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72" r:id="rId3"/>
    <p:sldId id="270" r:id="rId4"/>
    <p:sldId id="269" r:id="rId5"/>
    <p:sldId id="268" r:id="rId6"/>
    <p:sldId id="267" r:id="rId7"/>
    <p:sldId id="260" r:id="rId8"/>
    <p:sldId id="261" r:id="rId9"/>
    <p:sldId id="257" r:id="rId10"/>
    <p:sldId id="258" r:id="rId11"/>
    <p:sldId id="259" r:id="rId12"/>
    <p:sldId id="262" r:id="rId13"/>
    <p:sldId id="277" r:id="rId14"/>
    <p:sldId id="276" r:id="rId15"/>
    <p:sldId id="264" r:id="rId16"/>
    <p:sldId id="265" r:id="rId17"/>
    <p:sldId id="279" r:id="rId18"/>
    <p:sldId id="266" r:id="rId19"/>
    <p:sldId id="275" r:id="rId20"/>
    <p:sldId id="278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472" autoAdjust="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3CBF8-168A-405B-87D0-E37EB99657B4}" type="datetimeFigureOut">
              <a:rPr lang="en-US" smtClean="0"/>
              <a:pPr/>
              <a:t>11/10/2012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96838-832A-41A8-8811-5A17669B0C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3CBF8-168A-405B-87D0-E37EB99657B4}" type="datetimeFigureOut">
              <a:rPr lang="en-US" smtClean="0"/>
              <a:pPr/>
              <a:t>11/10/2012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96838-832A-41A8-8811-5A17669B0C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3CBF8-168A-405B-87D0-E37EB99657B4}" type="datetimeFigureOut">
              <a:rPr lang="en-US" smtClean="0"/>
              <a:pPr/>
              <a:t>11/10/2012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96838-832A-41A8-8811-5A17669B0C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3CBF8-168A-405B-87D0-E37EB99657B4}" type="datetimeFigureOut">
              <a:rPr lang="en-US" smtClean="0"/>
              <a:pPr/>
              <a:t>11/10/2012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96838-832A-41A8-8811-5A17669B0C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3CBF8-168A-405B-87D0-E37EB99657B4}" type="datetimeFigureOut">
              <a:rPr lang="en-US" smtClean="0"/>
              <a:pPr/>
              <a:t>11/10/2012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96838-832A-41A8-8811-5A17669B0C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3CBF8-168A-405B-87D0-E37EB99657B4}" type="datetimeFigureOut">
              <a:rPr lang="en-US" smtClean="0"/>
              <a:pPr/>
              <a:t>11/10/2012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96838-832A-41A8-8811-5A17669B0C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3CBF8-168A-405B-87D0-E37EB99657B4}" type="datetimeFigureOut">
              <a:rPr lang="en-US" smtClean="0"/>
              <a:pPr/>
              <a:t>11/10/2012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96838-832A-41A8-8811-5A17669B0C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3CBF8-168A-405B-87D0-E37EB99657B4}" type="datetimeFigureOut">
              <a:rPr lang="en-US" smtClean="0"/>
              <a:pPr/>
              <a:t>11/10/2012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96838-832A-41A8-8811-5A17669B0C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3CBF8-168A-405B-87D0-E37EB99657B4}" type="datetimeFigureOut">
              <a:rPr lang="en-US" smtClean="0"/>
              <a:pPr/>
              <a:t>11/10/2012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96838-832A-41A8-8811-5A17669B0C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3CBF8-168A-405B-87D0-E37EB99657B4}" type="datetimeFigureOut">
              <a:rPr lang="en-US" smtClean="0"/>
              <a:pPr/>
              <a:t>11/10/2012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96838-832A-41A8-8811-5A17669B0C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3CBF8-168A-405B-87D0-E37EB99657B4}" type="datetimeFigureOut">
              <a:rPr lang="en-US" smtClean="0"/>
              <a:pPr/>
              <a:t>11/10/2012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96838-832A-41A8-8811-5A17669B0C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C3CBF8-168A-405B-87D0-E37EB99657B4}" type="datetimeFigureOut">
              <a:rPr lang="en-US" smtClean="0"/>
              <a:pPr/>
              <a:t>11/10/2012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D96838-832A-41A8-8811-5A17669B0C6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800" y="1066800"/>
            <a:ext cx="2465956" cy="153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3048000"/>
            <a:ext cx="5991225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3" name="Group 12"/>
          <p:cNvGrpSpPr/>
          <p:nvPr/>
        </p:nvGrpSpPr>
        <p:grpSpPr>
          <a:xfrm>
            <a:off x="714375" y="1098351"/>
            <a:ext cx="2268141" cy="1660923"/>
            <a:chOff x="714375" y="1098351"/>
            <a:chExt cx="2268141" cy="1660923"/>
          </a:xfrm>
        </p:grpSpPr>
        <p:sp>
          <p:nvSpPr>
            <p:cNvPr id="4" name="SMARTInkAnnotation867"/>
            <p:cNvSpPr/>
            <p:nvPr/>
          </p:nvSpPr>
          <p:spPr>
            <a:xfrm>
              <a:off x="1000125" y="1160859"/>
              <a:ext cx="241102" cy="375048"/>
            </a:xfrm>
            <a:custGeom>
              <a:avLst/>
              <a:gdLst/>
              <a:ahLst/>
              <a:cxnLst/>
              <a:rect l="0" t="0" r="0" b="0"/>
              <a:pathLst>
                <a:path w="241102" h="375048">
                  <a:moveTo>
                    <a:pt x="241101" y="0"/>
                  </a:moveTo>
                  <a:lnTo>
                    <a:pt x="241101" y="4740"/>
                  </a:lnTo>
                  <a:lnTo>
                    <a:pt x="240109" y="6137"/>
                  </a:lnTo>
                  <a:lnTo>
                    <a:pt x="238455" y="7068"/>
                  </a:lnTo>
                  <a:lnTo>
                    <a:pt x="236361" y="7688"/>
                  </a:lnTo>
                  <a:lnTo>
                    <a:pt x="234964" y="9094"/>
                  </a:lnTo>
                  <a:lnTo>
                    <a:pt x="234033" y="11024"/>
                  </a:lnTo>
                  <a:lnTo>
                    <a:pt x="233413" y="13302"/>
                  </a:lnTo>
                  <a:lnTo>
                    <a:pt x="230077" y="18480"/>
                  </a:lnTo>
                  <a:lnTo>
                    <a:pt x="227799" y="21249"/>
                  </a:lnTo>
                  <a:lnTo>
                    <a:pt x="226279" y="24088"/>
                  </a:lnTo>
                  <a:lnTo>
                    <a:pt x="224592" y="29888"/>
                  </a:lnTo>
                  <a:lnTo>
                    <a:pt x="223642" y="38732"/>
                  </a:lnTo>
                  <a:lnTo>
                    <a:pt x="222516" y="41696"/>
                  </a:lnTo>
                  <a:lnTo>
                    <a:pt x="217184" y="50609"/>
                  </a:lnTo>
                  <a:lnTo>
                    <a:pt x="214171" y="60525"/>
                  </a:lnTo>
                  <a:lnTo>
                    <a:pt x="209950" y="70226"/>
                  </a:lnTo>
                  <a:lnTo>
                    <a:pt x="207412" y="78506"/>
                  </a:lnTo>
                  <a:lnTo>
                    <a:pt x="205292" y="86485"/>
                  </a:lnTo>
                  <a:lnTo>
                    <a:pt x="201043" y="96646"/>
                  </a:lnTo>
                  <a:lnTo>
                    <a:pt x="195847" y="107777"/>
                  </a:lnTo>
                  <a:lnTo>
                    <a:pt x="166677" y="166698"/>
                  </a:lnTo>
                  <a:lnTo>
                    <a:pt x="162711" y="172648"/>
                  </a:lnTo>
                  <a:lnTo>
                    <a:pt x="158083" y="178598"/>
                  </a:lnTo>
                  <a:lnTo>
                    <a:pt x="153014" y="184550"/>
                  </a:lnTo>
                  <a:lnTo>
                    <a:pt x="148642" y="190502"/>
                  </a:lnTo>
                  <a:lnTo>
                    <a:pt x="144735" y="196454"/>
                  </a:lnTo>
                  <a:lnTo>
                    <a:pt x="141138" y="202407"/>
                  </a:lnTo>
                  <a:lnTo>
                    <a:pt x="136756" y="208360"/>
                  </a:lnTo>
                  <a:lnTo>
                    <a:pt x="131850" y="214313"/>
                  </a:lnTo>
                  <a:lnTo>
                    <a:pt x="126595" y="220266"/>
                  </a:lnTo>
                  <a:lnTo>
                    <a:pt x="115465" y="232172"/>
                  </a:lnTo>
                  <a:lnTo>
                    <a:pt x="109719" y="238125"/>
                  </a:lnTo>
                  <a:lnTo>
                    <a:pt x="104895" y="245070"/>
                  </a:lnTo>
                  <a:lnTo>
                    <a:pt x="100688" y="252677"/>
                  </a:lnTo>
                  <a:lnTo>
                    <a:pt x="96891" y="260725"/>
                  </a:lnTo>
                  <a:lnTo>
                    <a:pt x="92375" y="268074"/>
                  </a:lnTo>
                  <a:lnTo>
                    <a:pt x="87380" y="274958"/>
                  </a:lnTo>
                  <a:lnTo>
                    <a:pt x="82066" y="281532"/>
                  </a:lnTo>
                  <a:lnTo>
                    <a:pt x="76538" y="287899"/>
                  </a:lnTo>
                  <a:lnTo>
                    <a:pt x="70869" y="294128"/>
                  </a:lnTo>
                  <a:lnTo>
                    <a:pt x="56055" y="309730"/>
                  </a:lnTo>
                  <a:lnTo>
                    <a:pt x="9112" y="357002"/>
                  </a:lnTo>
                  <a:lnTo>
                    <a:pt x="6074" y="360041"/>
                  </a:lnTo>
                  <a:lnTo>
                    <a:pt x="4049" y="363058"/>
                  </a:lnTo>
                  <a:lnTo>
                    <a:pt x="105" y="374696"/>
                  </a:lnTo>
                  <a:lnTo>
                    <a:pt x="0" y="37504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868"/>
            <p:cNvSpPr/>
            <p:nvPr/>
          </p:nvSpPr>
          <p:spPr>
            <a:xfrm>
              <a:off x="1026914" y="1241226"/>
              <a:ext cx="205383" cy="267892"/>
            </a:xfrm>
            <a:custGeom>
              <a:avLst/>
              <a:gdLst/>
              <a:ahLst/>
              <a:cxnLst/>
              <a:rect l="0" t="0" r="0" b="0"/>
              <a:pathLst>
                <a:path w="205383" h="267892">
                  <a:moveTo>
                    <a:pt x="0" y="0"/>
                  </a:moveTo>
                  <a:lnTo>
                    <a:pt x="0" y="4741"/>
                  </a:lnTo>
                  <a:lnTo>
                    <a:pt x="992" y="7129"/>
                  </a:lnTo>
                  <a:lnTo>
                    <a:pt x="7129" y="16224"/>
                  </a:lnTo>
                  <a:lnTo>
                    <a:pt x="9713" y="20738"/>
                  </a:lnTo>
                  <a:lnTo>
                    <a:pt x="12428" y="25731"/>
                  </a:lnTo>
                  <a:lnTo>
                    <a:pt x="18091" y="33926"/>
                  </a:lnTo>
                  <a:lnTo>
                    <a:pt x="23915" y="41867"/>
                  </a:lnTo>
                  <a:lnTo>
                    <a:pt x="26857" y="46763"/>
                  </a:lnTo>
                  <a:lnTo>
                    <a:pt x="29811" y="52011"/>
                  </a:lnTo>
                  <a:lnTo>
                    <a:pt x="35739" y="63134"/>
                  </a:lnTo>
                  <a:lnTo>
                    <a:pt x="38708" y="68879"/>
                  </a:lnTo>
                  <a:lnTo>
                    <a:pt x="42673" y="74692"/>
                  </a:lnTo>
                  <a:lnTo>
                    <a:pt x="47300" y="80553"/>
                  </a:lnTo>
                  <a:lnTo>
                    <a:pt x="52369" y="86444"/>
                  </a:lnTo>
                  <a:lnTo>
                    <a:pt x="56741" y="93348"/>
                  </a:lnTo>
                  <a:lnTo>
                    <a:pt x="60647" y="100928"/>
                  </a:lnTo>
                  <a:lnTo>
                    <a:pt x="64244" y="108957"/>
                  </a:lnTo>
                  <a:lnTo>
                    <a:pt x="68626" y="115302"/>
                  </a:lnTo>
                  <a:lnTo>
                    <a:pt x="73532" y="120524"/>
                  </a:lnTo>
                  <a:lnTo>
                    <a:pt x="78787" y="124998"/>
                  </a:lnTo>
                  <a:lnTo>
                    <a:pt x="84274" y="129965"/>
                  </a:lnTo>
                  <a:lnTo>
                    <a:pt x="95663" y="140775"/>
                  </a:lnTo>
                  <a:lnTo>
                    <a:pt x="100486" y="146436"/>
                  </a:lnTo>
                  <a:lnTo>
                    <a:pt x="104694" y="152194"/>
                  </a:lnTo>
                  <a:lnTo>
                    <a:pt x="108491" y="158018"/>
                  </a:lnTo>
                  <a:lnTo>
                    <a:pt x="113007" y="163884"/>
                  </a:lnTo>
                  <a:lnTo>
                    <a:pt x="118002" y="169780"/>
                  </a:lnTo>
                  <a:lnTo>
                    <a:pt x="123316" y="175694"/>
                  </a:lnTo>
                  <a:lnTo>
                    <a:pt x="127851" y="181622"/>
                  </a:lnTo>
                  <a:lnTo>
                    <a:pt x="131867" y="187558"/>
                  </a:lnTo>
                  <a:lnTo>
                    <a:pt x="135536" y="193499"/>
                  </a:lnTo>
                  <a:lnTo>
                    <a:pt x="139967" y="198453"/>
                  </a:lnTo>
                  <a:lnTo>
                    <a:pt x="144905" y="202747"/>
                  </a:lnTo>
                  <a:lnTo>
                    <a:pt x="150181" y="206602"/>
                  </a:lnTo>
                  <a:lnTo>
                    <a:pt x="154691" y="211157"/>
                  </a:lnTo>
                  <a:lnTo>
                    <a:pt x="158689" y="216177"/>
                  </a:lnTo>
                  <a:lnTo>
                    <a:pt x="162348" y="221509"/>
                  </a:lnTo>
                  <a:lnTo>
                    <a:pt x="165778" y="226055"/>
                  </a:lnTo>
                  <a:lnTo>
                    <a:pt x="169058" y="230079"/>
                  </a:lnTo>
                  <a:lnTo>
                    <a:pt x="175348" y="237195"/>
                  </a:lnTo>
                  <a:lnTo>
                    <a:pt x="181450" y="243665"/>
                  </a:lnTo>
                  <a:lnTo>
                    <a:pt x="205382" y="26789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869"/>
            <p:cNvSpPr/>
            <p:nvPr/>
          </p:nvSpPr>
          <p:spPr>
            <a:xfrm>
              <a:off x="1455571" y="1232296"/>
              <a:ext cx="232140" cy="285751"/>
            </a:xfrm>
            <a:custGeom>
              <a:avLst/>
              <a:gdLst/>
              <a:ahLst/>
              <a:cxnLst/>
              <a:rect l="0" t="0" r="0" b="0"/>
              <a:pathLst>
                <a:path w="232140" h="285751">
                  <a:moveTo>
                    <a:pt x="8897" y="0"/>
                  </a:moveTo>
                  <a:lnTo>
                    <a:pt x="8897" y="13303"/>
                  </a:lnTo>
                  <a:lnTo>
                    <a:pt x="7905" y="15814"/>
                  </a:lnTo>
                  <a:lnTo>
                    <a:pt x="4156" y="21250"/>
                  </a:lnTo>
                  <a:lnTo>
                    <a:pt x="1829" y="29619"/>
                  </a:lnTo>
                  <a:lnTo>
                    <a:pt x="1209" y="34629"/>
                  </a:lnTo>
                  <a:lnTo>
                    <a:pt x="795" y="39953"/>
                  </a:lnTo>
                  <a:lnTo>
                    <a:pt x="519" y="45487"/>
                  </a:lnTo>
                  <a:lnTo>
                    <a:pt x="213" y="56928"/>
                  </a:lnTo>
                  <a:lnTo>
                    <a:pt x="0" y="81629"/>
                  </a:lnTo>
                  <a:lnTo>
                    <a:pt x="981" y="86170"/>
                  </a:lnTo>
                  <a:lnTo>
                    <a:pt x="2628" y="91181"/>
                  </a:lnTo>
                  <a:lnTo>
                    <a:pt x="4717" y="96506"/>
                  </a:lnTo>
                  <a:lnTo>
                    <a:pt x="6111" y="102041"/>
                  </a:lnTo>
                  <a:lnTo>
                    <a:pt x="7039" y="107715"/>
                  </a:lnTo>
                  <a:lnTo>
                    <a:pt x="7659" y="113482"/>
                  </a:lnTo>
                  <a:lnTo>
                    <a:pt x="9064" y="118319"/>
                  </a:lnTo>
                  <a:lnTo>
                    <a:pt x="13271" y="126339"/>
                  </a:lnTo>
                  <a:lnTo>
                    <a:pt x="18448" y="133211"/>
                  </a:lnTo>
                  <a:lnTo>
                    <a:pt x="21217" y="136432"/>
                  </a:lnTo>
                  <a:lnTo>
                    <a:pt x="23064" y="139572"/>
                  </a:lnTo>
                  <a:lnTo>
                    <a:pt x="25115" y="145707"/>
                  </a:lnTo>
                  <a:lnTo>
                    <a:pt x="26654" y="147740"/>
                  </a:lnTo>
                  <a:lnTo>
                    <a:pt x="28673" y="149095"/>
                  </a:lnTo>
                  <a:lnTo>
                    <a:pt x="33561" y="150600"/>
                  </a:lnTo>
                  <a:lnTo>
                    <a:pt x="39041" y="151270"/>
                  </a:lnTo>
                  <a:lnTo>
                    <a:pt x="44784" y="151567"/>
                  </a:lnTo>
                  <a:lnTo>
                    <a:pt x="51636" y="151699"/>
                  </a:lnTo>
                  <a:lnTo>
                    <a:pt x="61296" y="151758"/>
                  </a:lnTo>
                  <a:lnTo>
                    <a:pt x="65658" y="150781"/>
                  </a:lnTo>
                  <a:lnTo>
                    <a:pt x="69558" y="149138"/>
                  </a:lnTo>
                  <a:lnTo>
                    <a:pt x="73150" y="147051"/>
                  </a:lnTo>
                  <a:lnTo>
                    <a:pt x="82433" y="142085"/>
                  </a:lnTo>
                  <a:lnTo>
                    <a:pt x="104562" y="130813"/>
                  </a:lnTo>
                  <a:lnTo>
                    <a:pt x="110377" y="126896"/>
                  </a:lnTo>
                  <a:lnTo>
                    <a:pt x="116238" y="122301"/>
                  </a:lnTo>
                  <a:lnTo>
                    <a:pt x="122129" y="117253"/>
                  </a:lnTo>
                  <a:lnTo>
                    <a:pt x="128042" y="111903"/>
                  </a:lnTo>
                  <a:lnTo>
                    <a:pt x="139902" y="100667"/>
                  </a:lnTo>
                  <a:lnTo>
                    <a:pt x="145843" y="95885"/>
                  </a:lnTo>
                  <a:lnTo>
                    <a:pt x="151789" y="91705"/>
                  </a:lnTo>
                  <a:lnTo>
                    <a:pt x="157736" y="87926"/>
                  </a:lnTo>
                  <a:lnTo>
                    <a:pt x="162693" y="83422"/>
                  </a:lnTo>
                  <a:lnTo>
                    <a:pt x="166991" y="78435"/>
                  </a:lnTo>
                  <a:lnTo>
                    <a:pt x="170847" y="73126"/>
                  </a:lnTo>
                  <a:lnTo>
                    <a:pt x="175403" y="68595"/>
                  </a:lnTo>
                  <a:lnTo>
                    <a:pt x="180425" y="64581"/>
                  </a:lnTo>
                  <a:lnTo>
                    <a:pt x="185757" y="60914"/>
                  </a:lnTo>
                  <a:lnTo>
                    <a:pt x="190303" y="56484"/>
                  </a:lnTo>
                  <a:lnTo>
                    <a:pt x="194327" y="51547"/>
                  </a:lnTo>
                  <a:lnTo>
                    <a:pt x="198001" y="46271"/>
                  </a:lnTo>
                  <a:lnTo>
                    <a:pt x="204730" y="37763"/>
                  </a:lnTo>
                  <a:lnTo>
                    <a:pt x="207913" y="34105"/>
                  </a:lnTo>
                  <a:lnTo>
                    <a:pt x="211028" y="31667"/>
                  </a:lnTo>
                  <a:lnTo>
                    <a:pt x="217134" y="28957"/>
                  </a:lnTo>
                  <a:lnTo>
                    <a:pt x="223155" y="27753"/>
                  </a:lnTo>
                  <a:lnTo>
                    <a:pt x="226150" y="27432"/>
                  </a:lnTo>
                  <a:lnTo>
                    <a:pt x="228146" y="26226"/>
                  </a:lnTo>
                  <a:lnTo>
                    <a:pt x="229477" y="24429"/>
                  </a:lnTo>
                  <a:lnTo>
                    <a:pt x="231614" y="19157"/>
                  </a:lnTo>
                  <a:lnTo>
                    <a:pt x="231789" y="19717"/>
                  </a:lnTo>
                  <a:lnTo>
                    <a:pt x="232109" y="27030"/>
                  </a:lnTo>
                  <a:lnTo>
                    <a:pt x="232139" y="69895"/>
                  </a:lnTo>
                  <a:lnTo>
                    <a:pt x="231147" y="75370"/>
                  </a:lnTo>
                  <a:lnTo>
                    <a:pt x="229493" y="81005"/>
                  </a:lnTo>
                  <a:lnTo>
                    <a:pt x="227399" y="86745"/>
                  </a:lnTo>
                  <a:lnTo>
                    <a:pt x="226003" y="92557"/>
                  </a:lnTo>
                  <a:lnTo>
                    <a:pt x="225071" y="98416"/>
                  </a:lnTo>
                  <a:lnTo>
                    <a:pt x="224451" y="104306"/>
                  </a:lnTo>
                  <a:lnTo>
                    <a:pt x="223045" y="110217"/>
                  </a:lnTo>
                  <a:lnTo>
                    <a:pt x="221115" y="116142"/>
                  </a:lnTo>
                  <a:lnTo>
                    <a:pt x="218837" y="122077"/>
                  </a:lnTo>
                  <a:lnTo>
                    <a:pt x="216326" y="128017"/>
                  </a:lnTo>
                  <a:lnTo>
                    <a:pt x="213660" y="133962"/>
                  </a:lnTo>
                  <a:lnTo>
                    <a:pt x="210890" y="139910"/>
                  </a:lnTo>
                  <a:lnTo>
                    <a:pt x="209043" y="146851"/>
                  </a:lnTo>
                  <a:lnTo>
                    <a:pt x="207812" y="154456"/>
                  </a:lnTo>
                  <a:lnTo>
                    <a:pt x="206992" y="162502"/>
                  </a:lnTo>
                  <a:lnTo>
                    <a:pt x="204460" y="169850"/>
                  </a:lnTo>
                  <a:lnTo>
                    <a:pt x="200788" y="176734"/>
                  </a:lnTo>
                  <a:lnTo>
                    <a:pt x="196356" y="183307"/>
                  </a:lnTo>
                  <a:lnTo>
                    <a:pt x="192409" y="189674"/>
                  </a:lnTo>
                  <a:lnTo>
                    <a:pt x="188785" y="195902"/>
                  </a:lnTo>
                  <a:lnTo>
                    <a:pt x="185377" y="202039"/>
                  </a:lnTo>
                  <a:lnTo>
                    <a:pt x="181121" y="208115"/>
                  </a:lnTo>
                  <a:lnTo>
                    <a:pt x="176299" y="214150"/>
                  </a:lnTo>
                  <a:lnTo>
                    <a:pt x="171100" y="220157"/>
                  </a:lnTo>
                  <a:lnTo>
                    <a:pt x="166642" y="226147"/>
                  </a:lnTo>
                  <a:lnTo>
                    <a:pt x="162677" y="232124"/>
                  </a:lnTo>
                  <a:lnTo>
                    <a:pt x="159042" y="238093"/>
                  </a:lnTo>
                  <a:lnTo>
                    <a:pt x="154635" y="243065"/>
                  </a:lnTo>
                  <a:lnTo>
                    <a:pt x="149712" y="247371"/>
                  </a:lnTo>
                  <a:lnTo>
                    <a:pt x="144445" y="251235"/>
                  </a:lnTo>
                  <a:lnTo>
                    <a:pt x="138950" y="254802"/>
                  </a:lnTo>
                  <a:lnTo>
                    <a:pt x="133302" y="258173"/>
                  </a:lnTo>
                  <a:lnTo>
                    <a:pt x="127553" y="261412"/>
                  </a:lnTo>
                  <a:lnTo>
                    <a:pt x="115873" y="267657"/>
                  </a:lnTo>
                  <a:lnTo>
                    <a:pt x="109980" y="270712"/>
                  </a:lnTo>
                  <a:lnTo>
                    <a:pt x="105059" y="273740"/>
                  </a:lnTo>
                  <a:lnTo>
                    <a:pt x="100786" y="276751"/>
                  </a:lnTo>
                  <a:lnTo>
                    <a:pt x="96946" y="279751"/>
                  </a:lnTo>
                  <a:lnTo>
                    <a:pt x="90032" y="283084"/>
                  </a:lnTo>
                  <a:lnTo>
                    <a:pt x="83653" y="284565"/>
                  </a:lnTo>
                  <a:lnTo>
                    <a:pt x="77510" y="285224"/>
                  </a:lnTo>
                  <a:lnTo>
                    <a:pt x="71473" y="285516"/>
                  </a:lnTo>
                  <a:lnTo>
                    <a:pt x="65482" y="285646"/>
                  </a:lnTo>
                  <a:lnTo>
                    <a:pt x="53545" y="28575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870"/>
            <p:cNvSpPr/>
            <p:nvPr/>
          </p:nvSpPr>
          <p:spPr>
            <a:xfrm>
              <a:off x="1321593" y="1116210"/>
              <a:ext cx="44649" cy="1571626"/>
            </a:xfrm>
            <a:custGeom>
              <a:avLst/>
              <a:gdLst/>
              <a:ahLst/>
              <a:cxnLst/>
              <a:rect l="0" t="0" r="0" b="0"/>
              <a:pathLst>
                <a:path w="44649" h="1571626">
                  <a:moveTo>
                    <a:pt x="8930" y="0"/>
                  </a:moveTo>
                  <a:lnTo>
                    <a:pt x="13670" y="0"/>
                  </a:lnTo>
                  <a:lnTo>
                    <a:pt x="15067" y="993"/>
                  </a:lnTo>
                  <a:lnTo>
                    <a:pt x="15998" y="2646"/>
                  </a:lnTo>
                  <a:lnTo>
                    <a:pt x="17032" y="7129"/>
                  </a:lnTo>
                  <a:lnTo>
                    <a:pt x="17492" y="12429"/>
                  </a:lnTo>
                  <a:lnTo>
                    <a:pt x="18606" y="16224"/>
                  </a:lnTo>
                  <a:lnTo>
                    <a:pt x="20342" y="20738"/>
                  </a:lnTo>
                  <a:lnTo>
                    <a:pt x="22491" y="25732"/>
                  </a:lnTo>
                  <a:lnTo>
                    <a:pt x="23924" y="30053"/>
                  </a:lnTo>
                  <a:lnTo>
                    <a:pt x="24879" y="33926"/>
                  </a:lnTo>
                  <a:lnTo>
                    <a:pt x="25516" y="37500"/>
                  </a:lnTo>
                  <a:lnTo>
                    <a:pt x="26933" y="41868"/>
                  </a:lnTo>
                  <a:lnTo>
                    <a:pt x="28869" y="46763"/>
                  </a:lnTo>
                  <a:lnTo>
                    <a:pt x="31152" y="52012"/>
                  </a:lnTo>
                  <a:lnTo>
                    <a:pt x="32675" y="58487"/>
                  </a:lnTo>
                  <a:lnTo>
                    <a:pt x="33689" y="65781"/>
                  </a:lnTo>
                  <a:lnTo>
                    <a:pt x="34817" y="80830"/>
                  </a:lnTo>
                  <a:lnTo>
                    <a:pt x="35640" y="125971"/>
                  </a:lnTo>
                  <a:lnTo>
                    <a:pt x="35719" y="297812"/>
                  </a:lnTo>
                  <a:lnTo>
                    <a:pt x="36711" y="309667"/>
                  </a:lnTo>
                  <a:lnTo>
                    <a:pt x="38365" y="321538"/>
                  </a:lnTo>
                  <a:lnTo>
                    <a:pt x="40460" y="333421"/>
                  </a:lnTo>
                  <a:lnTo>
                    <a:pt x="40141" y="357208"/>
                  </a:lnTo>
                  <a:lnTo>
                    <a:pt x="38667" y="369108"/>
                  </a:lnTo>
                  <a:lnTo>
                    <a:pt x="39675" y="395558"/>
                  </a:lnTo>
                  <a:lnTo>
                    <a:pt x="41333" y="409557"/>
                  </a:lnTo>
                  <a:lnTo>
                    <a:pt x="42438" y="423851"/>
                  </a:lnTo>
                  <a:lnTo>
                    <a:pt x="43666" y="452962"/>
                  </a:lnTo>
                  <a:lnTo>
                    <a:pt x="44358" y="497242"/>
                  </a:lnTo>
                  <a:lnTo>
                    <a:pt x="44648" y="728017"/>
                  </a:lnTo>
                  <a:lnTo>
                    <a:pt x="43656" y="743314"/>
                  </a:lnTo>
                  <a:lnTo>
                    <a:pt x="42003" y="758473"/>
                  </a:lnTo>
                  <a:lnTo>
                    <a:pt x="39908" y="773539"/>
                  </a:lnTo>
                  <a:lnTo>
                    <a:pt x="38512" y="789537"/>
                  </a:lnTo>
                  <a:lnTo>
                    <a:pt x="37581" y="806155"/>
                  </a:lnTo>
                  <a:lnTo>
                    <a:pt x="36546" y="839502"/>
                  </a:lnTo>
                  <a:lnTo>
                    <a:pt x="35828" y="916404"/>
                  </a:lnTo>
                  <a:lnTo>
                    <a:pt x="35719" y="1221593"/>
                  </a:lnTo>
                  <a:lnTo>
                    <a:pt x="34727" y="1232107"/>
                  </a:lnTo>
                  <a:lnTo>
                    <a:pt x="33073" y="1243084"/>
                  </a:lnTo>
                  <a:lnTo>
                    <a:pt x="30978" y="1254371"/>
                  </a:lnTo>
                  <a:lnTo>
                    <a:pt x="29582" y="1264872"/>
                  </a:lnTo>
                  <a:lnTo>
                    <a:pt x="28651" y="1274850"/>
                  </a:lnTo>
                  <a:lnTo>
                    <a:pt x="27341" y="1305759"/>
                  </a:lnTo>
                  <a:lnTo>
                    <a:pt x="26838" y="1365636"/>
                  </a:lnTo>
                  <a:lnTo>
                    <a:pt x="25804" y="1409819"/>
                  </a:lnTo>
                  <a:lnTo>
                    <a:pt x="24148" y="1417121"/>
                  </a:lnTo>
                  <a:lnTo>
                    <a:pt x="22052" y="1423974"/>
                  </a:lnTo>
                  <a:lnTo>
                    <a:pt x="20654" y="1431519"/>
                  </a:lnTo>
                  <a:lnTo>
                    <a:pt x="19723" y="1439526"/>
                  </a:lnTo>
                  <a:lnTo>
                    <a:pt x="18412" y="1462370"/>
                  </a:lnTo>
                  <a:lnTo>
                    <a:pt x="17113" y="1476435"/>
                  </a:lnTo>
                  <a:lnTo>
                    <a:pt x="15377" y="1484352"/>
                  </a:lnTo>
                  <a:lnTo>
                    <a:pt x="13228" y="1492607"/>
                  </a:lnTo>
                  <a:lnTo>
                    <a:pt x="11795" y="1499103"/>
                  </a:lnTo>
                  <a:lnTo>
                    <a:pt x="10840" y="1504425"/>
                  </a:lnTo>
                  <a:lnTo>
                    <a:pt x="10203" y="1508966"/>
                  </a:lnTo>
                  <a:lnTo>
                    <a:pt x="8787" y="1513978"/>
                  </a:lnTo>
                  <a:lnTo>
                    <a:pt x="6850" y="1519303"/>
                  </a:lnTo>
                  <a:lnTo>
                    <a:pt x="4567" y="1524838"/>
                  </a:lnTo>
                  <a:lnTo>
                    <a:pt x="3045" y="1530511"/>
                  </a:lnTo>
                  <a:lnTo>
                    <a:pt x="2030" y="1536279"/>
                  </a:lnTo>
                  <a:lnTo>
                    <a:pt x="902" y="1546986"/>
                  </a:lnTo>
                  <a:lnTo>
                    <a:pt x="0" y="157162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871"/>
            <p:cNvSpPr/>
            <p:nvPr/>
          </p:nvSpPr>
          <p:spPr>
            <a:xfrm>
              <a:off x="714375" y="1598423"/>
              <a:ext cx="2169915" cy="133937"/>
            </a:xfrm>
            <a:custGeom>
              <a:avLst/>
              <a:gdLst/>
              <a:ahLst/>
              <a:cxnLst/>
              <a:rect l="0" t="0" r="0" b="0"/>
              <a:pathLst>
                <a:path w="2169915" h="133937">
                  <a:moveTo>
                    <a:pt x="0" y="133936"/>
                  </a:moveTo>
                  <a:lnTo>
                    <a:pt x="0" y="125374"/>
                  </a:lnTo>
                  <a:lnTo>
                    <a:pt x="64593" y="125007"/>
                  </a:lnTo>
                  <a:lnTo>
                    <a:pt x="69851" y="125006"/>
                  </a:lnTo>
                  <a:lnTo>
                    <a:pt x="80985" y="122360"/>
                  </a:lnTo>
                  <a:lnTo>
                    <a:pt x="93540" y="118869"/>
                  </a:lnTo>
                  <a:lnTo>
                    <a:pt x="153211" y="116186"/>
                  </a:lnTo>
                  <a:lnTo>
                    <a:pt x="285753" y="116077"/>
                  </a:lnTo>
                  <a:lnTo>
                    <a:pt x="306256" y="113431"/>
                  </a:lnTo>
                  <a:lnTo>
                    <a:pt x="327606" y="109940"/>
                  </a:lnTo>
                  <a:lnTo>
                    <a:pt x="389868" y="107392"/>
                  </a:lnTo>
                  <a:lnTo>
                    <a:pt x="430670" y="104549"/>
                  </a:lnTo>
                  <a:lnTo>
                    <a:pt x="453346" y="101031"/>
                  </a:lnTo>
                  <a:lnTo>
                    <a:pt x="488425" y="98059"/>
                  </a:lnTo>
                  <a:lnTo>
                    <a:pt x="500242" y="96127"/>
                  </a:lnTo>
                  <a:lnTo>
                    <a:pt x="523954" y="92327"/>
                  </a:lnTo>
                  <a:lnTo>
                    <a:pt x="595319" y="88562"/>
                  </a:lnTo>
                  <a:lnTo>
                    <a:pt x="619127" y="84665"/>
                  </a:lnTo>
                  <a:lnTo>
                    <a:pt x="666750" y="80216"/>
                  </a:lnTo>
                  <a:lnTo>
                    <a:pt x="678656" y="78279"/>
                  </a:lnTo>
                  <a:lnTo>
                    <a:pt x="703461" y="74473"/>
                  </a:lnTo>
                  <a:lnTo>
                    <a:pt x="744324" y="71338"/>
                  </a:lnTo>
                  <a:lnTo>
                    <a:pt x="757161" y="69384"/>
                  </a:lnTo>
                  <a:lnTo>
                    <a:pt x="783000" y="65558"/>
                  </a:lnTo>
                  <a:lnTo>
                    <a:pt x="824446" y="62413"/>
                  </a:lnTo>
                  <a:lnTo>
                    <a:pt x="837365" y="60457"/>
                  </a:lnTo>
                  <a:lnTo>
                    <a:pt x="863295" y="56630"/>
                  </a:lnTo>
                  <a:lnTo>
                    <a:pt x="905783" y="53483"/>
                  </a:lnTo>
                  <a:lnTo>
                    <a:pt x="920364" y="51528"/>
                  </a:lnTo>
                  <a:lnTo>
                    <a:pt x="948800" y="47700"/>
                  </a:lnTo>
                  <a:lnTo>
                    <a:pt x="1030741" y="43916"/>
                  </a:lnTo>
                  <a:lnTo>
                    <a:pt x="1060034" y="40018"/>
                  </a:lnTo>
                  <a:lnTo>
                    <a:pt x="1118269" y="36560"/>
                  </a:lnTo>
                  <a:lnTo>
                    <a:pt x="1171665" y="33232"/>
                  </a:lnTo>
                  <a:lnTo>
                    <a:pt x="1200388" y="29647"/>
                  </a:lnTo>
                  <a:lnTo>
                    <a:pt x="1244450" y="26637"/>
                  </a:lnTo>
                  <a:lnTo>
                    <a:pt x="1259250" y="24700"/>
                  </a:lnTo>
                  <a:lnTo>
                    <a:pt x="1288924" y="20894"/>
                  </a:lnTo>
                  <a:lnTo>
                    <a:pt x="1333521" y="17760"/>
                  </a:lnTo>
                  <a:lnTo>
                    <a:pt x="1348397" y="15805"/>
                  </a:lnTo>
                  <a:lnTo>
                    <a:pt x="1377162" y="11980"/>
                  </a:lnTo>
                  <a:lnTo>
                    <a:pt x="1433259" y="9525"/>
                  </a:lnTo>
                  <a:lnTo>
                    <a:pt x="1481018" y="6453"/>
                  </a:lnTo>
                  <a:lnTo>
                    <a:pt x="1511511" y="2863"/>
                  </a:lnTo>
                  <a:lnTo>
                    <a:pt x="1571509" y="558"/>
                  </a:lnTo>
                  <a:lnTo>
                    <a:pt x="1729012" y="0"/>
                  </a:lnTo>
                  <a:lnTo>
                    <a:pt x="1758983" y="2641"/>
                  </a:lnTo>
                  <a:lnTo>
                    <a:pt x="1788840" y="6129"/>
                  </a:lnTo>
                  <a:lnTo>
                    <a:pt x="1848430" y="8369"/>
                  </a:lnTo>
                  <a:lnTo>
                    <a:pt x="1893089" y="11403"/>
                  </a:lnTo>
                  <a:lnTo>
                    <a:pt x="1907974" y="13552"/>
                  </a:lnTo>
                  <a:lnTo>
                    <a:pt x="1937741" y="18585"/>
                  </a:lnTo>
                  <a:lnTo>
                    <a:pt x="1952624" y="21317"/>
                  </a:lnTo>
                  <a:lnTo>
                    <a:pt x="2005026" y="26693"/>
                  </a:lnTo>
                  <a:lnTo>
                    <a:pt x="2017325" y="28706"/>
                  </a:lnTo>
                  <a:lnTo>
                    <a:pt x="2041573" y="32597"/>
                  </a:lnTo>
                  <a:lnTo>
                    <a:pt x="2076545" y="35779"/>
                  </a:lnTo>
                  <a:lnTo>
                    <a:pt x="2086831" y="37740"/>
                  </a:lnTo>
                  <a:lnTo>
                    <a:pt x="2096666" y="40040"/>
                  </a:lnTo>
                  <a:lnTo>
                    <a:pt x="2106199" y="42565"/>
                  </a:lnTo>
                  <a:lnTo>
                    <a:pt x="2124729" y="48017"/>
                  </a:lnTo>
                  <a:lnTo>
                    <a:pt x="2147155" y="51923"/>
                  </a:lnTo>
                  <a:lnTo>
                    <a:pt x="2169914" y="5356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872"/>
            <p:cNvSpPr/>
            <p:nvPr/>
          </p:nvSpPr>
          <p:spPr>
            <a:xfrm>
              <a:off x="1910953" y="1098351"/>
              <a:ext cx="71437" cy="1660923"/>
            </a:xfrm>
            <a:custGeom>
              <a:avLst/>
              <a:gdLst/>
              <a:ahLst/>
              <a:cxnLst/>
              <a:rect l="0" t="0" r="0" b="0"/>
              <a:pathLst>
                <a:path w="71437" h="1660923">
                  <a:moveTo>
                    <a:pt x="26789" y="0"/>
                  </a:moveTo>
                  <a:lnTo>
                    <a:pt x="26789" y="12429"/>
                  </a:lnTo>
                  <a:lnTo>
                    <a:pt x="27781" y="16223"/>
                  </a:lnTo>
                  <a:lnTo>
                    <a:pt x="29434" y="20737"/>
                  </a:lnTo>
                  <a:lnTo>
                    <a:pt x="31529" y="25731"/>
                  </a:lnTo>
                  <a:lnTo>
                    <a:pt x="32926" y="31045"/>
                  </a:lnTo>
                  <a:lnTo>
                    <a:pt x="34891" y="48004"/>
                  </a:lnTo>
                  <a:lnTo>
                    <a:pt x="36465" y="66589"/>
                  </a:lnTo>
                  <a:lnTo>
                    <a:pt x="38201" y="74158"/>
                  </a:lnTo>
                  <a:lnTo>
                    <a:pt x="40350" y="82181"/>
                  </a:lnTo>
                  <a:lnTo>
                    <a:pt x="41783" y="90506"/>
                  </a:lnTo>
                  <a:lnTo>
                    <a:pt x="43374" y="107694"/>
                  </a:lnTo>
                  <a:lnTo>
                    <a:pt x="44791" y="117436"/>
                  </a:lnTo>
                  <a:lnTo>
                    <a:pt x="46728" y="127900"/>
                  </a:lnTo>
                  <a:lnTo>
                    <a:pt x="51525" y="150110"/>
                  </a:lnTo>
                  <a:lnTo>
                    <a:pt x="56965" y="173210"/>
                  </a:lnTo>
                  <a:lnTo>
                    <a:pt x="58813" y="184927"/>
                  </a:lnTo>
                  <a:lnTo>
                    <a:pt x="60865" y="208528"/>
                  </a:lnTo>
                  <a:lnTo>
                    <a:pt x="62021" y="244128"/>
                  </a:lnTo>
                  <a:lnTo>
                    <a:pt x="63175" y="257010"/>
                  </a:lnTo>
                  <a:lnTo>
                    <a:pt x="64937" y="270559"/>
                  </a:lnTo>
                  <a:lnTo>
                    <a:pt x="67104" y="284552"/>
                  </a:lnTo>
                  <a:lnTo>
                    <a:pt x="68548" y="298842"/>
                  </a:lnTo>
                  <a:lnTo>
                    <a:pt x="70581" y="343648"/>
                  </a:lnTo>
                  <a:lnTo>
                    <a:pt x="71268" y="411619"/>
                  </a:lnTo>
                  <a:lnTo>
                    <a:pt x="71436" y="656244"/>
                  </a:lnTo>
                  <a:lnTo>
                    <a:pt x="70444" y="676613"/>
                  </a:lnTo>
                  <a:lnTo>
                    <a:pt x="68791" y="697138"/>
                  </a:lnTo>
                  <a:lnTo>
                    <a:pt x="66696" y="717767"/>
                  </a:lnTo>
                  <a:lnTo>
                    <a:pt x="65300" y="737472"/>
                  </a:lnTo>
                  <a:lnTo>
                    <a:pt x="63749" y="775242"/>
                  </a:lnTo>
                  <a:lnTo>
                    <a:pt x="62343" y="794640"/>
                  </a:lnTo>
                  <a:lnTo>
                    <a:pt x="60413" y="814518"/>
                  </a:lnTo>
                  <a:lnTo>
                    <a:pt x="55624" y="855125"/>
                  </a:lnTo>
                  <a:lnTo>
                    <a:pt x="41549" y="958565"/>
                  </a:lnTo>
                  <a:lnTo>
                    <a:pt x="39605" y="979364"/>
                  </a:lnTo>
                  <a:lnTo>
                    <a:pt x="37446" y="1020994"/>
                  </a:lnTo>
                  <a:lnTo>
                    <a:pt x="36486" y="1062648"/>
                  </a:lnTo>
                  <a:lnTo>
                    <a:pt x="35870" y="1145980"/>
                  </a:lnTo>
                  <a:lnTo>
                    <a:pt x="34827" y="1165822"/>
                  </a:lnTo>
                  <a:lnTo>
                    <a:pt x="33140" y="1185004"/>
                  </a:lnTo>
                  <a:lnTo>
                    <a:pt x="31023" y="1203745"/>
                  </a:lnTo>
                  <a:lnTo>
                    <a:pt x="29612" y="1223184"/>
                  </a:lnTo>
                  <a:lnTo>
                    <a:pt x="28043" y="1263304"/>
                  </a:lnTo>
                  <a:lnTo>
                    <a:pt x="27160" y="1320198"/>
                  </a:lnTo>
                  <a:lnTo>
                    <a:pt x="26044" y="1337530"/>
                  </a:lnTo>
                  <a:lnTo>
                    <a:pt x="24308" y="1354046"/>
                  </a:lnTo>
                  <a:lnTo>
                    <a:pt x="22158" y="1370018"/>
                  </a:lnTo>
                  <a:lnTo>
                    <a:pt x="20725" y="1385627"/>
                  </a:lnTo>
                  <a:lnTo>
                    <a:pt x="18708" y="1431296"/>
                  </a:lnTo>
                  <a:lnTo>
                    <a:pt x="18027" y="1488527"/>
                  </a:lnTo>
                  <a:lnTo>
                    <a:pt x="17892" y="1538343"/>
                  </a:lnTo>
                  <a:lnTo>
                    <a:pt x="16889" y="1549437"/>
                  </a:lnTo>
                  <a:lnTo>
                    <a:pt x="15228" y="1559810"/>
                  </a:lnTo>
                  <a:lnTo>
                    <a:pt x="13128" y="1569701"/>
                  </a:lnTo>
                  <a:lnTo>
                    <a:pt x="11729" y="1579272"/>
                  </a:lnTo>
                  <a:lnTo>
                    <a:pt x="9759" y="1605972"/>
                  </a:lnTo>
                  <a:lnTo>
                    <a:pt x="8962" y="1645347"/>
                  </a:lnTo>
                  <a:lnTo>
                    <a:pt x="7959" y="1648554"/>
                  </a:lnTo>
                  <a:lnTo>
                    <a:pt x="6298" y="1651684"/>
                  </a:lnTo>
                  <a:lnTo>
                    <a:pt x="0" y="166092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873"/>
            <p:cNvSpPr/>
            <p:nvPr/>
          </p:nvSpPr>
          <p:spPr>
            <a:xfrm>
              <a:off x="2143125" y="1232296"/>
              <a:ext cx="240411" cy="321470"/>
            </a:xfrm>
            <a:custGeom>
              <a:avLst/>
              <a:gdLst/>
              <a:ahLst/>
              <a:cxnLst/>
              <a:rect l="0" t="0" r="0" b="0"/>
              <a:pathLst>
                <a:path w="240411" h="321470">
                  <a:moveTo>
                    <a:pt x="205382" y="0"/>
                  </a:moveTo>
                  <a:lnTo>
                    <a:pt x="200642" y="0"/>
                  </a:lnTo>
                  <a:lnTo>
                    <a:pt x="199246" y="993"/>
                  </a:lnTo>
                  <a:lnTo>
                    <a:pt x="198315" y="2646"/>
                  </a:lnTo>
                  <a:lnTo>
                    <a:pt x="197694" y="4741"/>
                  </a:lnTo>
                  <a:lnTo>
                    <a:pt x="196288" y="6137"/>
                  </a:lnTo>
                  <a:lnTo>
                    <a:pt x="194359" y="7068"/>
                  </a:lnTo>
                  <a:lnTo>
                    <a:pt x="188577" y="9095"/>
                  </a:lnTo>
                  <a:lnTo>
                    <a:pt x="184257" y="11024"/>
                  </a:lnTo>
                  <a:lnTo>
                    <a:pt x="179392" y="13303"/>
                  </a:lnTo>
                  <a:lnTo>
                    <a:pt x="175157" y="15814"/>
                  </a:lnTo>
                  <a:lnTo>
                    <a:pt x="167806" y="21250"/>
                  </a:lnTo>
                  <a:lnTo>
                    <a:pt x="163464" y="24089"/>
                  </a:lnTo>
                  <a:lnTo>
                    <a:pt x="158586" y="26973"/>
                  </a:lnTo>
                  <a:lnTo>
                    <a:pt x="153348" y="29889"/>
                  </a:lnTo>
                  <a:lnTo>
                    <a:pt x="147873" y="33816"/>
                  </a:lnTo>
                  <a:lnTo>
                    <a:pt x="142238" y="38419"/>
                  </a:lnTo>
                  <a:lnTo>
                    <a:pt x="136497" y="43473"/>
                  </a:lnTo>
                  <a:lnTo>
                    <a:pt x="130685" y="47833"/>
                  </a:lnTo>
                  <a:lnTo>
                    <a:pt x="124827" y="51733"/>
                  </a:lnTo>
                  <a:lnTo>
                    <a:pt x="118936" y="55325"/>
                  </a:lnTo>
                  <a:lnTo>
                    <a:pt x="113025" y="59704"/>
                  </a:lnTo>
                  <a:lnTo>
                    <a:pt x="107100" y="64607"/>
                  </a:lnTo>
                  <a:lnTo>
                    <a:pt x="101165" y="69861"/>
                  </a:lnTo>
                  <a:lnTo>
                    <a:pt x="95225" y="74355"/>
                  </a:lnTo>
                  <a:lnTo>
                    <a:pt x="89280" y="78344"/>
                  </a:lnTo>
                  <a:lnTo>
                    <a:pt x="83332" y="81995"/>
                  </a:lnTo>
                  <a:lnTo>
                    <a:pt x="78375" y="86413"/>
                  </a:lnTo>
                  <a:lnTo>
                    <a:pt x="74078" y="91343"/>
                  </a:lnTo>
                  <a:lnTo>
                    <a:pt x="66658" y="101121"/>
                  </a:lnTo>
                  <a:lnTo>
                    <a:pt x="60052" y="108773"/>
                  </a:lnTo>
                  <a:lnTo>
                    <a:pt x="53809" y="115482"/>
                  </a:lnTo>
                  <a:lnTo>
                    <a:pt x="50756" y="118660"/>
                  </a:lnTo>
                  <a:lnTo>
                    <a:pt x="48720" y="121771"/>
                  </a:lnTo>
                  <a:lnTo>
                    <a:pt x="46458" y="127873"/>
                  </a:lnTo>
                  <a:lnTo>
                    <a:pt x="46846" y="130889"/>
                  </a:lnTo>
                  <a:lnTo>
                    <a:pt x="48098" y="133893"/>
                  </a:lnTo>
                  <a:lnTo>
                    <a:pt x="49925" y="136887"/>
                  </a:lnTo>
                  <a:lnTo>
                    <a:pt x="57246" y="142859"/>
                  </a:lnTo>
                  <a:lnTo>
                    <a:pt x="61976" y="145841"/>
                  </a:lnTo>
                  <a:lnTo>
                    <a:pt x="67114" y="148821"/>
                  </a:lnTo>
                  <a:lnTo>
                    <a:pt x="78115" y="154778"/>
                  </a:lnTo>
                  <a:lnTo>
                    <a:pt x="84818" y="157756"/>
                  </a:lnTo>
                  <a:lnTo>
                    <a:pt x="92264" y="160733"/>
                  </a:lnTo>
                  <a:lnTo>
                    <a:pt x="108475" y="166687"/>
                  </a:lnTo>
                  <a:lnTo>
                    <a:pt x="151978" y="181571"/>
                  </a:lnTo>
                  <a:lnTo>
                    <a:pt x="160850" y="183555"/>
                  </a:lnTo>
                  <a:lnTo>
                    <a:pt x="169741" y="184878"/>
                  </a:lnTo>
                  <a:lnTo>
                    <a:pt x="178645" y="185760"/>
                  </a:lnTo>
                  <a:lnTo>
                    <a:pt x="186565" y="187340"/>
                  </a:lnTo>
                  <a:lnTo>
                    <a:pt x="193830" y="189386"/>
                  </a:lnTo>
                  <a:lnTo>
                    <a:pt x="200657" y="191742"/>
                  </a:lnTo>
                  <a:lnTo>
                    <a:pt x="207193" y="193312"/>
                  </a:lnTo>
                  <a:lnTo>
                    <a:pt x="213535" y="194359"/>
                  </a:lnTo>
                  <a:lnTo>
                    <a:pt x="219747" y="195057"/>
                  </a:lnTo>
                  <a:lnTo>
                    <a:pt x="224881" y="196515"/>
                  </a:lnTo>
                  <a:lnTo>
                    <a:pt x="229295" y="198479"/>
                  </a:lnTo>
                  <a:lnTo>
                    <a:pt x="233231" y="200780"/>
                  </a:lnTo>
                  <a:lnTo>
                    <a:pt x="235854" y="203307"/>
                  </a:lnTo>
                  <a:lnTo>
                    <a:pt x="237603" y="205983"/>
                  </a:lnTo>
                  <a:lnTo>
                    <a:pt x="240410" y="212668"/>
                  </a:lnTo>
                  <a:lnTo>
                    <a:pt x="239649" y="214208"/>
                  </a:lnTo>
                  <a:lnTo>
                    <a:pt x="233835" y="221117"/>
                  </a:lnTo>
                  <a:lnTo>
                    <a:pt x="228612" y="226597"/>
                  </a:lnTo>
                  <a:lnTo>
                    <a:pt x="224837" y="229448"/>
                  </a:lnTo>
                  <a:lnTo>
                    <a:pt x="220337" y="232340"/>
                  </a:lnTo>
                  <a:lnTo>
                    <a:pt x="215352" y="235261"/>
                  </a:lnTo>
                  <a:lnTo>
                    <a:pt x="210044" y="238200"/>
                  </a:lnTo>
                  <a:lnTo>
                    <a:pt x="198855" y="244112"/>
                  </a:lnTo>
                  <a:lnTo>
                    <a:pt x="192102" y="248069"/>
                  </a:lnTo>
                  <a:lnTo>
                    <a:pt x="176660" y="257758"/>
                  </a:lnTo>
                  <a:lnTo>
                    <a:pt x="169367" y="261136"/>
                  </a:lnTo>
                  <a:lnTo>
                    <a:pt x="162521" y="263387"/>
                  </a:lnTo>
                  <a:lnTo>
                    <a:pt x="155972" y="264889"/>
                  </a:lnTo>
                  <a:lnTo>
                    <a:pt x="148630" y="267874"/>
                  </a:lnTo>
                  <a:lnTo>
                    <a:pt x="140758" y="271848"/>
                  </a:lnTo>
                  <a:lnTo>
                    <a:pt x="132534" y="276482"/>
                  </a:lnTo>
                  <a:lnTo>
                    <a:pt x="124074" y="280564"/>
                  </a:lnTo>
                  <a:lnTo>
                    <a:pt x="115458" y="284277"/>
                  </a:lnTo>
                  <a:lnTo>
                    <a:pt x="106738" y="287745"/>
                  </a:lnTo>
                  <a:lnTo>
                    <a:pt x="89111" y="294243"/>
                  </a:lnTo>
                  <a:lnTo>
                    <a:pt x="80243" y="297366"/>
                  </a:lnTo>
                  <a:lnTo>
                    <a:pt x="72347" y="300439"/>
                  </a:lnTo>
                  <a:lnTo>
                    <a:pt x="65098" y="303480"/>
                  </a:lnTo>
                  <a:lnTo>
                    <a:pt x="58281" y="306500"/>
                  </a:lnTo>
                  <a:lnTo>
                    <a:pt x="45416" y="312501"/>
                  </a:lnTo>
                  <a:lnTo>
                    <a:pt x="39207" y="315490"/>
                  </a:lnTo>
                  <a:lnTo>
                    <a:pt x="33083" y="317483"/>
                  </a:lnTo>
                  <a:lnTo>
                    <a:pt x="27016" y="318812"/>
                  </a:lnTo>
                  <a:lnTo>
                    <a:pt x="20987" y="319698"/>
                  </a:lnTo>
                  <a:lnTo>
                    <a:pt x="15975" y="320288"/>
                  </a:lnTo>
                  <a:lnTo>
                    <a:pt x="11643" y="320682"/>
                  </a:lnTo>
                  <a:lnTo>
                    <a:pt x="0" y="32146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874"/>
            <p:cNvSpPr/>
            <p:nvPr/>
          </p:nvSpPr>
          <p:spPr>
            <a:xfrm>
              <a:off x="2553893" y="1134070"/>
              <a:ext cx="80365" cy="1482329"/>
            </a:xfrm>
            <a:custGeom>
              <a:avLst/>
              <a:gdLst/>
              <a:ahLst/>
              <a:cxnLst/>
              <a:rect l="0" t="0" r="0" b="0"/>
              <a:pathLst>
                <a:path w="80365" h="1482329">
                  <a:moveTo>
                    <a:pt x="80364" y="0"/>
                  </a:moveTo>
                  <a:lnTo>
                    <a:pt x="80364" y="64463"/>
                  </a:lnTo>
                  <a:lnTo>
                    <a:pt x="79372" y="73733"/>
                  </a:lnTo>
                  <a:lnTo>
                    <a:pt x="77718" y="83882"/>
                  </a:lnTo>
                  <a:lnTo>
                    <a:pt x="75624" y="94616"/>
                  </a:lnTo>
                  <a:lnTo>
                    <a:pt x="73296" y="117127"/>
                  </a:lnTo>
                  <a:lnTo>
                    <a:pt x="71270" y="140361"/>
                  </a:lnTo>
                  <a:lnTo>
                    <a:pt x="69340" y="152113"/>
                  </a:lnTo>
                  <a:lnTo>
                    <a:pt x="67062" y="163916"/>
                  </a:lnTo>
                  <a:lnTo>
                    <a:pt x="65543" y="177738"/>
                  </a:lnTo>
                  <a:lnTo>
                    <a:pt x="63855" y="208971"/>
                  </a:lnTo>
                  <a:lnTo>
                    <a:pt x="62413" y="224642"/>
                  </a:lnTo>
                  <a:lnTo>
                    <a:pt x="60459" y="240051"/>
                  </a:lnTo>
                  <a:lnTo>
                    <a:pt x="58165" y="255284"/>
                  </a:lnTo>
                  <a:lnTo>
                    <a:pt x="56635" y="271392"/>
                  </a:lnTo>
                  <a:lnTo>
                    <a:pt x="54935" y="305165"/>
                  </a:lnTo>
                  <a:lnTo>
                    <a:pt x="53490" y="323498"/>
                  </a:lnTo>
                  <a:lnTo>
                    <a:pt x="51534" y="342665"/>
                  </a:lnTo>
                  <a:lnTo>
                    <a:pt x="49238" y="362389"/>
                  </a:lnTo>
                  <a:lnTo>
                    <a:pt x="47707" y="382483"/>
                  </a:lnTo>
                  <a:lnTo>
                    <a:pt x="46006" y="423331"/>
                  </a:lnTo>
                  <a:lnTo>
                    <a:pt x="44560" y="443947"/>
                  </a:lnTo>
                  <a:lnTo>
                    <a:pt x="42605" y="464637"/>
                  </a:lnTo>
                  <a:lnTo>
                    <a:pt x="37786" y="506146"/>
                  </a:lnTo>
                  <a:lnTo>
                    <a:pt x="14845" y="680396"/>
                  </a:lnTo>
                  <a:lnTo>
                    <a:pt x="12872" y="702637"/>
                  </a:lnTo>
                  <a:lnTo>
                    <a:pt x="9104" y="772853"/>
                  </a:lnTo>
                  <a:lnTo>
                    <a:pt x="4706" y="823709"/>
                  </a:lnTo>
                  <a:lnTo>
                    <a:pt x="3136" y="848780"/>
                  </a:lnTo>
                  <a:lnTo>
                    <a:pt x="1392" y="897803"/>
                  </a:lnTo>
                  <a:lnTo>
                    <a:pt x="273" y="993951"/>
                  </a:lnTo>
                  <a:lnTo>
                    <a:pt x="0" y="1230375"/>
                  </a:lnTo>
                  <a:lnTo>
                    <a:pt x="991" y="1248875"/>
                  </a:lnTo>
                  <a:lnTo>
                    <a:pt x="2645" y="1267162"/>
                  </a:lnTo>
                  <a:lnTo>
                    <a:pt x="4739" y="1285305"/>
                  </a:lnTo>
                  <a:lnTo>
                    <a:pt x="7065" y="1318695"/>
                  </a:lnTo>
                  <a:lnTo>
                    <a:pt x="9092" y="1350071"/>
                  </a:lnTo>
                  <a:lnTo>
                    <a:pt x="11021" y="1365383"/>
                  </a:lnTo>
                  <a:lnTo>
                    <a:pt x="13299" y="1380552"/>
                  </a:lnTo>
                  <a:lnTo>
                    <a:pt x="14819" y="1394634"/>
                  </a:lnTo>
                  <a:lnTo>
                    <a:pt x="16506" y="1420863"/>
                  </a:lnTo>
                  <a:lnTo>
                    <a:pt x="17949" y="1431429"/>
                  </a:lnTo>
                  <a:lnTo>
                    <a:pt x="19902" y="1440458"/>
                  </a:lnTo>
                  <a:lnTo>
                    <a:pt x="22197" y="1448462"/>
                  </a:lnTo>
                  <a:lnTo>
                    <a:pt x="23727" y="1455781"/>
                  </a:lnTo>
                  <a:lnTo>
                    <a:pt x="24747" y="1462646"/>
                  </a:lnTo>
                  <a:lnTo>
                    <a:pt x="26786" y="148232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875"/>
            <p:cNvSpPr/>
            <p:nvPr/>
          </p:nvSpPr>
          <p:spPr>
            <a:xfrm>
              <a:off x="2768252" y="1259096"/>
              <a:ext cx="214264" cy="232162"/>
            </a:xfrm>
            <a:custGeom>
              <a:avLst/>
              <a:gdLst/>
              <a:ahLst/>
              <a:cxnLst/>
              <a:rect l="0" t="0" r="0" b="0"/>
              <a:pathLst>
                <a:path w="214264" h="232162">
                  <a:moveTo>
                    <a:pt x="214263" y="17849"/>
                  </a:moveTo>
                  <a:lnTo>
                    <a:pt x="214263" y="13108"/>
                  </a:lnTo>
                  <a:lnTo>
                    <a:pt x="213271" y="11712"/>
                  </a:lnTo>
                  <a:lnTo>
                    <a:pt x="211617" y="10781"/>
                  </a:lnTo>
                  <a:lnTo>
                    <a:pt x="209523" y="10160"/>
                  </a:lnTo>
                  <a:lnTo>
                    <a:pt x="208126" y="8755"/>
                  </a:lnTo>
                  <a:lnTo>
                    <a:pt x="207195" y="6825"/>
                  </a:lnTo>
                  <a:lnTo>
                    <a:pt x="206575" y="4547"/>
                  </a:lnTo>
                  <a:lnTo>
                    <a:pt x="204177" y="3027"/>
                  </a:lnTo>
                  <a:lnTo>
                    <a:pt x="200593" y="2015"/>
                  </a:lnTo>
                  <a:lnTo>
                    <a:pt x="196220" y="1340"/>
                  </a:lnTo>
                  <a:lnTo>
                    <a:pt x="192313" y="890"/>
                  </a:lnTo>
                  <a:lnTo>
                    <a:pt x="188715" y="589"/>
                  </a:lnTo>
                  <a:lnTo>
                    <a:pt x="182073" y="256"/>
                  </a:lnTo>
                  <a:lnTo>
                    <a:pt x="175813" y="108"/>
                  </a:lnTo>
                  <a:lnTo>
                    <a:pt x="145301" y="0"/>
                  </a:lnTo>
                  <a:lnTo>
                    <a:pt x="139515" y="989"/>
                  </a:lnTo>
                  <a:lnTo>
                    <a:pt x="133673" y="2640"/>
                  </a:lnTo>
                  <a:lnTo>
                    <a:pt x="127794" y="4733"/>
                  </a:lnTo>
                  <a:lnTo>
                    <a:pt x="121891" y="7120"/>
                  </a:lnTo>
                  <a:lnTo>
                    <a:pt x="115970" y="9704"/>
                  </a:lnTo>
                  <a:lnTo>
                    <a:pt x="104101" y="15221"/>
                  </a:lnTo>
                  <a:lnTo>
                    <a:pt x="74361" y="29801"/>
                  </a:lnTo>
                  <a:lnTo>
                    <a:pt x="68409" y="33754"/>
                  </a:lnTo>
                  <a:lnTo>
                    <a:pt x="62457" y="38374"/>
                  </a:lnTo>
                  <a:lnTo>
                    <a:pt x="56504" y="43439"/>
                  </a:lnTo>
                  <a:lnTo>
                    <a:pt x="51544" y="48799"/>
                  </a:lnTo>
                  <a:lnTo>
                    <a:pt x="47244" y="54358"/>
                  </a:lnTo>
                  <a:lnTo>
                    <a:pt x="43386" y="60047"/>
                  </a:lnTo>
                  <a:lnTo>
                    <a:pt x="38829" y="65825"/>
                  </a:lnTo>
                  <a:lnTo>
                    <a:pt x="33807" y="71661"/>
                  </a:lnTo>
                  <a:lnTo>
                    <a:pt x="28475" y="77536"/>
                  </a:lnTo>
                  <a:lnTo>
                    <a:pt x="23927" y="83437"/>
                  </a:lnTo>
                  <a:lnTo>
                    <a:pt x="19904" y="89356"/>
                  </a:lnTo>
                  <a:lnTo>
                    <a:pt x="16229" y="95286"/>
                  </a:lnTo>
                  <a:lnTo>
                    <a:pt x="12787" y="101223"/>
                  </a:lnTo>
                  <a:lnTo>
                    <a:pt x="6317" y="113112"/>
                  </a:lnTo>
                  <a:lnTo>
                    <a:pt x="4195" y="119061"/>
                  </a:lnTo>
                  <a:lnTo>
                    <a:pt x="2780" y="125011"/>
                  </a:lnTo>
                  <a:lnTo>
                    <a:pt x="1837" y="130962"/>
                  </a:lnTo>
                  <a:lnTo>
                    <a:pt x="1208" y="136914"/>
                  </a:lnTo>
                  <a:lnTo>
                    <a:pt x="789" y="142866"/>
                  </a:lnTo>
                  <a:lnTo>
                    <a:pt x="323" y="153779"/>
                  </a:lnTo>
                  <a:lnTo>
                    <a:pt x="116" y="161937"/>
                  </a:lnTo>
                  <a:lnTo>
                    <a:pt x="0" y="176848"/>
                  </a:lnTo>
                  <a:lnTo>
                    <a:pt x="975" y="180403"/>
                  </a:lnTo>
                  <a:lnTo>
                    <a:pt x="2618" y="182773"/>
                  </a:lnTo>
                  <a:lnTo>
                    <a:pt x="7089" y="186398"/>
                  </a:lnTo>
                  <a:lnTo>
                    <a:pt x="12384" y="191317"/>
                  </a:lnTo>
                  <a:lnTo>
                    <a:pt x="17169" y="194018"/>
                  </a:lnTo>
                  <a:lnTo>
                    <a:pt x="23336" y="196810"/>
                  </a:lnTo>
                  <a:lnTo>
                    <a:pt x="30424" y="199664"/>
                  </a:lnTo>
                  <a:lnTo>
                    <a:pt x="37133" y="202559"/>
                  </a:lnTo>
                  <a:lnTo>
                    <a:pt x="49880" y="208421"/>
                  </a:lnTo>
                  <a:lnTo>
                    <a:pt x="57049" y="210382"/>
                  </a:lnTo>
                  <a:lnTo>
                    <a:pt x="64805" y="211688"/>
                  </a:lnTo>
                  <a:lnTo>
                    <a:pt x="72953" y="212560"/>
                  </a:lnTo>
                  <a:lnTo>
                    <a:pt x="82353" y="214133"/>
                  </a:lnTo>
                  <a:lnTo>
                    <a:pt x="92588" y="216173"/>
                  </a:lnTo>
                  <a:lnTo>
                    <a:pt x="103381" y="218526"/>
                  </a:lnTo>
                  <a:lnTo>
                    <a:pt x="113553" y="220095"/>
                  </a:lnTo>
                  <a:lnTo>
                    <a:pt x="123311" y="221140"/>
                  </a:lnTo>
                  <a:lnTo>
                    <a:pt x="132792" y="221837"/>
                  </a:lnTo>
                  <a:lnTo>
                    <a:pt x="142089" y="223294"/>
                  </a:lnTo>
                  <a:lnTo>
                    <a:pt x="151265" y="225258"/>
                  </a:lnTo>
                  <a:lnTo>
                    <a:pt x="160358" y="227559"/>
                  </a:lnTo>
                  <a:lnTo>
                    <a:pt x="168404" y="229093"/>
                  </a:lnTo>
                  <a:lnTo>
                    <a:pt x="175753" y="230116"/>
                  </a:lnTo>
                  <a:lnTo>
                    <a:pt x="196404" y="23216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52400"/>
            <a:ext cx="7229475" cy="386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28600" y="3840480"/>
          <a:ext cx="6324600" cy="301752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632460"/>
                <a:gridCol w="632460"/>
                <a:gridCol w="632460"/>
                <a:gridCol w="632460"/>
                <a:gridCol w="632460"/>
                <a:gridCol w="632460"/>
                <a:gridCol w="632460"/>
                <a:gridCol w="632460"/>
                <a:gridCol w="632460"/>
                <a:gridCol w="632460"/>
              </a:tblGrid>
              <a:tr h="329636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</a:t>
                      </a:r>
                      <a:endParaRPr lang="en-US" sz="16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</a:t>
                      </a:r>
                      <a:endParaRPr lang="en-US" sz="16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</a:t>
                      </a:r>
                      <a:endParaRPr lang="en-US" sz="16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</a:t>
                      </a:r>
                      <a:endParaRPr lang="en-US" sz="16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</a:t>
                      </a:r>
                      <a:endParaRPr lang="en-US" sz="16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</a:t>
                      </a:r>
                      <a:endParaRPr lang="en-US" sz="16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29636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29636"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29636"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29636"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29636"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29636"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29636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29636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010400" y="3886200"/>
            <a:ext cx="16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Use k-map for each one</a:t>
            </a:r>
            <a:endParaRPr lang="en-US" dirty="0"/>
          </a:p>
        </p:txBody>
      </p:sp>
      <p:grpSp>
        <p:nvGrpSpPr>
          <p:cNvPr id="29" name="Group 28"/>
          <p:cNvGrpSpPr/>
          <p:nvPr/>
        </p:nvGrpSpPr>
        <p:grpSpPr>
          <a:xfrm>
            <a:off x="544713" y="3831335"/>
            <a:ext cx="6347719" cy="990697"/>
            <a:chOff x="544713" y="3831335"/>
            <a:chExt cx="6347719" cy="990697"/>
          </a:xfrm>
        </p:grpSpPr>
        <p:sp>
          <p:nvSpPr>
            <p:cNvPr id="6" name="SMARTInkAnnotation523"/>
            <p:cNvSpPr/>
            <p:nvPr/>
          </p:nvSpPr>
          <p:spPr>
            <a:xfrm>
              <a:off x="544713" y="4313039"/>
              <a:ext cx="142864" cy="142875"/>
            </a:xfrm>
            <a:custGeom>
              <a:avLst/>
              <a:gdLst/>
              <a:ahLst/>
              <a:cxnLst/>
              <a:rect l="0" t="0" r="0" b="0"/>
              <a:pathLst>
                <a:path w="142864" h="142875">
                  <a:moveTo>
                    <a:pt x="62505" y="0"/>
                  </a:moveTo>
                  <a:lnTo>
                    <a:pt x="49203" y="0"/>
                  </a:lnTo>
                  <a:lnTo>
                    <a:pt x="47684" y="992"/>
                  </a:lnTo>
                  <a:lnTo>
                    <a:pt x="46671" y="2645"/>
                  </a:lnTo>
                  <a:lnTo>
                    <a:pt x="45046" y="7688"/>
                  </a:lnTo>
                  <a:lnTo>
                    <a:pt x="42178" y="11023"/>
                  </a:lnTo>
                  <a:lnTo>
                    <a:pt x="40024" y="13302"/>
                  </a:lnTo>
                  <a:lnTo>
                    <a:pt x="37596" y="14821"/>
                  </a:lnTo>
                  <a:lnTo>
                    <a:pt x="34985" y="15834"/>
                  </a:lnTo>
                  <a:lnTo>
                    <a:pt x="32252" y="16509"/>
                  </a:lnTo>
                  <a:lnTo>
                    <a:pt x="29438" y="17951"/>
                  </a:lnTo>
                  <a:lnTo>
                    <a:pt x="26570" y="19905"/>
                  </a:lnTo>
                  <a:lnTo>
                    <a:pt x="19578" y="25429"/>
                  </a:lnTo>
                  <a:lnTo>
                    <a:pt x="15976" y="28830"/>
                  </a:lnTo>
                  <a:lnTo>
                    <a:pt x="13626" y="31126"/>
                  </a:lnTo>
                  <a:lnTo>
                    <a:pt x="12060" y="33649"/>
                  </a:lnTo>
                  <a:lnTo>
                    <a:pt x="11016" y="36323"/>
                  </a:lnTo>
                  <a:lnTo>
                    <a:pt x="10319" y="39098"/>
                  </a:lnTo>
                  <a:lnTo>
                    <a:pt x="8863" y="41940"/>
                  </a:lnTo>
                  <a:lnTo>
                    <a:pt x="6900" y="44827"/>
                  </a:lnTo>
                  <a:lnTo>
                    <a:pt x="4599" y="47744"/>
                  </a:lnTo>
                  <a:lnTo>
                    <a:pt x="3065" y="50681"/>
                  </a:lnTo>
                  <a:lnTo>
                    <a:pt x="2043" y="53631"/>
                  </a:lnTo>
                  <a:lnTo>
                    <a:pt x="401" y="60754"/>
                  </a:lnTo>
                  <a:lnTo>
                    <a:pt x="177" y="64374"/>
                  </a:lnTo>
                  <a:lnTo>
                    <a:pt x="77" y="69290"/>
                  </a:lnTo>
                  <a:lnTo>
                    <a:pt x="0" y="92306"/>
                  </a:lnTo>
                  <a:lnTo>
                    <a:pt x="991" y="95271"/>
                  </a:lnTo>
                  <a:lnTo>
                    <a:pt x="2644" y="98241"/>
                  </a:lnTo>
                  <a:lnTo>
                    <a:pt x="4739" y="101212"/>
                  </a:lnTo>
                  <a:lnTo>
                    <a:pt x="6135" y="104186"/>
                  </a:lnTo>
                  <a:lnTo>
                    <a:pt x="7066" y="107160"/>
                  </a:lnTo>
                  <a:lnTo>
                    <a:pt x="7686" y="110135"/>
                  </a:lnTo>
                  <a:lnTo>
                    <a:pt x="9092" y="113111"/>
                  </a:lnTo>
                  <a:lnTo>
                    <a:pt x="11021" y="116087"/>
                  </a:lnTo>
                  <a:lnTo>
                    <a:pt x="16507" y="123252"/>
                  </a:lnTo>
                  <a:lnTo>
                    <a:pt x="19902" y="126877"/>
                  </a:lnTo>
                  <a:lnTo>
                    <a:pt x="22197" y="129234"/>
                  </a:lnTo>
                  <a:lnTo>
                    <a:pt x="24719" y="130804"/>
                  </a:lnTo>
                  <a:lnTo>
                    <a:pt x="27393" y="131851"/>
                  </a:lnTo>
                  <a:lnTo>
                    <a:pt x="30167" y="132549"/>
                  </a:lnTo>
                  <a:lnTo>
                    <a:pt x="33009" y="134006"/>
                  </a:lnTo>
                  <a:lnTo>
                    <a:pt x="35896" y="135970"/>
                  </a:lnTo>
                  <a:lnTo>
                    <a:pt x="38812" y="138272"/>
                  </a:lnTo>
                  <a:lnTo>
                    <a:pt x="41749" y="139806"/>
                  </a:lnTo>
                  <a:lnTo>
                    <a:pt x="44699" y="140829"/>
                  </a:lnTo>
                  <a:lnTo>
                    <a:pt x="47658" y="141511"/>
                  </a:lnTo>
                  <a:lnTo>
                    <a:pt x="50623" y="141965"/>
                  </a:lnTo>
                  <a:lnTo>
                    <a:pt x="53591" y="142268"/>
                  </a:lnTo>
                  <a:lnTo>
                    <a:pt x="56563" y="142471"/>
                  </a:lnTo>
                  <a:lnTo>
                    <a:pt x="59536" y="142606"/>
                  </a:lnTo>
                  <a:lnTo>
                    <a:pt x="69672" y="142839"/>
                  </a:lnTo>
                  <a:lnTo>
                    <a:pt x="92380" y="142874"/>
                  </a:lnTo>
                  <a:lnTo>
                    <a:pt x="95320" y="141882"/>
                  </a:lnTo>
                  <a:lnTo>
                    <a:pt x="98272" y="140229"/>
                  </a:lnTo>
                  <a:lnTo>
                    <a:pt x="101233" y="138134"/>
                  </a:lnTo>
                  <a:lnTo>
                    <a:pt x="104199" y="136738"/>
                  </a:lnTo>
                  <a:lnTo>
                    <a:pt x="107168" y="135807"/>
                  </a:lnTo>
                  <a:lnTo>
                    <a:pt x="114322" y="134313"/>
                  </a:lnTo>
                  <a:lnTo>
                    <a:pt x="117947" y="131463"/>
                  </a:lnTo>
                  <a:lnTo>
                    <a:pt x="120302" y="129313"/>
                  </a:lnTo>
                  <a:lnTo>
                    <a:pt x="125565" y="124280"/>
                  </a:lnTo>
                  <a:lnTo>
                    <a:pt x="132288" y="117704"/>
                  </a:lnTo>
                  <a:lnTo>
                    <a:pt x="132840" y="116172"/>
                  </a:lnTo>
                  <a:lnTo>
                    <a:pt x="133452" y="111825"/>
                  </a:lnTo>
                  <a:lnTo>
                    <a:pt x="134608" y="110268"/>
                  </a:lnTo>
                  <a:lnTo>
                    <a:pt x="136371" y="109231"/>
                  </a:lnTo>
                  <a:lnTo>
                    <a:pt x="141588" y="107566"/>
                  </a:lnTo>
                  <a:lnTo>
                    <a:pt x="142016" y="106437"/>
                  </a:lnTo>
                  <a:lnTo>
                    <a:pt x="142492" y="102537"/>
                  </a:lnTo>
                  <a:lnTo>
                    <a:pt x="142797" y="98086"/>
                  </a:lnTo>
                  <a:lnTo>
                    <a:pt x="142863" y="85909"/>
                  </a:lnTo>
                  <a:lnTo>
                    <a:pt x="141874" y="84062"/>
                  </a:lnTo>
                  <a:lnTo>
                    <a:pt x="140223" y="82830"/>
                  </a:lnTo>
                  <a:lnTo>
                    <a:pt x="135183" y="80853"/>
                  </a:lnTo>
                  <a:lnTo>
                    <a:pt x="131848" y="77937"/>
                  </a:lnTo>
                  <a:lnTo>
                    <a:pt x="127059" y="73334"/>
                  </a:lnTo>
                  <a:lnTo>
                    <a:pt x="121623" y="67981"/>
                  </a:lnTo>
                  <a:lnTo>
                    <a:pt x="118784" y="66156"/>
                  </a:lnTo>
                  <a:lnTo>
                    <a:pt x="115900" y="64940"/>
                  </a:lnTo>
                  <a:lnTo>
                    <a:pt x="112984" y="64129"/>
                  </a:lnTo>
                  <a:lnTo>
                    <a:pt x="110049" y="62596"/>
                  </a:lnTo>
                  <a:lnTo>
                    <a:pt x="107099" y="60582"/>
                  </a:lnTo>
                  <a:lnTo>
                    <a:pt x="104141" y="58247"/>
                  </a:lnTo>
                  <a:lnTo>
                    <a:pt x="101176" y="55699"/>
                  </a:lnTo>
                  <a:lnTo>
                    <a:pt x="98208" y="53008"/>
                  </a:lnTo>
                  <a:lnTo>
                    <a:pt x="95237" y="50221"/>
                  </a:lnTo>
                  <a:lnTo>
                    <a:pt x="92264" y="48364"/>
                  </a:lnTo>
                  <a:lnTo>
                    <a:pt x="89290" y="47125"/>
                  </a:lnTo>
                  <a:lnTo>
                    <a:pt x="86315" y="46299"/>
                  </a:lnTo>
                  <a:lnTo>
                    <a:pt x="83339" y="44757"/>
                  </a:lnTo>
                  <a:lnTo>
                    <a:pt x="80363" y="42736"/>
                  </a:lnTo>
                  <a:lnTo>
                    <a:pt x="77387" y="40397"/>
                  </a:lnTo>
                  <a:lnTo>
                    <a:pt x="74411" y="38837"/>
                  </a:lnTo>
                  <a:lnTo>
                    <a:pt x="71435" y="37798"/>
                  </a:lnTo>
                  <a:lnTo>
                    <a:pt x="68458" y="37105"/>
                  </a:lnTo>
                  <a:lnTo>
                    <a:pt x="65482" y="35650"/>
                  </a:lnTo>
                  <a:lnTo>
                    <a:pt x="62505" y="33688"/>
                  </a:lnTo>
                  <a:lnTo>
                    <a:pt x="59529" y="31388"/>
                  </a:lnTo>
                  <a:lnTo>
                    <a:pt x="56552" y="29855"/>
                  </a:lnTo>
                  <a:lnTo>
                    <a:pt x="53576" y="28833"/>
                  </a:lnTo>
                  <a:lnTo>
                    <a:pt x="45168" y="26908"/>
                  </a:lnTo>
                  <a:lnTo>
                    <a:pt x="42232" y="26842"/>
                  </a:lnTo>
                  <a:lnTo>
                    <a:pt x="35716" y="2678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524"/>
            <p:cNvSpPr/>
            <p:nvPr/>
          </p:nvSpPr>
          <p:spPr>
            <a:xfrm>
              <a:off x="1098388" y="4295179"/>
              <a:ext cx="248599" cy="125006"/>
            </a:xfrm>
            <a:custGeom>
              <a:avLst/>
              <a:gdLst/>
              <a:ahLst/>
              <a:cxnLst/>
              <a:rect l="0" t="0" r="0" b="0"/>
              <a:pathLst>
                <a:path w="248599" h="125006">
                  <a:moveTo>
                    <a:pt x="98190" y="8930"/>
                  </a:moveTo>
                  <a:lnTo>
                    <a:pt x="85761" y="8930"/>
                  </a:lnTo>
                  <a:lnTo>
                    <a:pt x="82958" y="9922"/>
                  </a:lnTo>
                  <a:lnTo>
                    <a:pt x="77199" y="13670"/>
                  </a:lnTo>
                  <a:lnTo>
                    <a:pt x="73282" y="15066"/>
                  </a:lnTo>
                  <a:lnTo>
                    <a:pt x="68686" y="15998"/>
                  </a:lnTo>
                  <a:lnTo>
                    <a:pt x="63638" y="16618"/>
                  </a:lnTo>
                  <a:lnTo>
                    <a:pt x="59280" y="18024"/>
                  </a:lnTo>
                  <a:lnTo>
                    <a:pt x="55383" y="19954"/>
                  </a:lnTo>
                  <a:lnTo>
                    <a:pt x="51792" y="22232"/>
                  </a:lnTo>
                  <a:lnTo>
                    <a:pt x="47414" y="23751"/>
                  </a:lnTo>
                  <a:lnTo>
                    <a:pt x="42511" y="24764"/>
                  </a:lnTo>
                  <a:lnTo>
                    <a:pt x="37258" y="25439"/>
                  </a:lnTo>
                  <a:lnTo>
                    <a:pt x="32764" y="26881"/>
                  </a:lnTo>
                  <a:lnTo>
                    <a:pt x="28776" y="28835"/>
                  </a:lnTo>
                  <a:lnTo>
                    <a:pt x="25125" y="31130"/>
                  </a:lnTo>
                  <a:lnTo>
                    <a:pt x="21698" y="33652"/>
                  </a:lnTo>
                  <a:lnTo>
                    <a:pt x="18422" y="36325"/>
                  </a:lnTo>
                  <a:lnTo>
                    <a:pt x="15246" y="39099"/>
                  </a:lnTo>
                  <a:lnTo>
                    <a:pt x="13128" y="41941"/>
                  </a:lnTo>
                  <a:lnTo>
                    <a:pt x="11716" y="44828"/>
                  </a:lnTo>
                  <a:lnTo>
                    <a:pt x="10775" y="47745"/>
                  </a:lnTo>
                  <a:lnTo>
                    <a:pt x="9156" y="50682"/>
                  </a:lnTo>
                  <a:lnTo>
                    <a:pt x="7084" y="53631"/>
                  </a:lnTo>
                  <a:lnTo>
                    <a:pt x="4710" y="56590"/>
                  </a:lnTo>
                  <a:lnTo>
                    <a:pt x="3128" y="59555"/>
                  </a:lnTo>
                  <a:lnTo>
                    <a:pt x="2073" y="62524"/>
                  </a:lnTo>
                  <a:lnTo>
                    <a:pt x="1369" y="65495"/>
                  </a:lnTo>
                  <a:lnTo>
                    <a:pt x="901" y="68468"/>
                  </a:lnTo>
                  <a:lnTo>
                    <a:pt x="588" y="71443"/>
                  </a:lnTo>
                  <a:lnTo>
                    <a:pt x="380" y="74417"/>
                  </a:lnTo>
                  <a:lnTo>
                    <a:pt x="241" y="77393"/>
                  </a:lnTo>
                  <a:lnTo>
                    <a:pt x="87" y="83345"/>
                  </a:lnTo>
                  <a:lnTo>
                    <a:pt x="0" y="92274"/>
                  </a:lnTo>
                  <a:lnTo>
                    <a:pt x="979" y="95251"/>
                  </a:lnTo>
                  <a:lnTo>
                    <a:pt x="2625" y="98227"/>
                  </a:lnTo>
                  <a:lnTo>
                    <a:pt x="4714" y="101203"/>
                  </a:lnTo>
                  <a:lnTo>
                    <a:pt x="7099" y="103187"/>
                  </a:lnTo>
                  <a:lnTo>
                    <a:pt x="9681" y="104511"/>
                  </a:lnTo>
                  <a:lnTo>
                    <a:pt x="16189" y="106973"/>
                  </a:lnTo>
                  <a:lnTo>
                    <a:pt x="20702" y="109018"/>
                  </a:lnTo>
                  <a:lnTo>
                    <a:pt x="25695" y="111374"/>
                  </a:lnTo>
                  <a:lnTo>
                    <a:pt x="30016" y="112945"/>
                  </a:lnTo>
                  <a:lnTo>
                    <a:pt x="37463" y="114690"/>
                  </a:lnTo>
                  <a:lnTo>
                    <a:pt x="41830" y="116147"/>
                  </a:lnTo>
                  <a:lnTo>
                    <a:pt x="46726" y="118111"/>
                  </a:lnTo>
                  <a:lnTo>
                    <a:pt x="51974" y="120413"/>
                  </a:lnTo>
                  <a:lnTo>
                    <a:pt x="57458" y="121947"/>
                  </a:lnTo>
                  <a:lnTo>
                    <a:pt x="63097" y="122970"/>
                  </a:lnTo>
                  <a:lnTo>
                    <a:pt x="68842" y="123652"/>
                  </a:lnTo>
                  <a:lnTo>
                    <a:pt x="75648" y="124106"/>
                  </a:lnTo>
                  <a:lnTo>
                    <a:pt x="83162" y="124410"/>
                  </a:lnTo>
                  <a:lnTo>
                    <a:pt x="105312" y="124836"/>
                  </a:lnTo>
                  <a:lnTo>
                    <a:pt x="148685" y="125005"/>
                  </a:lnTo>
                  <a:lnTo>
                    <a:pt x="154674" y="124017"/>
                  </a:lnTo>
                  <a:lnTo>
                    <a:pt x="160650" y="122365"/>
                  </a:lnTo>
                  <a:lnTo>
                    <a:pt x="166619" y="120272"/>
                  </a:lnTo>
                  <a:lnTo>
                    <a:pt x="172583" y="117884"/>
                  </a:lnTo>
                  <a:lnTo>
                    <a:pt x="178543" y="115301"/>
                  </a:lnTo>
                  <a:lnTo>
                    <a:pt x="184501" y="112586"/>
                  </a:lnTo>
                  <a:lnTo>
                    <a:pt x="189465" y="109784"/>
                  </a:lnTo>
                  <a:lnTo>
                    <a:pt x="193766" y="106924"/>
                  </a:lnTo>
                  <a:lnTo>
                    <a:pt x="197626" y="104024"/>
                  </a:lnTo>
                  <a:lnTo>
                    <a:pt x="204561" y="100804"/>
                  </a:lnTo>
                  <a:lnTo>
                    <a:pt x="207799" y="99944"/>
                  </a:lnTo>
                  <a:lnTo>
                    <a:pt x="214043" y="96344"/>
                  </a:lnTo>
                  <a:lnTo>
                    <a:pt x="217097" y="93995"/>
                  </a:lnTo>
                  <a:lnTo>
                    <a:pt x="220125" y="91437"/>
                  </a:lnTo>
                  <a:lnTo>
                    <a:pt x="223137" y="88739"/>
                  </a:lnTo>
                  <a:lnTo>
                    <a:pt x="229128" y="83096"/>
                  </a:lnTo>
                  <a:lnTo>
                    <a:pt x="235098" y="77280"/>
                  </a:lnTo>
                  <a:lnTo>
                    <a:pt x="237087" y="74341"/>
                  </a:lnTo>
                  <a:lnTo>
                    <a:pt x="238413" y="71388"/>
                  </a:lnTo>
                  <a:lnTo>
                    <a:pt x="239297" y="68429"/>
                  </a:lnTo>
                  <a:lnTo>
                    <a:pt x="240878" y="65463"/>
                  </a:lnTo>
                  <a:lnTo>
                    <a:pt x="242925" y="62494"/>
                  </a:lnTo>
                  <a:lnTo>
                    <a:pt x="245281" y="59522"/>
                  </a:lnTo>
                  <a:lnTo>
                    <a:pt x="246852" y="56548"/>
                  </a:lnTo>
                  <a:lnTo>
                    <a:pt x="247900" y="53574"/>
                  </a:lnTo>
                  <a:lnTo>
                    <a:pt x="248598" y="50599"/>
                  </a:lnTo>
                  <a:lnTo>
                    <a:pt x="248071" y="48615"/>
                  </a:lnTo>
                  <a:lnTo>
                    <a:pt x="246728" y="47293"/>
                  </a:lnTo>
                  <a:lnTo>
                    <a:pt x="244840" y="46412"/>
                  </a:lnTo>
                  <a:lnTo>
                    <a:pt x="243582" y="44832"/>
                  </a:lnTo>
                  <a:lnTo>
                    <a:pt x="242743" y="42786"/>
                  </a:lnTo>
                  <a:lnTo>
                    <a:pt x="242183" y="40430"/>
                  </a:lnTo>
                  <a:lnTo>
                    <a:pt x="240818" y="37868"/>
                  </a:lnTo>
                  <a:lnTo>
                    <a:pt x="238916" y="35167"/>
                  </a:lnTo>
                  <a:lnTo>
                    <a:pt x="236656" y="32375"/>
                  </a:lnTo>
                  <a:lnTo>
                    <a:pt x="234157" y="29520"/>
                  </a:lnTo>
                  <a:lnTo>
                    <a:pt x="231499" y="26626"/>
                  </a:lnTo>
                  <a:lnTo>
                    <a:pt x="228734" y="23704"/>
                  </a:lnTo>
                  <a:lnTo>
                    <a:pt x="224907" y="21755"/>
                  </a:lnTo>
                  <a:lnTo>
                    <a:pt x="220371" y="20457"/>
                  </a:lnTo>
                  <a:lnTo>
                    <a:pt x="215363" y="19591"/>
                  </a:lnTo>
                  <a:lnTo>
                    <a:pt x="211032" y="18022"/>
                  </a:lnTo>
                  <a:lnTo>
                    <a:pt x="207152" y="15983"/>
                  </a:lnTo>
                  <a:lnTo>
                    <a:pt x="203573" y="13632"/>
                  </a:lnTo>
                  <a:lnTo>
                    <a:pt x="196951" y="11020"/>
                  </a:lnTo>
                  <a:lnTo>
                    <a:pt x="189709" y="8866"/>
                  </a:lnTo>
                  <a:lnTo>
                    <a:pt x="184999" y="6903"/>
                  </a:lnTo>
                  <a:lnTo>
                    <a:pt x="179875" y="4602"/>
                  </a:lnTo>
                  <a:lnTo>
                    <a:pt x="175467" y="3068"/>
                  </a:lnTo>
                  <a:lnTo>
                    <a:pt x="167923" y="1364"/>
                  </a:lnTo>
                  <a:lnTo>
                    <a:pt x="160697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525"/>
            <p:cNvSpPr/>
            <p:nvPr/>
          </p:nvSpPr>
          <p:spPr>
            <a:xfrm>
              <a:off x="1714654" y="4286250"/>
              <a:ext cx="240534" cy="178549"/>
            </a:xfrm>
            <a:custGeom>
              <a:avLst/>
              <a:gdLst/>
              <a:ahLst/>
              <a:cxnLst/>
              <a:rect l="0" t="0" r="0" b="0"/>
              <a:pathLst>
                <a:path w="240534" h="178549">
                  <a:moveTo>
                    <a:pt x="107002" y="0"/>
                  </a:moveTo>
                  <a:lnTo>
                    <a:pt x="86011" y="0"/>
                  </a:lnTo>
                  <a:lnTo>
                    <a:pt x="83086" y="992"/>
                  </a:lnTo>
                  <a:lnTo>
                    <a:pt x="77190" y="4740"/>
                  </a:lnTo>
                  <a:lnTo>
                    <a:pt x="73237" y="7129"/>
                  </a:lnTo>
                  <a:lnTo>
                    <a:pt x="68616" y="9713"/>
                  </a:lnTo>
                  <a:lnTo>
                    <a:pt x="63552" y="12428"/>
                  </a:lnTo>
                  <a:lnTo>
                    <a:pt x="59184" y="15231"/>
                  </a:lnTo>
                  <a:lnTo>
                    <a:pt x="55279" y="18091"/>
                  </a:lnTo>
                  <a:lnTo>
                    <a:pt x="51684" y="20990"/>
                  </a:lnTo>
                  <a:lnTo>
                    <a:pt x="45044" y="24212"/>
                  </a:lnTo>
                  <a:lnTo>
                    <a:pt x="41884" y="25070"/>
                  </a:lnTo>
                  <a:lnTo>
                    <a:pt x="38785" y="27628"/>
                  </a:lnTo>
                  <a:lnTo>
                    <a:pt x="35727" y="31317"/>
                  </a:lnTo>
                  <a:lnTo>
                    <a:pt x="32696" y="35760"/>
                  </a:lnTo>
                  <a:lnTo>
                    <a:pt x="29683" y="39715"/>
                  </a:lnTo>
                  <a:lnTo>
                    <a:pt x="26683" y="43343"/>
                  </a:lnTo>
                  <a:lnTo>
                    <a:pt x="23690" y="46755"/>
                  </a:lnTo>
                  <a:lnTo>
                    <a:pt x="20703" y="50021"/>
                  </a:lnTo>
                  <a:lnTo>
                    <a:pt x="14738" y="56296"/>
                  </a:lnTo>
                  <a:lnTo>
                    <a:pt x="11758" y="60351"/>
                  </a:lnTo>
                  <a:lnTo>
                    <a:pt x="8779" y="65039"/>
                  </a:lnTo>
                  <a:lnTo>
                    <a:pt x="5801" y="70148"/>
                  </a:lnTo>
                  <a:lnTo>
                    <a:pt x="3816" y="74546"/>
                  </a:lnTo>
                  <a:lnTo>
                    <a:pt x="2492" y="78471"/>
                  </a:lnTo>
                  <a:lnTo>
                    <a:pt x="1610" y="82079"/>
                  </a:lnTo>
                  <a:lnTo>
                    <a:pt x="1022" y="85478"/>
                  </a:lnTo>
                  <a:lnTo>
                    <a:pt x="630" y="88735"/>
                  </a:lnTo>
                  <a:lnTo>
                    <a:pt x="368" y="91899"/>
                  </a:lnTo>
                  <a:lnTo>
                    <a:pt x="194" y="95992"/>
                  </a:lnTo>
                  <a:lnTo>
                    <a:pt x="0" y="105832"/>
                  </a:lnTo>
                  <a:lnTo>
                    <a:pt x="941" y="110242"/>
                  </a:lnTo>
                  <a:lnTo>
                    <a:pt x="2560" y="114174"/>
                  </a:lnTo>
                  <a:lnTo>
                    <a:pt x="4632" y="117788"/>
                  </a:lnTo>
                  <a:lnTo>
                    <a:pt x="6013" y="121189"/>
                  </a:lnTo>
                  <a:lnTo>
                    <a:pt x="6933" y="124449"/>
                  </a:lnTo>
                  <a:lnTo>
                    <a:pt x="7547" y="127614"/>
                  </a:lnTo>
                  <a:lnTo>
                    <a:pt x="9941" y="130717"/>
                  </a:lnTo>
                  <a:lnTo>
                    <a:pt x="13521" y="133777"/>
                  </a:lnTo>
                  <a:lnTo>
                    <a:pt x="17892" y="136810"/>
                  </a:lnTo>
                  <a:lnTo>
                    <a:pt x="21798" y="139824"/>
                  </a:lnTo>
                  <a:lnTo>
                    <a:pt x="25395" y="142825"/>
                  </a:lnTo>
                  <a:lnTo>
                    <a:pt x="28784" y="145818"/>
                  </a:lnTo>
                  <a:lnTo>
                    <a:pt x="33029" y="148806"/>
                  </a:lnTo>
                  <a:lnTo>
                    <a:pt x="37843" y="151789"/>
                  </a:lnTo>
                  <a:lnTo>
                    <a:pt x="43036" y="154771"/>
                  </a:lnTo>
                  <a:lnTo>
                    <a:pt x="54099" y="160730"/>
                  </a:lnTo>
                  <a:lnTo>
                    <a:pt x="77369" y="172639"/>
                  </a:lnTo>
                  <a:lnTo>
                    <a:pt x="83278" y="174624"/>
                  </a:lnTo>
                  <a:lnTo>
                    <a:pt x="89201" y="175947"/>
                  </a:lnTo>
                  <a:lnTo>
                    <a:pt x="95135" y="176829"/>
                  </a:lnTo>
                  <a:lnTo>
                    <a:pt x="101075" y="177417"/>
                  </a:lnTo>
                  <a:lnTo>
                    <a:pt x="107019" y="177810"/>
                  </a:lnTo>
                  <a:lnTo>
                    <a:pt x="112967" y="178070"/>
                  </a:lnTo>
                  <a:lnTo>
                    <a:pt x="124866" y="178361"/>
                  </a:lnTo>
                  <a:lnTo>
                    <a:pt x="148674" y="178548"/>
                  </a:lnTo>
                  <a:lnTo>
                    <a:pt x="154627" y="177570"/>
                  </a:lnTo>
                  <a:lnTo>
                    <a:pt x="160580" y="175928"/>
                  </a:lnTo>
                  <a:lnTo>
                    <a:pt x="166533" y="173839"/>
                  </a:lnTo>
                  <a:lnTo>
                    <a:pt x="172486" y="172448"/>
                  </a:lnTo>
                  <a:lnTo>
                    <a:pt x="178439" y="171520"/>
                  </a:lnTo>
                  <a:lnTo>
                    <a:pt x="184392" y="170901"/>
                  </a:lnTo>
                  <a:lnTo>
                    <a:pt x="189353" y="169497"/>
                  </a:lnTo>
                  <a:lnTo>
                    <a:pt x="193653" y="167568"/>
                  </a:lnTo>
                  <a:lnTo>
                    <a:pt x="201076" y="162779"/>
                  </a:lnTo>
                  <a:lnTo>
                    <a:pt x="207682" y="157343"/>
                  </a:lnTo>
                  <a:lnTo>
                    <a:pt x="210833" y="154505"/>
                  </a:lnTo>
                  <a:lnTo>
                    <a:pt x="216980" y="148705"/>
                  </a:lnTo>
                  <a:lnTo>
                    <a:pt x="231825" y="134122"/>
                  </a:lnTo>
                  <a:lnTo>
                    <a:pt x="236231" y="129724"/>
                  </a:lnTo>
                  <a:lnTo>
                    <a:pt x="237803" y="127162"/>
                  </a:lnTo>
                  <a:lnTo>
                    <a:pt x="239550" y="121670"/>
                  </a:lnTo>
                  <a:lnTo>
                    <a:pt x="240015" y="118816"/>
                  </a:lnTo>
                  <a:lnTo>
                    <a:pt x="240326" y="115922"/>
                  </a:lnTo>
                  <a:lnTo>
                    <a:pt x="240533" y="113000"/>
                  </a:lnTo>
                  <a:lnTo>
                    <a:pt x="239679" y="109068"/>
                  </a:lnTo>
                  <a:lnTo>
                    <a:pt x="238117" y="104461"/>
                  </a:lnTo>
                  <a:lnTo>
                    <a:pt x="236084" y="99407"/>
                  </a:lnTo>
                  <a:lnTo>
                    <a:pt x="234728" y="95044"/>
                  </a:lnTo>
                  <a:lnTo>
                    <a:pt x="233825" y="91144"/>
                  </a:lnTo>
                  <a:lnTo>
                    <a:pt x="233222" y="87552"/>
                  </a:lnTo>
                  <a:lnTo>
                    <a:pt x="231829" y="84164"/>
                  </a:lnTo>
                  <a:lnTo>
                    <a:pt x="229907" y="80914"/>
                  </a:lnTo>
                  <a:lnTo>
                    <a:pt x="227634" y="77755"/>
                  </a:lnTo>
                  <a:lnTo>
                    <a:pt x="225127" y="74657"/>
                  </a:lnTo>
                  <a:lnTo>
                    <a:pt x="222462" y="71599"/>
                  </a:lnTo>
                  <a:lnTo>
                    <a:pt x="219694" y="68569"/>
                  </a:lnTo>
                  <a:lnTo>
                    <a:pt x="215864" y="65556"/>
                  </a:lnTo>
                  <a:lnTo>
                    <a:pt x="211327" y="62555"/>
                  </a:lnTo>
                  <a:lnTo>
                    <a:pt x="206317" y="59563"/>
                  </a:lnTo>
                  <a:lnTo>
                    <a:pt x="201985" y="56576"/>
                  </a:lnTo>
                  <a:lnTo>
                    <a:pt x="198105" y="53592"/>
                  </a:lnTo>
                  <a:lnTo>
                    <a:pt x="194527" y="50610"/>
                  </a:lnTo>
                  <a:lnTo>
                    <a:pt x="187904" y="47298"/>
                  </a:lnTo>
                  <a:lnTo>
                    <a:pt x="184749" y="46415"/>
                  </a:lnTo>
                  <a:lnTo>
                    <a:pt x="178598" y="42787"/>
                  </a:lnTo>
                  <a:lnTo>
                    <a:pt x="175568" y="40431"/>
                  </a:lnTo>
                  <a:lnTo>
                    <a:pt x="171564" y="38860"/>
                  </a:lnTo>
                  <a:lnTo>
                    <a:pt x="166911" y="37812"/>
                  </a:lnTo>
                  <a:lnTo>
                    <a:pt x="161824" y="37115"/>
                  </a:lnTo>
                  <a:lnTo>
                    <a:pt x="157441" y="35657"/>
                  </a:lnTo>
                  <a:lnTo>
                    <a:pt x="149924" y="31391"/>
                  </a:lnTo>
                  <a:lnTo>
                    <a:pt x="143276" y="28835"/>
                  </a:lnTo>
                  <a:lnTo>
                    <a:pt x="137014" y="27698"/>
                  </a:lnTo>
                  <a:lnTo>
                    <a:pt x="130924" y="27193"/>
                  </a:lnTo>
                  <a:lnTo>
                    <a:pt x="124861" y="2678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526"/>
            <p:cNvSpPr/>
            <p:nvPr/>
          </p:nvSpPr>
          <p:spPr>
            <a:xfrm>
              <a:off x="2357438" y="4313039"/>
              <a:ext cx="258960" cy="142507"/>
            </a:xfrm>
            <a:custGeom>
              <a:avLst/>
              <a:gdLst/>
              <a:ahLst/>
              <a:cxnLst/>
              <a:rect l="0" t="0" r="0" b="0"/>
              <a:pathLst>
                <a:path w="258960" h="142507">
                  <a:moveTo>
                    <a:pt x="26788" y="8929"/>
                  </a:moveTo>
                  <a:lnTo>
                    <a:pt x="19100" y="8929"/>
                  </a:lnTo>
                  <a:lnTo>
                    <a:pt x="18686" y="9921"/>
                  </a:lnTo>
                  <a:lnTo>
                    <a:pt x="18226" y="13670"/>
                  </a:lnTo>
                  <a:lnTo>
                    <a:pt x="17111" y="15066"/>
                  </a:lnTo>
                  <a:lnTo>
                    <a:pt x="15376" y="15997"/>
                  </a:lnTo>
                  <a:lnTo>
                    <a:pt x="13227" y="16618"/>
                  </a:lnTo>
                  <a:lnTo>
                    <a:pt x="11794" y="18023"/>
                  </a:lnTo>
                  <a:lnTo>
                    <a:pt x="10839" y="19953"/>
                  </a:lnTo>
                  <a:lnTo>
                    <a:pt x="9306" y="25438"/>
                  </a:lnTo>
                  <a:lnTo>
                    <a:pt x="6451" y="28835"/>
                  </a:lnTo>
                  <a:lnTo>
                    <a:pt x="1274" y="34358"/>
                  </a:lnTo>
                  <a:lnTo>
                    <a:pt x="565" y="37760"/>
                  </a:lnTo>
                  <a:lnTo>
                    <a:pt x="111" y="43287"/>
                  </a:lnTo>
                  <a:lnTo>
                    <a:pt x="48" y="46689"/>
                  </a:lnTo>
                  <a:lnTo>
                    <a:pt x="0" y="61147"/>
                  </a:lnTo>
                  <a:lnTo>
                    <a:pt x="2645" y="64549"/>
                  </a:lnTo>
                  <a:lnTo>
                    <a:pt x="7687" y="70076"/>
                  </a:lnTo>
                  <a:lnTo>
                    <a:pt x="38731" y="101238"/>
                  </a:lnTo>
                  <a:lnTo>
                    <a:pt x="41695" y="103210"/>
                  </a:lnTo>
                  <a:lnTo>
                    <a:pt x="47635" y="105402"/>
                  </a:lnTo>
                  <a:lnTo>
                    <a:pt x="53582" y="109022"/>
                  </a:lnTo>
                  <a:lnTo>
                    <a:pt x="56557" y="111376"/>
                  </a:lnTo>
                  <a:lnTo>
                    <a:pt x="59532" y="113938"/>
                  </a:lnTo>
                  <a:lnTo>
                    <a:pt x="62508" y="116639"/>
                  </a:lnTo>
                  <a:lnTo>
                    <a:pt x="68461" y="122285"/>
                  </a:lnTo>
                  <a:lnTo>
                    <a:pt x="74413" y="128101"/>
                  </a:lnTo>
                  <a:lnTo>
                    <a:pt x="77390" y="130049"/>
                  </a:lnTo>
                  <a:lnTo>
                    <a:pt x="83343" y="132213"/>
                  </a:lnTo>
                  <a:lnTo>
                    <a:pt x="89296" y="133176"/>
                  </a:lnTo>
                  <a:lnTo>
                    <a:pt x="96241" y="133603"/>
                  </a:lnTo>
                  <a:lnTo>
                    <a:pt x="110316" y="133843"/>
                  </a:lnTo>
                  <a:lnTo>
                    <a:pt x="117820" y="133900"/>
                  </a:lnTo>
                  <a:lnTo>
                    <a:pt x="121211" y="134907"/>
                  </a:lnTo>
                  <a:lnTo>
                    <a:pt x="127623" y="138672"/>
                  </a:lnTo>
                  <a:lnTo>
                    <a:pt x="133781" y="141007"/>
                  </a:lnTo>
                  <a:lnTo>
                    <a:pt x="141078" y="142506"/>
                  </a:lnTo>
                  <a:lnTo>
                    <a:pt x="142669" y="141637"/>
                  </a:lnTo>
                  <a:lnTo>
                    <a:pt x="147082" y="138024"/>
                  </a:lnTo>
                  <a:lnTo>
                    <a:pt x="149648" y="136665"/>
                  </a:lnTo>
                  <a:lnTo>
                    <a:pt x="155146" y="135154"/>
                  </a:lnTo>
                  <a:lnTo>
                    <a:pt x="160896" y="134482"/>
                  </a:lnTo>
                  <a:lnTo>
                    <a:pt x="166759" y="134184"/>
                  </a:lnTo>
                  <a:lnTo>
                    <a:pt x="172672" y="134051"/>
                  </a:lnTo>
                  <a:lnTo>
                    <a:pt x="175638" y="133024"/>
                  </a:lnTo>
                  <a:lnTo>
                    <a:pt x="181579" y="129236"/>
                  </a:lnTo>
                  <a:lnTo>
                    <a:pt x="187527" y="126891"/>
                  </a:lnTo>
                  <a:lnTo>
                    <a:pt x="193478" y="125849"/>
                  </a:lnTo>
                  <a:lnTo>
                    <a:pt x="199430" y="125385"/>
                  </a:lnTo>
                  <a:lnTo>
                    <a:pt x="202406" y="124269"/>
                  </a:lnTo>
                  <a:lnTo>
                    <a:pt x="208359" y="120384"/>
                  </a:lnTo>
                  <a:lnTo>
                    <a:pt x="214128" y="115942"/>
                  </a:lnTo>
                  <a:lnTo>
                    <a:pt x="218530" y="111722"/>
                  </a:lnTo>
                  <a:lnTo>
                    <a:pt x="221092" y="110200"/>
                  </a:lnTo>
                  <a:lnTo>
                    <a:pt x="226586" y="108509"/>
                  </a:lnTo>
                  <a:lnTo>
                    <a:pt x="232334" y="105111"/>
                  </a:lnTo>
                  <a:lnTo>
                    <a:pt x="235257" y="102817"/>
                  </a:lnTo>
                  <a:lnTo>
                    <a:pt x="237205" y="100294"/>
                  </a:lnTo>
                  <a:lnTo>
                    <a:pt x="238503" y="97621"/>
                  </a:lnTo>
                  <a:lnTo>
                    <a:pt x="239369" y="94846"/>
                  </a:lnTo>
                  <a:lnTo>
                    <a:pt x="240939" y="92996"/>
                  </a:lnTo>
                  <a:lnTo>
                    <a:pt x="242977" y="91763"/>
                  </a:lnTo>
                  <a:lnTo>
                    <a:pt x="245328" y="90941"/>
                  </a:lnTo>
                  <a:lnTo>
                    <a:pt x="246896" y="89400"/>
                  </a:lnTo>
                  <a:lnTo>
                    <a:pt x="247941" y="87381"/>
                  </a:lnTo>
                  <a:lnTo>
                    <a:pt x="248637" y="85043"/>
                  </a:lnTo>
                  <a:lnTo>
                    <a:pt x="250094" y="83484"/>
                  </a:lnTo>
                  <a:lnTo>
                    <a:pt x="252057" y="82445"/>
                  </a:lnTo>
                  <a:lnTo>
                    <a:pt x="254358" y="81752"/>
                  </a:lnTo>
                  <a:lnTo>
                    <a:pt x="255892" y="80298"/>
                  </a:lnTo>
                  <a:lnTo>
                    <a:pt x="256915" y="78337"/>
                  </a:lnTo>
                  <a:lnTo>
                    <a:pt x="258556" y="72800"/>
                  </a:lnTo>
                  <a:lnTo>
                    <a:pt x="258781" y="69397"/>
                  </a:lnTo>
                  <a:lnTo>
                    <a:pt x="258925" y="63868"/>
                  </a:lnTo>
                  <a:lnTo>
                    <a:pt x="258959" y="49240"/>
                  </a:lnTo>
                  <a:lnTo>
                    <a:pt x="257968" y="46718"/>
                  </a:lnTo>
                  <a:lnTo>
                    <a:pt x="256314" y="44043"/>
                  </a:lnTo>
                  <a:lnTo>
                    <a:pt x="254219" y="41268"/>
                  </a:lnTo>
                  <a:lnTo>
                    <a:pt x="252823" y="38426"/>
                  </a:lnTo>
                  <a:lnTo>
                    <a:pt x="251892" y="35539"/>
                  </a:lnTo>
                  <a:lnTo>
                    <a:pt x="251272" y="32622"/>
                  </a:lnTo>
                  <a:lnTo>
                    <a:pt x="249866" y="30678"/>
                  </a:lnTo>
                  <a:lnTo>
                    <a:pt x="247936" y="29381"/>
                  </a:lnTo>
                  <a:lnTo>
                    <a:pt x="245657" y="28517"/>
                  </a:lnTo>
                  <a:lnTo>
                    <a:pt x="244139" y="26949"/>
                  </a:lnTo>
                  <a:lnTo>
                    <a:pt x="243126" y="24911"/>
                  </a:lnTo>
                  <a:lnTo>
                    <a:pt x="242451" y="22560"/>
                  </a:lnTo>
                  <a:lnTo>
                    <a:pt x="241009" y="20993"/>
                  </a:lnTo>
                  <a:lnTo>
                    <a:pt x="239055" y="19948"/>
                  </a:lnTo>
                  <a:lnTo>
                    <a:pt x="236760" y="19252"/>
                  </a:lnTo>
                  <a:lnTo>
                    <a:pt x="231565" y="15832"/>
                  </a:lnTo>
                  <a:lnTo>
                    <a:pt x="228790" y="13531"/>
                  </a:lnTo>
                  <a:lnTo>
                    <a:pt x="225948" y="11997"/>
                  </a:lnTo>
                  <a:lnTo>
                    <a:pt x="220145" y="10293"/>
                  </a:lnTo>
                  <a:lnTo>
                    <a:pt x="214258" y="6889"/>
                  </a:lnTo>
                  <a:lnTo>
                    <a:pt x="211299" y="4593"/>
                  </a:lnTo>
                  <a:lnTo>
                    <a:pt x="205366" y="2041"/>
                  </a:lnTo>
                  <a:lnTo>
                    <a:pt x="198213" y="403"/>
                  </a:lnTo>
                  <a:lnTo>
                    <a:pt x="192233" y="119"/>
                  </a:lnTo>
                  <a:lnTo>
                    <a:pt x="175507" y="10"/>
                  </a:lnTo>
                  <a:lnTo>
                    <a:pt x="147585" y="0"/>
                  </a:lnTo>
                  <a:lnTo>
                    <a:pt x="145023" y="992"/>
                  </a:lnTo>
                  <a:lnTo>
                    <a:pt x="139530" y="4740"/>
                  </a:lnTo>
                  <a:lnTo>
                    <a:pt x="133781" y="7067"/>
                  </a:lnTo>
                  <a:lnTo>
                    <a:pt x="126746" y="8561"/>
                  </a:lnTo>
                  <a:lnTo>
                    <a:pt x="123139" y="11411"/>
                  </a:lnTo>
                  <a:lnTo>
                    <a:pt x="117478" y="16585"/>
                  </a:lnTo>
                  <a:lnTo>
                    <a:pt x="117014" y="18002"/>
                  </a:lnTo>
                  <a:lnTo>
                    <a:pt x="116498" y="22222"/>
                  </a:lnTo>
                  <a:lnTo>
                    <a:pt x="115368" y="23744"/>
                  </a:lnTo>
                  <a:lnTo>
                    <a:pt x="113622" y="24759"/>
                  </a:lnTo>
                  <a:lnTo>
                    <a:pt x="107155" y="2678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527"/>
            <p:cNvSpPr/>
            <p:nvPr/>
          </p:nvSpPr>
          <p:spPr>
            <a:xfrm>
              <a:off x="6581302" y="3831335"/>
              <a:ext cx="303477" cy="294181"/>
            </a:xfrm>
            <a:custGeom>
              <a:avLst/>
              <a:gdLst/>
              <a:ahLst/>
              <a:cxnLst/>
              <a:rect l="0" t="0" r="0" b="0"/>
              <a:pathLst>
                <a:path w="303477" h="294181">
                  <a:moveTo>
                    <a:pt x="232049" y="169165"/>
                  </a:moveTo>
                  <a:lnTo>
                    <a:pt x="227308" y="173905"/>
                  </a:lnTo>
                  <a:lnTo>
                    <a:pt x="224919" y="175301"/>
                  </a:lnTo>
                  <a:lnTo>
                    <a:pt x="216817" y="178259"/>
                  </a:lnTo>
                  <a:lnTo>
                    <a:pt x="211058" y="182467"/>
                  </a:lnTo>
                  <a:lnTo>
                    <a:pt x="207141" y="183986"/>
                  </a:lnTo>
                  <a:lnTo>
                    <a:pt x="202545" y="184998"/>
                  </a:lnTo>
                  <a:lnTo>
                    <a:pt x="197497" y="185673"/>
                  </a:lnTo>
                  <a:lnTo>
                    <a:pt x="189242" y="189069"/>
                  </a:lnTo>
                  <a:lnTo>
                    <a:pt x="185652" y="191364"/>
                  </a:lnTo>
                  <a:lnTo>
                    <a:pt x="176371" y="193914"/>
                  </a:lnTo>
                  <a:lnTo>
                    <a:pt x="171117" y="194594"/>
                  </a:lnTo>
                  <a:lnTo>
                    <a:pt x="165631" y="196039"/>
                  </a:lnTo>
                  <a:lnTo>
                    <a:pt x="159990" y="197995"/>
                  </a:lnTo>
                  <a:lnTo>
                    <a:pt x="154243" y="200291"/>
                  </a:lnTo>
                  <a:lnTo>
                    <a:pt x="148429" y="201822"/>
                  </a:lnTo>
                  <a:lnTo>
                    <a:pt x="142568" y="202842"/>
                  </a:lnTo>
                  <a:lnTo>
                    <a:pt x="136677" y="203522"/>
                  </a:lnTo>
                  <a:lnTo>
                    <a:pt x="130764" y="203976"/>
                  </a:lnTo>
                  <a:lnTo>
                    <a:pt x="124838" y="204279"/>
                  </a:lnTo>
                  <a:lnTo>
                    <a:pt x="112962" y="204614"/>
                  </a:lnTo>
                  <a:lnTo>
                    <a:pt x="101069" y="204763"/>
                  </a:lnTo>
                  <a:lnTo>
                    <a:pt x="95120" y="205796"/>
                  </a:lnTo>
                  <a:lnTo>
                    <a:pt x="89169" y="207476"/>
                  </a:lnTo>
                  <a:lnTo>
                    <a:pt x="83217" y="209588"/>
                  </a:lnTo>
                  <a:lnTo>
                    <a:pt x="77266" y="210004"/>
                  </a:lnTo>
                  <a:lnTo>
                    <a:pt x="71313" y="209289"/>
                  </a:lnTo>
                  <a:lnTo>
                    <a:pt x="65361" y="207820"/>
                  </a:lnTo>
                  <a:lnTo>
                    <a:pt x="59408" y="206842"/>
                  </a:lnTo>
                  <a:lnTo>
                    <a:pt x="53455" y="206189"/>
                  </a:lnTo>
                  <a:lnTo>
                    <a:pt x="47502" y="205754"/>
                  </a:lnTo>
                  <a:lnTo>
                    <a:pt x="38242" y="205270"/>
                  </a:lnTo>
                  <a:lnTo>
                    <a:pt x="34383" y="205141"/>
                  </a:lnTo>
                  <a:lnTo>
                    <a:pt x="30819" y="204063"/>
                  </a:lnTo>
                  <a:lnTo>
                    <a:pt x="24212" y="200219"/>
                  </a:lnTo>
                  <a:lnTo>
                    <a:pt x="14914" y="192477"/>
                  </a:lnTo>
                  <a:lnTo>
                    <a:pt x="10616" y="188639"/>
                  </a:lnTo>
                  <a:lnTo>
                    <a:pt x="6965" y="182450"/>
                  </a:lnTo>
                  <a:lnTo>
                    <a:pt x="3027" y="174077"/>
                  </a:lnTo>
                  <a:lnTo>
                    <a:pt x="1277" y="167048"/>
                  </a:lnTo>
                  <a:lnTo>
                    <a:pt x="499" y="160617"/>
                  </a:lnTo>
                  <a:lnTo>
                    <a:pt x="154" y="153460"/>
                  </a:lnTo>
                  <a:lnTo>
                    <a:pt x="0" y="143663"/>
                  </a:lnTo>
                  <a:lnTo>
                    <a:pt x="951" y="138273"/>
                  </a:lnTo>
                  <a:lnTo>
                    <a:pt x="2578" y="132695"/>
                  </a:lnTo>
                  <a:lnTo>
                    <a:pt x="4654" y="126992"/>
                  </a:lnTo>
                  <a:lnTo>
                    <a:pt x="6960" y="118010"/>
                  </a:lnTo>
                  <a:lnTo>
                    <a:pt x="8978" y="109718"/>
                  </a:lnTo>
                  <a:lnTo>
                    <a:pt x="10905" y="104729"/>
                  </a:lnTo>
                  <a:lnTo>
                    <a:pt x="13182" y="99418"/>
                  </a:lnTo>
                  <a:lnTo>
                    <a:pt x="18358" y="88226"/>
                  </a:lnTo>
                  <a:lnTo>
                    <a:pt x="29765" y="64871"/>
                  </a:lnTo>
                  <a:lnTo>
                    <a:pt x="33693" y="59948"/>
                  </a:lnTo>
                  <a:lnTo>
                    <a:pt x="38297" y="55674"/>
                  </a:lnTo>
                  <a:lnTo>
                    <a:pt x="43349" y="51833"/>
                  </a:lnTo>
                  <a:lnTo>
                    <a:pt x="48702" y="48279"/>
                  </a:lnTo>
                  <a:lnTo>
                    <a:pt x="54255" y="44918"/>
                  </a:lnTo>
                  <a:lnTo>
                    <a:pt x="59942" y="41685"/>
                  </a:lnTo>
                  <a:lnTo>
                    <a:pt x="68906" y="32801"/>
                  </a:lnTo>
                  <a:lnTo>
                    <a:pt x="72685" y="27654"/>
                  </a:lnTo>
                  <a:lnTo>
                    <a:pt x="77189" y="24223"/>
                  </a:lnTo>
                  <a:lnTo>
                    <a:pt x="82177" y="21935"/>
                  </a:lnTo>
                  <a:lnTo>
                    <a:pt x="87485" y="20410"/>
                  </a:lnTo>
                  <a:lnTo>
                    <a:pt x="93009" y="18401"/>
                  </a:lnTo>
                  <a:lnTo>
                    <a:pt x="98676" y="16069"/>
                  </a:lnTo>
                  <a:lnTo>
                    <a:pt x="104438" y="13523"/>
                  </a:lnTo>
                  <a:lnTo>
                    <a:pt x="116132" y="8048"/>
                  </a:lnTo>
                  <a:lnTo>
                    <a:pt x="122029" y="5199"/>
                  </a:lnTo>
                  <a:lnTo>
                    <a:pt x="127945" y="3299"/>
                  </a:lnTo>
                  <a:lnTo>
                    <a:pt x="133872" y="2032"/>
                  </a:lnTo>
                  <a:lnTo>
                    <a:pt x="139808" y="1189"/>
                  </a:lnTo>
                  <a:lnTo>
                    <a:pt x="145750" y="626"/>
                  </a:lnTo>
                  <a:lnTo>
                    <a:pt x="151697" y="251"/>
                  </a:lnTo>
                  <a:lnTo>
                    <a:pt x="157645" y="0"/>
                  </a:lnTo>
                  <a:lnTo>
                    <a:pt x="163595" y="826"/>
                  </a:lnTo>
                  <a:lnTo>
                    <a:pt x="169545" y="2368"/>
                  </a:lnTo>
                  <a:lnTo>
                    <a:pt x="175497" y="4389"/>
                  </a:lnTo>
                  <a:lnTo>
                    <a:pt x="181449" y="5736"/>
                  </a:lnTo>
                  <a:lnTo>
                    <a:pt x="187402" y="6634"/>
                  </a:lnTo>
                  <a:lnTo>
                    <a:pt x="193355" y="7233"/>
                  </a:lnTo>
                  <a:lnTo>
                    <a:pt x="199308" y="8624"/>
                  </a:lnTo>
                  <a:lnTo>
                    <a:pt x="205261" y="10544"/>
                  </a:lnTo>
                  <a:lnTo>
                    <a:pt x="211213" y="12816"/>
                  </a:lnTo>
                  <a:lnTo>
                    <a:pt x="217166" y="15323"/>
                  </a:lnTo>
                  <a:lnTo>
                    <a:pt x="223119" y="17986"/>
                  </a:lnTo>
                  <a:lnTo>
                    <a:pt x="229073" y="20754"/>
                  </a:lnTo>
                  <a:lnTo>
                    <a:pt x="238332" y="26475"/>
                  </a:lnTo>
                  <a:lnTo>
                    <a:pt x="246748" y="32325"/>
                  </a:lnTo>
                  <a:lnTo>
                    <a:pt x="251770" y="35274"/>
                  </a:lnTo>
                  <a:lnTo>
                    <a:pt x="257103" y="38232"/>
                  </a:lnTo>
                  <a:lnTo>
                    <a:pt x="265673" y="46811"/>
                  </a:lnTo>
                  <a:lnTo>
                    <a:pt x="269348" y="51876"/>
                  </a:lnTo>
                  <a:lnTo>
                    <a:pt x="276077" y="60151"/>
                  </a:lnTo>
                  <a:lnTo>
                    <a:pt x="282375" y="67136"/>
                  </a:lnTo>
                  <a:lnTo>
                    <a:pt x="288481" y="73547"/>
                  </a:lnTo>
                  <a:lnTo>
                    <a:pt x="290506" y="77639"/>
                  </a:lnTo>
                  <a:lnTo>
                    <a:pt x="291855" y="82350"/>
                  </a:lnTo>
                  <a:lnTo>
                    <a:pt x="292756" y="87476"/>
                  </a:lnTo>
                  <a:lnTo>
                    <a:pt x="296402" y="95817"/>
                  </a:lnTo>
                  <a:lnTo>
                    <a:pt x="298764" y="99430"/>
                  </a:lnTo>
                  <a:lnTo>
                    <a:pt x="300337" y="103824"/>
                  </a:lnTo>
                  <a:lnTo>
                    <a:pt x="301387" y="108736"/>
                  </a:lnTo>
                  <a:lnTo>
                    <a:pt x="302087" y="113996"/>
                  </a:lnTo>
                  <a:lnTo>
                    <a:pt x="302554" y="119487"/>
                  </a:lnTo>
                  <a:lnTo>
                    <a:pt x="302864" y="125132"/>
                  </a:lnTo>
                  <a:lnTo>
                    <a:pt x="303210" y="136696"/>
                  </a:lnTo>
                  <a:lnTo>
                    <a:pt x="303462" y="172165"/>
                  </a:lnTo>
                  <a:lnTo>
                    <a:pt x="303476" y="184058"/>
                  </a:lnTo>
                  <a:lnTo>
                    <a:pt x="302487" y="190007"/>
                  </a:lnTo>
                  <a:lnTo>
                    <a:pt x="300836" y="195958"/>
                  </a:lnTo>
                  <a:lnTo>
                    <a:pt x="298743" y="201909"/>
                  </a:lnTo>
                  <a:lnTo>
                    <a:pt x="296355" y="206870"/>
                  </a:lnTo>
                  <a:lnTo>
                    <a:pt x="288254" y="219583"/>
                  </a:lnTo>
                  <a:lnTo>
                    <a:pt x="285395" y="224605"/>
                  </a:lnTo>
                  <a:lnTo>
                    <a:pt x="282495" y="229937"/>
                  </a:lnTo>
                  <a:lnTo>
                    <a:pt x="276629" y="238508"/>
                  </a:lnTo>
                  <a:lnTo>
                    <a:pt x="270714" y="245625"/>
                  </a:lnTo>
                  <a:lnTo>
                    <a:pt x="264777" y="252094"/>
                  </a:lnTo>
                  <a:lnTo>
                    <a:pt x="256186" y="258277"/>
                  </a:lnTo>
                  <a:lnTo>
                    <a:pt x="251117" y="261315"/>
                  </a:lnTo>
                  <a:lnTo>
                    <a:pt x="245753" y="264332"/>
                  </a:lnTo>
                  <a:lnTo>
                    <a:pt x="234501" y="270331"/>
                  </a:lnTo>
                  <a:lnTo>
                    <a:pt x="199261" y="288224"/>
                  </a:lnTo>
                  <a:lnTo>
                    <a:pt x="193322" y="290209"/>
                  </a:lnTo>
                  <a:lnTo>
                    <a:pt x="187380" y="291533"/>
                  </a:lnTo>
                  <a:lnTo>
                    <a:pt x="181434" y="292415"/>
                  </a:lnTo>
                  <a:lnTo>
                    <a:pt x="175485" y="293004"/>
                  </a:lnTo>
                  <a:lnTo>
                    <a:pt x="169535" y="293396"/>
                  </a:lnTo>
                  <a:lnTo>
                    <a:pt x="163583" y="293657"/>
                  </a:lnTo>
                  <a:lnTo>
                    <a:pt x="151680" y="293948"/>
                  </a:lnTo>
                  <a:lnTo>
                    <a:pt x="80244" y="29418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528"/>
            <p:cNvSpPr/>
            <p:nvPr/>
          </p:nvSpPr>
          <p:spPr>
            <a:xfrm>
              <a:off x="6697301" y="4295179"/>
              <a:ext cx="195131" cy="151802"/>
            </a:xfrm>
            <a:custGeom>
              <a:avLst/>
              <a:gdLst/>
              <a:ahLst/>
              <a:cxnLst/>
              <a:rect l="0" t="0" r="0" b="0"/>
              <a:pathLst>
                <a:path w="195131" h="151802">
                  <a:moveTo>
                    <a:pt x="62472" y="17860"/>
                  </a:moveTo>
                  <a:lnTo>
                    <a:pt x="48911" y="17860"/>
                  </a:lnTo>
                  <a:lnTo>
                    <a:pt x="47478" y="18852"/>
                  </a:lnTo>
                  <a:lnTo>
                    <a:pt x="46523" y="20505"/>
                  </a:lnTo>
                  <a:lnTo>
                    <a:pt x="45886" y="22600"/>
                  </a:lnTo>
                  <a:lnTo>
                    <a:pt x="44469" y="23996"/>
                  </a:lnTo>
                  <a:lnTo>
                    <a:pt x="42532" y="24927"/>
                  </a:lnTo>
                  <a:lnTo>
                    <a:pt x="40250" y="25548"/>
                  </a:lnTo>
                  <a:lnTo>
                    <a:pt x="35067" y="28883"/>
                  </a:lnTo>
                  <a:lnTo>
                    <a:pt x="32295" y="31162"/>
                  </a:lnTo>
                  <a:lnTo>
                    <a:pt x="29455" y="32681"/>
                  </a:lnTo>
                  <a:lnTo>
                    <a:pt x="23655" y="34369"/>
                  </a:lnTo>
                  <a:lnTo>
                    <a:pt x="21712" y="35811"/>
                  </a:lnTo>
                  <a:lnTo>
                    <a:pt x="20415" y="37765"/>
                  </a:lnTo>
                  <a:lnTo>
                    <a:pt x="19551" y="40059"/>
                  </a:lnTo>
                  <a:lnTo>
                    <a:pt x="17983" y="42581"/>
                  </a:lnTo>
                  <a:lnTo>
                    <a:pt x="15946" y="45254"/>
                  </a:lnTo>
                  <a:lnTo>
                    <a:pt x="13595" y="48029"/>
                  </a:lnTo>
                  <a:lnTo>
                    <a:pt x="12029" y="50871"/>
                  </a:lnTo>
                  <a:lnTo>
                    <a:pt x="10983" y="53758"/>
                  </a:lnTo>
                  <a:lnTo>
                    <a:pt x="10288" y="56674"/>
                  </a:lnTo>
                  <a:lnTo>
                    <a:pt x="8830" y="58619"/>
                  </a:lnTo>
                  <a:lnTo>
                    <a:pt x="6868" y="59915"/>
                  </a:lnTo>
                  <a:lnTo>
                    <a:pt x="4567" y="60779"/>
                  </a:lnTo>
                  <a:lnTo>
                    <a:pt x="3032" y="62348"/>
                  </a:lnTo>
                  <a:lnTo>
                    <a:pt x="2010" y="64385"/>
                  </a:lnTo>
                  <a:lnTo>
                    <a:pt x="1328" y="66736"/>
                  </a:lnTo>
                  <a:lnTo>
                    <a:pt x="873" y="69296"/>
                  </a:lnTo>
                  <a:lnTo>
                    <a:pt x="570" y="71993"/>
                  </a:lnTo>
                  <a:lnTo>
                    <a:pt x="368" y="74785"/>
                  </a:lnTo>
                  <a:lnTo>
                    <a:pt x="234" y="77638"/>
                  </a:lnTo>
                  <a:lnTo>
                    <a:pt x="84" y="83454"/>
                  </a:lnTo>
                  <a:lnTo>
                    <a:pt x="0" y="92306"/>
                  </a:lnTo>
                  <a:lnTo>
                    <a:pt x="980" y="95272"/>
                  </a:lnTo>
                  <a:lnTo>
                    <a:pt x="2626" y="98241"/>
                  </a:lnTo>
                  <a:lnTo>
                    <a:pt x="4715" y="101213"/>
                  </a:lnTo>
                  <a:lnTo>
                    <a:pt x="6108" y="104186"/>
                  </a:lnTo>
                  <a:lnTo>
                    <a:pt x="7037" y="107161"/>
                  </a:lnTo>
                  <a:lnTo>
                    <a:pt x="7656" y="110135"/>
                  </a:lnTo>
                  <a:lnTo>
                    <a:pt x="9060" y="113111"/>
                  </a:lnTo>
                  <a:lnTo>
                    <a:pt x="10989" y="116087"/>
                  </a:lnTo>
                  <a:lnTo>
                    <a:pt x="13267" y="119063"/>
                  </a:lnTo>
                  <a:lnTo>
                    <a:pt x="15779" y="122040"/>
                  </a:lnTo>
                  <a:lnTo>
                    <a:pt x="18445" y="125016"/>
                  </a:lnTo>
                  <a:lnTo>
                    <a:pt x="24052" y="130969"/>
                  </a:lnTo>
                  <a:lnTo>
                    <a:pt x="29853" y="136922"/>
                  </a:lnTo>
                  <a:lnTo>
                    <a:pt x="33780" y="138906"/>
                  </a:lnTo>
                  <a:lnTo>
                    <a:pt x="38383" y="140230"/>
                  </a:lnTo>
                  <a:lnTo>
                    <a:pt x="43436" y="141111"/>
                  </a:lnTo>
                  <a:lnTo>
                    <a:pt x="47797" y="142691"/>
                  </a:lnTo>
                  <a:lnTo>
                    <a:pt x="51696" y="144737"/>
                  </a:lnTo>
                  <a:lnTo>
                    <a:pt x="55289" y="147093"/>
                  </a:lnTo>
                  <a:lnTo>
                    <a:pt x="59667" y="148663"/>
                  </a:lnTo>
                  <a:lnTo>
                    <a:pt x="64570" y="149710"/>
                  </a:lnTo>
                  <a:lnTo>
                    <a:pt x="69824" y="150408"/>
                  </a:lnTo>
                  <a:lnTo>
                    <a:pt x="74319" y="150874"/>
                  </a:lnTo>
                  <a:lnTo>
                    <a:pt x="78307" y="151184"/>
                  </a:lnTo>
                  <a:lnTo>
                    <a:pt x="81958" y="151391"/>
                  </a:lnTo>
                  <a:lnTo>
                    <a:pt x="91307" y="151620"/>
                  </a:lnTo>
                  <a:lnTo>
                    <a:pt x="136398" y="151801"/>
                  </a:lnTo>
                  <a:lnTo>
                    <a:pt x="139538" y="150810"/>
                  </a:lnTo>
                  <a:lnTo>
                    <a:pt x="142623" y="149158"/>
                  </a:lnTo>
                  <a:lnTo>
                    <a:pt x="148695" y="144675"/>
                  </a:lnTo>
                  <a:lnTo>
                    <a:pt x="151704" y="142091"/>
                  </a:lnTo>
                  <a:lnTo>
                    <a:pt x="154702" y="139375"/>
                  </a:lnTo>
                  <a:lnTo>
                    <a:pt x="157694" y="137565"/>
                  </a:lnTo>
                  <a:lnTo>
                    <a:pt x="163662" y="135555"/>
                  </a:lnTo>
                  <a:lnTo>
                    <a:pt x="169622" y="132015"/>
                  </a:lnTo>
                  <a:lnTo>
                    <a:pt x="172600" y="129681"/>
                  </a:lnTo>
                  <a:lnTo>
                    <a:pt x="178556" y="127090"/>
                  </a:lnTo>
                  <a:lnTo>
                    <a:pt x="181533" y="126398"/>
                  </a:lnTo>
                  <a:lnTo>
                    <a:pt x="183518" y="124946"/>
                  </a:lnTo>
                  <a:lnTo>
                    <a:pt x="184840" y="122984"/>
                  </a:lnTo>
                  <a:lnTo>
                    <a:pt x="185723" y="120685"/>
                  </a:lnTo>
                  <a:lnTo>
                    <a:pt x="186311" y="118160"/>
                  </a:lnTo>
                  <a:lnTo>
                    <a:pt x="186702" y="115484"/>
                  </a:lnTo>
                  <a:lnTo>
                    <a:pt x="186965" y="112708"/>
                  </a:lnTo>
                  <a:lnTo>
                    <a:pt x="188131" y="109865"/>
                  </a:lnTo>
                  <a:lnTo>
                    <a:pt x="189901" y="106978"/>
                  </a:lnTo>
                  <a:lnTo>
                    <a:pt x="195130" y="99955"/>
                  </a:lnTo>
                  <a:lnTo>
                    <a:pt x="194567" y="98387"/>
                  </a:lnTo>
                  <a:lnTo>
                    <a:pt x="191295" y="93998"/>
                  </a:lnTo>
                  <a:lnTo>
                    <a:pt x="190026" y="91439"/>
                  </a:lnTo>
                  <a:lnTo>
                    <a:pt x="189180" y="88741"/>
                  </a:lnTo>
                  <a:lnTo>
                    <a:pt x="188615" y="85950"/>
                  </a:lnTo>
                  <a:lnTo>
                    <a:pt x="187247" y="83097"/>
                  </a:lnTo>
                  <a:lnTo>
                    <a:pt x="185343" y="80203"/>
                  </a:lnTo>
                  <a:lnTo>
                    <a:pt x="183081" y="77281"/>
                  </a:lnTo>
                  <a:lnTo>
                    <a:pt x="180581" y="74341"/>
                  </a:lnTo>
                  <a:lnTo>
                    <a:pt x="177923" y="71388"/>
                  </a:lnTo>
                  <a:lnTo>
                    <a:pt x="175157" y="68429"/>
                  </a:lnTo>
                  <a:lnTo>
                    <a:pt x="172322" y="64471"/>
                  </a:lnTo>
                  <a:lnTo>
                    <a:pt x="169440" y="59848"/>
                  </a:lnTo>
                  <a:lnTo>
                    <a:pt x="166526" y="54781"/>
                  </a:lnTo>
                  <a:lnTo>
                    <a:pt x="163591" y="50411"/>
                  </a:lnTo>
                  <a:lnTo>
                    <a:pt x="160643" y="46506"/>
                  </a:lnTo>
                  <a:lnTo>
                    <a:pt x="157685" y="42910"/>
                  </a:lnTo>
                  <a:lnTo>
                    <a:pt x="154721" y="39521"/>
                  </a:lnTo>
                  <a:lnTo>
                    <a:pt x="151752" y="36269"/>
                  </a:lnTo>
                  <a:lnTo>
                    <a:pt x="145808" y="30010"/>
                  </a:lnTo>
                  <a:lnTo>
                    <a:pt x="139859" y="23922"/>
                  </a:lnTo>
                  <a:lnTo>
                    <a:pt x="135891" y="21901"/>
                  </a:lnTo>
                  <a:lnTo>
                    <a:pt x="131262" y="20554"/>
                  </a:lnTo>
                  <a:lnTo>
                    <a:pt x="126191" y="19656"/>
                  </a:lnTo>
                  <a:lnTo>
                    <a:pt x="121819" y="18065"/>
                  </a:lnTo>
                  <a:lnTo>
                    <a:pt x="117911" y="16012"/>
                  </a:lnTo>
                  <a:lnTo>
                    <a:pt x="114314" y="13651"/>
                  </a:lnTo>
                  <a:lnTo>
                    <a:pt x="110924" y="11085"/>
                  </a:lnTo>
                  <a:lnTo>
                    <a:pt x="107672" y="8382"/>
                  </a:lnTo>
                  <a:lnTo>
                    <a:pt x="104511" y="5588"/>
                  </a:lnTo>
                  <a:lnTo>
                    <a:pt x="101412" y="3726"/>
                  </a:lnTo>
                  <a:lnTo>
                    <a:pt x="95322" y="1656"/>
                  </a:lnTo>
                  <a:lnTo>
                    <a:pt x="89309" y="736"/>
                  </a:lnTo>
                  <a:lnTo>
                    <a:pt x="83330" y="327"/>
                  </a:lnTo>
                  <a:lnTo>
                    <a:pt x="77364" y="146"/>
                  </a:lnTo>
                  <a:lnTo>
                    <a:pt x="62472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529"/>
            <p:cNvSpPr/>
            <p:nvPr/>
          </p:nvSpPr>
          <p:spPr>
            <a:xfrm>
              <a:off x="6223992" y="4223742"/>
              <a:ext cx="17860" cy="196454"/>
            </a:xfrm>
            <a:custGeom>
              <a:avLst/>
              <a:gdLst/>
              <a:ahLst/>
              <a:cxnLst/>
              <a:rect l="0" t="0" r="0" b="0"/>
              <a:pathLst>
                <a:path w="17860" h="196454">
                  <a:moveTo>
                    <a:pt x="17859" y="0"/>
                  </a:moveTo>
                  <a:lnTo>
                    <a:pt x="17859" y="4740"/>
                  </a:lnTo>
                  <a:lnTo>
                    <a:pt x="16867" y="6136"/>
                  </a:lnTo>
                  <a:lnTo>
                    <a:pt x="15213" y="7067"/>
                  </a:lnTo>
                  <a:lnTo>
                    <a:pt x="13119" y="7688"/>
                  </a:lnTo>
                  <a:lnTo>
                    <a:pt x="11722" y="10086"/>
                  </a:lnTo>
                  <a:lnTo>
                    <a:pt x="10791" y="13669"/>
                  </a:lnTo>
                  <a:lnTo>
                    <a:pt x="10171" y="18042"/>
                  </a:lnTo>
                  <a:lnTo>
                    <a:pt x="9756" y="22942"/>
                  </a:lnTo>
                  <a:lnTo>
                    <a:pt x="9481" y="28193"/>
                  </a:lnTo>
                  <a:lnTo>
                    <a:pt x="9174" y="39319"/>
                  </a:lnTo>
                  <a:lnTo>
                    <a:pt x="8932" y="104187"/>
                  </a:lnTo>
                  <a:lnTo>
                    <a:pt x="8930" y="152328"/>
                  </a:lnTo>
                  <a:lnTo>
                    <a:pt x="7937" y="160090"/>
                  </a:lnTo>
                  <a:lnTo>
                    <a:pt x="6283" y="167251"/>
                  </a:lnTo>
                  <a:lnTo>
                    <a:pt x="4190" y="174008"/>
                  </a:lnTo>
                  <a:lnTo>
                    <a:pt x="2793" y="179505"/>
                  </a:lnTo>
                  <a:lnTo>
                    <a:pt x="1862" y="184162"/>
                  </a:lnTo>
                  <a:lnTo>
                    <a:pt x="0" y="19645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530"/>
            <p:cNvSpPr/>
            <p:nvPr/>
          </p:nvSpPr>
          <p:spPr>
            <a:xfrm>
              <a:off x="5661422" y="4250531"/>
              <a:ext cx="8931" cy="169665"/>
            </a:xfrm>
            <a:custGeom>
              <a:avLst/>
              <a:gdLst/>
              <a:ahLst/>
              <a:cxnLst/>
              <a:rect l="0" t="0" r="0" b="0"/>
              <a:pathLst>
                <a:path w="8931" h="169665">
                  <a:moveTo>
                    <a:pt x="8930" y="0"/>
                  </a:moveTo>
                  <a:lnTo>
                    <a:pt x="8930" y="4740"/>
                  </a:lnTo>
                  <a:lnTo>
                    <a:pt x="7938" y="6136"/>
                  </a:lnTo>
                  <a:lnTo>
                    <a:pt x="6284" y="7068"/>
                  </a:lnTo>
                  <a:lnTo>
                    <a:pt x="4190" y="7688"/>
                  </a:lnTo>
                  <a:lnTo>
                    <a:pt x="2793" y="9094"/>
                  </a:lnTo>
                  <a:lnTo>
                    <a:pt x="1862" y="11023"/>
                  </a:lnTo>
                  <a:lnTo>
                    <a:pt x="1241" y="13302"/>
                  </a:lnTo>
                  <a:lnTo>
                    <a:pt x="828" y="16805"/>
                  </a:lnTo>
                  <a:lnTo>
                    <a:pt x="552" y="21125"/>
                  </a:lnTo>
                  <a:lnTo>
                    <a:pt x="368" y="25990"/>
                  </a:lnTo>
                  <a:lnTo>
                    <a:pt x="109" y="42317"/>
                  </a:lnTo>
                  <a:lnTo>
                    <a:pt x="0" y="16966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531"/>
            <p:cNvSpPr/>
            <p:nvPr/>
          </p:nvSpPr>
          <p:spPr>
            <a:xfrm>
              <a:off x="4947047" y="4232671"/>
              <a:ext cx="34336" cy="214314"/>
            </a:xfrm>
            <a:custGeom>
              <a:avLst/>
              <a:gdLst/>
              <a:ahLst/>
              <a:cxnLst/>
              <a:rect l="0" t="0" r="0" b="0"/>
              <a:pathLst>
                <a:path w="34336" h="214314">
                  <a:moveTo>
                    <a:pt x="0" y="0"/>
                  </a:moveTo>
                  <a:lnTo>
                    <a:pt x="0" y="4741"/>
                  </a:lnTo>
                  <a:lnTo>
                    <a:pt x="992" y="6137"/>
                  </a:lnTo>
                  <a:lnTo>
                    <a:pt x="2646" y="7068"/>
                  </a:lnTo>
                  <a:lnTo>
                    <a:pt x="4740" y="7689"/>
                  </a:lnTo>
                  <a:lnTo>
                    <a:pt x="6137" y="10087"/>
                  </a:lnTo>
                  <a:lnTo>
                    <a:pt x="7068" y="13670"/>
                  </a:lnTo>
                  <a:lnTo>
                    <a:pt x="7689" y="18043"/>
                  </a:lnTo>
                  <a:lnTo>
                    <a:pt x="8102" y="22943"/>
                  </a:lnTo>
                  <a:lnTo>
                    <a:pt x="8378" y="28194"/>
                  </a:lnTo>
                  <a:lnTo>
                    <a:pt x="8562" y="33679"/>
                  </a:lnTo>
                  <a:lnTo>
                    <a:pt x="9676" y="41304"/>
                  </a:lnTo>
                  <a:lnTo>
                    <a:pt x="11413" y="50357"/>
                  </a:lnTo>
                  <a:lnTo>
                    <a:pt x="13561" y="60360"/>
                  </a:lnTo>
                  <a:lnTo>
                    <a:pt x="15986" y="70006"/>
                  </a:lnTo>
                  <a:lnTo>
                    <a:pt x="18595" y="79413"/>
                  </a:lnTo>
                  <a:lnTo>
                    <a:pt x="21326" y="88661"/>
                  </a:lnTo>
                  <a:lnTo>
                    <a:pt x="23147" y="98795"/>
                  </a:lnTo>
                  <a:lnTo>
                    <a:pt x="24361" y="109520"/>
                  </a:lnTo>
                  <a:lnTo>
                    <a:pt x="25170" y="120638"/>
                  </a:lnTo>
                  <a:lnTo>
                    <a:pt x="26702" y="131027"/>
                  </a:lnTo>
                  <a:lnTo>
                    <a:pt x="28715" y="140929"/>
                  </a:lnTo>
                  <a:lnTo>
                    <a:pt x="31049" y="150508"/>
                  </a:lnTo>
                  <a:lnTo>
                    <a:pt x="32606" y="159870"/>
                  </a:lnTo>
                  <a:lnTo>
                    <a:pt x="33644" y="169088"/>
                  </a:lnTo>
                  <a:lnTo>
                    <a:pt x="34335" y="178210"/>
                  </a:lnTo>
                  <a:lnTo>
                    <a:pt x="33804" y="186275"/>
                  </a:lnTo>
                  <a:lnTo>
                    <a:pt x="32458" y="193637"/>
                  </a:lnTo>
                  <a:lnTo>
                    <a:pt x="26789" y="21431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532"/>
            <p:cNvSpPr/>
            <p:nvPr/>
          </p:nvSpPr>
          <p:spPr>
            <a:xfrm>
              <a:off x="4348757" y="4268390"/>
              <a:ext cx="26790" cy="142876"/>
            </a:xfrm>
            <a:custGeom>
              <a:avLst/>
              <a:gdLst/>
              <a:ahLst/>
              <a:cxnLst/>
              <a:rect l="0" t="0" r="0" b="0"/>
              <a:pathLst>
                <a:path w="26790" h="142876">
                  <a:moveTo>
                    <a:pt x="26789" y="0"/>
                  </a:moveTo>
                  <a:lnTo>
                    <a:pt x="26789" y="4741"/>
                  </a:lnTo>
                  <a:lnTo>
                    <a:pt x="25797" y="6137"/>
                  </a:lnTo>
                  <a:lnTo>
                    <a:pt x="24144" y="7068"/>
                  </a:lnTo>
                  <a:lnTo>
                    <a:pt x="22049" y="7688"/>
                  </a:lnTo>
                  <a:lnTo>
                    <a:pt x="20653" y="10086"/>
                  </a:lnTo>
                  <a:lnTo>
                    <a:pt x="19721" y="13670"/>
                  </a:lnTo>
                  <a:lnTo>
                    <a:pt x="19101" y="18043"/>
                  </a:lnTo>
                  <a:lnTo>
                    <a:pt x="18687" y="22943"/>
                  </a:lnTo>
                  <a:lnTo>
                    <a:pt x="18411" y="28194"/>
                  </a:lnTo>
                  <a:lnTo>
                    <a:pt x="18227" y="33678"/>
                  </a:lnTo>
                  <a:lnTo>
                    <a:pt x="17112" y="39319"/>
                  </a:lnTo>
                  <a:lnTo>
                    <a:pt x="15377" y="45064"/>
                  </a:lnTo>
                  <a:lnTo>
                    <a:pt x="13228" y="50879"/>
                  </a:lnTo>
                  <a:lnTo>
                    <a:pt x="11795" y="57732"/>
                  </a:lnTo>
                  <a:lnTo>
                    <a:pt x="10840" y="65277"/>
                  </a:lnTo>
                  <a:lnTo>
                    <a:pt x="10204" y="73284"/>
                  </a:lnTo>
                  <a:lnTo>
                    <a:pt x="9779" y="80606"/>
                  </a:lnTo>
                  <a:lnTo>
                    <a:pt x="9307" y="94033"/>
                  </a:lnTo>
                  <a:lnTo>
                    <a:pt x="9042" y="117489"/>
                  </a:lnTo>
                  <a:lnTo>
                    <a:pt x="8012" y="123967"/>
                  </a:lnTo>
                  <a:lnTo>
                    <a:pt x="6334" y="129278"/>
                  </a:lnTo>
                  <a:lnTo>
                    <a:pt x="0" y="14287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533"/>
            <p:cNvSpPr/>
            <p:nvPr/>
          </p:nvSpPr>
          <p:spPr>
            <a:xfrm>
              <a:off x="3768328" y="4250531"/>
              <a:ext cx="17860" cy="223243"/>
            </a:xfrm>
            <a:custGeom>
              <a:avLst/>
              <a:gdLst/>
              <a:ahLst/>
              <a:cxnLst/>
              <a:rect l="0" t="0" r="0" b="0"/>
              <a:pathLst>
                <a:path w="17860" h="223243">
                  <a:moveTo>
                    <a:pt x="0" y="0"/>
                  </a:moveTo>
                  <a:lnTo>
                    <a:pt x="0" y="30472"/>
                  </a:lnTo>
                  <a:lnTo>
                    <a:pt x="992" y="38174"/>
                  </a:lnTo>
                  <a:lnTo>
                    <a:pt x="2646" y="46285"/>
                  </a:lnTo>
                  <a:lnTo>
                    <a:pt x="4740" y="54669"/>
                  </a:lnTo>
                  <a:lnTo>
                    <a:pt x="6136" y="65219"/>
                  </a:lnTo>
                  <a:lnTo>
                    <a:pt x="7068" y="77214"/>
                  </a:lnTo>
                  <a:lnTo>
                    <a:pt x="7688" y="90171"/>
                  </a:lnTo>
                  <a:lnTo>
                    <a:pt x="9094" y="102778"/>
                  </a:lnTo>
                  <a:lnTo>
                    <a:pt x="11023" y="115152"/>
                  </a:lnTo>
                  <a:lnTo>
                    <a:pt x="13302" y="127369"/>
                  </a:lnTo>
                  <a:lnTo>
                    <a:pt x="14821" y="139483"/>
                  </a:lnTo>
                  <a:lnTo>
                    <a:pt x="15834" y="151528"/>
                  </a:lnTo>
                  <a:lnTo>
                    <a:pt x="16508" y="163526"/>
                  </a:lnTo>
                  <a:lnTo>
                    <a:pt x="17259" y="184795"/>
                  </a:lnTo>
                  <a:lnTo>
                    <a:pt x="17859" y="22324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534"/>
            <p:cNvSpPr/>
            <p:nvPr/>
          </p:nvSpPr>
          <p:spPr>
            <a:xfrm>
              <a:off x="3135561" y="4188023"/>
              <a:ext cx="16619" cy="232173"/>
            </a:xfrm>
            <a:custGeom>
              <a:avLst/>
              <a:gdLst/>
              <a:ahLst/>
              <a:cxnLst/>
              <a:rect l="0" t="0" r="0" b="0"/>
              <a:pathLst>
                <a:path w="16619" h="232173">
                  <a:moveTo>
                    <a:pt x="7689" y="0"/>
                  </a:moveTo>
                  <a:lnTo>
                    <a:pt x="7689" y="17169"/>
                  </a:lnTo>
                  <a:lnTo>
                    <a:pt x="6696" y="22360"/>
                  </a:lnTo>
                  <a:lnTo>
                    <a:pt x="5043" y="27805"/>
                  </a:lnTo>
                  <a:lnTo>
                    <a:pt x="2948" y="33419"/>
                  </a:lnTo>
                  <a:lnTo>
                    <a:pt x="1551" y="41131"/>
                  </a:lnTo>
                  <a:lnTo>
                    <a:pt x="621" y="50241"/>
                  </a:lnTo>
                  <a:lnTo>
                    <a:pt x="0" y="60283"/>
                  </a:lnTo>
                  <a:lnTo>
                    <a:pt x="578" y="70946"/>
                  </a:lnTo>
                  <a:lnTo>
                    <a:pt x="1956" y="82024"/>
                  </a:lnTo>
                  <a:lnTo>
                    <a:pt x="3867" y="93378"/>
                  </a:lnTo>
                  <a:lnTo>
                    <a:pt x="5141" y="105908"/>
                  </a:lnTo>
                  <a:lnTo>
                    <a:pt x="5990" y="119223"/>
                  </a:lnTo>
                  <a:lnTo>
                    <a:pt x="6556" y="133060"/>
                  </a:lnTo>
                  <a:lnTo>
                    <a:pt x="7185" y="161664"/>
                  </a:lnTo>
                  <a:lnTo>
                    <a:pt x="7353" y="176237"/>
                  </a:lnTo>
                  <a:lnTo>
                    <a:pt x="8457" y="188929"/>
                  </a:lnTo>
                  <a:lnTo>
                    <a:pt x="10185" y="200366"/>
                  </a:lnTo>
                  <a:lnTo>
                    <a:pt x="16618" y="23217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535"/>
            <p:cNvSpPr/>
            <p:nvPr/>
          </p:nvSpPr>
          <p:spPr>
            <a:xfrm>
              <a:off x="554054" y="4634507"/>
              <a:ext cx="141066" cy="107121"/>
            </a:xfrm>
            <a:custGeom>
              <a:avLst/>
              <a:gdLst/>
              <a:ahLst/>
              <a:cxnLst/>
              <a:rect l="0" t="0" r="0" b="0"/>
              <a:pathLst>
                <a:path w="141066" h="107121">
                  <a:moveTo>
                    <a:pt x="79953" y="0"/>
                  </a:moveTo>
                  <a:lnTo>
                    <a:pt x="75213" y="4740"/>
                  </a:lnTo>
                  <a:lnTo>
                    <a:pt x="72824" y="6137"/>
                  </a:lnTo>
                  <a:lnTo>
                    <a:pt x="70240" y="7068"/>
                  </a:lnTo>
                  <a:lnTo>
                    <a:pt x="67524" y="7689"/>
                  </a:lnTo>
                  <a:lnTo>
                    <a:pt x="64722" y="8103"/>
                  </a:lnTo>
                  <a:lnTo>
                    <a:pt x="61861" y="8378"/>
                  </a:lnTo>
                  <a:lnTo>
                    <a:pt x="58962" y="8562"/>
                  </a:lnTo>
                  <a:lnTo>
                    <a:pt x="56037" y="9676"/>
                  </a:lnTo>
                  <a:lnTo>
                    <a:pt x="53095" y="11413"/>
                  </a:lnTo>
                  <a:lnTo>
                    <a:pt x="50142" y="13562"/>
                  </a:lnTo>
                  <a:lnTo>
                    <a:pt x="47180" y="15987"/>
                  </a:lnTo>
                  <a:lnTo>
                    <a:pt x="44214" y="18595"/>
                  </a:lnTo>
                  <a:lnTo>
                    <a:pt x="41244" y="21327"/>
                  </a:lnTo>
                  <a:lnTo>
                    <a:pt x="38272" y="23148"/>
                  </a:lnTo>
                  <a:lnTo>
                    <a:pt x="35299" y="24361"/>
                  </a:lnTo>
                  <a:lnTo>
                    <a:pt x="32324" y="25171"/>
                  </a:lnTo>
                  <a:lnTo>
                    <a:pt x="29349" y="26702"/>
                  </a:lnTo>
                  <a:lnTo>
                    <a:pt x="26373" y="28716"/>
                  </a:lnTo>
                  <a:lnTo>
                    <a:pt x="23397" y="31050"/>
                  </a:lnTo>
                  <a:lnTo>
                    <a:pt x="20421" y="33598"/>
                  </a:lnTo>
                  <a:lnTo>
                    <a:pt x="17445" y="36290"/>
                  </a:lnTo>
                  <a:lnTo>
                    <a:pt x="14469" y="39075"/>
                  </a:lnTo>
                  <a:lnTo>
                    <a:pt x="12484" y="41926"/>
                  </a:lnTo>
                  <a:lnTo>
                    <a:pt x="11161" y="44818"/>
                  </a:lnTo>
                  <a:lnTo>
                    <a:pt x="10279" y="47738"/>
                  </a:lnTo>
                  <a:lnTo>
                    <a:pt x="8699" y="50677"/>
                  </a:lnTo>
                  <a:lnTo>
                    <a:pt x="6654" y="53629"/>
                  </a:lnTo>
                  <a:lnTo>
                    <a:pt x="4298" y="56588"/>
                  </a:lnTo>
                  <a:lnTo>
                    <a:pt x="2727" y="59553"/>
                  </a:lnTo>
                  <a:lnTo>
                    <a:pt x="1680" y="62523"/>
                  </a:lnTo>
                  <a:lnTo>
                    <a:pt x="982" y="65495"/>
                  </a:lnTo>
                  <a:lnTo>
                    <a:pt x="517" y="68468"/>
                  </a:lnTo>
                  <a:lnTo>
                    <a:pt x="206" y="71442"/>
                  </a:lnTo>
                  <a:lnTo>
                    <a:pt x="0" y="74417"/>
                  </a:lnTo>
                  <a:lnTo>
                    <a:pt x="854" y="77393"/>
                  </a:lnTo>
                  <a:lnTo>
                    <a:pt x="2416" y="80369"/>
                  </a:lnTo>
                  <a:lnTo>
                    <a:pt x="4449" y="83345"/>
                  </a:lnTo>
                  <a:lnTo>
                    <a:pt x="5805" y="86321"/>
                  </a:lnTo>
                  <a:lnTo>
                    <a:pt x="6708" y="89298"/>
                  </a:lnTo>
                  <a:lnTo>
                    <a:pt x="7311" y="92274"/>
                  </a:lnTo>
                  <a:lnTo>
                    <a:pt x="8705" y="94259"/>
                  </a:lnTo>
                  <a:lnTo>
                    <a:pt x="10626" y="95581"/>
                  </a:lnTo>
                  <a:lnTo>
                    <a:pt x="12899" y="96463"/>
                  </a:lnTo>
                  <a:lnTo>
                    <a:pt x="15407" y="98043"/>
                  </a:lnTo>
                  <a:lnTo>
                    <a:pt x="18071" y="100089"/>
                  </a:lnTo>
                  <a:lnTo>
                    <a:pt x="20839" y="102445"/>
                  </a:lnTo>
                  <a:lnTo>
                    <a:pt x="23676" y="104015"/>
                  </a:lnTo>
                  <a:lnTo>
                    <a:pt x="26560" y="105062"/>
                  </a:lnTo>
                  <a:lnTo>
                    <a:pt x="29475" y="105761"/>
                  </a:lnTo>
                  <a:lnTo>
                    <a:pt x="33403" y="106226"/>
                  </a:lnTo>
                  <a:lnTo>
                    <a:pt x="38006" y="106536"/>
                  </a:lnTo>
                  <a:lnTo>
                    <a:pt x="47419" y="106881"/>
                  </a:lnTo>
                  <a:lnTo>
                    <a:pt x="58297" y="107075"/>
                  </a:lnTo>
                  <a:lnTo>
                    <a:pt x="64706" y="107120"/>
                  </a:lnTo>
                  <a:lnTo>
                    <a:pt x="68796" y="106140"/>
                  </a:lnTo>
                  <a:lnTo>
                    <a:pt x="73507" y="104495"/>
                  </a:lnTo>
                  <a:lnTo>
                    <a:pt x="78632" y="102405"/>
                  </a:lnTo>
                  <a:lnTo>
                    <a:pt x="83041" y="100020"/>
                  </a:lnTo>
                  <a:lnTo>
                    <a:pt x="86973" y="97438"/>
                  </a:lnTo>
                  <a:lnTo>
                    <a:pt x="90586" y="94725"/>
                  </a:lnTo>
                  <a:lnTo>
                    <a:pt x="93987" y="91923"/>
                  </a:lnTo>
                  <a:lnTo>
                    <a:pt x="97247" y="89064"/>
                  </a:lnTo>
                  <a:lnTo>
                    <a:pt x="100412" y="86165"/>
                  </a:lnTo>
                  <a:lnTo>
                    <a:pt x="106575" y="80299"/>
                  </a:lnTo>
                  <a:lnTo>
                    <a:pt x="127568" y="59528"/>
                  </a:lnTo>
                  <a:lnTo>
                    <a:pt x="129556" y="56553"/>
                  </a:lnTo>
                  <a:lnTo>
                    <a:pt x="130881" y="53576"/>
                  </a:lnTo>
                  <a:lnTo>
                    <a:pt x="131764" y="50600"/>
                  </a:lnTo>
                  <a:lnTo>
                    <a:pt x="133346" y="47625"/>
                  </a:lnTo>
                  <a:lnTo>
                    <a:pt x="135392" y="44648"/>
                  </a:lnTo>
                  <a:lnTo>
                    <a:pt x="137748" y="41672"/>
                  </a:lnTo>
                  <a:lnTo>
                    <a:pt x="139319" y="38696"/>
                  </a:lnTo>
                  <a:lnTo>
                    <a:pt x="140366" y="35719"/>
                  </a:lnTo>
                  <a:lnTo>
                    <a:pt x="141065" y="32743"/>
                  </a:lnTo>
                  <a:lnTo>
                    <a:pt x="140538" y="29766"/>
                  </a:lnTo>
                  <a:lnTo>
                    <a:pt x="139195" y="26789"/>
                  </a:lnTo>
                  <a:lnTo>
                    <a:pt x="134650" y="19623"/>
                  </a:lnTo>
                  <a:lnTo>
                    <a:pt x="134277" y="18043"/>
                  </a:lnTo>
                  <a:lnTo>
                    <a:pt x="134028" y="15998"/>
                  </a:lnTo>
                  <a:lnTo>
                    <a:pt x="133863" y="13642"/>
                  </a:lnTo>
                  <a:lnTo>
                    <a:pt x="132760" y="11079"/>
                  </a:lnTo>
                  <a:lnTo>
                    <a:pt x="131033" y="8378"/>
                  </a:lnTo>
                  <a:lnTo>
                    <a:pt x="125872" y="1655"/>
                  </a:lnTo>
                  <a:lnTo>
                    <a:pt x="124456" y="1103"/>
                  </a:lnTo>
                  <a:lnTo>
                    <a:pt x="120238" y="491"/>
                  </a:lnTo>
                  <a:lnTo>
                    <a:pt x="115672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536"/>
            <p:cNvSpPr/>
            <p:nvPr/>
          </p:nvSpPr>
          <p:spPr>
            <a:xfrm>
              <a:off x="1107704" y="4616648"/>
              <a:ext cx="249560" cy="106777"/>
            </a:xfrm>
            <a:custGeom>
              <a:avLst/>
              <a:gdLst/>
              <a:ahLst/>
              <a:cxnLst/>
              <a:rect l="0" t="0" r="0" b="0"/>
              <a:pathLst>
                <a:path w="249560" h="106777">
                  <a:moveTo>
                    <a:pt x="97803" y="17859"/>
                  </a:moveTo>
                  <a:lnTo>
                    <a:pt x="63251" y="17859"/>
                  </a:lnTo>
                  <a:lnTo>
                    <a:pt x="58894" y="18851"/>
                  </a:lnTo>
                  <a:lnTo>
                    <a:pt x="54996" y="20505"/>
                  </a:lnTo>
                  <a:lnTo>
                    <a:pt x="51406" y="22599"/>
                  </a:lnTo>
                  <a:lnTo>
                    <a:pt x="48020" y="24988"/>
                  </a:lnTo>
                  <a:lnTo>
                    <a:pt x="44771" y="27573"/>
                  </a:lnTo>
                  <a:lnTo>
                    <a:pt x="41612" y="30288"/>
                  </a:lnTo>
                  <a:lnTo>
                    <a:pt x="37522" y="33091"/>
                  </a:lnTo>
                  <a:lnTo>
                    <a:pt x="32811" y="35951"/>
                  </a:lnTo>
                  <a:lnTo>
                    <a:pt x="27686" y="38850"/>
                  </a:lnTo>
                  <a:lnTo>
                    <a:pt x="23277" y="41775"/>
                  </a:lnTo>
                  <a:lnTo>
                    <a:pt x="19346" y="44717"/>
                  </a:lnTo>
                  <a:lnTo>
                    <a:pt x="15733" y="47671"/>
                  </a:lnTo>
                  <a:lnTo>
                    <a:pt x="13324" y="50632"/>
                  </a:lnTo>
                  <a:lnTo>
                    <a:pt x="11718" y="53598"/>
                  </a:lnTo>
                  <a:lnTo>
                    <a:pt x="10647" y="56568"/>
                  </a:lnTo>
                  <a:lnTo>
                    <a:pt x="8941" y="58548"/>
                  </a:lnTo>
                  <a:lnTo>
                    <a:pt x="6812" y="59868"/>
                  </a:lnTo>
                  <a:lnTo>
                    <a:pt x="4400" y="60747"/>
                  </a:lnTo>
                  <a:lnTo>
                    <a:pt x="2792" y="62327"/>
                  </a:lnTo>
                  <a:lnTo>
                    <a:pt x="1721" y="64371"/>
                  </a:lnTo>
                  <a:lnTo>
                    <a:pt x="1006" y="66726"/>
                  </a:lnTo>
                  <a:lnTo>
                    <a:pt x="530" y="69289"/>
                  </a:lnTo>
                  <a:lnTo>
                    <a:pt x="212" y="71989"/>
                  </a:lnTo>
                  <a:lnTo>
                    <a:pt x="0" y="74782"/>
                  </a:lnTo>
                  <a:lnTo>
                    <a:pt x="851" y="76644"/>
                  </a:lnTo>
                  <a:lnTo>
                    <a:pt x="2411" y="77884"/>
                  </a:lnTo>
                  <a:lnTo>
                    <a:pt x="4443" y="78712"/>
                  </a:lnTo>
                  <a:lnTo>
                    <a:pt x="6789" y="80256"/>
                  </a:lnTo>
                  <a:lnTo>
                    <a:pt x="9346" y="82277"/>
                  </a:lnTo>
                  <a:lnTo>
                    <a:pt x="12043" y="84617"/>
                  </a:lnTo>
                  <a:lnTo>
                    <a:pt x="15825" y="87169"/>
                  </a:lnTo>
                  <a:lnTo>
                    <a:pt x="20331" y="89862"/>
                  </a:lnTo>
                  <a:lnTo>
                    <a:pt x="25319" y="92650"/>
                  </a:lnTo>
                  <a:lnTo>
                    <a:pt x="30629" y="94509"/>
                  </a:lnTo>
                  <a:lnTo>
                    <a:pt x="36153" y="95748"/>
                  </a:lnTo>
                  <a:lnTo>
                    <a:pt x="41820" y="96575"/>
                  </a:lnTo>
                  <a:lnTo>
                    <a:pt x="47583" y="97125"/>
                  </a:lnTo>
                  <a:lnTo>
                    <a:pt x="53409" y="97492"/>
                  </a:lnTo>
                  <a:lnTo>
                    <a:pt x="59277" y="97737"/>
                  </a:lnTo>
                  <a:lnTo>
                    <a:pt x="66166" y="98892"/>
                  </a:lnTo>
                  <a:lnTo>
                    <a:pt x="73735" y="100655"/>
                  </a:lnTo>
                  <a:lnTo>
                    <a:pt x="81758" y="102822"/>
                  </a:lnTo>
                  <a:lnTo>
                    <a:pt x="90083" y="104266"/>
                  </a:lnTo>
                  <a:lnTo>
                    <a:pt x="98610" y="105230"/>
                  </a:lnTo>
                  <a:lnTo>
                    <a:pt x="107271" y="105872"/>
                  </a:lnTo>
                  <a:lnTo>
                    <a:pt x="115029" y="106300"/>
                  </a:lnTo>
                  <a:lnTo>
                    <a:pt x="128941" y="106776"/>
                  </a:lnTo>
                  <a:lnTo>
                    <a:pt x="136421" y="105910"/>
                  </a:lnTo>
                  <a:lnTo>
                    <a:pt x="144384" y="104342"/>
                  </a:lnTo>
                  <a:lnTo>
                    <a:pt x="152670" y="102303"/>
                  </a:lnTo>
                  <a:lnTo>
                    <a:pt x="160178" y="100944"/>
                  </a:lnTo>
                  <a:lnTo>
                    <a:pt x="167168" y="100038"/>
                  </a:lnTo>
                  <a:lnTo>
                    <a:pt x="173812" y="99434"/>
                  </a:lnTo>
                  <a:lnTo>
                    <a:pt x="180226" y="98040"/>
                  </a:lnTo>
                  <a:lnTo>
                    <a:pt x="186486" y="96117"/>
                  </a:lnTo>
                  <a:lnTo>
                    <a:pt x="192644" y="93843"/>
                  </a:lnTo>
                  <a:lnTo>
                    <a:pt x="197741" y="91336"/>
                  </a:lnTo>
                  <a:lnTo>
                    <a:pt x="202132" y="88671"/>
                  </a:lnTo>
                  <a:lnTo>
                    <a:pt x="206051" y="85903"/>
                  </a:lnTo>
                  <a:lnTo>
                    <a:pt x="210648" y="83066"/>
                  </a:lnTo>
                  <a:lnTo>
                    <a:pt x="215697" y="80182"/>
                  </a:lnTo>
                  <a:lnTo>
                    <a:pt x="221048" y="77267"/>
                  </a:lnTo>
                  <a:lnTo>
                    <a:pt x="225607" y="74331"/>
                  </a:lnTo>
                  <a:lnTo>
                    <a:pt x="229638" y="71383"/>
                  </a:lnTo>
                  <a:lnTo>
                    <a:pt x="233318" y="68424"/>
                  </a:lnTo>
                  <a:lnTo>
                    <a:pt x="236764" y="65460"/>
                  </a:lnTo>
                  <a:lnTo>
                    <a:pt x="240053" y="62491"/>
                  </a:lnTo>
                  <a:lnTo>
                    <a:pt x="243238" y="59520"/>
                  </a:lnTo>
                  <a:lnTo>
                    <a:pt x="245362" y="56547"/>
                  </a:lnTo>
                  <a:lnTo>
                    <a:pt x="246777" y="53573"/>
                  </a:lnTo>
                  <a:lnTo>
                    <a:pt x="249049" y="46411"/>
                  </a:lnTo>
                  <a:lnTo>
                    <a:pt x="249235" y="44831"/>
                  </a:lnTo>
                  <a:lnTo>
                    <a:pt x="249359" y="42786"/>
                  </a:lnTo>
                  <a:lnTo>
                    <a:pt x="249497" y="37868"/>
                  </a:lnTo>
                  <a:lnTo>
                    <a:pt x="249559" y="32374"/>
                  </a:lnTo>
                  <a:lnTo>
                    <a:pt x="248583" y="29520"/>
                  </a:lnTo>
                  <a:lnTo>
                    <a:pt x="246940" y="26625"/>
                  </a:lnTo>
                  <a:lnTo>
                    <a:pt x="244853" y="23704"/>
                  </a:lnTo>
                  <a:lnTo>
                    <a:pt x="243461" y="20763"/>
                  </a:lnTo>
                  <a:lnTo>
                    <a:pt x="242534" y="17810"/>
                  </a:lnTo>
                  <a:lnTo>
                    <a:pt x="241915" y="14850"/>
                  </a:lnTo>
                  <a:lnTo>
                    <a:pt x="240511" y="12876"/>
                  </a:lnTo>
                  <a:lnTo>
                    <a:pt x="238582" y="11561"/>
                  </a:lnTo>
                  <a:lnTo>
                    <a:pt x="236304" y="10684"/>
                  </a:lnTo>
                  <a:lnTo>
                    <a:pt x="233793" y="9107"/>
                  </a:lnTo>
                  <a:lnTo>
                    <a:pt x="231128" y="7063"/>
                  </a:lnTo>
                  <a:lnTo>
                    <a:pt x="224460" y="1395"/>
                  </a:lnTo>
                  <a:lnTo>
                    <a:pt x="220903" y="620"/>
                  </a:lnTo>
                  <a:lnTo>
                    <a:pt x="213925" y="3"/>
                  </a:lnTo>
                  <a:lnTo>
                    <a:pt x="204960" y="0"/>
                  </a:lnTo>
                  <a:lnTo>
                    <a:pt x="209700" y="0"/>
                  </a:lnTo>
                  <a:lnTo>
                    <a:pt x="211096" y="992"/>
                  </a:lnTo>
                  <a:lnTo>
                    <a:pt x="212027" y="2646"/>
                  </a:lnTo>
                  <a:lnTo>
                    <a:pt x="213879" y="8897"/>
                  </a:lnTo>
                  <a:lnTo>
                    <a:pt x="213889" y="893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537"/>
            <p:cNvSpPr/>
            <p:nvPr/>
          </p:nvSpPr>
          <p:spPr>
            <a:xfrm>
              <a:off x="1760576" y="4625578"/>
              <a:ext cx="221681" cy="116073"/>
            </a:xfrm>
            <a:custGeom>
              <a:avLst/>
              <a:gdLst/>
              <a:ahLst/>
              <a:cxnLst/>
              <a:rect l="0" t="0" r="0" b="0"/>
              <a:pathLst>
                <a:path w="221681" h="116073">
                  <a:moveTo>
                    <a:pt x="87869" y="17859"/>
                  </a:moveTo>
                  <a:lnTo>
                    <a:pt x="56848" y="17859"/>
                  </a:lnTo>
                  <a:lnTo>
                    <a:pt x="54290" y="18851"/>
                  </a:lnTo>
                  <a:lnTo>
                    <a:pt x="51592" y="20505"/>
                  </a:lnTo>
                  <a:lnTo>
                    <a:pt x="48802" y="22599"/>
                  </a:lnTo>
                  <a:lnTo>
                    <a:pt x="45949" y="24988"/>
                  </a:lnTo>
                  <a:lnTo>
                    <a:pt x="43055" y="27572"/>
                  </a:lnTo>
                  <a:lnTo>
                    <a:pt x="40134" y="30288"/>
                  </a:lnTo>
                  <a:lnTo>
                    <a:pt x="36202" y="32098"/>
                  </a:lnTo>
                  <a:lnTo>
                    <a:pt x="31596" y="33305"/>
                  </a:lnTo>
                  <a:lnTo>
                    <a:pt x="26541" y="34110"/>
                  </a:lnTo>
                  <a:lnTo>
                    <a:pt x="22179" y="35637"/>
                  </a:lnTo>
                  <a:lnTo>
                    <a:pt x="18278" y="37649"/>
                  </a:lnTo>
                  <a:lnTo>
                    <a:pt x="14686" y="39982"/>
                  </a:lnTo>
                  <a:lnTo>
                    <a:pt x="12291" y="42529"/>
                  </a:lnTo>
                  <a:lnTo>
                    <a:pt x="10695" y="45220"/>
                  </a:lnTo>
                  <a:lnTo>
                    <a:pt x="9630" y="48006"/>
                  </a:lnTo>
                  <a:lnTo>
                    <a:pt x="7929" y="50855"/>
                  </a:lnTo>
                  <a:lnTo>
                    <a:pt x="5802" y="53747"/>
                  </a:lnTo>
                  <a:lnTo>
                    <a:pt x="0" y="60777"/>
                  </a:lnTo>
                  <a:lnTo>
                    <a:pt x="516" y="62346"/>
                  </a:lnTo>
                  <a:lnTo>
                    <a:pt x="1852" y="64384"/>
                  </a:lnTo>
                  <a:lnTo>
                    <a:pt x="3735" y="66735"/>
                  </a:lnTo>
                  <a:lnTo>
                    <a:pt x="4991" y="70287"/>
                  </a:lnTo>
                  <a:lnTo>
                    <a:pt x="5828" y="74639"/>
                  </a:lnTo>
                  <a:lnTo>
                    <a:pt x="6386" y="79525"/>
                  </a:lnTo>
                  <a:lnTo>
                    <a:pt x="7750" y="82782"/>
                  </a:lnTo>
                  <a:lnTo>
                    <a:pt x="9651" y="84954"/>
                  </a:lnTo>
                  <a:lnTo>
                    <a:pt x="14410" y="88358"/>
                  </a:lnTo>
                  <a:lnTo>
                    <a:pt x="17068" y="90655"/>
                  </a:lnTo>
                  <a:lnTo>
                    <a:pt x="19832" y="93179"/>
                  </a:lnTo>
                  <a:lnTo>
                    <a:pt x="23660" y="95854"/>
                  </a:lnTo>
                  <a:lnTo>
                    <a:pt x="28196" y="98629"/>
                  </a:lnTo>
                  <a:lnTo>
                    <a:pt x="33204" y="101471"/>
                  </a:lnTo>
                  <a:lnTo>
                    <a:pt x="44060" y="107275"/>
                  </a:lnTo>
                  <a:lnTo>
                    <a:pt x="49734" y="110212"/>
                  </a:lnTo>
                  <a:lnTo>
                    <a:pt x="56492" y="112170"/>
                  </a:lnTo>
                  <a:lnTo>
                    <a:pt x="63974" y="113476"/>
                  </a:lnTo>
                  <a:lnTo>
                    <a:pt x="71939" y="114345"/>
                  </a:lnTo>
                  <a:lnTo>
                    <a:pt x="79233" y="114925"/>
                  </a:lnTo>
                  <a:lnTo>
                    <a:pt x="86081" y="115312"/>
                  </a:lnTo>
                  <a:lnTo>
                    <a:pt x="98980" y="115742"/>
                  </a:lnTo>
                  <a:lnTo>
                    <a:pt x="123431" y="116018"/>
                  </a:lnTo>
                  <a:lnTo>
                    <a:pt x="147369" y="116072"/>
                  </a:lnTo>
                  <a:lnTo>
                    <a:pt x="154325" y="115084"/>
                  </a:lnTo>
                  <a:lnTo>
                    <a:pt x="161939" y="113434"/>
                  </a:lnTo>
                  <a:lnTo>
                    <a:pt x="169991" y="111341"/>
                  </a:lnTo>
                  <a:lnTo>
                    <a:pt x="176351" y="109946"/>
                  </a:lnTo>
                  <a:lnTo>
                    <a:pt x="181584" y="109016"/>
                  </a:lnTo>
                  <a:lnTo>
                    <a:pt x="186064" y="108396"/>
                  </a:lnTo>
                  <a:lnTo>
                    <a:pt x="191036" y="106990"/>
                  </a:lnTo>
                  <a:lnTo>
                    <a:pt x="196334" y="105061"/>
                  </a:lnTo>
                  <a:lnTo>
                    <a:pt x="201851" y="102782"/>
                  </a:lnTo>
                  <a:lnTo>
                    <a:pt x="205529" y="100272"/>
                  </a:lnTo>
                  <a:lnTo>
                    <a:pt x="207981" y="97605"/>
                  </a:lnTo>
                  <a:lnTo>
                    <a:pt x="209615" y="94836"/>
                  </a:lnTo>
                  <a:lnTo>
                    <a:pt x="211697" y="91997"/>
                  </a:lnTo>
                  <a:lnTo>
                    <a:pt x="214078" y="89112"/>
                  </a:lnTo>
                  <a:lnTo>
                    <a:pt x="216656" y="86197"/>
                  </a:lnTo>
                  <a:lnTo>
                    <a:pt x="218376" y="83261"/>
                  </a:lnTo>
                  <a:lnTo>
                    <a:pt x="219522" y="80312"/>
                  </a:lnTo>
                  <a:lnTo>
                    <a:pt x="220286" y="77354"/>
                  </a:lnTo>
                  <a:lnTo>
                    <a:pt x="220796" y="74390"/>
                  </a:lnTo>
                  <a:lnTo>
                    <a:pt x="221135" y="71421"/>
                  </a:lnTo>
                  <a:lnTo>
                    <a:pt x="221361" y="68450"/>
                  </a:lnTo>
                  <a:lnTo>
                    <a:pt x="221512" y="65477"/>
                  </a:lnTo>
                  <a:lnTo>
                    <a:pt x="221680" y="59528"/>
                  </a:lnTo>
                  <a:lnTo>
                    <a:pt x="220733" y="56552"/>
                  </a:lnTo>
                  <a:lnTo>
                    <a:pt x="219109" y="53576"/>
                  </a:lnTo>
                  <a:lnTo>
                    <a:pt x="217034" y="50600"/>
                  </a:lnTo>
                  <a:lnTo>
                    <a:pt x="214659" y="46632"/>
                  </a:lnTo>
                  <a:lnTo>
                    <a:pt x="212083" y="42002"/>
                  </a:lnTo>
                  <a:lnTo>
                    <a:pt x="209373" y="36931"/>
                  </a:lnTo>
                  <a:lnTo>
                    <a:pt x="206575" y="32558"/>
                  </a:lnTo>
                  <a:lnTo>
                    <a:pt x="203717" y="28650"/>
                  </a:lnTo>
                  <a:lnTo>
                    <a:pt x="200820" y="25054"/>
                  </a:lnTo>
                  <a:lnTo>
                    <a:pt x="198888" y="21663"/>
                  </a:lnTo>
                  <a:lnTo>
                    <a:pt x="197600" y="18411"/>
                  </a:lnTo>
                  <a:lnTo>
                    <a:pt x="196742" y="15251"/>
                  </a:lnTo>
                  <a:lnTo>
                    <a:pt x="195178" y="12151"/>
                  </a:lnTo>
                  <a:lnTo>
                    <a:pt x="193142" y="9093"/>
                  </a:lnTo>
                  <a:lnTo>
                    <a:pt x="186096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538"/>
            <p:cNvSpPr/>
            <p:nvPr/>
          </p:nvSpPr>
          <p:spPr>
            <a:xfrm>
              <a:off x="2482453" y="4563070"/>
              <a:ext cx="8930" cy="223243"/>
            </a:xfrm>
            <a:custGeom>
              <a:avLst/>
              <a:gdLst/>
              <a:ahLst/>
              <a:cxnLst/>
              <a:rect l="0" t="0" r="0" b="0"/>
              <a:pathLst>
                <a:path w="8930" h="223243">
                  <a:moveTo>
                    <a:pt x="0" y="0"/>
                  </a:moveTo>
                  <a:lnTo>
                    <a:pt x="7688" y="0"/>
                  </a:lnTo>
                  <a:lnTo>
                    <a:pt x="8102" y="992"/>
                  </a:lnTo>
                  <a:lnTo>
                    <a:pt x="8377" y="2645"/>
                  </a:lnTo>
                  <a:lnTo>
                    <a:pt x="8820" y="7688"/>
                  </a:lnTo>
                  <a:lnTo>
                    <a:pt x="8897" y="13302"/>
                  </a:lnTo>
                  <a:lnTo>
                    <a:pt x="8928" y="38732"/>
                  </a:lnTo>
                  <a:lnTo>
                    <a:pt x="7937" y="41696"/>
                  </a:lnTo>
                  <a:lnTo>
                    <a:pt x="6283" y="44664"/>
                  </a:lnTo>
                  <a:lnTo>
                    <a:pt x="4189" y="47635"/>
                  </a:lnTo>
                  <a:lnTo>
                    <a:pt x="2792" y="50608"/>
                  </a:lnTo>
                  <a:lnTo>
                    <a:pt x="1861" y="53583"/>
                  </a:lnTo>
                  <a:lnTo>
                    <a:pt x="1241" y="56557"/>
                  </a:lnTo>
                  <a:lnTo>
                    <a:pt x="827" y="60526"/>
                  </a:lnTo>
                  <a:lnTo>
                    <a:pt x="551" y="65155"/>
                  </a:lnTo>
                  <a:lnTo>
                    <a:pt x="245" y="75591"/>
                  </a:lnTo>
                  <a:lnTo>
                    <a:pt x="32" y="104335"/>
                  </a:lnTo>
                  <a:lnTo>
                    <a:pt x="1014" y="110236"/>
                  </a:lnTo>
                  <a:lnTo>
                    <a:pt x="2660" y="116154"/>
                  </a:lnTo>
                  <a:lnTo>
                    <a:pt x="4750" y="122085"/>
                  </a:lnTo>
                  <a:lnTo>
                    <a:pt x="6143" y="128022"/>
                  </a:lnTo>
                  <a:lnTo>
                    <a:pt x="7071" y="133965"/>
                  </a:lnTo>
                  <a:lnTo>
                    <a:pt x="7691" y="139912"/>
                  </a:lnTo>
                  <a:lnTo>
                    <a:pt x="8104" y="146852"/>
                  </a:lnTo>
                  <a:lnTo>
                    <a:pt x="8562" y="162502"/>
                  </a:lnTo>
                  <a:lnTo>
                    <a:pt x="8897" y="202039"/>
                  </a:lnTo>
                  <a:lnTo>
                    <a:pt x="8929" y="22324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539"/>
            <p:cNvSpPr/>
            <p:nvPr/>
          </p:nvSpPr>
          <p:spPr>
            <a:xfrm>
              <a:off x="3705820" y="4563070"/>
              <a:ext cx="17860" cy="241102"/>
            </a:xfrm>
            <a:custGeom>
              <a:avLst/>
              <a:gdLst/>
              <a:ahLst/>
              <a:cxnLst/>
              <a:rect l="0" t="0" r="0" b="0"/>
              <a:pathLst>
                <a:path w="17860" h="241102">
                  <a:moveTo>
                    <a:pt x="8930" y="0"/>
                  </a:moveTo>
                  <a:lnTo>
                    <a:pt x="8930" y="30170"/>
                  </a:lnTo>
                  <a:lnTo>
                    <a:pt x="7937" y="33011"/>
                  </a:lnTo>
                  <a:lnTo>
                    <a:pt x="6284" y="35898"/>
                  </a:lnTo>
                  <a:lnTo>
                    <a:pt x="4189" y="38814"/>
                  </a:lnTo>
                  <a:lnTo>
                    <a:pt x="2792" y="42744"/>
                  </a:lnTo>
                  <a:lnTo>
                    <a:pt x="1862" y="47347"/>
                  </a:lnTo>
                  <a:lnTo>
                    <a:pt x="1241" y="52401"/>
                  </a:lnTo>
                  <a:lnTo>
                    <a:pt x="827" y="56762"/>
                  </a:lnTo>
                  <a:lnTo>
                    <a:pt x="368" y="64253"/>
                  </a:lnTo>
                  <a:lnTo>
                    <a:pt x="163" y="70890"/>
                  </a:lnTo>
                  <a:lnTo>
                    <a:pt x="32" y="87976"/>
                  </a:lnTo>
                  <a:lnTo>
                    <a:pt x="0" y="150082"/>
                  </a:lnTo>
                  <a:lnTo>
                    <a:pt x="992" y="154625"/>
                  </a:lnTo>
                  <a:lnTo>
                    <a:pt x="2646" y="158646"/>
                  </a:lnTo>
                  <a:lnTo>
                    <a:pt x="4741" y="162318"/>
                  </a:lnTo>
                  <a:lnTo>
                    <a:pt x="6137" y="166751"/>
                  </a:lnTo>
                  <a:lnTo>
                    <a:pt x="7068" y="171691"/>
                  </a:lnTo>
                  <a:lnTo>
                    <a:pt x="7688" y="176968"/>
                  </a:lnTo>
                  <a:lnTo>
                    <a:pt x="8102" y="181479"/>
                  </a:lnTo>
                  <a:lnTo>
                    <a:pt x="8378" y="185478"/>
                  </a:lnTo>
                  <a:lnTo>
                    <a:pt x="8684" y="192567"/>
                  </a:lnTo>
                  <a:lnTo>
                    <a:pt x="8820" y="199025"/>
                  </a:lnTo>
                  <a:lnTo>
                    <a:pt x="8920" y="224942"/>
                  </a:lnTo>
                  <a:lnTo>
                    <a:pt x="9915" y="227352"/>
                  </a:lnTo>
                  <a:lnTo>
                    <a:pt x="11571" y="228958"/>
                  </a:lnTo>
                  <a:lnTo>
                    <a:pt x="13667" y="230029"/>
                  </a:lnTo>
                  <a:lnTo>
                    <a:pt x="15064" y="231736"/>
                  </a:lnTo>
                  <a:lnTo>
                    <a:pt x="15996" y="233865"/>
                  </a:lnTo>
                  <a:lnTo>
                    <a:pt x="17859" y="24110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540"/>
            <p:cNvSpPr/>
            <p:nvPr/>
          </p:nvSpPr>
          <p:spPr>
            <a:xfrm>
              <a:off x="4268390" y="4643437"/>
              <a:ext cx="17861" cy="178595"/>
            </a:xfrm>
            <a:custGeom>
              <a:avLst/>
              <a:gdLst/>
              <a:ahLst/>
              <a:cxnLst/>
              <a:rect l="0" t="0" r="0" b="0"/>
              <a:pathLst>
                <a:path w="17861" h="178595">
                  <a:moveTo>
                    <a:pt x="0" y="0"/>
                  </a:moveTo>
                  <a:lnTo>
                    <a:pt x="0" y="61299"/>
                  </a:lnTo>
                  <a:lnTo>
                    <a:pt x="992" y="65670"/>
                  </a:lnTo>
                  <a:lnTo>
                    <a:pt x="2646" y="69577"/>
                  </a:lnTo>
                  <a:lnTo>
                    <a:pt x="4741" y="73174"/>
                  </a:lnTo>
                  <a:lnTo>
                    <a:pt x="6137" y="77556"/>
                  </a:lnTo>
                  <a:lnTo>
                    <a:pt x="7068" y="82462"/>
                  </a:lnTo>
                  <a:lnTo>
                    <a:pt x="7688" y="87717"/>
                  </a:lnTo>
                  <a:lnTo>
                    <a:pt x="8102" y="92212"/>
                  </a:lnTo>
                  <a:lnTo>
                    <a:pt x="8378" y="96201"/>
                  </a:lnTo>
                  <a:lnTo>
                    <a:pt x="8562" y="99853"/>
                  </a:lnTo>
                  <a:lnTo>
                    <a:pt x="8767" y="106556"/>
                  </a:lnTo>
                  <a:lnTo>
                    <a:pt x="8908" y="121960"/>
                  </a:lnTo>
                  <a:lnTo>
                    <a:pt x="8928" y="145848"/>
                  </a:lnTo>
                  <a:lnTo>
                    <a:pt x="9921" y="148826"/>
                  </a:lnTo>
                  <a:lnTo>
                    <a:pt x="11575" y="151803"/>
                  </a:lnTo>
                  <a:lnTo>
                    <a:pt x="16618" y="158970"/>
                  </a:lnTo>
                  <a:lnTo>
                    <a:pt x="17032" y="160551"/>
                  </a:lnTo>
                  <a:lnTo>
                    <a:pt x="17492" y="164952"/>
                  </a:lnTo>
                  <a:lnTo>
                    <a:pt x="17838" y="170380"/>
                  </a:lnTo>
                  <a:lnTo>
                    <a:pt x="17860" y="17859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541"/>
            <p:cNvSpPr/>
            <p:nvPr/>
          </p:nvSpPr>
          <p:spPr>
            <a:xfrm>
              <a:off x="2965192" y="4545210"/>
              <a:ext cx="263137" cy="169622"/>
            </a:xfrm>
            <a:custGeom>
              <a:avLst/>
              <a:gdLst/>
              <a:ahLst/>
              <a:cxnLst/>
              <a:rect l="0" t="0" r="0" b="0"/>
              <a:pathLst>
                <a:path w="263137" h="169622">
                  <a:moveTo>
                    <a:pt x="35183" y="62508"/>
                  </a:moveTo>
                  <a:lnTo>
                    <a:pt x="107311" y="62508"/>
                  </a:lnTo>
                  <a:lnTo>
                    <a:pt x="116010" y="63500"/>
                  </a:lnTo>
                  <a:lnTo>
                    <a:pt x="124786" y="65154"/>
                  </a:lnTo>
                  <a:lnTo>
                    <a:pt x="133614" y="67248"/>
                  </a:lnTo>
                  <a:lnTo>
                    <a:pt x="142475" y="69637"/>
                  </a:lnTo>
                  <a:lnTo>
                    <a:pt x="160259" y="74937"/>
                  </a:lnTo>
                  <a:lnTo>
                    <a:pt x="187005" y="83499"/>
                  </a:lnTo>
                  <a:lnTo>
                    <a:pt x="194936" y="86424"/>
                  </a:lnTo>
                  <a:lnTo>
                    <a:pt x="202208" y="89366"/>
                  </a:lnTo>
                  <a:lnTo>
                    <a:pt x="209041" y="92320"/>
                  </a:lnTo>
                  <a:lnTo>
                    <a:pt x="214588" y="95281"/>
                  </a:lnTo>
                  <a:lnTo>
                    <a:pt x="219278" y="98247"/>
                  </a:lnTo>
                  <a:lnTo>
                    <a:pt x="223397" y="101217"/>
                  </a:lnTo>
                  <a:lnTo>
                    <a:pt x="228128" y="104189"/>
                  </a:lnTo>
                  <a:lnTo>
                    <a:pt x="233266" y="107163"/>
                  </a:lnTo>
                  <a:lnTo>
                    <a:pt x="238675" y="110136"/>
                  </a:lnTo>
                  <a:lnTo>
                    <a:pt x="243274" y="113112"/>
                  </a:lnTo>
                  <a:lnTo>
                    <a:pt x="247332" y="116088"/>
                  </a:lnTo>
                  <a:lnTo>
                    <a:pt x="251029" y="119064"/>
                  </a:lnTo>
                  <a:lnTo>
                    <a:pt x="253494" y="122040"/>
                  </a:lnTo>
                  <a:lnTo>
                    <a:pt x="255138" y="125016"/>
                  </a:lnTo>
                  <a:lnTo>
                    <a:pt x="256233" y="127993"/>
                  </a:lnTo>
                  <a:lnTo>
                    <a:pt x="257956" y="130969"/>
                  </a:lnTo>
                  <a:lnTo>
                    <a:pt x="260096" y="133946"/>
                  </a:lnTo>
                  <a:lnTo>
                    <a:pt x="262516" y="136922"/>
                  </a:lnTo>
                  <a:lnTo>
                    <a:pt x="263136" y="139899"/>
                  </a:lnTo>
                  <a:lnTo>
                    <a:pt x="262558" y="142875"/>
                  </a:lnTo>
                  <a:lnTo>
                    <a:pt x="259241" y="150041"/>
                  </a:lnTo>
                  <a:lnTo>
                    <a:pt x="256141" y="153667"/>
                  </a:lnTo>
                  <a:lnTo>
                    <a:pt x="251456" y="158586"/>
                  </a:lnTo>
                  <a:lnTo>
                    <a:pt x="246067" y="164079"/>
                  </a:lnTo>
                  <a:lnTo>
                    <a:pt x="242248" y="165941"/>
                  </a:lnTo>
                  <a:lnTo>
                    <a:pt x="237719" y="167182"/>
                  </a:lnTo>
                  <a:lnTo>
                    <a:pt x="232715" y="168010"/>
                  </a:lnTo>
                  <a:lnTo>
                    <a:pt x="226402" y="168561"/>
                  </a:lnTo>
                  <a:lnTo>
                    <a:pt x="219216" y="168929"/>
                  </a:lnTo>
                  <a:lnTo>
                    <a:pt x="204287" y="169337"/>
                  </a:lnTo>
                  <a:lnTo>
                    <a:pt x="167682" y="169621"/>
                  </a:lnTo>
                  <a:lnTo>
                    <a:pt x="159234" y="168643"/>
                  </a:lnTo>
                  <a:lnTo>
                    <a:pt x="150626" y="166999"/>
                  </a:lnTo>
                  <a:lnTo>
                    <a:pt x="141910" y="164911"/>
                  </a:lnTo>
                  <a:lnTo>
                    <a:pt x="134115" y="163519"/>
                  </a:lnTo>
                  <a:lnTo>
                    <a:pt x="126935" y="162591"/>
                  </a:lnTo>
                  <a:lnTo>
                    <a:pt x="120163" y="161972"/>
                  </a:lnTo>
                  <a:lnTo>
                    <a:pt x="112672" y="160567"/>
                  </a:lnTo>
                  <a:lnTo>
                    <a:pt x="104702" y="158639"/>
                  </a:lnTo>
                  <a:lnTo>
                    <a:pt x="96411" y="156361"/>
                  </a:lnTo>
                  <a:lnTo>
                    <a:pt x="88900" y="154843"/>
                  </a:lnTo>
                  <a:lnTo>
                    <a:pt x="81908" y="153830"/>
                  </a:lnTo>
                  <a:lnTo>
                    <a:pt x="75263" y="153155"/>
                  </a:lnTo>
                  <a:lnTo>
                    <a:pt x="68848" y="151713"/>
                  </a:lnTo>
                  <a:lnTo>
                    <a:pt x="62587" y="149759"/>
                  </a:lnTo>
                  <a:lnTo>
                    <a:pt x="56428" y="147464"/>
                  </a:lnTo>
                  <a:lnTo>
                    <a:pt x="50339" y="144942"/>
                  </a:lnTo>
                  <a:lnTo>
                    <a:pt x="44294" y="142269"/>
                  </a:lnTo>
                  <a:lnTo>
                    <a:pt x="38281" y="139495"/>
                  </a:lnTo>
                  <a:lnTo>
                    <a:pt x="33279" y="136653"/>
                  </a:lnTo>
                  <a:lnTo>
                    <a:pt x="28953" y="133766"/>
                  </a:lnTo>
                  <a:lnTo>
                    <a:pt x="25076" y="130849"/>
                  </a:lnTo>
                  <a:lnTo>
                    <a:pt x="21500" y="127913"/>
                  </a:lnTo>
                  <a:lnTo>
                    <a:pt x="18123" y="124963"/>
                  </a:lnTo>
                  <a:lnTo>
                    <a:pt x="14880" y="122003"/>
                  </a:lnTo>
                  <a:lnTo>
                    <a:pt x="8631" y="116070"/>
                  </a:lnTo>
                  <a:lnTo>
                    <a:pt x="5575" y="113099"/>
                  </a:lnTo>
                  <a:lnTo>
                    <a:pt x="3538" y="109134"/>
                  </a:lnTo>
                  <a:lnTo>
                    <a:pt x="2180" y="104506"/>
                  </a:lnTo>
                  <a:lnTo>
                    <a:pt x="1274" y="99436"/>
                  </a:lnTo>
                  <a:lnTo>
                    <a:pt x="671" y="95065"/>
                  </a:lnTo>
                  <a:lnTo>
                    <a:pt x="268" y="91157"/>
                  </a:lnTo>
                  <a:lnTo>
                    <a:pt x="0" y="87561"/>
                  </a:lnTo>
                  <a:lnTo>
                    <a:pt x="813" y="83179"/>
                  </a:lnTo>
                  <a:lnTo>
                    <a:pt x="2348" y="78272"/>
                  </a:lnTo>
                  <a:lnTo>
                    <a:pt x="4363" y="73018"/>
                  </a:lnTo>
                  <a:lnTo>
                    <a:pt x="6699" y="67530"/>
                  </a:lnTo>
                  <a:lnTo>
                    <a:pt x="11940" y="56141"/>
                  </a:lnTo>
                  <a:lnTo>
                    <a:pt x="20468" y="38573"/>
                  </a:lnTo>
                  <a:lnTo>
                    <a:pt x="24381" y="33653"/>
                  </a:lnTo>
                  <a:lnTo>
                    <a:pt x="28974" y="29381"/>
                  </a:lnTo>
                  <a:lnTo>
                    <a:pt x="34020" y="25540"/>
                  </a:lnTo>
                  <a:lnTo>
                    <a:pt x="38376" y="21988"/>
                  </a:lnTo>
                  <a:lnTo>
                    <a:pt x="42273" y="18628"/>
                  </a:lnTo>
                  <a:lnTo>
                    <a:pt x="45862" y="15395"/>
                  </a:lnTo>
                  <a:lnTo>
                    <a:pt x="50240" y="12248"/>
                  </a:lnTo>
                  <a:lnTo>
                    <a:pt x="55142" y="9158"/>
                  </a:lnTo>
                  <a:lnTo>
                    <a:pt x="70901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542"/>
            <p:cNvSpPr/>
            <p:nvPr/>
          </p:nvSpPr>
          <p:spPr>
            <a:xfrm>
              <a:off x="4732734" y="4527351"/>
              <a:ext cx="204854" cy="192318"/>
            </a:xfrm>
            <a:custGeom>
              <a:avLst/>
              <a:gdLst/>
              <a:ahLst/>
              <a:cxnLst/>
              <a:rect l="0" t="0" r="0" b="0"/>
              <a:pathLst>
                <a:path w="204854" h="192318">
                  <a:moveTo>
                    <a:pt x="0" y="0"/>
                  </a:moveTo>
                  <a:lnTo>
                    <a:pt x="4740" y="0"/>
                  </a:lnTo>
                  <a:lnTo>
                    <a:pt x="8121" y="992"/>
                  </a:lnTo>
                  <a:lnTo>
                    <a:pt x="12359" y="2646"/>
                  </a:lnTo>
                  <a:lnTo>
                    <a:pt x="17169" y="4740"/>
                  </a:lnTo>
                  <a:lnTo>
                    <a:pt x="27805" y="9713"/>
                  </a:lnTo>
                  <a:lnTo>
                    <a:pt x="33419" y="12429"/>
                  </a:lnTo>
                  <a:lnTo>
                    <a:pt x="40139" y="16223"/>
                  </a:lnTo>
                  <a:lnTo>
                    <a:pt x="47595" y="20738"/>
                  </a:lnTo>
                  <a:lnTo>
                    <a:pt x="63817" y="31045"/>
                  </a:lnTo>
                  <a:lnTo>
                    <a:pt x="107328" y="59699"/>
                  </a:lnTo>
                  <a:lnTo>
                    <a:pt x="115209" y="64605"/>
                  </a:lnTo>
                  <a:lnTo>
                    <a:pt x="122446" y="68866"/>
                  </a:lnTo>
                  <a:lnTo>
                    <a:pt x="129256" y="72700"/>
                  </a:lnTo>
                  <a:lnTo>
                    <a:pt x="136772" y="78232"/>
                  </a:lnTo>
                  <a:lnTo>
                    <a:pt x="144760" y="84897"/>
                  </a:lnTo>
                  <a:lnTo>
                    <a:pt x="159587" y="98255"/>
                  </a:lnTo>
                  <a:lnTo>
                    <a:pt x="169485" y="107500"/>
                  </a:lnTo>
                  <a:lnTo>
                    <a:pt x="173513" y="112347"/>
                  </a:lnTo>
                  <a:lnTo>
                    <a:pt x="177191" y="117562"/>
                  </a:lnTo>
                  <a:lnTo>
                    <a:pt x="180635" y="123023"/>
                  </a:lnTo>
                  <a:lnTo>
                    <a:pt x="183924" y="128648"/>
                  </a:lnTo>
                  <a:lnTo>
                    <a:pt x="187107" y="134383"/>
                  </a:lnTo>
                  <a:lnTo>
                    <a:pt x="190223" y="140190"/>
                  </a:lnTo>
                  <a:lnTo>
                    <a:pt x="193292" y="145054"/>
                  </a:lnTo>
                  <a:lnTo>
                    <a:pt x="196330" y="149288"/>
                  </a:lnTo>
                  <a:lnTo>
                    <a:pt x="199347" y="153104"/>
                  </a:lnTo>
                  <a:lnTo>
                    <a:pt x="201359" y="156639"/>
                  </a:lnTo>
                  <a:lnTo>
                    <a:pt x="202700" y="159988"/>
                  </a:lnTo>
                  <a:lnTo>
                    <a:pt x="203594" y="163214"/>
                  </a:lnTo>
                  <a:lnTo>
                    <a:pt x="204191" y="166356"/>
                  </a:lnTo>
                  <a:lnTo>
                    <a:pt x="204587" y="169443"/>
                  </a:lnTo>
                  <a:lnTo>
                    <a:pt x="204853" y="172493"/>
                  </a:lnTo>
                  <a:lnTo>
                    <a:pt x="204037" y="175519"/>
                  </a:lnTo>
                  <a:lnTo>
                    <a:pt x="200485" y="181526"/>
                  </a:lnTo>
                  <a:lnTo>
                    <a:pt x="198149" y="183525"/>
                  </a:lnTo>
                  <a:lnTo>
                    <a:pt x="195599" y="184858"/>
                  </a:lnTo>
                  <a:lnTo>
                    <a:pt x="192907" y="185746"/>
                  </a:lnTo>
                  <a:lnTo>
                    <a:pt x="189128" y="187331"/>
                  </a:lnTo>
                  <a:lnTo>
                    <a:pt x="184625" y="189379"/>
                  </a:lnTo>
                  <a:lnTo>
                    <a:pt x="179638" y="191738"/>
                  </a:lnTo>
                  <a:lnTo>
                    <a:pt x="174329" y="192317"/>
                  </a:lnTo>
                  <a:lnTo>
                    <a:pt x="168805" y="191711"/>
                  </a:lnTo>
                  <a:lnTo>
                    <a:pt x="163138" y="190315"/>
                  </a:lnTo>
                  <a:lnTo>
                    <a:pt x="157376" y="189385"/>
                  </a:lnTo>
                  <a:lnTo>
                    <a:pt x="151550" y="188764"/>
                  </a:lnTo>
                  <a:lnTo>
                    <a:pt x="145682" y="188351"/>
                  </a:lnTo>
                  <a:lnTo>
                    <a:pt x="139785" y="187082"/>
                  </a:lnTo>
                  <a:lnTo>
                    <a:pt x="133869" y="185245"/>
                  </a:lnTo>
                  <a:lnTo>
                    <a:pt x="127942" y="183028"/>
                  </a:lnTo>
                  <a:lnTo>
                    <a:pt x="122005" y="180557"/>
                  </a:lnTo>
                  <a:lnTo>
                    <a:pt x="116063" y="177919"/>
                  </a:lnTo>
                  <a:lnTo>
                    <a:pt x="104169" y="172340"/>
                  </a:lnTo>
                  <a:lnTo>
                    <a:pt x="56555" y="148816"/>
                  </a:lnTo>
                  <a:lnTo>
                    <a:pt x="51594" y="145843"/>
                  </a:lnTo>
                  <a:lnTo>
                    <a:pt x="47294" y="142870"/>
                  </a:lnTo>
                  <a:lnTo>
                    <a:pt x="43436" y="139895"/>
                  </a:lnTo>
                  <a:lnTo>
                    <a:pt x="39871" y="135927"/>
                  </a:lnTo>
                  <a:lnTo>
                    <a:pt x="36502" y="131297"/>
                  </a:lnTo>
                  <a:lnTo>
                    <a:pt x="33264" y="126227"/>
                  </a:lnTo>
                  <a:lnTo>
                    <a:pt x="30114" y="121854"/>
                  </a:lnTo>
                  <a:lnTo>
                    <a:pt x="27021" y="117947"/>
                  </a:lnTo>
                  <a:lnTo>
                    <a:pt x="23967" y="114350"/>
                  </a:lnTo>
                  <a:lnTo>
                    <a:pt x="21931" y="110960"/>
                  </a:lnTo>
                  <a:lnTo>
                    <a:pt x="20573" y="107707"/>
                  </a:lnTo>
                  <a:lnTo>
                    <a:pt x="19669" y="104547"/>
                  </a:lnTo>
                  <a:lnTo>
                    <a:pt x="19066" y="101448"/>
                  </a:lnTo>
                  <a:lnTo>
                    <a:pt x="18664" y="98390"/>
                  </a:lnTo>
                  <a:lnTo>
                    <a:pt x="18395" y="95359"/>
                  </a:lnTo>
                  <a:lnTo>
                    <a:pt x="18217" y="92346"/>
                  </a:lnTo>
                  <a:lnTo>
                    <a:pt x="18018" y="86353"/>
                  </a:lnTo>
                  <a:lnTo>
                    <a:pt x="18957" y="83365"/>
                  </a:lnTo>
                  <a:lnTo>
                    <a:pt x="22647" y="77400"/>
                  </a:lnTo>
                  <a:lnTo>
                    <a:pt x="27594" y="71442"/>
                  </a:lnTo>
                  <a:lnTo>
                    <a:pt x="30302" y="68464"/>
                  </a:lnTo>
                  <a:lnTo>
                    <a:pt x="34092" y="65486"/>
                  </a:lnTo>
                  <a:lnTo>
                    <a:pt x="38603" y="62509"/>
                  </a:lnTo>
                  <a:lnTo>
                    <a:pt x="43594" y="59532"/>
                  </a:lnTo>
                  <a:lnTo>
                    <a:pt x="48906" y="57547"/>
                  </a:lnTo>
                  <a:lnTo>
                    <a:pt x="54432" y="56224"/>
                  </a:lnTo>
                  <a:lnTo>
                    <a:pt x="60100" y="55342"/>
                  </a:lnTo>
                  <a:lnTo>
                    <a:pt x="65864" y="54754"/>
                  </a:lnTo>
                  <a:lnTo>
                    <a:pt x="71690" y="54362"/>
                  </a:lnTo>
                  <a:lnTo>
                    <a:pt x="77559" y="54101"/>
                  </a:lnTo>
                  <a:lnTo>
                    <a:pt x="82464" y="52934"/>
                  </a:lnTo>
                  <a:lnTo>
                    <a:pt x="86726" y="51165"/>
                  </a:lnTo>
                  <a:lnTo>
                    <a:pt x="90559" y="48992"/>
                  </a:lnTo>
                  <a:lnTo>
                    <a:pt x="94107" y="48537"/>
                  </a:lnTo>
                  <a:lnTo>
                    <a:pt x="97465" y="49225"/>
                  </a:lnTo>
                  <a:lnTo>
                    <a:pt x="107156" y="5357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543"/>
            <p:cNvSpPr/>
            <p:nvPr/>
          </p:nvSpPr>
          <p:spPr>
            <a:xfrm>
              <a:off x="5464968" y="4607718"/>
              <a:ext cx="178545" cy="151792"/>
            </a:xfrm>
            <a:custGeom>
              <a:avLst/>
              <a:gdLst/>
              <a:ahLst/>
              <a:cxnLst/>
              <a:rect l="0" t="0" r="0" b="0"/>
              <a:pathLst>
                <a:path w="178545" h="151792">
                  <a:moveTo>
                    <a:pt x="0" y="0"/>
                  </a:moveTo>
                  <a:lnTo>
                    <a:pt x="12429" y="0"/>
                  </a:lnTo>
                  <a:lnTo>
                    <a:pt x="16223" y="992"/>
                  </a:lnTo>
                  <a:lnTo>
                    <a:pt x="20738" y="2646"/>
                  </a:lnTo>
                  <a:lnTo>
                    <a:pt x="25731" y="4740"/>
                  </a:lnTo>
                  <a:lnTo>
                    <a:pt x="32037" y="7129"/>
                  </a:lnTo>
                  <a:lnTo>
                    <a:pt x="46981" y="12429"/>
                  </a:lnTo>
                  <a:lnTo>
                    <a:pt x="54142" y="16223"/>
                  </a:lnTo>
                  <a:lnTo>
                    <a:pt x="60899" y="20738"/>
                  </a:lnTo>
                  <a:lnTo>
                    <a:pt x="67389" y="25731"/>
                  </a:lnTo>
                  <a:lnTo>
                    <a:pt x="74691" y="31045"/>
                  </a:lnTo>
                  <a:lnTo>
                    <a:pt x="90743" y="42241"/>
                  </a:lnTo>
                  <a:lnTo>
                    <a:pt x="98199" y="48004"/>
                  </a:lnTo>
                  <a:lnTo>
                    <a:pt x="105153" y="53831"/>
                  </a:lnTo>
                  <a:lnTo>
                    <a:pt x="111774" y="59700"/>
                  </a:lnTo>
                  <a:lnTo>
                    <a:pt x="124423" y="71513"/>
                  </a:lnTo>
                  <a:lnTo>
                    <a:pt x="153711" y="100221"/>
                  </a:lnTo>
                  <a:lnTo>
                    <a:pt x="172108" y="118541"/>
                  </a:lnTo>
                  <a:lnTo>
                    <a:pt x="174270" y="121692"/>
                  </a:lnTo>
                  <a:lnTo>
                    <a:pt x="175712" y="124784"/>
                  </a:lnTo>
                  <a:lnTo>
                    <a:pt x="176672" y="127838"/>
                  </a:lnTo>
                  <a:lnTo>
                    <a:pt x="177313" y="130866"/>
                  </a:lnTo>
                  <a:lnTo>
                    <a:pt x="177740" y="133877"/>
                  </a:lnTo>
                  <a:lnTo>
                    <a:pt x="178025" y="136876"/>
                  </a:lnTo>
                  <a:lnTo>
                    <a:pt x="178215" y="139868"/>
                  </a:lnTo>
                  <a:lnTo>
                    <a:pt x="178482" y="147828"/>
                  </a:lnTo>
                  <a:lnTo>
                    <a:pt x="178544" y="150037"/>
                  </a:lnTo>
                  <a:lnTo>
                    <a:pt x="177568" y="150626"/>
                  </a:lnTo>
                  <a:lnTo>
                    <a:pt x="173839" y="151281"/>
                  </a:lnTo>
                  <a:lnTo>
                    <a:pt x="168874" y="151572"/>
                  </a:lnTo>
                  <a:lnTo>
                    <a:pt x="166161" y="151650"/>
                  </a:lnTo>
                  <a:lnTo>
                    <a:pt x="136354" y="151791"/>
                  </a:lnTo>
                  <a:lnTo>
                    <a:pt x="130590" y="150803"/>
                  </a:lnTo>
                  <a:lnTo>
                    <a:pt x="124763" y="149153"/>
                  </a:lnTo>
                  <a:lnTo>
                    <a:pt x="118895" y="147061"/>
                  </a:lnTo>
                  <a:lnTo>
                    <a:pt x="113989" y="144673"/>
                  </a:lnTo>
                  <a:lnTo>
                    <a:pt x="109728" y="142089"/>
                  </a:lnTo>
                  <a:lnTo>
                    <a:pt x="105894" y="139375"/>
                  </a:lnTo>
                  <a:lnTo>
                    <a:pt x="101354" y="136573"/>
                  </a:lnTo>
                  <a:lnTo>
                    <a:pt x="96343" y="133712"/>
                  </a:lnTo>
                  <a:lnTo>
                    <a:pt x="91018" y="130814"/>
                  </a:lnTo>
                  <a:lnTo>
                    <a:pt x="86476" y="127889"/>
                  </a:lnTo>
                  <a:lnTo>
                    <a:pt x="82455" y="124946"/>
                  </a:lnTo>
                  <a:lnTo>
                    <a:pt x="78783" y="121993"/>
                  </a:lnTo>
                  <a:lnTo>
                    <a:pt x="74350" y="119032"/>
                  </a:lnTo>
                  <a:lnTo>
                    <a:pt x="69410" y="116066"/>
                  </a:lnTo>
                  <a:lnTo>
                    <a:pt x="64133" y="113096"/>
                  </a:lnTo>
                  <a:lnTo>
                    <a:pt x="59623" y="109132"/>
                  </a:lnTo>
                  <a:lnTo>
                    <a:pt x="55623" y="104505"/>
                  </a:lnTo>
                  <a:lnTo>
                    <a:pt x="51965" y="99435"/>
                  </a:lnTo>
                  <a:lnTo>
                    <a:pt x="49526" y="95064"/>
                  </a:lnTo>
                  <a:lnTo>
                    <a:pt x="47900" y="91157"/>
                  </a:lnTo>
                  <a:lnTo>
                    <a:pt x="46816" y="87560"/>
                  </a:lnTo>
                  <a:lnTo>
                    <a:pt x="45101" y="83179"/>
                  </a:lnTo>
                  <a:lnTo>
                    <a:pt x="42966" y="78272"/>
                  </a:lnTo>
                  <a:lnTo>
                    <a:pt x="40551" y="73017"/>
                  </a:lnTo>
                  <a:lnTo>
                    <a:pt x="39932" y="68522"/>
                  </a:lnTo>
                  <a:lnTo>
                    <a:pt x="40512" y="64533"/>
                  </a:lnTo>
                  <a:lnTo>
                    <a:pt x="41891" y="60882"/>
                  </a:lnTo>
                  <a:lnTo>
                    <a:pt x="42810" y="57455"/>
                  </a:lnTo>
                  <a:lnTo>
                    <a:pt x="43423" y="54178"/>
                  </a:lnTo>
                  <a:lnTo>
                    <a:pt x="43832" y="51002"/>
                  </a:lnTo>
                  <a:lnTo>
                    <a:pt x="45096" y="46900"/>
                  </a:lnTo>
                  <a:lnTo>
                    <a:pt x="46931" y="42181"/>
                  </a:lnTo>
                  <a:lnTo>
                    <a:pt x="49147" y="37050"/>
                  </a:lnTo>
                  <a:lnTo>
                    <a:pt x="51616" y="32638"/>
                  </a:lnTo>
                  <a:lnTo>
                    <a:pt x="54255" y="28704"/>
                  </a:lnTo>
                  <a:lnTo>
                    <a:pt x="57006" y="25089"/>
                  </a:lnTo>
                  <a:lnTo>
                    <a:pt x="59832" y="21687"/>
                  </a:lnTo>
                  <a:lnTo>
                    <a:pt x="62709" y="18427"/>
                  </a:lnTo>
                  <a:lnTo>
                    <a:pt x="65619" y="15261"/>
                  </a:lnTo>
                  <a:lnTo>
                    <a:pt x="69543" y="12158"/>
                  </a:lnTo>
                  <a:lnTo>
                    <a:pt x="74143" y="9098"/>
                  </a:lnTo>
                  <a:lnTo>
                    <a:pt x="79195" y="6065"/>
                  </a:lnTo>
                  <a:lnTo>
                    <a:pt x="83554" y="4044"/>
                  </a:lnTo>
                  <a:lnTo>
                    <a:pt x="87453" y="2696"/>
                  </a:lnTo>
                  <a:lnTo>
                    <a:pt x="98227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544"/>
            <p:cNvSpPr/>
            <p:nvPr/>
          </p:nvSpPr>
          <p:spPr>
            <a:xfrm>
              <a:off x="6118268" y="4573409"/>
              <a:ext cx="168032" cy="247212"/>
            </a:xfrm>
            <a:custGeom>
              <a:avLst/>
              <a:gdLst/>
              <a:ahLst/>
              <a:cxnLst/>
              <a:rect l="0" t="0" r="0" b="0"/>
              <a:pathLst>
                <a:path w="168032" h="247212">
                  <a:moveTo>
                    <a:pt x="52146" y="114676"/>
                  </a:moveTo>
                  <a:lnTo>
                    <a:pt x="56886" y="114676"/>
                  </a:lnTo>
                  <a:lnTo>
                    <a:pt x="59275" y="116661"/>
                  </a:lnTo>
                  <a:lnTo>
                    <a:pt x="61859" y="119968"/>
                  </a:lnTo>
                  <a:lnTo>
                    <a:pt x="64574" y="124158"/>
                  </a:lnTo>
                  <a:lnTo>
                    <a:pt x="68369" y="127942"/>
                  </a:lnTo>
                  <a:lnTo>
                    <a:pt x="72883" y="131458"/>
                  </a:lnTo>
                  <a:lnTo>
                    <a:pt x="77877" y="134794"/>
                  </a:lnTo>
                  <a:lnTo>
                    <a:pt x="83191" y="139002"/>
                  </a:lnTo>
                  <a:lnTo>
                    <a:pt x="88717" y="143792"/>
                  </a:lnTo>
                  <a:lnTo>
                    <a:pt x="94386" y="148969"/>
                  </a:lnTo>
                  <a:lnTo>
                    <a:pt x="100150" y="155398"/>
                  </a:lnTo>
                  <a:lnTo>
                    <a:pt x="105976" y="162660"/>
                  </a:lnTo>
                  <a:lnTo>
                    <a:pt x="111845" y="170478"/>
                  </a:lnTo>
                  <a:lnTo>
                    <a:pt x="117742" y="177674"/>
                  </a:lnTo>
                  <a:lnTo>
                    <a:pt x="123657" y="184456"/>
                  </a:lnTo>
                  <a:lnTo>
                    <a:pt x="129586" y="190962"/>
                  </a:lnTo>
                  <a:lnTo>
                    <a:pt x="141465" y="203482"/>
                  </a:lnTo>
                  <a:lnTo>
                    <a:pt x="160518" y="222949"/>
                  </a:lnTo>
                  <a:lnTo>
                    <a:pt x="163090" y="226545"/>
                  </a:lnTo>
                  <a:lnTo>
                    <a:pt x="165946" y="233187"/>
                  </a:lnTo>
                  <a:lnTo>
                    <a:pt x="167554" y="237765"/>
                  </a:lnTo>
                  <a:lnTo>
                    <a:pt x="168031" y="243861"/>
                  </a:lnTo>
                  <a:lnTo>
                    <a:pt x="167106" y="245448"/>
                  </a:lnTo>
                  <a:lnTo>
                    <a:pt x="165497" y="246506"/>
                  </a:lnTo>
                  <a:lnTo>
                    <a:pt x="163432" y="247211"/>
                  </a:lnTo>
                  <a:lnTo>
                    <a:pt x="161063" y="246689"/>
                  </a:lnTo>
                  <a:lnTo>
                    <a:pt x="158491" y="245349"/>
                  </a:lnTo>
                  <a:lnTo>
                    <a:pt x="155785" y="243464"/>
                  </a:lnTo>
                  <a:lnTo>
                    <a:pt x="152988" y="242206"/>
                  </a:lnTo>
                  <a:lnTo>
                    <a:pt x="150132" y="241368"/>
                  </a:lnTo>
                  <a:lnTo>
                    <a:pt x="147235" y="240809"/>
                  </a:lnTo>
                  <a:lnTo>
                    <a:pt x="143320" y="239445"/>
                  </a:lnTo>
                  <a:lnTo>
                    <a:pt x="138725" y="237543"/>
                  </a:lnTo>
                  <a:lnTo>
                    <a:pt x="133678" y="235283"/>
                  </a:lnTo>
                  <a:lnTo>
                    <a:pt x="128329" y="231791"/>
                  </a:lnTo>
                  <a:lnTo>
                    <a:pt x="122778" y="227480"/>
                  </a:lnTo>
                  <a:lnTo>
                    <a:pt x="117093" y="222621"/>
                  </a:lnTo>
                  <a:lnTo>
                    <a:pt x="111319" y="218389"/>
                  </a:lnTo>
                  <a:lnTo>
                    <a:pt x="105486" y="214577"/>
                  </a:lnTo>
                  <a:lnTo>
                    <a:pt x="99611" y="211042"/>
                  </a:lnTo>
                  <a:lnTo>
                    <a:pt x="94703" y="206701"/>
                  </a:lnTo>
                  <a:lnTo>
                    <a:pt x="90440" y="201823"/>
                  </a:lnTo>
                  <a:lnTo>
                    <a:pt x="86605" y="196586"/>
                  </a:lnTo>
                  <a:lnTo>
                    <a:pt x="82063" y="191111"/>
                  </a:lnTo>
                  <a:lnTo>
                    <a:pt x="77052" y="185477"/>
                  </a:lnTo>
                  <a:lnTo>
                    <a:pt x="66191" y="173924"/>
                  </a:lnTo>
                  <a:lnTo>
                    <a:pt x="54750" y="162175"/>
                  </a:lnTo>
                  <a:lnTo>
                    <a:pt x="49913" y="156265"/>
                  </a:lnTo>
                  <a:lnTo>
                    <a:pt x="45696" y="150339"/>
                  </a:lnTo>
                  <a:lnTo>
                    <a:pt x="41893" y="144405"/>
                  </a:lnTo>
                  <a:lnTo>
                    <a:pt x="37373" y="138464"/>
                  </a:lnTo>
                  <a:lnTo>
                    <a:pt x="32375" y="132519"/>
                  </a:lnTo>
                  <a:lnTo>
                    <a:pt x="27059" y="126571"/>
                  </a:lnTo>
                  <a:lnTo>
                    <a:pt x="22523" y="120622"/>
                  </a:lnTo>
                  <a:lnTo>
                    <a:pt x="18507" y="114672"/>
                  </a:lnTo>
                  <a:lnTo>
                    <a:pt x="14837" y="108720"/>
                  </a:lnTo>
                  <a:lnTo>
                    <a:pt x="12391" y="102768"/>
                  </a:lnTo>
                  <a:lnTo>
                    <a:pt x="10759" y="96815"/>
                  </a:lnTo>
                  <a:lnTo>
                    <a:pt x="9672" y="90863"/>
                  </a:lnTo>
                  <a:lnTo>
                    <a:pt x="7955" y="84910"/>
                  </a:lnTo>
                  <a:lnTo>
                    <a:pt x="5818" y="78957"/>
                  </a:lnTo>
                  <a:lnTo>
                    <a:pt x="3402" y="73005"/>
                  </a:lnTo>
                  <a:lnTo>
                    <a:pt x="1790" y="67051"/>
                  </a:lnTo>
                  <a:lnTo>
                    <a:pt x="715" y="61098"/>
                  </a:lnTo>
                  <a:lnTo>
                    <a:pt x="0" y="55145"/>
                  </a:lnTo>
                  <a:lnTo>
                    <a:pt x="514" y="49192"/>
                  </a:lnTo>
                  <a:lnTo>
                    <a:pt x="1850" y="43239"/>
                  </a:lnTo>
                  <a:lnTo>
                    <a:pt x="3732" y="37286"/>
                  </a:lnTo>
                  <a:lnTo>
                    <a:pt x="5979" y="32325"/>
                  </a:lnTo>
                  <a:lnTo>
                    <a:pt x="8470" y="28025"/>
                  </a:lnTo>
                  <a:lnTo>
                    <a:pt x="11122" y="24167"/>
                  </a:lnTo>
                  <a:lnTo>
                    <a:pt x="13883" y="20603"/>
                  </a:lnTo>
                  <a:lnTo>
                    <a:pt x="16715" y="17234"/>
                  </a:lnTo>
                  <a:lnTo>
                    <a:pt x="19595" y="13996"/>
                  </a:lnTo>
                  <a:lnTo>
                    <a:pt x="23500" y="11837"/>
                  </a:lnTo>
                  <a:lnTo>
                    <a:pt x="28089" y="10399"/>
                  </a:lnTo>
                  <a:lnTo>
                    <a:pt x="33131" y="9439"/>
                  </a:lnTo>
                  <a:lnTo>
                    <a:pt x="38477" y="7808"/>
                  </a:lnTo>
                  <a:lnTo>
                    <a:pt x="44025" y="5727"/>
                  </a:lnTo>
                  <a:lnTo>
                    <a:pt x="49709" y="3348"/>
                  </a:lnTo>
                  <a:lnTo>
                    <a:pt x="54490" y="1763"/>
                  </a:lnTo>
                  <a:lnTo>
                    <a:pt x="58669" y="705"/>
                  </a:lnTo>
                  <a:lnTo>
                    <a:pt x="62448" y="0"/>
                  </a:lnTo>
                  <a:lnTo>
                    <a:pt x="65959" y="523"/>
                  </a:lnTo>
                  <a:lnTo>
                    <a:pt x="69292" y="1863"/>
                  </a:lnTo>
                  <a:lnTo>
                    <a:pt x="78935" y="752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545"/>
            <p:cNvSpPr/>
            <p:nvPr/>
          </p:nvSpPr>
          <p:spPr>
            <a:xfrm>
              <a:off x="6179343" y="4509492"/>
              <a:ext cx="142865" cy="258962"/>
            </a:xfrm>
            <a:custGeom>
              <a:avLst/>
              <a:gdLst/>
              <a:ahLst/>
              <a:cxnLst/>
              <a:rect l="0" t="0" r="0" b="0"/>
              <a:pathLst>
                <a:path w="142865" h="258962">
                  <a:moveTo>
                    <a:pt x="0" y="0"/>
                  </a:moveTo>
                  <a:lnTo>
                    <a:pt x="4740" y="4740"/>
                  </a:lnTo>
                  <a:lnTo>
                    <a:pt x="7128" y="6136"/>
                  </a:lnTo>
                  <a:lnTo>
                    <a:pt x="9714" y="7067"/>
                  </a:lnTo>
                  <a:lnTo>
                    <a:pt x="12429" y="7688"/>
                  </a:lnTo>
                  <a:lnTo>
                    <a:pt x="15231" y="9094"/>
                  </a:lnTo>
                  <a:lnTo>
                    <a:pt x="18092" y="11023"/>
                  </a:lnTo>
                  <a:lnTo>
                    <a:pt x="20991" y="13302"/>
                  </a:lnTo>
                  <a:lnTo>
                    <a:pt x="23916" y="15813"/>
                  </a:lnTo>
                  <a:lnTo>
                    <a:pt x="26858" y="18480"/>
                  </a:lnTo>
                  <a:lnTo>
                    <a:pt x="32773" y="24088"/>
                  </a:lnTo>
                  <a:lnTo>
                    <a:pt x="47628" y="38732"/>
                  </a:lnTo>
                  <a:lnTo>
                    <a:pt x="50604" y="42688"/>
                  </a:lnTo>
                  <a:lnTo>
                    <a:pt x="53581" y="47310"/>
                  </a:lnTo>
                  <a:lnTo>
                    <a:pt x="56556" y="52376"/>
                  </a:lnTo>
                  <a:lnTo>
                    <a:pt x="59532" y="56745"/>
                  </a:lnTo>
                  <a:lnTo>
                    <a:pt x="62509" y="60650"/>
                  </a:lnTo>
                  <a:lnTo>
                    <a:pt x="65485" y="64246"/>
                  </a:lnTo>
                  <a:lnTo>
                    <a:pt x="68461" y="68628"/>
                  </a:lnTo>
                  <a:lnTo>
                    <a:pt x="71438" y="73532"/>
                  </a:lnTo>
                  <a:lnTo>
                    <a:pt x="74414" y="78787"/>
                  </a:lnTo>
                  <a:lnTo>
                    <a:pt x="77391" y="83283"/>
                  </a:lnTo>
                  <a:lnTo>
                    <a:pt x="80367" y="87271"/>
                  </a:lnTo>
                  <a:lnTo>
                    <a:pt x="83344" y="90923"/>
                  </a:lnTo>
                  <a:lnTo>
                    <a:pt x="86321" y="94349"/>
                  </a:lnTo>
                  <a:lnTo>
                    <a:pt x="89297" y="97626"/>
                  </a:lnTo>
                  <a:lnTo>
                    <a:pt x="92274" y="100802"/>
                  </a:lnTo>
                  <a:lnTo>
                    <a:pt x="95250" y="104905"/>
                  </a:lnTo>
                  <a:lnTo>
                    <a:pt x="98227" y="109624"/>
                  </a:lnTo>
                  <a:lnTo>
                    <a:pt x="101203" y="114754"/>
                  </a:lnTo>
                  <a:lnTo>
                    <a:pt x="104180" y="119166"/>
                  </a:lnTo>
                  <a:lnTo>
                    <a:pt x="107157" y="123101"/>
                  </a:lnTo>
                  <a:lnTo>
                    <a:pt x="110133" y="126715"/>
                  </a:lnTo>
                  <a:lnTo>
                    <a:pt x="113110" y="131110"/>
                  </a:lnTo>
                  <a:lnTo>
                    <a:pt x="116086" y="136023"/>
                  </a:lnTo>
                  <a:lnTo>
                    <a:pt x="119063" y="141284"/>
                  </a:lnTo>
                  <a:lnTo>
                    <a:pt x="122039" y="145783"/>
                  </a:lnTo>
                  <a:lnTo>
                    <a:pt x="125016" y="149775"/>
                  </a:lnTo>
                  <a:lnTo>
                    <a:pt x="127992" y="153428"/>
                  </a:lnTo>
                  <a:lnTo>
                    <a:pt x="131300" y="160133"/>
                  </a:lnTo>
                  <a:lnTo>
                    <a:pt x="132181" y="163310"/>
                  </a:lnTo>
                  <a:lnTo>
                    <a:pt x="135807" y="169485"/>
                  </a:lnTo>
                  <a:lnTo>
                    <a:pt x="141479" y="176794"/>
                  </a:lnTo>
                  <a:lnTo>
                    <a:pt x="142254" y="180440"/>
                  </a:lnTo>
                  <a:lnTo>
                    <a:pt x="142691" y="188070"/>
                  </a:lnTo>
                  <a:lnTo>
                    <a:pt x="142839" y="194797"/>
                  </a:lnTo>
                  <a:lnTo>
                    <a:pt x="142864" y="200702"/>
                  </a:lnTo>
                  <a:lnTo>
                    <a:pt x="141876" y="202263"/>
                  </a:lnTo>
                  <a:lnTo>
                    <a:pt x="140225" y="203303"/>
                  </a:lnTo>
                  <a:lnTo>
                    <a:pt x="138132" y="203996"/>
                  </a:lnTo>
                  <a:lnTo>
                    <a:pt x="136736" y="205450"/>
                  </a:lnTo>
                  <a:lnTo>
                    <a:pt x="135806" y="207412"/>
                  </a:lnTo>
                  <a:lnTo>
                    <a:pt x="134313" y="212949"/>
                  </a:lnTo>
                  <a:lnTo>
                    <a:pt x="133198" y="213403"/>
                  </a:lnTo>
                  <a:lnTo>
                    <a:pt x="129314" y="213908"/>
                  </a:lnTo>
                  <a:lnTo>
                    <a:pt x="127881" y="215035"/>
                  </a:lnTo>
                  <a:lnTo>
                    <a:pt x="126926" y="216778"/>
                  </a:lnTo>
                  <a:lnTo>
                    <a:pt x="126289" y="218933"/>
                  </a:lnTo>
                  <a:lnTo>
                    <a:pt x="124872" y="220369"/>
                  </a:lnTo>
                  <a:lnTo>
                    <a:pt x="122935" y="221326"/>
                  </a:lnTo>
                  <a:lnTo>
                    <a:pt x="120652" y="221965"/>
                  </a:lnTo>
                  <a:lnTo>
                    <a:pt x="118138" y="223383"/>
                  </a:lnTo>
                  <a:lnTo>
                    <a:pt x="115470" y="225320"/>
                  </a:lnTo>
                  <a:lnTo>
                    <a:pt x="108799" y="230818"/>
                  </a:lnTo>
                  <a:lnTo>
                    <a:pt x="105240" y="231570"/>
                  </a:lnTo>
                  <a:lnTo>
                    <a:pt x="102902" y="231771"/>
                  </a:lnTo>
                  <a:lnTo>
                    <a:pt x="100352" y="232896"/>
                  </a:lnTo>
                  <a:lnTo>
                    <a:pt x="97658" y="234639"/>
                  </a:lnTo>
                  <a:lnTo>
                    <a:pt x="90949" y="239825"/>
                  </a:lnTo>
                  <a:lnTo>
                    <a:pt x="87385" y="240534"/>
                  </a:lnTo>
                  <a:lnTo>
                    <a:pt x="85046" y="240723"/>
                  </a:lnTo>
                  <a:lnTo>
                    <a:pt x="82494" y="240849"/>
                  </a:lnTo>
                  <a:lnTo>
                    <a:pt x="77013" y="240989"/>
                  </a:lnTo>
                  <a:lnTo>
                    <a:pt x="74163" y="242019"/>
                  </a:lnTo>
                  <a:lnTo>
                    <a:pt x="71269" y="243698"/>
                  </a:lnTo>
                  <a:lnTo>
                    <a:pt x="68350" y="245809"/>
                  </a:lnTo>
                  <a:lnTo>
                    <a:pt x="65410" y="247216"/>
                  </a:lnTo>
                  <a:lnTo>
                    <a:pt x="62458" y="248154"/>
                  </a:lnTo>
                  <a:lnTo>
                    <a:pt x="55332" y="249660"/>
                  </a:lnTo>
                  <a:lnTo>
                    <a:pt x="51712" y="252512"/>
                  </a:lnTo>
                  <a:lnTo>
                    <a:pt x="49358" y="254661"/>
                  </a:lnTo>
                  <a:lnTo>
                    <a:pt x="46795" y="256094"/>
                  </a:lnTo>
                  <a:lnTo>
                    <a:pt x="44096" y="257050"/>
                  </a:lnTo>
                  <a:lnTo>
                    <a:pt x="41303" y="257687"/>
                  </a:lnTo>
                  <a:lnTo>
                    <a:pt x="38450" y="258111"/>
                  </a:lnTo>
                  <a:lnTo>
                    <a:pt x="35556" y="258394"/>
                  </a:lnTo>
                  <a:lnTo>
                    <a:pt x="26789" y="25896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81000"/>
            <a:ext cx="7324725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1143000"/>
            <a:ext cx="1762125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33801" y="1295400"/>
            <a:ext cx="33655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8" name="Group 67"/>
          <p:cNvGrpSpPr/>
          <p:nvPr/>
        </p:nvGrpSpPr>
        <p:grpSpPr>
          <a:xfrm>
            <a:off x="3107531" y="2803921"/>
            <a:ext cx="5866760" cy="3795118"/>
            <a:chOff x="3107531" y="2803921"/>
            <a:chExt cx="5866760" cy="3795118"/>
          </a:xfrm>
        </p:grpSpPr>
        <p:sp>
          <p:nvSpPr>
            <p:cNvPr id="5" name="SMARTInkAnnotation460"/>
            <p:cNvSpPr/>
            <p:nvPr/>
          </p:nvSpPr>
          <p:spPr>
            <a:xfrm>
              <a:off x="3107531" y="5143500"/>
              <a:ext cx="258962" cy="303610"/>
            </a:xfrm>
            <a:custGeom>
              <a:avLst/>
              <a:gdLst/>
              <a:ahLst/>
              <a:cxnLst/>
              <a:rect l="0" t="0" r="0" b="0"/>
              <a:pathLst>
                <a:path w="258962" h="303610">
                  <a:moveTo>
                    <a:pt x="258961" y="0"/>
                  </a:moveTo>
                  <a:lnTo>
                    <a:pt x="258961" y="4740"/>
                  </a:lnTo>
                  <a:lnTo>
                    <a:pt x="257968" y="6136"/>
                  </a:lnTo>
                  <a:lnTo>
                    <a:pt x="256315" y="7067"/>
                  </a:lnTo>
                  <a:lnTo>
                    <a:pt x="254220" y="7688"/>
                  </a:lnTo>
                  <a:lnTo>
                    <a:pt x="252823" y="9094"/>
                  </a:lnTo>
                  <a:lnTo>
                    <a:pt x="251893" y="11024"/>
                  </a:lnTo>
                  <a:lnTo>
                    <a:pt x="251272" y="13302"/>
                  </a:lnTo>
                  <a:lnTo>
                    <a:pt x="247937" y="18479"/>
                  </a:lnTo>
                  <a:lnTo>
                    <a:pt x="240481" y="26973"/>
                  </a:lnTo>
                  <a:lnTo>
                    <a:pt x="234873" y="33816"/>
                  </a:lnTo>
                  <a:lnTo>
                    <a:pt x="231988" y="38418"/>
                  </a:lnTo>
                  <a:lnTo>
                    <a:pt x="226137" y="47832"/>
                  </a:lnTo>
                  <a:lnTo>
                    <a:pt x="220229" y="55324"/>
                  </a:lnTo>
                  <a:lnTo>
                    <a:pt x="216272" y="59702"/>
                  </a:lnTo>
                  <a:lnTo>
                    <a:pt x="206584" y="69860"/>
                  </a:lnTo>
                  <a:lnTo>
                    <a:pt x="202215" y="75346"/>
                  </a:lnTo>
                  <a:lnTo>
                    <a:pt x="198310" y="80988"/>
                  </a:lnTo>
                  <a:lnTo>
                    <a:pt x="194715" y="86735"/>
                  </a:lnTo>
                  <a:lnTo>
                    <a:pt x="190333" y="92549"/>
                  </a:lnTo>
                  <a:lnTo>
                    <a:pt x="185428" y="98410"/>
                  </a:lnTo>
                  <a:lnTo>
                    <a:pt x="180173" y="104302"/>
                  </a:lnTo>
                  <a:lnTo>
                    <a:pt x="169043" y="116140"/>
                  </a:lnTo>
                  <a:lnTo>
                    <a:pt x="163297" y="122075"/>
                  </a:lnTo>
                  <a:lnTo>
                    <a:pt x="157482" y="129008"/>
                  </a:lnTo>
                  <a:lnTo>
                    <a:pt x="151620" y="136607"/>
                  </a:lnTo>
                  <a:lnTo>
                    <a:pt x="145728" y="144649"/>
                  </a:lnTo>
                  <a:lnTo>
                    <a:pt x="138824" y="151995"/>
                  </a:lnTo>
                  <a:lnTo>
                    <a:pt x="131244" y="158877"/>
                  </a:lnTo>
                  <a:lnTo>
                    <a:pt x="123215" y="165449"/>
                  </a:lnTo>
                  <a:lnTo>
                    <a:pt x="115878" y="171815"/>
                  </a:lnTo>
                  <a:lnTo>
                    <a:pt x="109001" y="178043"/>
                  </a:lnTo>
                  <a:lnTo>
                    <a:pt x="96070" y="190255"/>
                  </a:lnTo>
                  <a:lnTo>
                    <a:pt x="65592" y="220233"/>
                  </a:lnTo>
                  <a:lnTo>
                    <a:pt x="60595" y="226197"/>
                  </a:lnTo>
                  <a:lnTo>
                    <a:pt x="56272" y="232157"/>
                  </a:lnTo>
                  <a:lnTo>
                    <a:pt x="52397" y="238115"/>
                  </a:lnTo>
                  <a:lnTo>
                    <a:pt x="47830" y="244071"/>
                  </a:lnTo>
                  <a:lnTo>
                    <a:pt x="42800" y="250026"/>
                  </a:lnTo>
                  <a:lnTo>
                    <a:pt x="32913" y="260942"/>
                  </a:lnTo>
                  <a:lnTo>
                    <a:pt x="25211" y="269102"/>
                  </a:lnTo>
                  <a:lnTo>
                    <a:pt x="21768" y="273658"/>
                  </a:lnTo>
                  <a:lnTo>
                    <a:pt x="18481" y="278681"/>
                  </a:lnTo>
                  <a:lnTo>
                    <a:pt x="10816" y="291519"/>
                  </a:lnTo>
                  <a:lnTo>
                    <a:pt x="7122" y="295920"/>
                  </a:lnTo>
                  <a:lnTo>
                    <a:pt x="0" y="30360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461"/>
            <p:cNvSpPr/>
            <p:nvPr/>
          </p:nvSpPr>
          <p:spPr>
            <a:xfrm>
              <a:off x="3161109" y="5161359"/>
              <a:ext cx="196454" cy="303610"/>
            </a:xfrm>
            <a:custGeom>
              <a:avLst/>
              <a:gdLst/>
              <a:ahLst/>
              <a:cxnLst/>
              <a:rect l="0" t="0" r="0" b="0"/>
              <a:pathLst>
                <a:path w="196454" h="303610">
                  <a:moveTo>
                    <a:pt x="0" y="0"/>
                  </a:moveTo>
                  <a:lnTo>
                    <a:pt x="0" y="4740"/>
                  </a:lnTo>
                  <a:lnTo>
                    <a:pt x="992" y="6137"/>
                  </a:lnTo>
                  <a:lnTo>
                    <a:pt x="2646" y="7068"/>
                  </a:lnTo>
                  <a:lnTo>
                    <a:pt x="4740" y="7689"/>
                  </a:lnTo>
                  <a:lnTo>
                    <a:pt x="9713" y="11024"/>
                  </a:lnTo>
                  <a:lnTo>
                    <a:pt x="12429" y="13302"/>
                  </a:lnTo>
                  <a:lnTo>
                    <a:pt x="18091" y="21125"/>
                  </a:lnTo>
                  <a:lnTo>
                    <a:pt x="23915" y="30224"/>
                  </a:lnTo>
                  <a:lnTo>
                    <a:pt x="29811" y="37576"/>
                  </a:lnTo>
                  <a:lnTo>
                    <a:pt x="33765" y="41918"/>
                  </a:lnTo>
                  <a:lnTo>
                    <a:pt x="43449" y="52034"/>
                  </a:lnTo>
                  <a:lnTo>
                    <a:pt x="47818" y="57509"/>
                  </a:lnTo>
                  <a:lnTo>
                    <a:pt x="51722" y="63144"/>
                  </a:lnTo>
                  <a:lnTo>
                    <a:pt x="59699" y="75689"/>
                  </a:lnTo>
                  <a:lnTo>
                    <a:pt x="69858" y="91186"/>
                  </a:lnTo>
                  <a:lnTo>
                    <a:pt x="74353" y="98494"/>
                  </a:lnTo>
                  <a:lnTo>
                    <a:pt x="78342" y="105350"/>
                  </a:lnTo>
                  <a:lnTo>
                    <a:pt x="81994" y="111905"/>
                  </a:lnTo>
                  <a:lnTo>
                    <a:pt x="86412" y="119252"/>
                  </a:lnTo>
                  <a:lnTo>
                    <a:pt x="96614" y="135352"/>
                  </a:lnTo>
                  <a:lnTo>
                    <a:pt x="101120" y="142821"/>
                  </a:lnTo>
                  <a:lnTo>
                    <a:pt x="105116" y="149784"/>
                  </a:lnTo>
                  <a:lnTo>
                    <a:pt x="108773" y="156411"/>
                  </a:lnTo>
                  <a:lnTo>
                    <a:pt x="113195" y="163805"/>
                  </a:lnTo>
                  <a:lnTo>
                    <a:pt x="123400" y="179958"/>
                  </a:lnTo>
                  <a:lnTo>
                    <a:pt x="127907" y="187441"/>
                  </a:lnTo>
                  <a:lnTo>
                    <a:pt x="131904" y="194414"/>
                  </a:lnTo>
                  <a:lnTo>
                    <a:pt x="138991" y="207453"/>
                  </a:lnTo>
                  <a:lnTo>
                    <a:pt x="151625" y="231993"/>
                  </a:lnTo>
                  <a:lnTo>
                    <a:pt x="154661" y="238006"/>
                  </a:lnTo>
                  <a:lnTo>
                    <a:pt x="160681" y="247332"/>
                  </a:lnTo>
                  <a:lnTo>
                    <a:pt x="166664" y="255777"/>
                  </a:lnTo>
                  <a:lnTo>
                    <a:pt x="169648" y="260807"/>
                  </a:lnTo>
                  <a:lnTo>
                    <a:pt x="172630" y="266144"/>
                  </a:lnTo>
                  <a:lnTo>
                    <a:pt x="178589" y="274721"/>
                  </a:lnTo>
                  <a:lnTo>
                    <a:pt x="181567" y="278398"/>
                  </a:lnTo>
                  <a:lnTo>
                    <a:pt x="184876" y="285128"/>
                  </a:lnTo>
                  <a:lnTo>
                    <a:pt x="187000" y="292792"/>
                  </a:lnTo>
                  <a:lnTo>
                    <a:pt x="192109" y="298861"/>
                  </a:lnTo>
                  <a:lnTo>
                    <a:pt x="196453" y="30360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462"/>
            <p:cNvSpPr/>
            <p:nvPr/>
          </p:nvSpPr>
          <p:spPr>
            <a:xfrm>
              <a:off x="3580804" y="5304234"/>
              <a:ext cx="187525" cy="26790"/>
            </a:xfrm>
            <a:custGeom>
              <a:avLst/>
              <a:gdLst/>
              <a:ahLst/>
              <a:cxnLst/>
              <a:rect l="0" t="0" r="0" b="0"/>
              <a:pathLst>
                <a:path w="187525" h="26790">
                  <a:moveTo>
                    <a:pt x="0" y="0"/>
                  </a:moveTo>
                  <a:lnTo>
                    <a:pt x="60058" y="0"/>
                  </a:lnTo>
                  <a:lnTo>
                    <a:pt x="65835" y="992"/>
                  </a:lnTo>
                  <a:lnTo>
                    <a:pt x="71672" y="2645"/>
                  </a:lnTo>
                  <a:lnTo>
                    <a:pt x="77547" y="4740"/>
                  </a:lnTo>
                  <a:lnTo>
                    <a:pt x="83448" y="6137"/>
                  </a:lnTo>
                  <a:lnTo>
                    <a:pt x="89366" y="7068"/>
                  </a:lnTo>
                  <a:lnTo>
                    <a:pt x="95296" y="7689"/>
                  </a:lnTo>
                  <a:lnTo>
                    <a:pt x="101234" y="8102"/>
                  </a:lnTo>
                  <a:lnTo>
                    <a:pt x="107177" y="8378"/>
                  </a:lnTo>
                  <a:lnTo>
                    <a:pt x="113124" y="8562"/>
                  </a:lnTo>
                  <a:lnTo>
                    <a:pt x="119072" y="9676"/>
                  </a:lnTo>
                  <a:lnTo>
                    <a:pt x="125022" y="11412"/>
                  </a:lnTo>
                  <a:lnTo>
                    <a:pt x="130973" y="13561"/>
                  </a:lnTo>
                  <a:lnTo>
                    <a:pt x="135933" y="14994"/>
                  </a:lnTo>
                  <a:lnTo>
                    <a:pt x="140231" y="15949"/>
                  </a:lnTo>
                  <a:lnTo>
                    <a:pt x="144089" y="16585"/>
                  </a:lnTo>
                  <a:lnTo>
                    <a:pt x="148645" y="18003"/>
                  </a:lnTo>
                  <a:lnTo>
                    <a:pt x="153667" y="19939"/>
                  </a:lnTo>
                  <a:lnTo>
                    <a:pt x="159000" y="22222"/>
                  </a:lnTo>
                  <a:lnTo>
                    <a:pt x="164539" y="23744"/>
                  </a:lnTo>
                  <a:lnTo>
                    <a:pt x="170216" y="24759"/>
                  </a:lnTo>
                  <a:lnTo>
                    <a:pt x="187524" y="2678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463"/>
            <p:cNvSpPr/>
            <p:nvPr/>
          </p:nvSpPr>
          <p:spPr>
            <a:xfrm>
              <a:off x="3509367" y="5429250"/>
              <a:ext cx="258962" cy="44649"/>
            </a:xfrm>
            <a:custGeom>
              <a:avLst/>
              <a:gdLst/>
              <a:ahLst/>
              <a:cxnLst/>
              <a:rect l="0" t="0" r="0" b="0"/>
              <a:pathLst>
                <a:path w="258962" h="44649">
                  <a:moveTo>
                    <a:pt x="0" y="0"/>
                  </a:moveTo>
                  <a:lnTo>
                    <a:pt x="20117" y="0"/>
                  </a:lnTo>
                  <a:lnTo>
                    <a:pt x="24325" y="991"/>
                  </a:lnTo>
                  <a:lnTo>
                    <a:pt x="29115" y="2645"/>
                  </a:lnTo>
                  <a:lnTo>
                    <a:pt x="34293" y="4740"/>
                  </a:lnTo>
                  <a:lnTo>
                    <a:pt x="39729" y="6136"/>
                  </a:lnTo>
                  <a:lnTo>
                    <a:pt x="45338" y="7067"/>
                  </a:lnTo>
                  <a:lnTo>
                    <a:pt x="51061" y="7688"/>
                  </a:lnTo>
                  <a:lnTo>
                    <a:pt x="56861" y="8102"/>
                  </a:lnTo>
                  <a:lnTo>
                    <a:pt x="62712" y="8377"/>
                  </a:lnTo>
                  <a:lnTo>
                    <a:pt x="75497" y="8684"/>
                  </a:lnTo>
                  <a:lnTo>
                    <a:pt x="91101" y="8820"/>
                  </a:lnTo>
                  <a:lnTo>
                    <a:pt x="98437" y="9849"/>
                  </a:lnTo>
                  <a:lnTo>
                    <a:pt x="105312" y="11526"/>
                  </a:lnTo>
                  <a:lnTo>
                    <a:pt x="111880" y="13637"/>
                  </a:lnTo>
                  <a:lnTo>
                    <a:pt x="119235" y="15044"/>
                  </a:lnTo>
                  <a:lnTo>
                    <a:pt x="127114" y="15982"/>
                  </a:lnTo>
                  <a:lnTo>
                    <a:pt x="135345" y="16608"/>
                  </a:lnTo>
                  <a:lnTo>
                    <a:pt x="142815" y="18017"/>
                  </a:lnTo>
                  <a:lnTo>
                    <a:pt x="149780" y="19949"/>
                  </a:lnTo>
                  <a:lnTo>
                    <a:pt x="156408" y="22229"/>
                  </a:lnTo>
                  <a:lnTo>
                    <a:pt x="163803" y="23749"/>
                  </a:lnTo>
                  <a:lnTo>
                    <a:pt x="171710" y="24762"/>
                  </a:lnTo>
                  <a:lnTo>
                    <a:pt x="179958" y="25437"/>
                  </a:lnTo>
                  <a:lnTo>
                    <a:pt x="187440" y="26880"/>
                  </a:lnTo>
                  <a:lnTo>
                    <a:pt x="194413" y="28834"/>
                  </a:lnTo>
                  <a:lnTo>
                    <a:pt x="201046" y="31129"/>
                  </a:lnTo>
                  <a:lnTo>
                    <a:pt x="207453" y="32658"/>
                  </a:lnTo>
                  <a:lnTo>
                    <a:pt x="213708" y="33678"/>
                  </a:lnTo>
                  <a:lnTo>
                    <a:pt x="219862" y="34358"/>
                  </a:lnTo>
                  <a:lnTo>
                    <a:pt x="225950" y="34812"/>
                  </a:lnTo>
                  <a:lnTo>
                    <a:pt x="231993" y="35114"/>
                  </a:lnTo>
                  <a:lnTo>
                    <a:pt x="238005" y="35315"/>
                  </a:lnTo>
                  <a:lnTo>
                    <a:pt x="243006" y="36442"/>
                  </a:lnTo>
                  <a:lnTo>
                    <a:pt x="247332" y="38185"/>
                  </a:lnTo>
                  <a:lnTo>
                    <a:pt x="258961" y="4464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464"/>
            <p:cNvSpPr/>
            <p:nvPr/>
          </p:nvSpPr>
          <p:spPr>
            <a:xfrm>
              <a:off x="4116587" y="5375671"/>
              <a:ext cx="258838" cy="330386"/>
            </a:xfrm>
            <a:custGeom>
              <a:avLst/>
              <a:gdLst/>
              <a:ahLst/>
              <a:cxnLst/>
              <a:rect l="0" t="0" r="0" b="0"/>
              <a:pathLst>
                <a:path w="258838" h="330386">
                  <a:moveTo>
                    <a:pt x="53577" y="35719"/>
                  </a:moveTo>
                  <a:lnTo>
                    <a:pt x="48837" y="35719"/>
                  </a:lnTo>
                  <a:lnTo>
                    <a:pt x="47440" y="36711"/>
                  </a:lnTo>
                  <a:lnTo>
                    <a:pt x="46509" y="38365"/>
                  </a:lnTo>
                  <a:lnTo>
                    <a:pt x="43900" y="45806"/>
                  </a:lnTo>
                  <a:lnTo>
                    <a:pt x="40015" y="53762"/>
                  </a:lnTo>
                  <a:lnTo>
                    <a:pt x="34982" y="61267"/>
                  </a:lnTo>
                  <a:lnTo>
                    <a:pt x="32250" y="64657"/>
                  </a:lnTo>
                  <a:lnTo>
                    <a:pt x="30430" y="68902"/>
                  </a:lnTo>
                  <a:lnTo>
                    <a:pt x="28406" y="78910"/>
                  </a:lnTo>
                  <a:lnTo>
                    <a:pt x="24862" y="87326"/>
                  </a:lnTo>
                  <a:lnTo>
                    <a:pt x="19978" y="95367"/>
                  </a:lnTo>
                  <a:lnTo>
                    <a:pt x="14501" y="105555"/>
                  </a:lnTo>
                  <a:lnTo>
                    <a:pt x="12643" y="112042"/>
                  </a:lnTo>
                  <a:lnTo>
                    <a:pt x="11405" y="119343"/>
                  </a:lnTo>
                  <a:lnTo>
                    <a:pt x="10580" y="127186"/>
                  </a:lnTo>
                  <a:lnTo>
                    <a:pt x="9037" y="134401"/>
                  </a:lnTo>
                  <a:lnTo>
                    <a:pt x="7016" y="141194"/>
                  </a:lnTo>
                  <a:lnTo>
                    <a:pt x="4677" y="147708"/>
                  </a:lnTo>
                  <a:lnTo>
                    <a:pt x="3117" y="155027"/>
                  </a:lnTo>
                  <a:lnTo>
                    <a:pt x="2078" y="162882"/>
                  </a:lnTo>
                  <a:lnTo>
                    <a:pt x="1385" y="171096"/>
                  </a:lnTo>
                  <a:lnTo>
                    <a:pt x="922" y="178557"/>
                  </a:lnTo>
                  <a:lnTo>
                    <a:pt x="409" y="192137"/>
                  </a:lnTo>
                  <a:lnTo>
                    <a:pt x="79" y="223161"/>
                  </a:lnTo>
                  <a:lnTo>
                    <a:pt x="0" y="291668"/>
                  </a:lnTo>
                  <a:lnTo>
                    <a:pt x="991" y="296641"/>
                  </a:lnTo>
                  <a:lnTo>
                    <a:pt x="4739" y="304812"/>
                  </a:lnTo>
                  <a:lnTo>
                    <a:pt x="12427" y="314990"/>
                  </a:lnTo>
                  <a:lnTo>
                    <a:pt x="16222" y="318142"/>
                  </a:lnTo>
                  <a:lnTo>
                    <a:pt x="20736" y="321235"/>
                  </a:lnTo>
                  <a:lnTo>
                    <a:pt x="25730" y="324290"/>
                  </a:lnTo>
                  <a:lnTo>
                    <a:pt x="30051" y="326326"/>
                  </a:lnTo>
                  <a:lnTo>
                    <a:pt x="37498" y="328588"/>
                  </a:lnTo>
                  <a:lnTo>
                    <a:pt x="44116" y="329595"/>
                  </a:lnTo>
                  <a:lnTo>
                    <a:pt x="51356" y="330041"/>
                  </a:lnTo>
                  <a:lnTo>
                    <a:pt x="61188" y="330240"/>
                  </a:lnTo>
                  <a:lnTo>
                    <a:pt x="95394" y="330385"/>
                  </a:lnTo>
                  <a:lnTo>
                    <a:pt x="101299" y="329397"/>
                  </a:lnTo>
                  <a:lnTo>
                    <a:pt x="107220" y="327747"/>
                  </a:lnTo>
                  <a:lnTo>
                    <a:pt x="113151" y="325655"/>
                  </a:lnTo>
                  <a:lnTo>
                    <a:pt x="118098" y="323267"/>
                  </a:lnTo>
                  <a:lnTo>
                    <a:pt x="122387" y="320683"/>
                  </a:lnTo>
                  <a:lnTo>
                    <a:pt x="126240" y="317969"/>
                  </a:lnTo>
                  <a:lnTo>
                    <a:pt x="130792" y="315167"/>
                  </a:lnTo>
                  <a:lnTo>
                    <a:pt x="135811" y="312306"/>
                  </a:lnTo>
                  <a:lnTo>
                    <a:pt x="141142" y="309407"/>
                  </a:lnTo>
                  <a:lnTo>
                    <a:pt x="145688" y="306482"/>
                  </a:lnTo>
                  <a:lnTo>
                    <a:pt x="153385" y="300587"/>
                  </a:lnTo>
                  <a:lnTo>
                    <a:pt x="157819" y="297626"/>
                  </a:lnTo>
                  <a:lnTo>
                    <a:pt x="162759" y="294660"/>
                  </a:lnTo>
                  <a:lnTo>
                    <a:pt x="168037" y="291690"/>
                  </a:lnTo>
                  <a:lnTo>
                    <a:pt x="172547" y="288718"/>
                  </a:lnTo>
                  <a:lnTo>
                    <a:pt x="180205" y="282770"/>
                  </a:lnTo>
                  <a:lnTo>
                    <a:pt x="186916" y="276818"/>
                  </a:lnTo>
                  <a:lnTo>
                    <a:pt x="190095" y="273843"/>
                  </a:lnTo>
                  <a:lnTo>
                    <a:pt x="192213" y="270867"/>
                  </a:lnTo>
                  <a:lnTo>
                    <a:pt x="196188" y="261938"/>
                  </a:lnTo>
                  <a:lnTo>
                    <a:pt x="203975" y="251795"/>
                  </a:lnTo>
                  <a:lnTo>
                    <a:pt x="204756" y="248170"/>
                  </a:lnTo>
                  <a:lnTo>
                    <a:pt x="204965" y="245814"/>
                  </a:lnTo>
                  <a:lnTo>
                    <a:pt x="204112" y="244243"/>
                  </a:lnTo>
                  <a:lnTo>
                    <a:pt x="202550" y="243196"/>
                  </a:lnTo>
                  <a:lnTo>
                    <a:pt x="200517" y="242498"/>
                  </a:lnTo>
                  <a:lnTo>
                    <a:pt x="199162" y="241040"/>
                  </a:lnTo>
                  <a:lnTo>
                    <a:pt x="198258" y="239076"/>
                  </a:lnTo>
                  <a:lnTo>
                    <a:pt x="197657" y="236776"/>
                  </a:lnTo>
                  <a:lnTo>
                    <a:pt x="194341" y="231572"/>
                  </a:lnTo>
                  <a:lnTo>
                    <a:pt x="192068" y="228795"/>
                  </a:lnTo>
                  <a:lnTo>
                    <a:pt x="189561" y="226944"/>
                  </a:lnTo>
                  <a:lnTo>
                    <a:pt x="184128" y="224888"/>
                  </a:lnTo>
                  <a:lnTo>
                    <a:pt x="180299" y="223347"/>
                  </a:lnTo>
                  <a:lnTo>
                    <a:pt x="175761" y="221328"/>
                  </a:lnTo>
                  <a:lnTo>
                    <a:pt x="170752" y="218990"/>
                  </a:lnTo>
                  <a:lnTo>
                    <a:pt x="166420" y="217431"/>
                  </a:lnTo>
                  <a:lnTo>
                    <a:pt x="158961" y="215698"/>
                  </a:lnTo>
                  <a:lnTo>
                    <a:pt x="152338" y="214929"/>
                  </a:lnTo>
                  <a:lnTo>
                    <a:pt x="145096" y="214587"/>
                  </a:lnTo>
                  <a:lnTo>
                    <a:pt x="126923" y="214367"/>
                  </a:lnTo>
                  <a:lnTo>
                    <a:pt x="108745" y="214324"/>
                  </a:lnTo>
                  <a:lnTo>
                    <a:pt x="104246" y="213328"/>
                  </a:lnTo>
                  <a:lnTo>
                    <a:pt x="93174" y="208178"/>
                  </a:lnTo>
                  <a:lnTo>
                    <a:pt x="86720" y="206625"/>
                  </a:lnTo>
                  <a:lnTo>
                    <a:pt x="80544" y="205935"/>
                  </a:lnTo>
                  <a:lnTo>
                    <a:pt x="71969" y="205415"/>
                  </a:lnTo>
                  <a:lnTo>
                    <a:pt x="66397" y="205390"/>
                  </a:lnTo>
                  <a:lnTo>
                    <a:pt x="71181" y="205384"/>
                  </a:lnTo>
                  <a:lnTo>
                    <a:pt x="76101" y="200643"/>
                  </a:lnTo>
                  <a:lnTo>
                    <a:pt x="78515" y="199246"/>
                  </a:lnTo>
                  <a:lnTo>
                    <a:pt x="83843" y="197695"/>
                  </a:lnTo>
                  <a:lnTo>
                    <a:pt x="89518" y="197005"/>
                  </a:lnTo>
                  <a:lnTo>
                    <a:pt x="96339" y="196698"/>
                  </a:lnTo>
                  <a:lnTo>
                    <a:pt x="117833" y="196486"/>
                  </a:lnTo>
                  <a:lnTo>
                    <a:pt x="122211" y="195483"/>
                  </a:lnTo>
                  <a:lnTo>
                    <a:pt x="127114" y="193822"/>
                  </a:lnTo>
                  <a:lnTo>
                    <a:pt x="132367" y="191723"/>
                  </a:lnTo>
                  <a:lnTo>
                    <a:pt x="137854" y="190323"/>
                  </a:lnTo>
                  <a:lnTo>
                    <a:pt x="143496" y="189390"/>
                  </a:lnTo>
                  <a:lnTo>
                    <a:pt x="149241" y="188768"/>
                  </a:lnTo>
                  <a:lnTo>
                    <a:pt x="154064" y="188353"/>
                  </a:lnTo>
                  <a:lnTo>
                    <a:pt x="162068" y="187892"/>
                  </a:lnTo>
                  <a:lnTo>
                    <a:pt x="166584" y="186777"/>
                  </a:lnTo>
                  <a:lnTo>
                    <a:pt x="171579" y="185042"/>
                  </a:lnTo>
                  <a:lnTo>
                    <a:pt x="176893" y="182893"/>
                  </a:lnTo>
                  <a:lnTo>
                    <a:pt x="182421" y="180468"/>
                  </a:lnTo>
                  <a:lnTo>
                    <a:pt x="193853" y="175127"/>
                  </a:lnTo>
                  <a:lnTo>
                    <a:pt x="199680" y="173306"/>
                  </a:lnTo>
                  <a:lnTo>
                    <a:pt x="205549" y="172093"/>
                  </a:lnTo>
                  <a:lnTo>
                    <a:pt x="211446" y="171283"/>
                  </a:lnTo>
                  <a:lnTo>
                    <a:pt x="216370" y="169751"/>
                  </a:lnTo>
                  <a:lnTo>
                    <a:pt x="220645" y="167739"/>
                  </a:lnTo>
                  <a:lnTo>
                    <a:pt x="228040" y="162856"/>
                  </a:lnTo>
                  <a:lnTo>
                    <a:pt x="234634" y="157378"/>
                  </a:lnTo>
                  <a:lnTo>
                    <a:pt x="240872" y="151636"/>
                  </a:lnTo>
                  <a:lnTo>
                    <a:pt x="243924" y="148716"/>
                  </a:lnTo>
                  <a:lnTo>
                    <a:pt x="245959" y="145777"/>
                  </a:lnTo>
                  <a:lnTo>
                    <a:pt x="249816" y="136900"/>
                  </a:lnTo>
                  <a:lnTo>
                    <a:pt x="255809" y="127986"/>
                  </a:lnTo>
                  <a:lnTo>
                    <a:pt x="257559" y="122036"/>
                  </a:lnTo>
                  <a:lnTo>
                    <a:pt x="258545" y="113109"/>
                  </a:lnTo>
                  <a:lnTo>
                    <a:pt x="258837" y="104180"/>
                  </a:lnTo>
                  <a:lnTo>
                    <a:pt x="257885" y="101204"/>
                  </a:lnTo>
                  <a:lnTo>
                    <a:pt x="246519" y="81580"/>
                  </a:lnTo>
                  <a:lnTo>
                    <a:pt x="240863" y="73299"/>
                  </a:lnTo>
                  <a:lnTo>
                    <a:pt x="235041" y="65320"/>
                  </a:lnTo>
                  <a:lnTo>
                    <a:pt x="229147" y="55159"/>
                  </a:lnTo>
                  <a:lnTo>
                    <a:pt x="225194" y="50663"/>
                  </a:lnTo>
                  <a:lnTo>
                    <a:pt x="220574" y="46674"/>
                  </a:lnTo>
                  <a:lnTo>
                    <a:pt x="215509" y="43022"/>
                  </a:lnTo>
                  <a:lnTo>
                    <a:pt x="211141" y="39596"/>
                  </a:lnTo>
                  <a:lnTo>
                    <a:pt x="203642" y="33143"/>
                  </a:lnTo>
                  <a:lnTo>
                    <a:pt x="199261" y="30033"/>
                  </a:lnTo>
                  <a:lnTo>
                    <a:pt x="194356" y="26967"/>
                  </a:lnTo>
                  <a:lnTo>
                    <a:pt x="189101" y="23931"/>
                  </a:lnTo>
                  <a:lnTo>
                    <a:pt x="184606" y="21908"/>
                  </a:lnTo>
                  <a:lnTo>
                    <a:pt x="176966" y="19659"/>
                  </a:lnTo>
                  <a:lnTo>
                    <a:pt x="172547" y="18067"/>
                  </a:lnTo>
                  <a:lnTo>
                    <a:pt x="167617" y="16013"/>
                  </a:lnTo>
                  <a:lnTo>
                    <a:pt x="154927" y="10329"/>
                  </a:lnTo>
                  <a:lnTo>
                    <a:pt x="147988" y="9345"/>
                  </a:lnTo>
                  <a:lnTo>
                    <a:pt x="145291" y="8214"/>
                  </a:lnTo>
                  <a:lnTo>
                    <a:pt x="139648" y="4313"/>
                  </a:lnTo>
                  <a:lnTo>
                    <a:pt x="133833" y="1917"/>
                  </a:lnTo>
                  <a:lnTo>
                    <a:pt x="125082" y="15"/>
                  </a:lnTo>
                  <a:lnTo>
                    <a:pt x="125014" y="0"/>
                  </a:lnTo>
                  <a:lnTo>
                    <a:pt x="125014" y="893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465"/>
            <p:cNvSpPr/>
            <p:nvPr/>
          </p:nvSpPr>
          <p:spPr>
            <a:xfrm>
              <a:off x="4652367" y="5411390"/>
              <a:ext cx="35719" cy="294681"/>
            </a:xfrm>
            <a:custGeom>
              <a:avLst/>
              <a:gdLst/>
              <a:ahLst/>
              <a:cxnLst/>
              <a:rect l="0" t="0" r="0" b="0"/>
              <a:pathLst>
                <a:path w="35719" h="294681">
                  <a:moveTo>
                    <a:pt x="35718" y="0"/>
                  </a:moveTo>
                  <a:lnTo>
                    <a:pt x="35718" y="50802"/>
                  </a:lnTo>
                  <a:lnTo>
                    <a:pt x="34726" y="56689"/>
                  </a:lnTo>
                  <a:lnTo>
                    <a:pt x="33073" y="62597"/>
                  </a:lnTo>
                  <a:lnTo>
                    <a:pt x="30978" y="68521"/>
                  </a:lnTo>
                  <a:lnTo>
                    <a:pt x="29581" y="75446"/>
                  </a:lnTo>
                  <a:lnTo>
                    <a:pt x="28650" y="83039"/>
                  </a:lnTo>
                  <a:lnTo>
                    <a:pt x="28030" y="91079"/>
                  </a:lnTo>
                  <a:lnTo>
                    <a:pt x="27616" y="99414"/>
                  </a:lnTo>
                  <a:lnTo>
                    <a:pt x="27157" y="116614"/>
                  </a:lnTo>
                  <a:lnTo>
                    <a:pt x="26042" y="125368"/>
                  </a:lnTo>
                  <a:lnTo>
                    <a:pt x="24306" y="134180"/>
                  </a:lnTo>
                  <a:lnTo>
                    <a:pt x="22157" y="143031"/>
                  </a:lnTo>
                  <a:lnTo>
                    <a:pt x="20724" y="150917"/>
                  </a:lnTo>
                  <a:lnTo>
                    <a:pt x="19769" y="158158"/>
                  </a:lnTo>
                  <a:lnTo>
                    <a:pt x="19133" y="164970"/>
                  </a:lnTo>
                  <a:lnTo>
                    <a:pt x="17716" y="172488"/>
                  </a:lnTo>
                  <a:lnTo>
                    <a:pt x="15779" y="180476"/>
                  </a:lnTo>
                  <a:lnTo>
                    <a:pt x="13496" y="188779"/>
                  </a:lnTo>
                  <a:lnTo>
                    <a:pt x="11974" y="196298"/>
                  </a:lnTo>
                  <a:lnTo>
                    <a:pt x="10959" y="203295"/>
                  </a:lnTo>
                  <a:lnTo>
                    <a:pt x="10282" y="209944"/>
                  </a:lnTo>
                  <a:lnTo>
                    <a:pt x="8839" y="217354"/>
                  </a:lnTo>
                  <a:lnTo>
                    <a:pt x="6885" y="225269"/>
                  </a:lnTo>
                  <a:lnTo>
                    <a:pt x="4590" y="233523"/>
                  </a:lnTo>
                  <a:lnTo>
                    <a:pt x="3060" y="241010"/>
                  </a:lnTo>
                  <a:lnTo>
                    <a:pt x="2039" y="247986"/>
                  </a:lnTo>
                  <a:lnTo>
                    <a:pt x="1359" y="254621"/>
                  </a:lnTo>
                  <a:lnTo>
                    <a:pt x="907" y="260036"/>
                  </a:lnTo>
                  <a:lnTo>
                    <a:pt x="403" y="268700"/>
                  </a:lnTo>
                  <a:lnTo>
                    <a:pt x="179" y="275857"/>
                  </a:lnTo>
                  <a:lnTo>
                    <a:pt x="0" y="29468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466"/>
            <p:cNvSpPr/>
            <p:nvPr/>
          </p:nvSpPr>
          <p:spPr>
            <a:xfrm>
              <a:off x="4589859" y="5536406"/>
              <a:ext cx="223243" cy="17860"/>
            </a:xfrm>
            <a:custGeom>
              <a:avLst/>
              <a:gdLst/>
              <a:ahLst/>
              <a:cxnLst/>
              <a:rect l="0" t="0" r="0" b="0"/>
              <a:pathLst>
                <a:path w="223243" h="17860">
                  <a:moveTo>
                    <a:pt x="223242" y="0"/>
                  </a:moveTo>
                  <a:lnTo>
                    <a:pt x="105746" y="0"/>
                  </a:lnTo>
                  <a:lnTo>
                    <a:pt x="97286" y="992"/>
                  </a:lnTo>
                  <a:lnTo>
                    <a:pt x="88670" y="2645"/>
                  </a:lnTo>
                  <a:lnTo>
                    <a:pt x="79949" y="4740"/>
                  </a:lnTo>
                  <a:lnTo>
                    <a:pt x="72151" y="6137"/>
                  </a:lnTo>
                  <a:lnTo>
                    <a:pt x="64968" y="7068"/>
                  </a:lnTo>
                  <a:lnTo>
                    <a:pt x="58195" y="7688"/>
                  </a:lnTo>
                  <a:lnTo>
                    <a:pt x="51695" y="8102"/>
                  </a:lnTo>
                  <a:lnTo>
                    <a:pt x="39181" y="8562"/>
                  </a:lnTo>
                  <a:lnTo>
                    <a:pt x="33066" y="9676"/>
                  </a:lnTo>
                  <a:lnTo>
                    <a:pt x="27004" y="11412"/>
                  </a:lnTo>
                  <a:lnTo>
                    <a:pt x="20980" y="13561"/>
                  </a:lnTo>
                  <a:lnTo>
                    <a:pt x="15971" y="14994"/>
                  </a:lnTo>
                  <a:lnTo>
                    <a:pt x="11639" y="15949"/>
                  </a:lnTo>
                  <a:lnTo>
                    <a:pt x="0" y="1785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467"/>
            <p:cNvSpPr/>
            <p:nvPr/>
          </p:nvSpPr>
          <p:spPr>
            <a:xfrm>
              <a:off x="4474223" y="5367313"/>
              <a:ext cx="396969" cy="526281"/>
            </a:xfrm>
            <a:custGeom>
              <a:avLst/>
              <a:gdLst/>
              <a:ahLst/>
              <a:cxnLst/>
              <a:rect l="0" t="0" r="0" b="0"/>
              <a:pathLst>
                <a:path w="396969" h="526281">
                  <a:moveTo>
                    <a:pt x="392456" y="383405"/>
                  </a:moveTo>
                  <a:lnTo>
                    <a:pt x="392456" y="420982"/>
                  </a:lnTo>
                  <a:lnTo>
                    <a:pt x="391464" y="424331"/>
                  </a:lnTo>
                  <a:lnTo>
                    <a:pt x="387716" y="430698"/>
                  </a:lnTo>
                  <a:lnTo>
                    <a:pt x="377225" y="443863"/>
                  </a:lnTo>
                  <a:lnTo>
                    <a:pt x="371465" y="453601"/>
                  </a:lnTo>
                  <a:lnTo>
                    <a:pt x="368541" y="456991"/>
                  </a:lnTo>
                  <a:lnTo>
                    <a:pt x="365599" y="459252"/>
                  </a:lnTo>
                  <a:lnTo>
                    <a:pt x="349007" y="467620"/>
                  </a:lnTo>
                  <a:lnTo>
                    <a:pt x="338088" y="470443"/>
                  </a:lnTo>
                  <a:lnTo>
                    <a:pt x="326620" y="472690"/>
                  </a:lnTo>
                  <a:lnTo>
                    <a:pt x="314909" y="476996"/>
                  </a:lnTo>
                  <a:lnTo>
                    <a:pt x="303090" y="479571"/>
                  </a:lnTo>
                  <a:lnTo>
                    <a:pt x="297160" y="480258"/>
                  </a:lnTo>
                  <a:lnTo>
                    <a:pt x="290230" y="480716"/>
                  </a:lnTo>
                  <a:lnTo>
                    <a:pt x="282633" y="481021"/>
                  </a:lnTo>
                  <a:lnTo>
                    <a:pt x="274592" y="481224"/>
                  </a:lnTo>
                  <a:lnTo>
                    <a:pt x="266256" y="480368"/>
                  </a:lnTo>
                  <a:lnTo>
                    <a:pt x="257721" y="478805"/>
                  </a:lnTo>
                  <a:lnTo>
                    <a:pt x="249054" y="476770"/>
                  </a:lnTo>
                  <a:lnTo>
                    <a:pt x="241293" y="474422"/>
                  </a:lnTo>
                  <a:lnTo>
                    <a:pt x="234133" y="471865"/>
                  </a:lnTo>
                  <a:lnTo>
                    <a:pt x="227376" y="469167"/>
                  </a:lnTo>
                  <a:lnTo>
                    <a:pt x="211932" y="463524"/>
                  </a:lnTo>
                  <a:lnTo>
                    <a:pt x="177762" y="451817"/>
                  </a:lnTo>
                  <a:lnTo>
                    <a:pt x="168959" y="447864"/>
                  </a:lnTo>
                  <a:lnTo>
                    <a:pt x="160115" y="443245"/>
                  </a:lnTo>
                  <a:lnTo>
                    <a:pt x="151241" y="438182"/>
                  </a:lnTo>
                  <a:lnTo>
                    <a:pt x="142350" y="432821"/>
                  </a:lnTo>
                  <a:lnTo>
                    <a:pt x="124531" y="421573"/>
                  </a:lnTo>
                  <a:lnTo>
                    <a:pt x="116605" y="415796"/>
                  </a:lnTo>
                  <a:lnTo>
                    <a:pt x="109338" y="409960"/>
                  </a:lnTo>
                  <a:lnTo>
                    <a:pt x="102507" y="404085"/>
                  </a:lnTo>
                  <a:lnTo>
                    <a:pt x="95969" y="398184"/>
                  </a:lnTo>
                  <a:lnTo>
                    <a:pt x="83413" y="386336"/>
                  </a:lnTo>
                  <a:lnTo>
                    <a:pt x="71218" y="371809"/>
                  </a:lnTo>
                  <a:lnTo>
                    <a:pt x="59184" y="356423"/>
                  </a:lnTo>
                  <a:lnTo>
                    <a:pt x="47221" y="342971"/>
                  </a:lnTo>
                  <a:lnTo>
                    <a:pt x="37934" y="327732"/>
                  </a:lnTo>
                  <a:lnTo>
                    <a:pt x="29508" y="312028"/>
                  </a:lnTo>
                  <a:lnTo>
                    <a:pt x="19148" y="298434"/>
                  </a:lnTo>
                  <a:lnTo>
                    <a:pt x="15592" y="291040"/>
                  </a:lnTo>
                  <a:lnTo>
                    <a:pt x="11641" y="274884"/>
                  </a:lnTo>
                  <a:lnTo>
                    <a:pt x="7239" y="260429"/>
                  </a:lnTo>
                  <a:lnTo>
                    <a:pt x="2967" y="247390"/>
                  </a:lnTo>
                  <a:lnTo>
                    <a:pt x="1068" y="234979"/>
                  </a:lnTo>
                  <a:lnTo>
                    <a:pt x="225" y="220204"/>
                  </a:lnTo>
                  <a:lnTo>
                    <a:pt x="0" y="212097"/>
                  </a:lnTo>
                  <a:lnTo>
                    <a:pt x="842" y="203715"/>
                  </a:lnTo>
                  <a:lnTo>
                    <a:pt x="2396" y="195151"/>
                  </a:lnTo>
                  <a:lnTo>
                    <a:pt x="4424" y="186465"/>
                  </a:lnTo>
                  <a:lnTo>
                    <a:pt x="6677" y="171522"/>
                  </a:lnTo>
                  <a:lnTo>
                    <a:pt x="8671" y="157274"/>
                  </a:lnTo>
                  <a:lnTo>
                    <a:pt x="12864" y="141020"/>
                  </a:lnTo>
                  <a:lnTo>
                    <a:pt x="18035" y="123873"/>
                  </a:lnTo>
                  <a:lnTo>
                    <a:pt x="20803" y="115134"/>
                  </a:lnTo>
                  <a:lnTo>
                    <a:pt x="26525" y="100131"/>
                  </a:lnTo>
                  <a:lnTo>
                    <a:pt x="32374" y="85858"/>
                  </a:lnTo>
                  <a:lnTo>
                    <a:pt x="38282" y="69591"/>
                  </a:lnTo>
                  <a:lnTo>
                    <a:pt x="44214" y="55086"/>
                  </a:lnTo>
                  <a:lnTo>
                    <a:pt x="51151" y="42024"/>
                  </a:lnTo>
                  <a:lnTo>
                    <a:pt x="60848" y="29605"/>
                  </a:lnTo>
                  <a:lnTo>
                    <a:pt x="71773" y="20116"/>
                  </a:lnTo>
                  <a:lnTo>
                    <a:pt x="83243" y="12592"/>
                  </a:lnTo>
                  <a:lnTo>
                    <a:pt x="94955" y="5940"/>
                  </a:lnTo>
                  <a:lnTo>
                    <a:pt x="106774" y="2323"/>
                  </a:lnTo>
                  <a:lnTo>
                    <a:pt x="112705" y="1358"/>
                  </a:lnTo>
                  <a:lnTo>
                    <a:pt x="119635" y="715"/>
                  </a:lnTo>
                  <a:lnTo>
                    <a:pt x="127232" y="286"/>
                  </a:lnTo>
                  <a:lnTo>
                    <a:pt x="135273" y="0"/>
                  </a:lnTo>
                  <a:lnTo>
                    <a:pt x="143609" y="802"/>
                  </a:lnTo>
                  <a:lnTo>
                    <a:pt x="152145" y="2329"/>
                  </a:lnTo>
                  <a:lnTo>
                    <a:pt x="160811" y="4338"/>
                  </a:lnTo>
                  <a:lnTo>
                    <a:pt x="169565" y="6671"/>
                  </a:lnTo>
                  <a:lnTo>
                    <a:pt x="187229" y="11908"/>
                  </a:lnTo>
                  <a:lnTo>
                    <a:pt x="195115" y="14694"/>
                  </a:lnTo>
                  <a:lnTo>
                    <a:pt x="202357" y="17543"/>
                  </a:lnTo>
                  <a:lnTo>
                    <a:pt x="209168" y="20434"/>
                  </a:lnTo>
                  <a:lnTo>
                    <a:pt x="216686" y="24346"/>
                  </a:lnTo>
                  <a:lnTo>
                    <a:pt x="224674" y="28939"/>
                  </a:lnTo>
                  <a:lnTo>
                    <a:pt x="232977" y="33985"/>
                  </a:lnTo>
                  <a:lnTo>
                    <a:pt x="241488" y="40325"/>
                  </a:lnTo>
                  <a:lnTo>
                    <a:pt x="250139" y="47529"/>
                  </a:lnTo>
                  <a:lnTo>
                    <a:pt x="258883" y="55309"/>
                  </a:lnTo>
                  <a:lnTo>
                    <a:pt x="266696" y="63471"/>
                  </a:lnTo>
                  <a:lnTo>
                    <a:pt x="273889" y="71889"/>
                  </a:lnTo>
                  <a:lnTo>
                    <a:pt x="280670" y="80477"/>
                  </a:lnTo>
                  <a:lnTo>
                    <a:pt x="288166" y="89180"/>
                  </a:lnTo>
                  <a:lnTo>
                    <a:pt x="296140" y="97958"/>
                  </a:lnTo>
                  <a:lnTo>
                    <a:pt x="304433" y="106786"/>
                  </a:lnTo>
                  <a:lnTo>
                    <a:pt x="312938" y="116641"/>
                  </a:lnTo>
                  <a:lnTo>
                    <a:pt x="321585" y="127180"/>
                  </a:lnTo>
                  <a:lnTo>
                    <a:pt x="330326" y="138174"/>
                  </a:lnTo>
                  <a:lnTo>
                    <a:pt x="338137" y="149473"/>
                  </a:lnTo>
                  <a:lnTo>
                    <a:pt x="345330" y="160973"/>
                  </a:lnTo>
                  <a:lnTo>
                    <a:pt x="352109" y="172610"/>
                  </a:lnTo>
                  <a:lnTo>
                    <a:pt x="357620" y="184336"/>
                  </a:lnTo>
                  <a:lnTo>
                    <a:pt x="362287" y="196122"/>
                  </a:lnTo>
                  <a:lnTo>
                    <a:pt x="366390" y="207948"/>
                  </a:lnTo>
                  <a:lnTo>
                    <a:pt x="371110" y="219801"/>
                  </a:lnTo>
                  <a:lnTo>
                    <a:pt x="376241" y="231672"/>
                  </a:lnTo>
                  <a:lnTo>
                    <a:pt x="381646" y="243554"/>
                  </a:lnTo>
                  <a:lnTo>
                    <a:pt x="385249" y="255445"/>
                  </a:lnTo>
                  <a:lnTo>
                    <a:pt x="387652" y="267340"/>
                  </a:lnTo>
                  <a:lnTo>
                    <a:pt x="389253" y="279240"/>
                  </a:lnTo>
                  <a:lnTo>
                    <a:pt x="391313" y="290149"/>
                  </a:lnTo>
                  <a:lnTo>
                    <a:pt x="393679" y="300398"/>
                  </a:lnTo>
                  <a:lnTo>
                    <a:pt x="396247" y="310208"/>
                  </a:lnTo>
                  <a:lnTo>
                    <a:pt x="396968" y="320716"/>
                  </a:lnTo>
                  <a:lnTo>
                    <a:pt x="396457" y="331691"/>
                  </a:lnTo>
                  <a:lnTo>
                    <a:pt x="395123" y="342976"/>
                  </a:lnTo>
                  <a:lnTo>
                    <a:pt x="394234" y="353475"/>
                  </a:lnTo>
                  <a:lnTo>
                    <a:pt x="393642" y="363453"/>
                  </a:lnTo>
                  <a:lnTo>
                    <a:pt x="393246" y="373080"/>
                  </a:lnTo>
                  <a:lnTo>
                    <a:pt x="391991" y="382475"/>
                  </a:lnTo>
                  <a:lnTo>
                    <a:pt x="390161" y="391714"/>
                  </a:lnTo>
                  <a:lnTo>
                    <a:pt x="387950" y="400851"/>
                  </a:lnTo>
                  <a:lnTo>
                    <a:pt x="382847" y="416294"/>
                  </a:lnTo>
                  <a:lnTo>
                    <a:pt x="376279" y="430765"/>
                  </a:lnTo>
                  <a:lnTo>
                    <a:pt x="366746" y="447118"/>
                  </a:lnTo>
                  <a:lnTo>
                    <a:pt x="355893" y="459017"/>
                  </a:lnTo>
                  <a:lnTo>
                    <a:pt x="344456" y="468604"/>
                  </a:lnTo>
                  <a:lnTo>
                    <a:pt x="332758" y="479480"/>
                  </a:lnTo>
                  <a:lnTo>
                    <a:pt x="320945" y="488282"/>
                  </a:lnTo>
                  <a:lnTo>
                    <a:pt x="315016" y="492018"/>
                  </a:lnTo>
                  <a:lnTo>
                    <a:pt x="308087" y="495502"/>
                  </a:lnTo>
                  <a:lnTo>
                    <a:pt x="300491" y="498816"/>
                  </a:lnTo>
                  <a:lnTo>
                    <a:pt x="292451" y="502017"/>
                  </a:lnTo>
                  <a:lnTo>
                    <a:pt x="275580" y="508221"/>
                  </a:lnTo>
                  <a:lnTo>
                    <a:pt x="266913" y="511264"/>
                  </a:lnTo>
                  <a:lnTo>
                    <a:pt x="259152" y="514285"/>
                  </a:lnTo>
                  <a:lnTo>
                    <a:pt x="251993" y="517292"/>
                  </a:lnTo>
                  <a:lnTo>
                    <a:pt x="239739" y="522285"/>
                  </a:lnTo>
                  <a:lnTo>
                    <a:pt x="235082" y="523617"/>
                  </a:lnTo>
                  <a:lnTo>
                    <a:pt x="222792" y="52628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468"/>
            <p:cNvSpPr/>
            <p:nvPr/>
          </p:nvSpPr>
          <p:spPr>
            <a:xfrm>
              <a:off x="5056012" y="5420320"/>
              <a:ext cx="221434" cy="419696"/>
            </a:xfrm>
            <a:custGeom>
              <a:avLst/>
              <a:gdLst/>
              <a:ahLst/>
              <a:cxnLst/>
              <a:rect l="0" t="0" r="0" b="0"/>
              <a:pathLst>
                <a:path w="221434" h="419696">
                  <a:moveTo>
                    <a:pt x="221433" y="0"/>
                  </a:moveTo>
                  <a:lnTo>
                    <a:pt x="213744" y="7688"/>
                  </a:lnTo>
                  <a:lnTo>
                    <a:pt x="207763" y="11024"/>
                  </a:lnTo>
                  <a:lnTo>
                    <a:pt x="203390" y="13302"/>
                  </a:lnTo>
                  <a:lnTo>
                    <a:pt x="199482" y="16805"/>
                  </a:lnTo>
                  <a:lnTo>
                    <a:pt x="195885" y="21125"/>
                  </a:lnTo>
                  <a:lnTo>
                    <a:pt x="192495" y="25990"/>
                  </a:lnTo>
                  <a:lnTo>
                    <a:pt x="188250" y="30224"/>
                  </a:lnTo>
                  <a:lnTo>
                    <a:pt x="183436" y="34040"/>
                  </a:lnTo>
                  <a:lnTo>
                    <a:pt x="178242" y="37576"/>
                  </a:lnTo>
                  <a:lnTo>
                    <a:pt x="172795" y="41918"/>
                  </a:lnTo>
                  <a:lnTo>
                    <a:pt x="167180" y="46797"/>
                  </a:lnTo>
                  <a:lnTo>
                    <a:pt x="161452" y="52034"/>
                  </a:lnTo>
                  <a:lnTo>
                    <a:pt x="155648" y="58501"/>
                  </a:lnTo>
                  <a:lnTo>
                    <a:pt x="149795" y="65790"/>
                  </a:lnTo>
                  <a:lnTo>
                    <a:pt x="143909" y="73626"/>
                  </a:lnTo>
                  <a:lnTo>
                    <a:pt x="138000" y="80833"/>
                  </a:lnTo>
                  <a:lnTo>
                    <a:pt x="132077" y="87624"/>
                  </a:lnTo>
                  <a:lnTo>
                    <a:pt x="126143" y="94134"/>
                  </a:lnTo>
                  <a:lnTo>
                    <a:pt x="114259" y="106660"/>
                  </a:lnTo>
                  <a:lnTo>
                    <a:pt x="108312" y="112779"/>
                  </a:lnTo>
                  <a:lnTo>
                    <a:pt x="102362" y="119834"/>
                  </a:lnTo>
                  <a:lnTo>
                    <a:pt x="96412" y="127514"/>
                  </a:lnTo>
                  <a:lnTo>
                    <a:pt x="90461" y="135611"/>
                  </a:lnTo>
                  <a:lnTo>
                    <a:pt x="84508" y="142993"/>
                  </a:lnTo>
                  <a:lnTo>
                    <a:pt x="78556" y="149899"/>
                  </a:lnTo>
                  <a:lnTo>
                    <a:pt x="72604" y="156488"/>
                  </a:lnTo>
                  <a:lnTo>
                    <a:pt x="66651" y="163856"/>
                  </a:lnTo>
                  <a:lnTo>
                    <a:pt x="60698" y="171745"/>
                  </a:lnTo>
                  <a:lnTo>
                    <a:pt x="48792" y="188448"/>
                  </a:lnTo>
                  <a:lnTo>
                    <a:pt x="36886" y="205793"/>
                  </a:lnTo>
                  <a:lnTo>
                    <a:pt x="31925" y="214586"/>
                  </a:lnTo>
                  <a:lnTo>
                    <a:pt x="27625" y="223425"/>
                  </a:lnTo>
                  <a:lnTo>
                    <a:pt x="23767" y="232293"/>
                  </a:lnTo>
                  <a:lnTo>
                    <a:pt x="20203" y="241182"/>
                  </a:lnTo>
                  <a:lnTo>
                    <a:pt x="13596" y="258996"/>
                  </a:lnTo>
                  <a:lnTo>
                    <a:pt x="4299" y="285761"/>
                  </a:lnTo>
                  <a:lnTo>
                    <a:pt x="2262" y="294686"/>
                  </a:lnTo>
                  <a:lnTo>
                    <a:pt x="905" y="303614"/>
                  </a:lnTo>
                  <a:lnTo>
                    <a:pt x="0" y="312542"/>
                  </a:lnTo>
                  <a:lnTo>
                    <a:pt x="389" y="322462"/>
                  </a:lnTo>
                  <a:lnTo>
                    <a:pt x="1641" y="333045"/>
                  </a:lnTo>
                  <a:lnTo>
                    <a:pt x="3467" y="344069"/>
                  </a:lnTo>
                  <a:lnTo>
                    <a:pt x="5677" y="354395"/>
                  </a:lnTo>
                  <a:lnTo>
                    <a:pt x="8143" y="364255"/>
                  </a:lnTo>
                  <a:lnTo>
                    <a:pt x="10778" y="373806"/>
                  </a:lnTo>
                  <a:lnTo>
                    <a:pt x="13528" y="382157"/>
                  </a:lnTo>
                  <a:lnTo>
                    <a:pt x="16353" y="389708"/>
                  </a:lnTo>
                  <a:lnTo>
                    <a:pt x="22138" y="402399"/>
                  </a:lnTo>
                  <a:lnTo>
                    <a:pt x="25069" y="407172"/>
                  </a:lnTo>
                  <a:lnTo>
                    <a:pt x="33909" y="41969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469"/>
            <p:cNvSpPr/>
            <p:nvPr/>
          </p:nvSpPr>
          <p:spPr>
            <a:xfrm>
              <a:off x="5323862" y="5500687"/>
              <a:ext cx="319701" cy="196420"/>
            </a:xfrm>
            <a:custGeom>
              <a:avLst/>
              <a:gdLst/>
              <a:ahLst/>
              <a:cxnLst/>
              <a:rect l="0" t="0" r="0" b="0"/>
              <a:pathLst>
                <a:path w="319701" h="196420">
                  <a:moveTo>
                    <a:pt x="194684" y="0"/>
                  </a:moveTo>
                  <a:lnTo>
                    <a:pt x="203582" y="0"/>
                  </a:lnTo>
                  <a:lnTo>
                    <a:pt x="203611" y="7689"/>
                  </a:lnTo>
                  <a:lnTo>
                    <a:pt x="198872" y="13302"/>
                  </a:lnTo>
                  <a:lnTo>
                    <a:pt x="195492" y="14822"/>
                  </a:lnTo>
                  <a:lnTo>
                    <a:pt x="186445" y="16509"/>
                  </a:lnTo>
                  <a:lnTo>
                    <a:pt x="181254" y="17952"/>
                  </a:lnTo>
                  <a:lnTo>
                    <a:pt x="175808" y="19905"/>
                  </a:lnTo>
                  <a:lnTo>
                    <a:pt x="170194" y="22200"/>
                  </a:lnTo>
                  <a:lnTo>
                    <a:pt x="164467" y="23730"/>
                  </a:lnTo>
                  <a:lnTo>
                    <a:pt x="158664" y="24749"/>
                  </a:lnTo>
                  <a:lnTo>
                    <a:pt x="152812" y="25429"/>
                  </a:lnTo>
                  <a:lnTo>
                    <a:pt x="146925" y="26874"/>
                  </a:lnTo>
                  <a:lnTo>
                    <a:pt x="141017" y="28831"/>
                  </a:lnTo>
                  <a:lnTo>
                    <a:pt x="135093" y="31127"/>
                  </a:lnTo>
                  <a:lnTo>
                    <a:pt x="129160" y="33649"/>
                  </a:lnTo>
                  <a:lnTo>
                    <a:pt x="117276" y="39098"/>
                  </a:lnTo>
                  <a:lnTo>
                    <a:pt x="99429" y="47744"/>
                  </a:lnTo>
                  <a:lnTo>
                    <a:pt x="92486" y="49688"/>
                  </a:lnTo>
                  <a:lnTo>
                    <a:pt x="84879" y="50985"/>
                  </a:lnTo>
                  <a:lnTo>
                    <a:pt x="76833" y="51849"/>
                  </a:lnTo>
                  <a:lnTo>
                    <a:pt x="69484" y="53418"/>
                  </a:lnTo>
                  <a:lnTo>
                    <a:pt x="62600" y="55456"/>
                  </a:lnTo>
                  <a:lnTo>
                    <a:pt x="56027" y="57806"/>
                  </a:lnTo>
                  <a:lnTo>
                    <a:pt x="46077" y="63064"/>
                  </a:lnTo>
                  <a:lnTo>
                    <a:pt x="38347" y="68708"/>
                  </a:lnTo>
                  <a:lnTo>
                    <a:pt x="31605" y="74524"/>
                  </a:lnTo>
                  <a:lnTo>
                    <a:pt x="25301" y="80416"/>
                  </a:lnTo>
                  <a:lnTo>
                    <a:pt x="13170" y="92283"/>
                  </a:lnTo>
                  <a:lnTo>
                    <a:pt x="4201" y="101206"/>
                  </a:lnTo>
                  <a:lnTo>
                    <a:pt x="2211" y="104181"/>
                  </a:lnTo>
                  <a:lnTo>
                    <a:pt x="0" y="110134"/>
                  </a:lnTo>
                  <a:lnTo>
                    <a:pt x="403" y="112117"/>
                  </a:lnTo>
                  <a:lnTo>
                    <a:pt x="1663" y="113441"/>
                  </a:lnTo>
                  <a:lnTo>
                    <a:pt x="3496" y="114322"/>
                  </a:lnTo>
                  <a:lnTo>
                    <a:pt x="10815" y="120304"/>
                  </a:lnTo>
                  <a:lnTo>
                    <a:pt x="13566" y="123859"/>
                  </a:lnTo>
                  <a:lnTo>
                    <a:pt x="16392" y="128213"/>
                  </a:lnTo>
                  <a:lnTo>
                    <a:pt x="19268" y="133100"/>
                  </a:lnTo>
                  <a:lnTo>
                    <a:pt x="23170" y="137351"/>
                  </a:lnTo>
                  <a:lnTo>
                    <a:pt x="27756" y="141177"/>
                  </a:lnTo>
                  <a:lnTo>
                    <a:pt x="32797" y="144719"/>
                  </a:lnTo>
                  <a:lnTo>
                    <a:pt x="39134" y="148073"/>
                  </a:lnTo>
                  <a:lnTo>
                    <a:pt x="46336" y="151301"/>
                  </a:lnTo>
                  <a:lnTo>
                    <a:pt x="54113" y="154446"/>
                  </a:lnTo>
                  <a:lnTo>
                    <a:pt x="61283" y="157534"/>
                  </a:lnTo>
                  <a:lnTo>
                    <a:pt x="74541" y="163611"/>
                  </a:lnTo>
                  <a:lnTo>
                    <a:pt x="81846" y="166621"/>
                  </a:lnTo>
                  <a:lnTo>
                    <a:pt x="89693" y="169619"/>
                  </a:lnTo>
                  <a:lnTo>
                    <a:pt x="97901" y="172611"/>
                  </a:lnTo>
                  <a:lnTo>
                    <a:pt x="106350" y="174605"/>
                  </a:lnTo>
                  <a:lnTo>
                    <a:pt x="114959" y="175935"/>
                  </a:lnTo>
                  <a:lnTo>
                    <a:pt x="123675" y="176821"/>
                  </a:lnTo>
                  <a:lnTo>
                    <a:pt x="132461" y="178404"/>
                  </a:lnTo>
                  <a:lnTo>
                    <a:pt x="141296" y="180451"/>
                  </a:lnTo>
                  <a:lnTo>
                    <a:pt x="150162" y="182809"/>
                  </a:lnTo>
                  <a:lnTo>
                    <a:pt x="158057" y="184380"/>
                  </a:lnTo>
                  <a:lnTo>
                    <a:pt x="165306" y="185428"/>
                  </a:lnTo>
                  <a:lnTo>
                    <a:pt x="172122" y="186126"/>
                  </a:lnTo>
                  <a:lnTo>
                    <a:pt x="179643" y="186592"/>
                  </a:lnTo>
                  <a:lnTo>
                    <a:pt x="195937" y="187110"/>
                  </a:lnTo>
                  <a:lnTo>
                    <a:pt x="204449" y="188239"/>
                  </a:lnTo>
                  <a:lnTo>
                    <a:pt x="213100" y="189985"/>
                  </a:lnTo>
                  <a:lnTo>
                    <a:pt x="221845" y="192141"/>
                  </a:lnTo>
                  <a:lnTo>
                    <a:pt x="229658" y="193578"/>
                  </a:lnTo>
                  <a:lnTo>
                    <a:pt x="236852" y="194537"/>
                  </a:lnTo>
                  <a:lnTo>
                    <a:pt x="243632" y="195175"/>
                  </a:lnTo>
                  <a:lnTo>
                    <a:pt x="250136" y="195601"/>
                  </a:lnTo>
                  <a:lnTo>
                    <a:pt x="256457" y="195885"/>
                  </a:lnTo>
                  <a:lnTo>
                    <a:pt x="268771" y="196200"/>
                  </a:lnTo>
                  <a:lnTo>
                    <a:pt x="298821" y="196419"/>
                  </a:lnTo>
                  <a:lnTo>
                    <a:pt x="303796" y="195439"/>
                  </a:lnTo>
                  <a:lnTo>
                    <a:pt x="308105" y="193792"/>
                  </a:lnTo>
                  <a:lnTo>
                    <a:pt x="319700" y="18752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470"/>
            <p:cNvSpPr/>
            <p:nvPr/>
          </p:nvSpPr>
          <p:spPr>
            <a:xfrm>
              <a:off x="5786437" y="5518546"/>
              <a:ext cx="26790" cy="187525"/>
            </a:xfrm>
            <a:custGeom>
              <a:avLst/>
              <a:gdLst/>
              <a:ahLst/>
              <a:cxnLst/>
              <a:rect l="0" t="0" r="0" b="0"/>
              <a:pathLst>
                <a:path w="26790" h="187525">
                  <a:moveTo>
                    <a:pt x="26789" y="0"/>
                  </a:moveTo>
                  <a:lnTo>
                    <a:pt x="26789" y="20991"/>
                  </a:lnTo>
                  <a:lnTo>
                    <a:pt x="25797" y="24908"/>
                  </a:lnTo>
                  <a:lnTo>
                    <a:pt x="24143" y="29504"/>
                  </a:lnTo>
                  <a:lnTo>
                    <a:pt x="22049" y="34552"/>
                  </a:lnTo>
                  <a:lnTo>
                    <a:pt x="20652" y="39902"/>
                  </a:lnTo>
                  <a:lnTo>
                    <a:pt x="19721" y="45453"/>
                  </a:lnTo>
                  <a:lnTo>
                    <a:pt x="19100" y="51138"/>
                  </a:lnTo>
                  <a:lnTo>
                    <a:pt x="18687" y="56912"/>
                  </a:lnTo>
                  <a:lnTo>
                    <a:pt x="18411" y="62746"/>
                  </a:lnTo>
                  <a:lnTo>
                    <a:pt x="18227" y="68620"/>
                  </a:lnTo>
                  <a:lnTo>
                    <a:pt x="17113" y="74521"/>
                  </a:lnTo>
                  <a:lnTo>
                    <a:pt x="15377" y="80438"/>
                  </a:lnTo>
                  <a:lnTo>
                    <a:pt x="13228" y="86368"/>
                  </a:lnTo>
                  <a:lnTo>
                    <a:pt x="11795" y="93297"/>
                  </a:lnTo>
                  <a:lnTo>
                    <a:pt x="10840" y="100893"/>
                  </a:lnTo>
                  <a:lnTo>
                    <a:pt x="10204" y="108934"/>
                  </a:lnTo>
                  <a:lnTo>
                    <a:pt x="9778" y="116279"/>
                  </a:lnTo>
                  <a:lnTo>
                    <a:pt x="9307" y="129732"/>
                  </a:lnTo>
                  <a:lnTo>
                    <a:pt x="8189" y="136097"/>
                  </a:lnTo>
                  <a:lnTo>
                    <a:pt x="6452" y="142325"/>
                  </a:lnTo>
                  <a:lnTo>
                    <a:pt x="4301" y="148462"/>
                  </a:lnTo>
                  <a:lnTo>
                    <a:pt x="2867" y="154537"/>
                  </a:lnTo>
                  <a:lnTo>
                    <a:pt x="1912" y="160572"/>
                  </a:lnTo>
                  <a:lnTo>
                    <a:pt x="1274" y="166579"/>
                  </a:lnTo>
                  <a:lnTo>
                    <a:pt x="850" y="171576"/>
                  </a:lnTo>
                  <a:lnTo>
                    <a:pt x="566" y="175900"/>
                  </a:lnTo>
                  <a:lnTo>
                    <a:pt x="0" y="18752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471"/>
            <p:cNvSpPr/>
            <p:nvPr/>
          </p:nvSpPr>
          <p:spPr>
            <a:xfrm>
              <a:off x="5715000" y="5572125"/>
              <a:ext cx="169665" cy="17859"/>
            </a:xfrm>
            <a:custGeom>
              <a:avLst/>
              <a:gdLst/>
              <a:ahLst/>
              <a:cxnLst/>
              <a:rect l="0" t="0" r="0" b="0"/>
              <a:pathLst>
                <a:path w="169665" h="17859">
                  <a:moveTo>
                    <a:pt x="0" y="8929"/>
                  </a:moveTo>
                  <a:lnTo>
                    <a:pt x="0" y="4188"/>
                  </a:lnTo>
                  <a:lnTo>
                    <a:pt x="991" y="2792"/>
                  </a:lnTo>
                  <a:lnTo>
                    <a:pt x="2645" y="1861"/>
                  </a:lnTo>
                  <a:lnTo>
                    <a:pt x="7688" y="367"/>
                  </a:lnTo>
                  <a:lnTo>
                    <a:pt x="10086" y="244"/>
                  </a:lnTo>
                  <a:lnTo>
                    <a:pt x="21950" y="72"/>
                  </a:lnTo>
                  <a:lnTo>
                    <a:pt x="82264" y="0"/>
                  </a:lnTo>
                  <a:lnTo>
                    <a:pt x="89569" y="992"/>
                  </a:lnTo>
                  <a:lnTo>
                    <a:pt x="96423" y="2645"/>
                  </a:lnTo>
                  <a:lnTo>
                    <a:pt x="102977" y="4740"/>
                  </a:lnTo>
                  <a:lnTo>
                    <a:pt x="109330" y="7128"/>
                  </a:lnTo>
                  <a:lnTo>
                    <a:pt x="115551" y="9712"/>
                  </a:lnTo>
                  <a:lnTo>
                    <a:pt x="121682" y="12428"/>
                  </a:lnTo>
                  <a:lnTo>
                    <a:pt x="127754" y="14238"/>
                  </a:lnTo>
                  <a:lnTo>
                    <a:pt x="133786" y="15445"/>
                  </a:lnTo>
                  <a:lnTo>
                    <a:pt x="139792" y="16250"/>
                  </a:lnTo>
                  <a:lnTo>
                    <a:pt x="145781" y="16786"/>
                  </a:lnTo>
                  <a:lnTo>
                    <a:pt x="151758" y="17143"/>
                  </a:lnTo>
                  <a:lnTo>
                    <a:pt x="169664" y="1785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472"/>
            <p:cNvSpPr/>
            <p:nvPr/>
          </p:nvSpPr>
          <p:spPr>
            <a:xfrm>
              <a:off x="6000793" y="5438179"/>
              <a:ext cx="227987" cy="321423"/>
            </a:xfrm>
            <a:custGeom>
              <a:avLst/>
              <a:gdLst/>
              <a:ahLst/>
              <a:cxnLst/>
              <a:rect l="0" t="0" r="0" b="0"/>
              <a:pathLst>
                <a:path w="227987" h="321423">
                  <a:moveTo>
                    <a:pt x="71394" y="26789"/>
                  </a:moveTo>
                  <a:lnTo>
                    <a:pt x="71394" y="52779"/>
                  </a:lnTo>
                  <a:lnTo>
                    <a:pt x="70402" y="58007"/>
                  </a:lnTo>
                  <a:lnTo>
                    <a:pt x="68749" y="63476"/>
                  </a:lnTo>
                  <a:lnTo>
                    <a:pt x="66654" y="69107"/>
                  </a:lnTo>
                  <a:lnTo>
                    <a:pt x="65257" y="74844"/>
                  </a:lnTo>
                  <a:lnTo>
                    <a:pt x="64326" y="80654"/>
                  </a:lnTo>
                  <a:lnTo>
                    <a:pt x="63706" y="86511"/>
                  </a:lnTo>
                  <a:lnTo>
                    <a:pt x="62299" y="92401"/>
                  </a:lnTo>
                  <a:lnTo>
                    <a:pt x="60369" y="98312"/>
                  </a:lnTo>
                  <a:lnTo>
                    <a:pt x="58091" y="104236"/>
                  </a:lnTo>
                  <a:lnTo>
                    <a:pt x="55580" y="110170"/>
                  </a:lnTo>
                  <a:lnTo>
                    <a:pt x="50145" y="122056"/>
                  </a:lnTo>
                  <a:lnTo>
                    <a:pt x="41506" y="139904"/>
                  </a:lnTo>
                  <a:lnTo>
                    <a:pt x="38570" y="146847"/>
                  </a:lnTo>
                  <a:lnTo>
                    <a:pt x="35621" y="154453"/>
                  </a:lnTo>
                  <a:lnTo>
                    <a:pt x="32662" y="162500"/>
                  </a:lnTo>
                  <a:lnTo>
                    <a:pt x="29698" y="169849"/>
                  </a:lnTo>
                  <a:lnTo>
                    <a:pt x="26729" y="176733"/>
                  </a:lnTo>
                  <a:lnTo>
                    <a:pt x="23758" y="183306"/>
                  </a:lnTo>
                  <a:lnTo>
                    <a:pt x="21777" y="189673"/>
                  </a:lnTo>
                  <a:lnTo>
                    <a:pt x="20456" y="195901"/>
                  </a:lnTo>
                  <a:lnTo>
                    <a:pt x="19577" y="202039"/>
                  </a:lnTo>
                  <a:lnTo>
                    <a:pt x="17998" y="208114"/>
                  </a:lnTo>
                  <a:lnTo>
                    <a:pt x="15952" y="214149"/>
                  </a:lnTo>
                  <a:lnTo>
                    <a:pt x="13597" y="220157"/>
                  </a:lnTo>
                  <a:lnTo>
                    <a:pt x="11035" y="226146"/>
                  </a:lnTo>
                  <a:lnTo>
                    <a:pt x="5542" y="238093"/>
                  </a:lnTo>
                  <a:lnTo>
                    <a:pt x="3680" y="244057"/>
                  </a:lnTo>
                  <a:lnTo>
                    <a:pt x="2439" y="250017"/>
                  </a:lnTo>
                  <a:lnTo>
                    <a:pt x="1611" y="255975"/>
                  </a:lnTo>
                  <a:lnTo>
                    <a:pt x="1060" y="261931"/>
                  </a:lnTo>
                  <a:lnTo>
                    <a:pt x="692" y="267886"/>
                  </a:lnTo>
                  <a:lnTo>
                    <a:pt x="284" y="278803"/>
                  </a:lnTo>
                  <a:lnTo>
                    <a:pt x="54" y="290527"/>
                  </a:lnTo>
                  <a:lnTo>
                    <a:pt x="0" y="297133"/>
                  </a:lnTo>
                  <a:lnTo>
                    <a:pt x="977" y="300284"/>
                  </a:lnTo>
                  <a:lnTo>
                    <a:pt x="6101" y="309459"/>
                  </a:lnTo>
                  <a:lnTo>
                    <a:pt x="7649" y="315470"/>
                  </a:lnTo>
                  <a:lnTo>
                    <a:pt x="9054" y="317469"/>
                  </a:lnTo>
                  <a:lnTo>
                    <a:pt x="10981" y="318802"/>
                  </a:lnTo>
                  <a:lnTo>
                    <a:pt x="15771" y="320284"/>
                  </a:lnTo>
                  <a:lnTo>
                    <a:pt x="21207" y="320941"/>
                  </a:lnTo>
                  <a:lnTo>
                    <a:pt x="26930" y="321235"/>
                  </a:lnTo>
                  <a:lnTo>
                    <a:pt x="32780" y="321364"/>
                  </a:lnTo>
                  <a:lnTo>
                    <a:pt x="38688" y="321422"/>
                  </a:lnTo>
                  <a:lnTo>
                    <a:pt x="42645" y="320446"/>
                  </a:lnTo>
                  <a:lnTo>
                    <a:pt x="47267" y="318802"/>
                  </a:lnTo>
                  <a:lnTo>
                    <a:pt x="52333" y="316714"/>
                  </a:lnTo>
                  <a:lnTo>
                    <a:pt x="57694" y="314331"/>
                  </a:lnTo>
                  <a:lnTo>
                    <a:pt x="68943" y="309036"/>
                  </a:lnTo>
                  <a:lnTo>
                    <a:pt x="73729" y="306235"/>
                  </a:lnTo>
                  <a:lnTo>
                    <a:pt x="77911" y="303375"/>
                  </a:lnTo>
                  <a:lnTo>
                    <a:pt x="81692" y="300476"/>
                  </a:lnTo>
                  <a:lnTo>
                    <a:pt x="86197" y="297552"/>
                  </a:lnTo>
                  <a:lnTo>
                    <a:pt x="91185" y="294610"/>
                  </a:lnTo>
                  <a:lnTo>
                    <a:pt x="96494" y="291657"/>
                  </a:lnTo>
                  <a:lnTo>
                    <a:pt x="102018" y="287704"/>
                  </a:lnTo>
                  <a:lnTo>
                    <a:pt x="107685" y="283084"/>
                  </a:lnTo>
                  <a:lnTo>
                    <a:pt x="113447" y="278019"/>
                  </a:lnTo>
                  <a:lnTo>
                    <a:pt x="119273" y="273651"/>
                  </a:lnTo>
                  <a:lnTo>
                    <a:pt x="125142" y="269747"/>
                  </a:lnTo>
                  <a:lnTo>
                    <a:pt x="131038" y="266151"/>
                  </a:lnTo>
                  <a:lnTo>
                    <a:pt x="136954" y="261770"/>
                  </a:lnTo>
                  <a:lnTo>
                    <a:pt x="142881" y="256865"/>
                  </a:lnTo>
                  <a:lnTo>
                    <a:pt x="148818" y="251610"/>
                  </a:lnTo>
                  <a:lnTo>
                    <a:pt x="160706" y="240480"/>
                  </a:lnTo>
                  <a:lnTo>
                    <a:pt x="184506" y="217166"/>
                  </a:lnTo>
                  <a:lnTo>
                    <a:pt x="189466" y="211254"/>
                  </a:lnTo>
                  <a:lnTo>
                    <a:pt x="193765" y="205328"/>
                  </a:lnTo>
                  <a:lnTo>
                    <a:pt x="197623" y="199393"/>
                  </a:lnTo>
                  <a:lnTo>
                    <a:pt x="201187" y="193452"/>
                  </a:lnTo>
                  <a:lnTo>
                    <a:pt x="204556" y="187507"/>
                  </a:lnTo>
                  <a:lnTo>
                    <a:pt x="210944" y="175610"/>
                  </a:lnTo>
                  <a:lnTo>
                    <a:pt x="217091" y="163708"/>
                  </a:lnTo>
                  <a:lnTo>
                    <a:pt x="220484" y="154449"/>
                  </a:lnTo>
                  <a:lnTo>
                    <a:pt x="222985" y="146034"/>
                  </a:lnTo>
                  <a:lnTo>
                    <a:pt x="225040" y="141013"/>
                  </a:lnTo>
                  <a:lnTo>
                    <a:pt x="227403" y="135680"/>
                  </a:lnTo>
                  <a:lnTo>
                    <a:pt x="227986" y="130141"/>
                  </a:lnTo>
                  <a:lnTo>
                    <a:pt x="227383" y="124464"/>
                  </a:lnTo>
                  <a:lnTo>
                    <a:pt x="225988" y="118694"/>
                  </a:lnTo>
                  <a:lnTo>
                    <a:pt x="225058" y="112864"/>
                  </a:lnTo>
                  <a:lnTo>
                    <a:pt x="224438" y="106993"/>
                  </a:lnTo>
                  <a:lnTo>
                    <a:pt x="224025" y="101094"/>
                  </a:lnTo>
                  <a:lnTo>
                    <a:pt x="222758" y="96170"/>
                  </a:lnTo>
                  <a:lnTo>
                    <a:pt x="218703" y="88052"/>
                  </a:lnTo>
                  <a:lnTo>
                    <a:pt x="213594" y="78491"/>
                  </a:lnTo>
                  <a:lnTo>
                    <a:pt x="210842" y="73163"/>
                  </a:lnTo>
                  <a:lnTo>
                    <a:pt x="207024" y="67627"/>
                  </a:lnTo>
                  <a:lnTo>
                    <a:pt x="202494" y="61952"/>
                  </a:lnTo>
                  <a:lnTo>
                    <a:pt x="197489" y="56184"/>
                  </a:lnTo>
                  <a:lnTo>
                    <a:pt x="192168" y="51347"/>
                  </a:lnTo>
                  <a:lnTo>
                    <a:pt x="186637" y="47129"/>
                  </a:lnTo>
                  <a:lnTo>
                    <a:pt x="180964" y="43325"/>
                  </a:lnTo>
                  <a:lnTo>
                    <a:pt x="175199" y="39798"/>
                  </a:lnTo>
                  <a:lnTo>
                    <a:pt x="169370" y="36454"/>
                  </a:lnTo>
                  <a:lnTo>
                    <a:pt x="157603" y="30093"/>
                  </a:lnTo>
                  <a:lnTo>
                    <a:pt x="127934" y="14926"/>
                  </a:lnTo>
                  <a:lnTo>
                    <a:pt x="121986" y="12927"/>
                  </a:lnTo>
                  <a:lnTo>
                    <a:pt x="116035" y="11595"/>
                  </a:lnTo>
                  <a:lnTo>
                    <a:pt x="110085" y="10707"/>
                  </a:lnTo>
                  <a:lnTo>
                    <a:pt x="104133" y="9122"/>
                  </a:lnTo>
                  <a:lnTo>
                    <a:pt x="98181" y="7074"/>
                  </a:lnTo>
                  <a:lnTo>
                    <a:pt x="92229" y="4716"/>
                  </a:lnTo>
                  <a:lnTo>
                    <a:pt x="87269" y="3144"/>
                  </a:lnTo>
                  <a:lnTo>
                    <a:pt x="82968" y="2095"/>
                  </a:lnTo>
                  <a:lnTo>
                    <a:pt x="79110" y="1397"/>
                  </a:lnTo>
                  <a:lnTo>
                    <a:pt x="72178" y="621"/>
                  </a:lnTo>
                  <a:lnTo>
                    <a:pt x="62464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473"/>
            <p:cNvSpPr/>
            <p:nvPr/>
          </p:nvSpPr>
          <p:spPr>
            <a:xfrm>
              <a:off x="6393656" y="5322093"/>
              <a:ext cx="106621" cy="517923"/>
            </a:xfrm>
            <a:custGeom>
              <a:avLst/>
              <a:gdLst/>
              <a:ahLst/>
              <a:cxnLst/>
              <a:rect l="0" t="0" r="0" b="0"/>
              <a:pathLst>
                <a:path w="106621" h="517923">
                  <a:moveTo>
                    <a:pt x="0" y="0"/>
                  </a:moveTo>
                  <a:lnTo>
                    <a:pt x="12428" y="12429"/>
                  </a:lnTo>
                  <a:lnTo>
                    <a:pt x="15231" y="16223"/>
                  </a:lnTo>
                  <a:lnTo>
                    <a:pt x="18091" y="20738"/>
                  </a:lnTo>
                  <a:lnTo>
                    <a:pt x="20990" y="25731"/>
                  </a:lnTo>
                  <a:lnTo>
                    <a:pt x="29503" y="41864"/>
                  </a:lnTo>
                  <a:lnTo>
                    <a:pt x="34552" y="51721"/>
                  </a:lnTo>
                  <a:lnTo>
                    <a:pt x="39902" y="61271"/>
                  </a:lnTo>
                  <a:lnTo>
                    <a:pt x="45452" y="70612"/>
                  </a:lnTo>
                  <a:lnTo>
                    <a:pt x="51137" y="79817"/>
                  </a:lnTo>
                  <a:lnTo>
                    <a:pt x="56911" y="89923"/>
                  </a:lnTo>
                  <a:lnTo>
                    <a:pt x="68620" y="111734"/>
                  </a:lnTo>
                  <a:lnTo>
                    <a:pt x="73527" y="123106"/>
                  </a:lnTo>
                  <a:lnTo>
                    <a:pt x="77791" y="134658"/>
                  </a:lnTo>
                  <a:lnTo>
                    <a:pt x="91764" y="176971"/>
                  </a:lnTo>
                  <a:lnTo>
                    <a:pt x="94910" y="187433"/>
                  </a:lnTo>
                  <a:lnTo>
                    <a:pt x="101051" y="209642"/>
                  </a:lnTo>
                  <a:lnTo>
                    <a:pt x="103087" y="220129"/>
                  </a:lnTo>
                  <a:lnTo>
                    <a:pt x="104442" y="230096"/>
                  </a:lnTo>
                  <a:lnTo>
                    <a:pt x="105346" y="239718"/>
                  </a:lnTo>
                  <a:lnTo>
                    <a:pt x="105950" y="250101"/>
                  </a:lnTo>
                  <a:lnTo>
                    <a:pt x="106620" y="272221"/>
                  </a:lnTo>
                  <a:lnTo>
                    <a:pt x="105806" y="282684"/>
                  </a:lnTo>
                  <a:lnTo>
                    <a:pt x="104271" y="292636"/>
                  </a:lnTo>
                  <a:lnTo>
                    <a:pt x="102256" y="302247"/>
                  </a:lnTo>
                  <a:lnTo>
                    <a:pt x="100913" y="312623"/>
                  </a:lnTo>
                  <a:lnTo>
                    <a:pt x="100017" y="323509"/>
                  </a:lnTo>
                  <a:lnTo>
                    <a:pt x="99420" y="334735"/>
                  </a:lnTo>
                  <a:lnTo>
                    <a:pt x="98030" y="345196"/>
                  </a:lnTo>
                  <a:lnTo>
                    <a:pt x="96111" y="355146"/>
                  </a:lnTo>
                  <a:lnTo>
                    <a:pt x="93839" y="364756"/>
                  </a:lnTo>
                  <a:lnTo>
                    <a:pt x="90341" y="374140"/>
                  </a:lnTo>
                  <a:lnTo>
                    <a:pt x="86024" y="383372"/>
                  </a:lnTo>
                  <a:lnTo>
                    <a:pt x="75936" y="402559"/>
                  </a:lnTo>
                  <a:lnTo>
                    <a:pt x="64838" y="424316"/>
                  </a:lnTo>
                  <a:lnTo>
                    <a:pt x="59100" y="434682"/>
                  </a:lnTo>
                  <a:lnTo>
                    <a:pt x="53290" y="444569"/>
                  </a:lnTo>
                  <a:lnTo>
                    <a:pt x="47433" y="454137"/>
                  </a:lnTo>
                  <a:lnTo>
                    <a:pt x="42536" y="463493"/>
                  </a:lnTo>
                  <a:lnTo>
                    <a:pt x="38279" y="472706"/>
                  </a:lnTo>
                  <a:lnTo>
                    <a:pt x="34449" y="481825"/>
                  </a:lnTo>
                  <a:lnTo>
                    <a:pt x="27547" y="497249"/>
                  </a:lnTo>
                  <a:lnTo>
                    <a:pt x="17859" y="51792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474"/>
            <p:cNvSpPr/>
            <p:nvPr/>
          </p:nvSpPr>
          <p:spPr>
            <a:xfrm>
              <a:off x="3125502" y="5759648"/>
              <a:ext cx="115975" cy="123650"/>
            </a:xfrm>
            <a:custGeom>
              <a:avLst/>
              <a:gdLst/>
              <a:ahLst/>
              <a:cxnLst/>
              <a:rect l="0" t="0" r="0" b="0"/>
              <a:pathLst>
                <a:path w="115975" h="123650">
                  <a:moveTo>
                    <a:pt x="26677" y="0"/>
                  </a:moveTo>
                  <a:lnTo>
                    <a:pt x="21937" y="0"/>
                  </a:lnTo>
                  <a:lnTo>
                    <a:pt x="20540" y="992"/>
                  </a:lnTo>
                  <a:lnTo>
                    <a:pt x="19609" y="2645"/>
                  </a:lnTo>
                  <a:lnTo>
                    <a:pt x="18989" y="4740"/>
                  </a:lnTo>
                  <a:lnTo>
                    <a:pt x="18575" y="7129"/>
                  </a:lnTo>
                  <a:lnTo>
                    <a:pt x="18299" y="9713"/>
                  </a:lnTo>
                  <a:lnTo>
                    <a:pt x="18115" y="12429"/>
                  </a:lnTo>
                  <a:lnTo>
                    <a:pt x="17000" y="15231"/>
                  </a:lnTo>
                  <a:lnTo>
                    <a:pt x="15265" y="18091"/>
                  </a:lnTo>
                  <a:lnTo>
                    <a:pt x="13116" y="20991"/>
                  </a:lnTo>
                  <a:lnTo>
                    <a:pt x="11683" y="24907"/>
                  </a:lnTo>
                  <a:lnTo>
                    <a:pt x="10728" y="29503"/>
                  </a:lnTo>
                  <a:lnTo>
                    <a:pt x="10091" y="34552"/>
                  </a:lnTo>
                  <a:lnTo>
                    <a:pt x="9667" y="38909"/>
                  </a:lnTo>
                  <a:lnTo>
                    <a:pt x="9384" y="42807"/>
                  </a:lnTo>
                  <a:lnTo>
                    <a:pt x="9195" y="46397"/>
                  </a:lnTo>
                  <a:lnTo>
                    <a:pt x="8077" y="50775"/>
                  </a:lnTo>
                  <a:lnTo>
                    <a:pt x="6340" y="55678"/>
                  </a:lnTo>
                  <a:lnTo>
                    <a:pt x="4189" y="60931"/>
                  </a:lnTo>
                  <a:lnTo>
                    <a:pt x="2756" y="65425"/>
                  </a:lnTo>
                  <a:lnTo>
                    <a:pt x="1800" y="69414"/>
                  </a:lnTo>
                  <a:lnTo>
                    <a:pt x="1163" y="73065"/>
                  </a:lnTo>
                  <a:lnTo>
                    <a:pt x="738" y="77484"/>
                  </a:lnTo>
                  <a:lnTo>
                    <a:pt x="454" y="82414"/>
                  </a:lnTo>
                  <a:lnTo>
                    <a:pt x="140" y="92191"/>
                  </a:lnTo>
                  <a:lnTo>
                    <a:pt x="0" y="99843"/>
                  </a:lnTo>
                  <a:lnTo>
                    <a:pt x="955" y="102281"/>
                  </a:lnTo>
                  <a:lnTo>
                    <a:pt x="2584" y="103906"/>
                  </a:lnTo>
                  <a:lnTo>
                    <a:pt x="4661" y="104989"/>
                  </a:lnTo>
                  <a:lnTo>
                    <a:pt x="6047" y="106704"/>
                  </a:lnTo>
                  <a:lnTo>
                    <a:pt x="6970" y="108838"/>
                  </a:lnTo>
                  <a:lnTo>
                    <a:pt x="7586" y="111254"/>
                  </a:lnTo>
                  <a:lnTo>
                    <a:pt x="8989" y="112865"/>
                  </a:lnTo>
                  <a:lnTo>
                    <a:pt x="10916" y="113938"/>
                  </a:lnTo>
                  <a:lnTo>
                    <a:pt x="13193" y="114655"/>
                  </a:lnTo>
                  <a:lnTo>
                    <a:pt x="15704" y="116124"/>
                  </a:lnTo>
                  <a:lnTo>
                    <a:pt x="18369" y="118095"/>
                  </a:lnTo>
                  <a:lnTo>
                    <a:pt x="21139" y="120402"/>
                  </a:lnTo>
                  <a:lnTo>
                    <a:pt x="24969" y="121940"/>
                  </a:lnTo>
                  <a:lnTo>
                    <a:pt x="29507" y="122965"/>
                  </a:lnTo>
                  <a:lnTo>
                    <a:pt x="34517" y="123649"/>
                  </a:lnTo>
                  <a:lnTo>
                    <a:pt x="38849" y="123112"/>
                  </a:lnTo>
                  <a:lnTo>
                    <a:pt x="42730" y="121762"/>
                  </a:lnTo>
                  <a:lnTo>
                    <a:pt x="50679" y="117616"/>
                  </a:lnTo>
                  <a:lnTo>
                    <a:pt x="60826" y="112466"/>
                  </a:lnTo>
                  <a:lnTo>
                    <a:pt x="65318" y="109704"/>
                  </a:lnTo>
                  <a:lnTo>
                    <a:pt x="69305" y="106870"/>
                  </a:lnTo>
                  <a:lnTo>
                    <a:pt x="72955" y="103989"/>
                  </a:lnTo>
                  <a:lnTo>
                    <a:pt x="77373" y="101076"/>
                  </a:lnTo>
                  <a:lnTo>
                    <a:pt x="82302" y="98141"/>
                  </a:lnTo>
                  <a:lnTo>
                    <a:pt x="87573" y="95193"/>
                  </a:lnTo>
                  <a:lnTo>
                    <a:pt x="92079" y="92236"/>
                  </a:lnTo>
                  <a:lnTo>
                    <a:pt x="96075" y="89272"/>
                  </a:lnTo>
                  <a:lnTo>
                    <a:pt x="99732" y="86303"/>
                  </a:lnTo>
                  <a:lnTo>
                    <a:pt x="103161" y="83332"/>
                  </a:lnTo>
                  <a:lnTo>
                    <a:pt x="106440" y="80360"/>
                  </a:lnTo>
                  <a:lnTo>
                    <a:pt x="115974" y="7143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475"/>
            <p:cNvSpPr/>
            <p:nvPr/>
          </p:nvSpPr>
          <p:spPr>
            <a:xfrm>
              <a:off x="3170039" y="5697271"/>
              <a:ext cx="187523" cy="343134"/>
            </a:xfrm>
            <a:custGeom>
              <a:avLst/>
              <a:gdLst/>
              <a:ahLst/>
              <a:cxnLst/>
              <a:rect l="0" t="0" r="0" b="0"/>
              <a:pathLst>
                <a:path w="187523" h="343134">
                  <a:moveTo>
                    <a:pt x="125015" y="44517"/>
                  </a:moveTo>
                  <a:lnTo>
                    <a:pt x="125015" y="39777"/>
                  </a:lnTo>
                  <a:lnTo>
                    <a:pt x="126007" y="38380"/>
                  </a:lnTo>
                  <a:lnTo>
                    <a:pt x="127661" y="37449"/>
                  </a:lnTo>
                  <a:lnTo>
                    <a:pt x="129756" y="36828"/>
                  </a:lnTo>
                  <a:lnTo>
                    <a:pt x="134729" y="33493"/>
                  </a:lnTo>
                  <a:lnTo>
                    <a:pt x="137444" y="31214"/>
                  </a:lnTo>
                  <a:lnTo>
                    <a:pt x="143107" y="23391"/>
                  </a:lnTo>
                  <a:lnTo>
                    <a:pt x="146006" y="18527"/>
                  </a:lnTo>
                  <a:lnTo>
                    <a:pt x="148931" y="15284"/>
                  </a:lnTo>
                  <a:lnTo>
                    <a:pt x="151873" y="13122"/>
                  </a:lnTo>
                  <a:lnTo>
                    <a:pt x="154827" y="11681"/>
                  </a:lnTo>
                  <a:lnTo>
                    <a:pt x="157788" y="9727"/>
                  </a:lnTo>
                  <a:lnTo>
                    <a:pt x="160754" y="7434"/>
                  </a:lnTo>
                  <a:lnTo>
                    <a:pt x="163724" y="4912"/>
                  </a:lnTo>
                  <a:lnTo>
                    <a:pt x="166696" y="3231"/>
                  </a:lnTo>
                  <a:lnTo>
                    <a:pt x="169670" y="2110"/>
                  </a:lnTo>
                  <a:lnTo>
                    <a:pt x="176831" y="311"/>
                  </a:lnTo>
                  <a:lnTo>
                    <a:pt x="180456" y="66"/>
                  </a:lnTo>
                  <a:lnTo>
                    <a:pt x="182812" y="0"/>
                  </a:lnTo>
                  <a:lnTo>
                    <a:pt x="184382" y="949"/>
                  </a:lnTo>
                  <a:lnTo>
                    <a:pt x="185429" y="2573"/>
                  </a:lnTo>
                  <a:lnTo>
                    <a:pt x="186593" y="7024"/>
                  </a:lnTo>
                  <a:lnTo>
                    <a:pt x="187247" y="15108"/>
                  </a:lnTo>
                  <a:lnTo>
                    <a:pt x="187441" y="24779"/>
                  </a:lnTo>
                  <a:lnTo>
                    <a:pt x="187522" y="98665"/>
                  </a:lnTo>
                  <a:lnTo>
                    <a:pt x="186530" y="107405"/>
                  </a:lnTo>
                  <a:lnTo>
                    <a:pt x="184877" y="116208"/>
                  </a:lnTo>
                  <a:lnTo>
                    <a:pt x="182783" y="125053"/>
                  </a:lnTo>
                  <a:lnTo>
                    <a:pt x="181386" y="133927"/>
                  </a:lnTo>
                  <a:lnTo>
                    <a:pt x="180455" y="142819"/>
                  </a:lnTo>
                  <a:lnTo>
                    <a:pt x="179835" y="151723"/>
                  </a:lnTo>
                  <a:lnTo>
                    <a:pt x="178429" y="160636"/>
                  </a:lnTo>
                  <a:lnTo>
                    <a:pt x="176500" y="169555"/>
                  </a:lnTo>
                  <a:lnTo>
                    <a:pt x="174221" y="178477"/>
                  </a:lnTo>
                  <a:lnTo>
                    <a:pt x="171710" y="187402"/>
                  </a:lnTo>
                  <a:lnTo>
                    <a:pt x="166274" y="205256"/>
                  </a:lnTo>
                  <a:lnTo>
                    <a:pt x="162443" y="214184"/>
                  </a:lnTo>
                  <a:lnTo>
                    <a:pt x="157904" y="223113"/>
                  </a:lnTo>
                  <a:lnTo>
                    <a:pt x="152894" y="232042"/>
                  </a:lnTo>
                  <a:lnTo>
                    <a:pt x="148563" y="240971"/>
                  </a:lnTo>
                  <a:lnTo>
                    <a:pt x="144683" y="249901"/>
                  </a:lnTo>
                  <a:lnTo>
                    <a:pt x="141103" y="258830"/>
                  </a:lnTo>
                  <a:lnTo>
                    <a:pt x="136733" y="266768"/>
                  </a:lnTo>
                  <a:lnTo>
                    <a:pt x="131835" y="274043"/>
                  </a:lnTo>
                  <a:lnTo>
                    <a:pt x="126585" y="280879"/>
                  </a:lnTo>
                  <a:lnTo>
                    <a:pt x="122092" y="287420"/>
                  </a:lnTo>
                  <a:lnTo>
                    <a:pt x="118106" y="293765"/>
                  </a:lnTo>
                  <a:lnTo>
                    <a:pt x="114456" y="299979"/>
                  </a:lnTo>
                  <a:lnTo>
                    <a:pt x="110039" y="305114"/>
                  </a:lnTo>
                  <a:lnTo>
                    <a:pt x="105109" y="309530"/>
                  </a:lnTo>
                  <a:lnTo>
                    <a:pt x="99838" y="313466"/>
                  </a:lnTo>
                  <a:lnTo>
                    <a:pt x="94340" y="317082"/>
                  </a:lnTo>
                  <a:lnTo>
                    <a:pt x="88690" y="320485"/>
                  </a:lnTo>
                  <a:lnTo>
                    <a:pt x="82939" y="323745"/>
                  </a:lnTo>
                  <a:lnTo>
                    <a:pt x="71257" y="330015"/>
                  </a:lnTo>
                  <a:lnTo>
                    <a:pt x="47589" y="342124"/>
                  </a:lnTo>
                  <a:lnTo>
                    <a:pt x="41648" y="343133"/>
                  </a:lnTo>
                  <a:lnTo>
                    <a:pt x="35703" y="342813"/>
                  </a:lnTo>
                  <a:lnTo>
                    <a:pt x="29755" y="341608"/>
                  </a:lnTo>
                  <a:lnTo>
                    <a:pt x="24797" y="340804"/>
                  </a:lnTo>
                  <a:lnTo>
                    <a:pt x="20500" y="340269"/>
                  </a:lnTo>
                  <a:lnTo>
                    <a:pt x="16643" y="339912"/>
                  </a:lnTo>
                  <a:lnTo>
                    <a:pt x="13079" y="339673"/>
                  </a:lnTo>
                  <a:lnTo>
                    <a:pt x="9712" y="339514"/>
                  </a:lnTo>
                  <a:lnTo>
                    <a:pt x="0" y="33919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476"/>
            <p:cNvSpPr/>
            <p:nvPr/>
          </p:nvSpPr>
          <p:spPr>
            <a:xfrm>
              <a:off x="3509367" y="5893593"/>
              <a:ext cx="205384" cy="17861"/>
            </a:xfrm>
            <a:custGeom>
              <a:avLst/>
              <a:gdLst/>
              <a:ahLst/>
              <a:cxnLst/>
              <a:rect l="0" t="0" r="0" b="0"/>
              <a:pathLst>
                <a:path w="205384" h="17861">
                  <a:moveTo>
                    <a:pt x="0" y="0"/>
                  </a:moveTo>
                  <a:lnTo>
                    <a:pt x="50802" y="0"/>
                  </a:lnTo>
                  <a:lnTo>
                    <a:pt x="56688" y="992"/>
                  </a:lnTo>
                  <a:lnTo>
                    <a:pt x="62597" y="2645"/>
                  </a:lnTo>
                  <a:lnTo>
                    <a:pt x="68520" y="4740"/>
                  </a:lnTo>
                  <a:lnTo>
                    <a:pt x="75445" y="6137"/>
                  </a:lnTo>
                  <a:lnTo>
                    <a:pt x="83039" y="7068"/>
                  </a:lnTo>
                  <a:lnTo>
                    <a:pt x="91078" y="7689"/>
                  </a:lnTo>
                  <a:lnTo>
                    <a:pt x="98422" y="9094"/>
                  </a:lnTo>
                  <a:lnTo>
                    <a:pt x="105302" y="11024"/>
                  </a:lnTo>
                  <a:lnTo>
                    <a:pt x="111873" y="13303"/>
                  </a:lnTo>
                  <a:lnTo>
                    <a:pt x="119230" y="14821"/>
                  </a:lnTo>
                  <a:lnTo>
                    <a:pt x="127112" y="15834"/>
                  </a:lnTo>
                  <a:lnTo>
                    <a:pt x="135343" y="16509"/>
                  </a:lnTo>
                  <a:lnTo>
                    <a:pt x="142814" y="16960"/>
                  </a:lnTo>
                  <a:lnTo>
                    <a:pt x="156408" y="17460"/>
                  </a:lnTo>
                  <a:lnTo>
                    <a:pt x="175217" y="17741"/>
                  </a:lnTo>
                  <a:lnTo>
                    <a:pt x="205383" y="1786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477"/>
            <p:cNvSpPr/>
            <p:nvPr/>
          </p:nvSpPr>
          <p:spPr>
            <a:xfrm>
              <a:off x="3536156" y="5991820"/>
              <a:ext cx="250032" cy="17860"/>
            </a:xfrm>
            <a:custGeom>
              <a:avLst/>
              <a:gdLst/>
              <a:ahLst/>
              <a:cxnLst/>
              <a:rect l="0" t="0" r="0" b="0"/>
              <a:pathLst>
                <a:path w="250032" h="17860">
                  <a:moveTo>
                    <a:pt x="0" y="0"/>
                  </a:moveTo>
                  <a:lnTo>
                    <a:pt x="4740" y="0"/>
                  </a:lnTo>
                  <a:lnTo>
                    <a:pt x="7129" y="992"/>
                  </a:lnTo>
                  <a:lnTo>
                    <a:pt x="9713" y="2645"/>
                  </a:lnTo>
                  <a:lnTo>
                    <a:pt x="12428" y="4740"/>
                  </a:lnTo>
                  <a:lnTo>
                    <a:pt x="15231" y="6137"/>
                  </a:lnTo>
                  <a:lnTo>
                    <a:pt x="18091" y="7068"/>
                  </a:lnTo>
                  <a:lnTo>
                    <a:pt x="20990" y="7688"/>
                  </a:lnTo>
                  <a:lnTo>
                    <a:pt x="24908" y="8102"/>
                  </a:lnTo>
                  <a:lnTo>
                    <a:pt x="29504" y="8378"/>
                  </a:lnTo>
                  <a:lnTo>
                    <a:pt x="34552" y="8562"/>
                  </a:lnTo>
                  <a:lnTo>
                    <a:pt x="39902" y="9676"/>
                  </a:lnTo>
                  <a:lnTo>
                    <a:pt x="45453" y="11412"/>
                  </a:lnTo>
                  <a:lnTo>
                    <a:pt x="51137" y="13561"/>
                  </a:lnTo>
                  <a:lnTo>
                    <a:pt x="57904" y="14994"/>
                  </a:lnTo>
                  <a:lnTo>
                    <a:pt x="65392" y="15949"/>
                  </a:lnTo>
                  <a:lnTo>
                    <a:pt x="73360" y="16585"/>
                  </a:lnTo>
                  <a:lnTo>
                    <a:pt x="81649" y="17010"/>
                  </a:lnTo>
                  <a:lnTo>
                    <a:pt x="98796" y="17482"/>
                  </a:lnTo>
                  <a:lnTo>
                    <a:pt x="185567" y="17853"/>
                  </a:lnTo>
                  <a:lnTo>
                    <a:pt x="250031" y="1785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478"/>
            <p:cNvSpPr/>
            <p:nvPr/>
          </p:nvSpPr>
          <p:spPr>
            <a:xfrm>
              <a:off x="3875901" y="5884664"/>
              <a:ext cx="294264" cy="196454"/>
            </a:xfrm>
            <a:custGeom>
              <a:avLst/>
              <a:gdLst/>
              <a:ahLst/>
              <a:cxnLst/>
              <a:rect l="0" t="0" r="0" b="0"/>
              <a:pathLst>
                <a:path w="294264" h="196454">
                  <a:moveTo>
                    <a:pt x="142458" y="0"/>
                  </a:moveTo>
                  <a:lnTo>
                    <a:pt x="121208" y="0"/>
                  </a:lnTo>
                  <a:lnTo>
                    <a:pt x="118370" y="991"/>
                  </a:lnTo>
                  <a:lnTo>
                    <a:pt x="112570" y="4740"/>
                  </a:lnTo>
                  <a:lnTo>
                    <a:pt x="104039" y="7067"/>
                  </a:lnTo>
                  <a:lnTo>
                    <a:pt x="98986" y="7688"/>
                  </a:lnTo>
                  <a:lnTo>
                    <a:pt x="90726" y="8377"/>
                  </a:lnTo>
                  <a:lnTo>
                    <a:pt x="87134" y="8561"/>
                  </a:lnTo>
                  <a:lnTo>
                    <a:pt x="83747" y="9676"/>
                  </a:lnTo>
                  <a:lnTo>
                    <a:pt x="77338" y="13560"/>
                  </a:lnTo>
                  <a:lnTo>
                    <a:pt x="68536" y="18594"/>
                  </a:lnTo>
                  <a:lnTo>
                    <a:pt x="63412" y="21326"/>
                  </a:lnTo>
                  <a:lnTo>
                    <a:pt x="55071" y="27007"/>
                  </a:lnTo>
                  <a:lnTo>
                    <a:pt x="47064" y="32838"/>
                  </a:lnTo>
                  <a:lnTo>
                    <a:pt x="42152" y="35782"/>
                  </a:lnTo>
                  <a:lnTo>
                    <a:pt x="36892" y="38738"/>
                  </a:lnTo>
                  <a:lnTo>
                    <a:pt x="28401" y="44667"/>
                  </a:lnTo>
                  <a:lnTo>
                    <a:pt x="21321" y="50609"/>
                  </a:lnTo>
                  <a:lnTo>
                    <a:pt x="14866" y="56558"/>
                  </a:lnTo>
                  <a:lnTo>
                    <a:pt x="12749" y="60526"/>
                  </a:lnTo>
                  <a:lnTo>
                    <a:pt x="11337" y="65155"/>
                  </a:lnTo>
                  <a:lnTo>
                    <a:pt x="10395" y="70225"/>
                  </a:lnTo>
                  <a:lnTo>
                    <a:pt x="8775" y="74598"/>
                  </a:lnTo>
                  <a:lnTo>
                    <a:pt x="6704" y="78505"/>
                  </a:lnTo>
                  <a:lnTo>
                    <a:pt x="4330" y="82103"/>
                  </a:lnTo>
                  <a:lnTo>
                    <a:pt x="2747" y="85493"/>
                  </a:lnTo>
                  <a:lnTo>
                    <a:pt x="1692" y="88745"/>
                  </a:lnTo>
                  <a:lnTo>
                    <a:pt x="989" y="91906"/>
                  </a:lnTo>
                  <a:lnTo>
                    <a:pt x="520" y="95004"/>
                  </a:lnTo>
                  <a:lnTo>
                    <a:pt x="0" y="101094"/>
                  </a:lnTo>
                  <a:lnTo>
                    <a:pt x="853" y="104107"/>
                  </a:lnTo>
                  <a:lnTo>
                    <a:pt x="4447" y="110100"/>
                  </a:lnTo>
                  <a:lnTo>
                    <a:pt x="9351" y="116070"/>
                  </a:lnTo>
                  <a:lnTo>
                    <a:pt x="14839" y="122032"/>
                  </a:lnTo>
                  <a:lnTo>
                    <a:pt x="23506" y="130966"/>
                  </a:lnTo>
                  <a:lnTo>
                    <a:pt x="29398" y="136920"/>
                  </a:lnTo>
                  <a:lnTo>
                    <a:pt x="37969" y="142874"/>
                  </a:lnTo>
                  <a:lnTo>
                    <a:pt x="43033" y="145851"/>
                  </a:lnTo>
                  <a:lnTo>
                    <a:pt x="48393" y="148827"/>
                  </a:lnTo>
                  <a:lnTo>
                    <a:pt x="59641" y="154781"/>
                  </a:lnTo>
                  <a:lnTo>
                    <a:pt x="94879" y="172640"/>
                  </a:lnTo>
                  <a:lnTo>
                    <a:pt x="101809" y="174624"/>
                  </a:lnTo>
                  <a:lnTo>
                    <a:pt x="109406" y="175948"/>
                  </a:lnTo>
                  <a:lnTo>
                    <a:pt x="117447" y="176829"/>
                  </a:lnTo>
                  <a:lnTo>
                    <a:pt x="124792" y="178410"/>
                  </a:lnTo>
                  <a:lnTo>
                    <a:pt x="131672" y="180455"/>
                  </a:lnTo>
                  <a:lnTo>
                    <a:pt x="138244" y="182811"/>
                  </a:lnTo>
                  <a:lnTo>
                    <a:pt x="144609" y="184381"/>
                  </a:lnTo>
                  <a:lnTo>
                    <a:pt x="150838" y="185428"/>
                  </a:lnTo>
                  <a:lnTo>
                    <a:pt x="156974" y="186126"/>
                  </a:lnTo>
                  <a:lnTo>
                    <a:pt x="164042" y="187585"/>
                  </a:lnTo>
                  <a:lnTo>
                    <a:pt x="171730" y="189548"/>
                  </a:lnTo>
                  <a:lnTo>
                    <a:pt x="179832" y="191849"/>
                  </a:lnTo>
                  <a:lnTo>
                    <a:pt x="187218" y="193384"/>
                  </a:lnTo>
                  <a:lnTo>
                    <a:pt x="194126" y="194407"/>
                  </a:lnTo>
                  <a:lnTo>
                    <a:pt x="200716" y="195088"/>
                  </a:lnTo>
                  <a:lnTo>
                    <a:pt x="207093" y="195543"/>
                  </a:lnTo>
                  <a:lnTo>
                    <a:pt x="213330" y="195847"/>
                  </a:lnTo>
                  <a:lnTo>
                    <a:pt x="225550" y="196183"/>
                  </a:lnTo>
                  <a:lnTo>
                    <a:pt x="270279" y="196445"/>
                  </a:lnTo>
                  <a:lnTo>
                    <a:pt x="294263" y="19645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479"/>
            <p:cNvSpPr/>
            <p:nvPr/>
          </p:nvSpPr>
          <p:spPr>
            <a:xfrm>
              <a:off x="4295179" y="5947171"/>
              <a:ext cx="44650" cy="142876"/>
            </a:xfrm>
            <a:custGeom>
              <a:avLst/>
              <a:gdLst/>
              <a:ahLst/>
              <a:cxnLst/>
              <a:rect l="0" t="0" r="0" b="0"/>
              <a:pathLst>
                <a:path w="44650" h="142876">
                  <a:moveTo>
                    <a:pt x="44649" y="0"/>
                  </a:moveTo>
                  <a:lnTo>
                    <a:pt x="44649" y="4740"/>
                  </a:lnTo>
                  <a:lnTo>
                    <a:pt x="43656" y="8122"/>
                  </a:lnTo>
                  <a:lnTo>
                    <a:pt x="42003" y="12359"/>
                  </a:lnTo>
                  <a:lnTo>
                    <a:pt x="39908" y="17169"/>
                  </a:lnTo>
                  <a:lnTo>
                    <a:pt x="38512" y="21368"/>
                  </a:lnTo>
                  <a:lnTo>
                    <a:pt x="37580" y="25160"/>
                  </a:lnTo>
                  <a:lnTo>
                    <a:pt x="36960" y="28679"/>
                  </a:lnTo>
                  <a:lnTo>
                    <a:pt x="35554" y="33010"/>
                  </a:lnTo>
                  <a:lnTo>
                    <a:pt x="33624" y="37882"/>
                  </a:lnTo>
                  <a:lnTo>
                    <a:pt x="31346" y="43114"/>
                  </a:lnTo>
                  <a:lnTo>
                    <a:pt x="29827" y="48586"/>
                  </a:lnTo>
                  <a:lnTo>
                    <a:pt x="28814" y="54219"/>
                  </a:lnTo>
                  <a:lnTo>
                    <a:pt x="28139" y="59959"/>
                  </a:lnTo>
                  <a:lnTo>
                    <a:pt x="26697" y="65770"/>
                  </a:lnTo>
                  <a:lnTo>
                    <a:pt x="24743" y="71627"/>
                  </a:lnTo>
                  <a:lnTo>
                    <a:pt x="22448" y="77518"/>
                  </a:lnTo>
                  <a:lnTo>
                    <a:pt x="20919" y="83428"/>
                  </a:lnTo>
                  <a:lnTo>
                    <a:pt x="19899" y="89353"/>
                  </a:lnTo>
                  <a:lnTo>
                    <a:pt x="19219" y="95288"/>
                  </a:lnTo>
                  <a:lnTo>
                    <a:pt x="17774" y="101228"/>
                  </a:lnTo>
                  <a:lnTo>
                    <a:pt x="15818" y="107173"/>
                  </a:lnTo>
                  <a:lnTo>
                    <a:pt x="13522" y="113121"/>
                  </a:lnTo>
                  <a:lnTo>
                    <a:pt x="11991" y="118078"/>
                  </a:lnTo>
                  <a:lnTo>
                    <a:pt x="10971" y="122375"/>
                  </a:lnTo>
                  <a:lnTo>
                    <a:pt x="10290" y="126232"/>
                  </a:lnTo>
                  <a:lnTo>
                    <a:pt x="8845" y="129795"/>
                  </a:lnTo>
                  <a:lnTo>
                    <a:pt x="6889" y="133163"/>
                  </a:lnTo>
                  <a:lnTo>
                    <a:pt x="0" y="14287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480"/>
            <p:cNvSpPr/>
            <p:nvPr/>
          </p:nvSpPr>
          <p:spPr>
            <a:xfrm>
              <a:off x="4223742" y="5929312"/>
              <a:ext cx="133946" cy="44649"/>
            </a:xfrm>
            <a:custGeom>
              <a:avLst/>
              <a:gdLst/>
              <a:ahLst/>
              <a:cxnLst/>
              <a:rect l="0" t="0" r="0" b="0"/>
              <a:pathLst>
                <a:path w="133946" h="44649">
                  <a:moveTo>
                    <a:pt x="0" y="0"/>
                  </a:moveTo>
                  <a:lnTo>
                    <a:pt x="34551" y="0"/>
                  </a:lnTo>
                  <a:lnTo>
                    <a:pt x="39902" y="992"/>
                  </a:lnTo>
                  <a:lnTo>
                    <a:pt x="45452" y="2645"/>
                  </a:lnTo>
                  <a:lnTo>
                    <a:pt x="51137" y="4740"/>
                  </a:lnTo>
                  <a:lnTo>
                    <a:pt x="56912" y="6137"/>
                  </a:lnTo>
                  <a:lnTo>
                    <a:pt x="62746" y="7068"/>
                  </a:lnTo>
                  <a:lnTo>
                    <a:pt x="68620" y="7689"/>
                  </a:lnTo>
                  <a:lnTo>
                    <a:pt x="73527" y="9094"/>
                  </a:lnTo>
                  <a:lnTo>
                    <a:pt x="77791" y="11024"/>
                  </a:lnTo>
                  <a:lnTo>
                    <a:pt x="81626" y="13302"/>
                  </a:lnTo>
                  <a:lnTo>
                    <a:pt x="86168" y="15814"/>
                  </a:lnTo>
                  <a:lnTo>
                    <a:pt x="96505" y="21249"/>
                  </a:lnTo>
                  <a:lnTo>
                    <a:pt x="113481" y="29888"/>
                  </a:lnTo>
                  <a:lnTo>
                    <a:pt x="118318" y="32824"/>
                  </a:lnTo>
                  <a:lnTo>
                    <a:pt x="122534" y="35773"/>
                  </a:lnTo>
                  <a:lnTo>
                    <a:pt x="133945" y="4464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481"/>
            <p:cNvSpPr/>
            <p:nvPr/>
          </p:nvSpPr>
          <p:spPr>
            <a:xfrm>
              <a:off x="4189387" y="5822572"/>
              <a:ext cx="320058" cy="374596"/>
            </a:xfrm>
            <a:custGeom>
              <a:avLst/>
              <a:gdLst/>
              <a:ahLst/>
              <a:cxnLst/>
              <a:rect l="0" t="0" r="0" b="0"/>
              <a:pathLst>
                <a:path w="320058" h="374596">
                  <a:moveTo>
                    <a:pt x="275456" y="356771"/>
                  </a:moveTo>
                  <a:lnTo>
                    <a:pt x="270715" y="356771"/>
                  </a:lnTo>
                  <a:lnTo>
                    <a:pt x="269319" y="357763"/>
                  </a:lnTo>
                  <a:lnTo>
                    <a:pt x="268388" y="359416"/>
                  </a:lnTo>
                  <a:lnTo>
                    <a:pt x="267768" y="361511"/>
                  </a:lnTo>
                  <a:lnTo>
                    <a:pt x="266361" y="362908"/>
                  </a:lnTo>
                  <a:lnTo>
                    <a:pt x="264432" y="363839"/>
                  </a:lnTo>
                  <a:lnTo>
                    <a:pt x="258650" y="365865"/>
                  </a:lnTo>
                  <a:lnTo>
                    <a:pt x="249466" y="370074"/>
                  </a:lnTo>
                  <a:lnTo>
                    <a:pt x="241416" y="372605"/>
                  </a:lnTo>
                  <a:lnTo>
                    <a:pt x="233538" y="373731"/>
                  </a:lnTo>
                  <a:lnTo>
                    <a:pt x="228659" y="374031"/>
                  </a:lnTo>
                  <a:lnTo>
                    <a:pt x="218939" y="374364"/>
                  </a:lnTo>
                  <a:lnTo>
                    <a:pt x="206896" y="374552"/>
                  </a:lnTo>
                  <a:lnTo>
                    <a:pt x="196698" y="374595"/>
                  </a:lnTo>
                  <a:lnTo>
                    <a:pt x="191201" y="373614"/>
                  </a:lnTo>
                  <a:lnTo>
                    <a:pt x="185552" y="371968"/>
                  </a:lnTo>
                  <a:lnTo>
                    <a:pt x="179801" y="369879"/>
                  </a:lnTo>
                  <a:lnTo>
                    <a:pt x="170766" y="364912"/>
                  </a:lnTo>
                  <a:lnTo>
                    <a:pt x="162450" y="359397"/>
                  </a:lnTo>
                  <a:lnTo>
                    <a:pt x="157455" y="356538"/>
                  </a:lnTo>
                  <a:lnTo>
                    <a:pt x="146613" y="350714"/>
                  </a:lnTo>
                  <a:lnTo>
                    <a:pt x="117586" y="335922"/>
                  </a:lnTo>
                  <a:lnTo>
                    <a:pt x="111671" y="331957"/>
                  </a:lnTo>
                  <a:lnTo>
                    <a:pt x="105742" y="327330"/>
                  </a:lnTo>
                  <a:lnTo>
                    <a:pt x="99806" y="322261"/>
                  </a:lnTo>
                  <a:lnTo>
                    <a:pt x="90564" y="311337"/>
                  </a:lnTo>
                  <a:lnTo>
                    <a:pt x="86710" y="305646"/>
                  </a:lnTo>
                  <a:lnTo>
                    <a:pt x="77137" y="296677"/>
                  </a:lnTo>
                  <a:lnTo>
                    <a:pt x="71806" y="292895"/>
                  </a:lnTo>
                  <a:lnTo>
                    <a:pt x="63237" y="283403"/>
                  </a:lnTo>
                  <a:lnTo>
                    <a:pt x="55128" y="272569"/>
                  </a:lnTo>
                  <a:lnTo>
                    <a:pt x="50188" y="266902"/>
                  </a:lnTo>
                  <a:lnTo>
                    <a:pt x="40399" y="255313"/>
                  </a:lnTo>
                  <a:lnTo>
                    <a:pt x="36401" y="249445"/>
                  </a:lnTo>
                  <a:lnTo>
                    <a:pt x="32742" y="243549"/>
                  </a:lnTo>
                  <a:lnTo>
                    <a:pt x="29310" y="237633"/>
                  </a:lnTo>
                  <a:lnTo>
                    <a:pt x="22852" y="225769"/>
                  </a:lnTo>
                  <a:lnTo>
                    <a:pt x="20733" y="219827"/>
                  </a:lnTo>
                  <a:lnTo>
                    <a:pt x="19320" y="213881"/>
                  </a:lnTo>
                  <a:lnTo>
                    <a:pt x="18379" y="207933"/>
                  </a:lnTo>
                  <a:lnTo>
                    <a:pt x="16758" y="201983"/>
                  </a:lnTo>
                  <a:lnTo>
                    <a:pt x="14687" y="196033"/>
                  </a:lnTo>
                  <a:lnTo>
                    <a:pt x="12313" y="190081"/>
                  </a:lnTo>
                  <a:lnTo>
                    <a:pt x="10730" y="184128"/>
                  </a:lnTo>
                  <a:lnTo>
                    <a:pt x="9675" y="178176"/>
                  </a:lnTo>
                  <a:lnTo>
                    <a:pt x="8972" y="172223"/>
                  </a:lnTo>
                  <a:lnTo>
                    <a:pt x="7511" y="166270"/>
                  </a:lnTo>
                  <a:lnTo>
                    <a:pt x="5545" y="160318"/>
                  </a:lnTo>
                  <a:lnTo>
                    <a:pt x="3242" y="154365"/>
                  </a:lnTo>
                  <a:lnTo>
                    <a:pt x="1706" y="148411"/>
                  </a:lnTo>
                  <a:lnTo>
                    <a:pt x="683" y="142459"/>
                  </a:lnTo>
                  <a:lnTo>
                    <a:pt x="0" y="136505"/>
                  </a:lnTo>
                  <a:lnTo>
                    <a:pt x="538" y="130553"/>
                  </a:lnTo>
                  <a:lnTo>
                    <a:pt x="1888" y="124599"/>
                  </a:lnTo>
                  <a:lnTo>
                    <a:pt x="3781" y="118646"/>
                  </a:lnTo>
                  <a:lnTo>
                    <a:pt x="5042" y="112693"/>
                  </a:lnTo>
                  <a:lnTo>
                    <a:pt x="5884" y="106740"/>
                  </a:lnTo>
                  <a:lnTo>
                    <a:pt x="6444" y="100786"/>
                  </a:lnTo>
                  <a:lnTo>
                    <a:pt x="7810" y="94834"/>
                  </a:lnTo>
                  <a:lnTo>
                    <a:pt x="9713" y="88881"/>
                  </a:lnTo>
                  <a:lnTo>
                    <a:pt x="11974" y="82927"/>
                  </a:lnTo>
                  <a:lnTo>
                    <a:pt x="13481" y="76974"/>
                  </a:lnTo>
                  <a:lnTo>
                    <a:pt x="14486" y="71021"/>
                  </a:lnTo>
                  <a:lnTo>
                    <a:pt x="15155" y="65068"/>
                  </a:lnTo>
                  <a:lnTo>
                    <a:pt x="18546" y="55807"/>
                  </a:lnTo>
                  <a:lnTo>
                    <a:pt x="24352" y="47392"/>
                  </a:lnTo>
                  <a:lnTo>
                    <a:pt x="33547" y="37038"/>
                  </a:lnTo>
                  <a:lnTo>
                    <a:pt x="41602" y="28467"/>
                  </a:lnTo>
                  <a:lnTo>
                    <a:pt x="49482" y="21350"/>
                  </a:lnTo>
                  <a:lnTo>
                    <a:pt x="54361" y="18064"/>
                  </a:lnTo>
                  <a:lnTo>
                    <a:pt x="64082" y="12758"/>
                  </a:lnTo>
                  <a:lnTo>
                    <a:pt x="76125" y="8779"/>
                  </a:lnTo>
                  <a:lnTo>
                    <a:pt x="81053" y="6706"/>
                  </a:lnTo>
                  <a:lnTo>
                    <a:pt x="86323" y="4332"/>
                  </a:lnTo>
                  <a:lnTo>
                    <a:pt x="91821" y="2749"/>
                  </a:lnTo>
                  <a:lnTo>
                    <a:pt x="97469" y="1694"/>
                  </a:lnTo>
                  <a:lnTo>
                    <a:pt x="103221" y="990"/>
                  </a:lnTo>
                  <a:lnTo>
                    <a:pt x="109039" y="521"/>
                  </a:lnTo>
                  <a:lnTo>
                    <a:pt x="114902" y="209"/>
                  </a:lnTo>
                  <a:lnTo>
                    <a:pt x="120795" y="0"/>
                  </a:lnTo>
                  <a:lnTo>
                    <a:pt x="127700" y="853"/>
                  </a:lnTo>
                  <a:lnTo>
                    <a:pt x="135280" y="2415"/>
                  </a:lnTo>
                  <a:lnTo>
                    <a:pt x="143310" y="4447"/>
                  </a:lnTo>
                  <a:lnTo>
                    <a:pt x="150648" y="6795"/>
                  </a:lnTo>
                  <a:lnTo>
                    <a:pt x="157524" y="9353"/>
                  </a:lnTo>
                  <a:lnTo>
                    <a:pt x="164093" y="12049"/>
                  </a:lnTo>
                  <a:lnTo>
                    <a:pt x="170456" y="14839"/>
                  </a:lnTo>
                  <a:lnTo>
                    <a:pt x="182818" y="20585"/>
                  </a:lnTo>
                  <a:lnTo>
                    <a:pt x="189885" y="24499"/>
                  </a:lnTo>
                  <a:lnTo>
                    <a:pt x="197573" y="29092"/>
                  </a:lnTo>
                  <a:lnTo>
                    <a:pt x="205674" y="34139"/>
                  </a:lnTo>
                  <a:lnTo>
                    <a:pt x="213060" y="39488"/>
                  </a:lnTo>
                  <a:lnTo>
                    <a:pt x="219968" y="45038"/>
                  </a:lnTo>
                  <a:lnTo>
                    <a:pt x="226558" y="50722"/>
                  </a:lnTo>
                  <a:lnTo>
                    <a:pt x="232935" y="56496"/>
                  </a:lnTo>
                  <a:lnTo>
                    <a:pt x="245313" y="68204"/>
                  </a:lnTo>
                  <a:lnTo>
                    <a:pt x="294518" y="116886"/>
                  </a:lnTo>
                  <a:lnTo>
                    <a:pt x="301457" y="126463"/>
                  </a:lnTo>
                  <a:lnTo>
                    <a:pt x="307848" y="137334"/>
                  </a:lnTo>
                  <a:lnTo>
                    <a:pt x="313995" y="148780"/>
                  </a:lnTo>
                  <a:lnTo>
                    <a:pt x="317389" y="160482"/>
                  </a:lnTo>
                  <a:lnTo>
                    <a:pt x="318898" y="171305"/>
                  </a:lnTo>
                  <a:lnTo>
                    <a:pt x="319568" y="179422"/>
                  </a:lnTo>
                  <a:lnTo>
                    <a:pt x="319866" y="188983"/>
                  </a:lnTo>
                  <a:lnTo>
                    <a:pt x="320057" y="206550"/>
                  </a:lnTo>
                  <a:lnTo>
                    <a:pt x="317437" y="215922"/>
                  </a:lnTo>
                  <a:lnTo>
                    <a:pt x="312966" y="225711"/>
                  </a:lnTo>
                  <a:lnTo>
                    <a:pt x="304870" y="236800"/>
                  </a:lnTo>
                  <a:lnTo>
                    <a:pt x="296188" y="246369"/>
                  </a:lnTo>
                  <a:lnTo>
                    <a:pt x="290293" y="252471"/>
                  </a:lnTo>
                  <a:lnTo>
                    <a:pt x="287331" y="254496"/>
                  </a:lnTo>
                  <a:lnTo>
                    <a:pt x="267735" y="262752"/>
                  </a:lnTo>
                  <a:lnTo>
                    <a:pt x="259456" y="268021"/>
                  </a:lnTo>
                  <a:lnTo>
                    <a:pt x="255860" y="270815"/>
                  </a:lnTo>
                  <a:lnTo>
                    <a:pt x="249218" y="273920"/>
                  </a:lnTo>
                  <a:lnTo>
                    <a:pt x="241966" y="276292"/>
                  </a:lnTo>
                  <a:lnTo>
                    <a:pt x="232129" y="280653"/>
                  </a:lnTo>
                  <a:lnTo>
                    <a:pt x="224915" y="283947"/>
                  </a:lnTo>
                  <a:lnTo>
                    <a:pt x="220582" y="284717"/>
                  </a:lnTo>
                  <a:lnTo>
                    <a:pt x="212948" y="28533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482"/>
            <p:cNvSpPr/>
            <p:nvPr/>
          </p:nvSpPr>
          <p:spPr>
            <a:xfrm>
              <a:off x="4661306" y="5947171"/>
              <a:ext cx="160721" cy="276822"/>
            </a:xfrm>
            <a:custGeom>
              <a:avLst/>
              <a:gdLst/>
              <a:ahLst/>
              <a:cxnLst/>
              <a:rect l="0" t="0" r="0" b="0"/>
              <a:pathLst>
                <a:path w="160721" h="276822">
                  <a:moveTo>
                    <a:pt x="89287" y="17860"/>
                  </a:moveTo>
                  <a:lnTo>
                    <a:pt x="84546" y="17860"/>
                  </a:lnTo>
                  <a:lnTo>
                    <a:pt x="83150" y="18852"/>
                  </a:lnTo>
                  <a:lnTo>
                    <a:pt x="82219" y="20505"/>
                  </a:lnTo>
                  <a:lnTo>
                    <a:pt x="81185" y="24988"/>
                  </a:lnTo>
                  <a:lnTo>
                    <a:pt x="80725" y="30288"/>
                  </a:lnTo>
                  <a:lnTo>
                    <a:pt x="79610" y="32098"/>
                  </a:lnTo>
                  <a:lnTo>
                    <a:pt x="77875" y="33306"/>
                  </a:lnTo>
                  <a:lnTo>
                    <a:pt x="75726" y="34110"/>
                  </a:lnTo>
                  <a:lnTo>
                    <a:pt x="74293" y="35638"/>
                  </a:lnTo>
                  <a:lnTo>
                    <a:pt x="73337" y="37650"/>
                  </a:lnTo>
                  <a:lnTo>
                    <a:pt x="72701" y="39982"/>
                  </a:lnTo>
                  <a:lnTo>
                    <a:pt x="69347" y="45221"/>
                  </a:lnTo>
                  <a:lnTo>
                    <a:pt x="64550" y="51849"/>
                  </a:lnTo>
                  <a:lnTo>
                    <a:pt x="61881" y="56393"/>
                  </a:lnTo>
                  <a:lnTo>
                    <a:pt x="59110" y="61408"/>
                  </a:lnTo>
                  <a:lnTo>
                    <a:pt x="56271" y="65744"/>
                  </a:lnTo>
                  <a:lnTo>
                    <a:pt x="53386" y="69626"/>
                  </a:lnTo>
                  <a:lnTo>
                    <a:pt x="50469" y="73206"/>
                  </a:lnTo>
                  <a:lnTo>
                    <a:pt x="48526" y="77578"/>
                  </a:lnTo>
                  <a:lnTo>
                    <a:pt x="47231" y="82476"/>
                  </a:lnTo>
                  <a:lnTo>
                    <a:pt x="46366" y="87726"/>
                  </a:lnTo>
                  <a:lnTo>
                    <a:pt x="42761" y="96206"/>
                  </a:lnTo>
                  <a:lnTo>
                    <a:pt x="37850" y="104274"/>
                  </a:lnTo>
                  <a:lnTo>
                    <a:pt x="32361" y="114474"/>
                  </a:lnTo>
                  <a:lnTo>
                    <a:pt x="29509" y="118980"/>
                  </a:lnTo>
                  <a:lnTo>
                    <a:pt x="26614" y="122977"/>
                  </a:lnTo>
                  <a:lnTo>
                    <a:pt x="23692" y="126633"/>
                  </a:lnTo>
                  <a:lnTo>
                    <a:pt x="20446" y="133342"/>
                  </a:lnTo>
                  <a:lnTo>
                    <a:pt x="19004" y="140622"/>
                  </a:lnTo>
                  <a:lnTo>
                    <a:pt x="18619" y="145342"/>
                  </a:lnTo>
                  <a:lnTo>
                    <a:pt x="18362" y="150473"/>
                  </a:lnTo>
                  <a:lnTo>
                    <a:pt x="17199" y="155878"/>
                  </a:lnTo>
                  <a:lnTo>
                    <a:pt x="15432" y="161466"/>
                  </a:lnTo>
                  <a:lnTo>
                    <a:pt x="13261" y="167175"/>
                  </a:lnTo>
                  <a:lnTo>
                    <a:pt x="11814" y="171974"/>
                  </a:lnTo>
                  <a:lnTo>
                    <a:pt x="10206" y="179951"/>
                  </a:lnTo>
                  <a:lnTo>
                    <a:pt x="8785" y="184460"/>
                  </a:lnTo>
                  <a:lnTo>
                    <a:pt x="6846" y="189450"/>
                  </a:lnTo>
                  <a:lnTo>
                    <a:pt x="4561" y="194761"/>
                  </a:lnTo>
                  <a:lnTo>
                    <a:pt x="3037" y="200286"/>
                  </a:lnTo>
                  <a:lnTo>
                    <a:pt x="2021" y="205954"/>
                  </a:lnTo>
                  <a:lnTo>
                    <a:pt x="1345" y="211717"/>
                  </a:lnTo>
                  <a:lnTo>
                    <a:pt x="893" y="216551"/>
                  </a:lnTo>
                  <a:lnTo>
                    <a:pt x="391" y="224568"/>
                  </a:lnTo>
                  <a:lnTo>
                    <a:pt x="168" y="231438"/>
                  </a:lnTo>
                  <a:lnTo>
                    <a:pt x="25" y="243933"/>
                  </a:lnTo>
                  <a:lnTo>
                    <a:pt x="0" y="252965"/>
                  </a:lnTo>
                  <a:lnTo>
                    <a:pt x="989" y="254964"/>
                  </a:lnTo>
                  <a:lnTo>
                    <a:pt x="2641" y="256296"/>
                  </a:lnTo>
                  <a:lnTo>
                    <a:pt x="4733" y="257185"/>
                  </a:lnTo>
                  <a:lnTo>
                    <a:pt x="6129" y="258769"/>
                  </a:lnTo>
                  <a:lnTo>
                    <a:pt x="7060" y="260817"/>
                  </a:lnTo>
                  <a:lnTo>
                    <a:pt x="8553" y="266493"/>
                  </a:lnTo>
                  <a:lnTo>
                    <a:pt x="8811" y="272217"/>
                  </a:lnTo>
                  <a:lnTo>
                    <a:pt x="9839" y="273752"/>
                  </a:lnTo>
                  <a:lnTo>
                    <a:pt x="11517" y="274775"/>
                  </a:lnTo>
                  <a:lnTo>
                    <a:pt x="17479" y="276701"/>
                  </a:lnTo>
                  <a:lnTo>
                    <a:pt x="22480" y="276785"/>
                  </a:lnTo>
                  <a:lnTo>
                    <a:pt x="48976" y="276821"/>
                  </a:lnTo>
                  <a:lnTo>
                    <a:pt x="51499" y="275829"/>
                  </a:lnTo>
                  <a:lnTo>
                    <a:pt x="54173" y="274175"/>
                  </a:lnTo>
                  <a:lnTo>
                    <a:pt x="56948" y="272080"/>
                  </a:lnTo>
                  <a:lnTo>
                    <a:pt x="59790" y="270683"/>
                  </a:lnTo>
                  <a:lnTo>
                    <a:pt x="62677" y="269753"/>
                  </a:lnTo>
                  <a:lnTo>
                    <a:pt x="65594" y="269132"/>
                  </a:lnTo>
                  <a:lnTo>
                    <a:pt x="68531" y="267726"/>
                  </a:lnTo>
                  <a:lnTo>
                    <a:pt x="71481" y="265796"/>
                  </a:lnTo>
                  <a:lnTo>
                    <a:pt x="74440" y="263518"/>
                  </a:lnTo>
                  <a:lnTo>
                    <a:pt x="77404" y="261999"/>
                  </a:lnTo>
                  <a:lnTo>
                    <a:pt x="80373" y="260986"/>
                  </a:lnTo>
                  <a:lnTo>
                    <a:pt x="83345" y="260311"/>
                  </a:lnTo>
                  <a:lnTo>
                    <a:pt x="86317" y="258869"/>
                  </a:lnTo>
                  <a:lnTo>
                    <a:pt x="89292" y="256915"/>
                  </a:lnTo>
                  <a:lnTo>
                    <a:pt x="92267" y="254620"/>
                  </a:lnTo>
                  <a:lnTo>
                    <a:pt x="95242" y="252099"/>
                  </a:lnTo>
                  <a:lnTo>
                    <a:pt x="98218" y="249425"/>
                  </a:lnTo>
                  <a:lnTo>
                    <a:pt x="104170" y="243809"/>
                  </a:lnTo>
                  <a:lnTo>
                    <a:pt x="125006" y="223227"/>
                  </a:lnTo>
                  <a:lnTo>
                    <a:pt x="127982" y="220255"/>
                  </a:lnTo>
                  <a:lnTo>
                    <a:pt x="130959" y="218274"/>
                  </a:lnTo>
                  <a:lnTo>
                    <a:pt x="133935" y="216954"/>
                  </a:lnTo>
                  <a:lnTo>
                    <a:pt x="136912" y="216074"/>
                  </a:lnTo>
                  <a:lnTo>
                    <a:pt x="138896" y="214494"/>
                  </a:lnTo>
                  <a:lnTo>
                    <a:pt x="140219" y="212449"/>
                  </a:lnTo>
                  <a:lnTo>
                    <a:pt x="141101" y="210095"/>
                  </a:lnTo>
                  <a:lnTo>
                    <a:pt x="144727" y="204831"/>
                  </a:lnTo>
                  <a:lnTo>
                    <a:pt x="149646" y="199185"/>
                  </a:lnTo>
                  <a:lnTo>
                    <a:pt x="155139" y="193367"/>
                  </a:lnTo>
                  <a:lnTo>
                    <a:pt x="157001" y="190428"/>
                  </a:lnTo>
                  <a:lnTo>
                    <a:pt x="159069" y="184515"/>
                  </a:lnTo>
                  <a:lnTo>
                    <a:pt x="159989" y="178579"/>
                  </a:lnTo>
                  <a:lnTo>
                    <a:pt x="160397" y="171642"/>
                  </a:lnTo>
                  <a:lnTo>
                    <a:pt x="160627" y="157573"/>
                  </a:lnTo>
                  <a:lnTo>
                    <a:pt x="160720" y="131078"/>
                  </a:lnTo>
                  <a:lnTo>
                    <a:pt x="159729" y="127073"/>
                  </a:lnTo>
                  <a:lnTo>
                    <a:pt x="158076" y="122419"/>
                  </a:lnTo>
                  <a:lnTo>
                    <a:pt x="155982" y="117331"/>
                  </a:lnTo>
                  <a:lnTo>
                    <a:pt x="153656" y="109033"/>
                  </a:lnTo>
                  <a:lnTo>
                    <a:pt x="153035" y="105431"/>
                  </a:lnTo>
                  <a:lnTo>
                    <a:pt x="149700" y="98783"/>
                  </a:lnTo>
                  <a:lnTo>
                    <a:pt x="144910" y="91528"/>
                  </a:lnTo>
                  <a:lnTo>
                    <a:pt x="142244" y="86816"/>
                  </a:lnTo>
                  <a:lnTo>
                    <a:pt x="139475" y="81690"/>
                  </a:lnTo>
                  <a:lnTo>
                    <a:pt x="136636" y="77281"/>
                  </a:lnTo>
                  <a:lnTo>
                    <a:pt x="133751" y="73348"/>
                  </a:lnTo>
                  <a:lnTo>
                    <a:pt x="130835" y="69735"/>
                  </a:lnTo>
                  <a:lnTo>
                    <a:pt x="127900" y="66334"/>
                  </a:lnTo>
                  <a:lnTo>
                    <a:pt x="124951" y="63074"/>
                  </a:lnTo>
                  <a:lnTo>
                    <a:pt x="121993" y="59909"/>
                  </a:lnTo>
                  <a:lnTo>
                    <a:pt x="100073" y="37631"/>
                  </a:lnTo>
                  <a:lnTo>
                    <a:pt x="96478" y="34017"/>
                  </a:lnTo>
                  <a:lnTo>
                    <a:pt x="92096" y="30615"/>
                  </a:lnTo>
                  <a:lnTo>
                    <a:pt x="87191" y="27355"/>
                  </a:lnTo>
                  <a:lnTo>
                    <a:pt x="81937" y="24190"/>
                  </a:lnTo>
                  <a:lnTo>
                    <a:pt x="77441" y="21088"/>
                  </a:lnTo>
                  <a:lnTo>
                    <a:pt x="73453" y="18028"/>
                  </a:lnTo>
                  <a:lnTo>
                    <a:pt x="69801" y="14995"/>
                  </a:lnTo>
                  <a:lnTo>
                    <a:pt x="66374" y="11981"/>
                  </a:lnTo>
                  <a:lnTo>
                    <a:pt x="63098" y="8980"/>
                  </a:lnTo>
                  <a:lnTo>
                    <a:pt x="59922" y="5987"/>
                  </a:lnTo>
                  <a:lnTo>
                    <a:pt x="56812" y="3991"/>
                  </a:lnTo>
                  <a:lnTo>
                    <a:pt x="53746" y="2661"/>
                  </a:lnTo>
                  <a:lnTo>
                    <a:pt x="44638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483"/>
            <p:cNvSpPr/>
            <p:nvPr/>
          </p:nvSpPr>
          <p:spPr>
            <a:xfrm>
              <a:off x="3223617" y="6241851"/>
              <a:ext cx="276821" cy="267892"/>
            </a:xfrm>
            <a:custGeom>
              <a:avLst/>
              <a:gdLst/>
              <a:ahLst/>
              <a:cxnLst/>
              <a:rect l="0" t="0" r="0" b="0"/>
              <a:pathLst>
                <a:path w="276821" h="267892">
                  <a:moveTo>
                    <a:pt x="0" y="0"/>
                  </a:moveTo>
                  <a:lnTo>
                    <a:pt x="4740" y="0"/>
                  </a:lnTo>
                  <a:lnTo>
                    <a:pt x="6137" y="992"/>
                  </a:lnTo>
                  <a:lnTo>
                    <a:pt x="7068" y="2645"/>
                  </a:lnTo>
                  <a:lnTo>
                    <a:pt x="7688" y="4740"/>
                  </a:lnTo>
                  <a:lnTo>
                    <a:pt x="9094" y="6137"/>
                  </a:lnTo>
                  <a:lnTo>
                    <a:pt x="11023" y="7068"/>
                  </a:lnTo>
                  <a:lnTo>
                    <a:pt x="15813" y="8102"/>
                  </a:lnTo>
                  <a:lnTo>
                    <a:pt x="21249" y="8562"/>
                  </a:lnTo>
                  <a:lnTo>
                    <a:pt x="24088" y="9676"/>
                  </a:lnTo>
                  <a:lnTo>
                    <a:pt x="29888" y="13561"/>
                  </a:lnTo>
                  <a:lnTo>
                    <a:pt x="35773" y="15949"/>
                  </a:lnTo>
                  <a:lnTo>
                    <a:pt x="41696" y="17010"/>
                  </a:lnTo>
                  <a:lnTo>
                    <a:pt x="47635" y="17482"/>
                  </a:lnTo>
                  <a:lnTo>
                    <a:pt x="53583" y="17692"/>
                  </a:lnTo>
                  <a:lnTo>
                    <a:pt x="65485" y="17826"/>
                  </a:lnTo>
                  <a:lnTo>
                    <a:pt x="74083" y="20491"/>
                  </a:lnTo>
                  <a:lnTo>
                    <a:pt x="79154" y="22590"/>
                  </a:lnTo>
                  <a:lnTo>
                    <a:pt x="83527" y="22997"/>
                  </a:lnTo>
                  <a:lnTo>
                    <a:pt x="87435" y="22277"/>
                  </a:lnTo>
                  <a:lnTo>
                    <a:pt x="91032" y="20805"/>
                  </a:lnTo>
                  <a:lnTo>
                    <a:pt x="95414" y="19823"/>
                  </a:lnTo>
                  <a:lnTo>
                    <a:pt x="100320" y="19168"/>
                  </a:lnTo>
                  <a:lnTo>
                    <a:pt x="105575" y="18732"/>
                  </a:lnTo>
                  <a:lnTo>
                    <a:pt x="111063" y="18441"/>
                  </a:lnTo>
                  <a:lnTo>
                    <a:pt x="122452" y="18118"/>
                  </a:lnTo>
                  <a:lnTo>
                    <a:pt x="169680" y="17870"/>
                  </a:lnTo>
                  <a:lnTo>
                    <a:pt x="193480" y="17861"/>
                  </a:lnTo>
                  <a:lnTo>
                    <a:pt x="198440" y="18853"/>
                  </a:lnTo>
                  <a:lnTo>
                    <a:pt x="210160" y="23996"/>
                  </a:lnTo>
                  <a:lnTo>
                    <a:pt x="216767" y="25548"/>
                  </a:lnTo>
                  <a:lnTo>
                    <a:pt x="223010" y="26237"/>
                  </a:lnTo>
                  <a:lnTo>
                    <a:pt x="229092" y="26544"/>
                  </a:lnTo>
                  <a:lnTo>
                    <a:pt x="235102" y="26680"/>
                  </a:lnTo>
                  <a:lnTo>
                    <a:pt x="249876" y="26788"/>
                  </a:lnTo>
                  <a:lnTo>
                    <a:pt x="249985" y="31529"/>
                  </a:lnTo>
                  <a:lnTo>
                    <a:pt x="249008" y="33918"/>
                  </a:lnTo>
                  <a:lnTo>
                    <a:pt x="242893" y="42020"/>
                  </a:lnTo>
                  <a:lnTo>
                    <a:pt x="237598" y="47780"/>
                  </a:lnTo>
                  <a:lnTo>
                    <a:pt x="229039" y="56600"/>
                  </a:lnTo>
                  <a:lnTo>
                    <a:pt x="220219" y="65498"/>
                  </a:lnTo>
                  <a:lnTo>
                    <a:pt x="211646" y="71443"/>
                  </a:lnTo>
                  <a:lnTo>
                    <a:pt x="206582" y="74418"/>
                  </a:lnTo>
                  <a:lnTo>
                    <a:pt x="198309" y="80369"/>
                  </a:lnTo>
                  <a:lnTo>
                    <a:pt x="190332" y="86321"/>
                  </a:lnTo>
                  <a:lnTo>
                    <a:pt x="185427" y="89297"/>
                  </a:lnTo>
                  <a:lnTo>
                    <a:pt x="180172" y="92274"/>
                  </a:lnTo>
                  <a:lnTo>
                    <a:pt x="173693" y="95250"/>
                  </a:lnTo>
                  <a:lnTo>
                    <a:pt x="166397" y="98227"/>
                  </a:lnTo>
                  <a:lnTo>
                    <a:pt x="158556" y="101203"/>
                  </a:lnTo>
                  <a:lnTo>
                    <a:pt x="151345" y="104180"/>
                  </a:lnTo>
                  <a:lnTo>
                    <a:pt x="144552" y="107156"/>
                  </a:lnTo>
                  <a:lnTo>
                    <a:pt x="131714" y="113109"/>
                  </a:lnTo>
                  <a:lnTo>
                    <a:pt x="101301" y="127992"/>
                  </a:lnTo>
                  <a:lnTo>
                    <a:pt x="96307" y="130969"/>
                  </a:lnTo>
                  <a:lnTo>
                    <a:pt x="88113" y="136922"/>
                  </a:lnTo>
                  <a:lnTo>
                    <a:pt x="83546" y="139899"/>
                  </a:lnTo>
                  <a:lnTo>
                    <a:pt x="78518" y="142875"/>
                  </a:lnTo>
                  <a:lnTo>
                    <a:pt x="73181" y="145852"/>
                  </a:lnTo>
                  <a:lnTo>
                    <a:pt x="67639" y="147836"/>
                  </a:lnTo>
                  <a:lnTo>
                    <a:pt x="61959" y="149159"/>
                  </a:lnTo>
                  <a:lnTo>
                    <a:pt x="56189" y="150041"/>
                  </a:lnTo>
                  <a:lnTo>
                    <a:pt x="51350" y="151621"/>
                  </a:lnTo>
                  <a:lnTo>
                    <a:pt x="43327" y="156023"/>
                  </a:lnTo>
                  <a:lnTo>
                    <a:pt x="36454" y="161286"/>
                  </a:lnTo>
                  <a:lnTo>
                    <a:pt x="33233" y="164079"/>
                  </a:lnTo>
                  <a:lnTo>
                    <a:pt x="30092" y="165940"/>
                  </a:lnTo>
                  <a:lnTo>
                    <a:pt x="21925" y="168561"/>
                  </a:lnTo>
                  <a:lnTo>
                    <a:pt x="19666" y="169173"/>
                  </a:lnTo>
                  <a:lnTo>
                    <a:pt x="19064" y="170330"/>
                  </a:lnTo>
                  <a:lnTo>
                    <a:pt x="18018" y="177310"/>
                  </a:lnTo>
                  <a:lnTo>
                    <a:pt x="17906" y="182953"/>
                  </a:lnTo>
                  <a:lnTo>
                    <a:pt x="18883" y="184477"/>
                  </a:lnTo>
                  <a:lnTo>
                    <a:pt x="20526" y="185493"/>
                  </a:lnTo>
                  <a:lnTo>
                    <a:pt x="22613" y="186170"/>
                  </a:lnTo>
                  <a:lnTo>
                    <a:pt x="27579" y="189567"/>
                  </a:lnTo>
                  <a:lnTo>
                    <a:pt x="34085" y="194385"/>
                  </a:lnTo>
                  <a:lnTo>
                    <a:pt x="38598" y="197059"/>
                  </a:lnTo>
                  <a:lnTo>
                    <a:pt x="43592" y="199833"/>
                  </a:lnTo>
                  <a:lnTo>
                    <a:pt x="51785" y="205562"/>
                  </a:lnTo>
                  <a:lnTo>
                    <a:pt x="59727" y="211416"/>
                  </a:lnTo>
                  <a:lnTo>
                    <a:pt x="64622" y="214366"/>
                  </a:lnTo>
                  <a:lnTo>
                    <a:pt x="69871" y="217325"/>
                  </a:lnTo>
                  <a:lnTo>
                    <a:pt x="76345" y="219297"/>
                  </a:lnTo>
                  <a:lnTo>
                    <a:pt x="83639" y="220612"/>
                  </a:lnTo>
                  <a:lnTo>
                    <a:pt x="91478" y="221489"/>
                  </a:lnTo>
                  <a:lnTo>
                    <a:pt x="98688" y="223066"/>
                  </a:lnTo>
                  <a:lnTo>
                    <a:pt x="105479" y="225109"/>
                  </a:lnTo>
                  <a:lnTo>
                    <a:pt x="111992" y="227463"/>
                  </a:lnTo>
                  <a:lnTo>
                    <a:pt x="118317" y="230025"/>
                  </a:lnTo>
                  <a:lnTo>
                    <a:pt x="124519" y="232725"/>
                  </a:lnTo>
                  <a:lnTo>
                    <a:pt x="130637" y="235517"/>
                  </a:lnTo>
                  <a:lnTo>
                    <a:pt x="137693" y="238371"/>
                  </a:lnTo>
                  <a:lnTo>
                    <a:pt x="153470" y="244187"/>
                  </a:lnTo>
                  <a:lnTo>
                    <a:pt x="160852" y="246135"/>
                  </a:lnTo>
                  <a:lnTo>
                    <a:pt x="167758" y="247434"/>
                  </a:lnTo>
                  <a:lnTo>
                    <a:pt x="174347" y="248300"/>
                  </a:lnTo>
                  <a:lnTo>
                    <a:pt x="180723" y="249869"/>
                  </a:lnTo>
                  <a:lnTo>
                    <a:pt x="186958" y="251908"/>
                  </a:lnTo>
                  <a:lnTo>
                    <a:pt x="193100" y="254259"/>
                  </a:lnTo>
                  <a:lnTo>
                    <a:pt x="199179" y="255826"/>
                  </a:lnTo>
                  <a:lnTo>
                    <a:pt x="205215" y="256870"/>
                  </a:lnTo>
                  <a:lnTo>
                    <a:pt x="211224" y="257568"/>
                  </a:lnTo>
                  <a:lnTo>
                    <a:pt x="217214" y="259024"/>
                  </a:lnTo>
                  <a:lnTo>
                    <a:pt x="223192" y="260987"/>
                  </a:lnTo>
                  <a:lnTo>
                    <a:pt x="229162" y="263289"/>
                  </a:lnTo>
                  <a:lnTo>
                    <a:pt x="234134" y="264823"/>
                  </a:lnTo>
                  <a:lnTo>
                    <a:pt x="242304" y="266527"/>
                  </a:lnTo>
                  <a:lnTo>
                    <a:pt x="249243" y="267285"/>
                  </a:lnTo>
                  <a:lnTo>
                    <a:pt x="255634" y="267621"/>
                  </a:lnTo>
                  <a:lnTo>
                    <a:pt x="261781" y="267771"/>
                  </a:lnTo>
                  <a:lnTo>
                    <a:pt x="276820" y="26789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484"/>
            <p:cNvSpPr/>
            <p:nvPr/>
          </p:nvSpPr>
          <p:spPr>
            <a:xfrm>
              <a:off x="3241476" y="6375796"/>
              <a:ext cx="187525" cy="44650"/>
            </a:xfrm>
            <a:custGeom>
              <a:avLst/>
              <a:gdLst/>
              <a:ahLst/>
              <a:cxnLst/>
              <a:rect l="0" t="0" r="0" b="0"/>
              <a:pathLst>
                <a:path w="187525" h="44650">
                  <a:moveTo>
                    <a:pt x="0" y="0"/>
                  </a:moveTo>
                  <a:lnTo>
                    <a:pt x="25731" y="0"/>
                  </a:lnTo>
                  <a:lnTo>
                    <a:pt x="30053" y="992"/>
                  </a:lnTo>
                  <a:lnTo>
                    <a:pt x="33926" y="2646"/>
                  </a:lnTo>
                  <a:lnTo>
                    <a:pt x="37500" y="4740"/>
                  </a:lnTo>
                  <a:lnTo>
                    <a:pt x="41867" y="6137"/>
                  </a:lnTo>
                  <a:lnTo>
                    <a:pt x="46763" y="7068"/>
                  </a:lnTo>
                  <a:lnTo>
                    <a:pt x="52011" y="7689"/>
                  </a:lnTo>
                  <a:lnTo>
                    <a:pt x="57495" y="8103"/>
                  </a:lnTo>
                  <a:lnTo>
                    <a:pt x="63135" y="8378"/>
                  </a:lnTo>
                  <a:lnTo>
                    <a:pt x="68879" y="8562"/>
                  </a:lnTo>
                  <a:lnTo>
                    <a:pt x="73700" y="9677"/>
                  </a:lnTo>
                  <a:lnTo>
                    <a:pt x="77907" y="11412"/>
                  </a:lnTo>
                  <a:lnTo>
                    <a:pt x="81704" y="13561"/>
                  </a:lnTo>
                  <a:lnTo>
                    <a:pt x="91214" y="18595"/>
                  </a:lnTo>
                  <a:lnTo>
                    <a:pt x="96528" y="21327"/>
                  </a:lnTo>
                  <a:lnTo>
                    <a:pt x="102055" y="23147"/>
                  </a:lnTo>
                  <a:lnTo>
                    <a:pt x="107724" y="24361"/>
                  </a:lnTo>
                  <a:lnTo>
                    <a:pt x="113488" y="25171"/>
                  </a:lnTo>
                  <a:lnTo>
                    <a:pt x="119315" y="25710"/>
                  </a:lnTo>
                  <a:lnTo>
                    <a:pt x="125184" y="26070"/>
                  </a:lnTo>
                  <a:lnTo>
                    <a:pt x="131081" y="26310"/>
                  </a:lnTo>
                  <a:lnTo>
                    <a:pt x="137989" y="27462"/>
                  </a:lnTo>
                  <a:lnTo>
                    <a:pt x="145571" y="29222"/>
                  </a:lnTo>
                  <a:lnTo>
                    <a:pt x="153602" y="31388"/>
                  </a:lnTo>
                  <a:lnTo>
                    <a:pt x="159948" y="33824"/>
                  </a:lnTo>
                  <a:lnTo>
                    <a:pt x="165171" y="36440"/>
                  </a:lnTo>
                  <a:lnTo>
                    <a:pt x="169646" y="39176"/>
                  </a:lnTo>
                  <a:lnTo>
                    <a:pt x="173620" y="41000"/>
                  </a:lnTo>
                  <a:lnTo>
                    <a:pt x="177262" y="42217"/>
                  </a:lnTo>
                  <a:lnTo>
                    <a:pt x="187524" y="4464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485"/>
            <p:cNvSpPr/>
            <p:nvPr/>
          </p:nvSpPr>
          <p:spPr>
            <a:xfrm>
              <a:off x="3625453" y="6384726"/>
              <a:ext cx="169665" cy="17860"/>
            </a:xfrm>
            <a:custGeom>
              <a:avLst/>
              <a:gdLst/>
              <a:ahLst/>
              <a:cxnLst/>
              <a:rect l="0" t="0" r="0" b="0"/>
              <a:pathLst>
                <a:path w="169665" h="17860">
                  <a:moveTo>
                    <a:pt x="0" y="0"/>
                  </a:moveTo>
                  <a:lnTo>
                    <a:pt x="4740" y="0"/>
                  </a:lnTo>
                  <a:lnTo>
                    <a:pt x="7129" y="992"/>
                  </a:lnTo>
                  <a:lnTo>
                    <a:pt x="9713" y="2645"/>
                  </a:lnTo>
                  <a:lnTo>
                    <a:pt x="12428" y="4740"/>
                  </a:lnTo>
                  <a:lnTo>
                    <a:pt x="16223" y="6137"/>
                  </a:lnTo>
                  <a:lnTo>
                    <a:pt x="20737" y="7068"/>
                  </a:lnTo>
                  <a:lnTo>
                    <a:pt x="25731" y="7689"/>
                  </a:lnTo>
                  <a:lnTo>
                    <a:pt x="30052" y="8102"/>
                  </a:lnTo>
                  <a:lnTo>
                    <a:pt x="33925" y="8378"/>
                  </a:lnTo>
                  <a:lnTo>
                    <a:pt x="37500" y="8562"/>
                  </a:lnTo>
                  <a:lnTo>
                    <a:pt x="46762" y="8766"/>
                  </a:lnTo>
                  <a:lnTo>
                    <a:pt x="96528" y="8927"/>
                  </a:lnTo>
                  <a:lnTo>
                    <a:pt x="102055" y="7936"/>
                  </a:lnTo>
                  <a:lnTo>
                    <a:pt x="107724" y="6282"/>
                  </a:lnTo>
                  <a:lnTo>
                    <a:pt x="113488" y="4188"/>
                  </a:lnTo>
                  <a:lnTo>
                    <a:pt x="118322" y="3784"/>
                  </a:lnTo>
                  <a:lnTo>
                    <a:pt x="122537" y="4508"/>
                  </a:lnTo>
                  <a:lnTo>
                    <a:pt x="126340" y="5981"/>
                  </a:lnTo>
                  <a:lnTo>
                    <a:pt x="130859" y="6964"/>
                  </a:lnTo>
                  <a:lnTo>
                    <a:pt x="135856" y="7619"/>
                  </a:lnTo>
                  <a:lnTo>
                    <a:pt x="141172" y="8056"/>
                  </a:lnTo>
                  <a:lnTo>
                    <a:pt x="145709" y="8347"/>
                  </a:lnTo>
                  <a:lnTo>
                    <a:pt x="153395" y="8671"/>
                  </a:lnTo>
                  <a:lnTo>
                    <a:pt x="156833" y="9749"/>
                  </a:lnTo>
                  <a:lnTo>
                    <a:pt x="160118" y="11461"/>
                  </a:lnTo>
                  <a:lnTo>
                    <a:pt x="169664" y="1785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486"/>
            <p:cNvSpPr/>
            <p:nvPr/>
          </p:nvSpPr>
          <p:spPr>
            <a:xfrm>
              <a:off x="3670101" y="6491882"/>
              <a:ext cx="205384" cy="26790"/>
            </a:xfrm>
            <a:custGeom>
              <a:avLst/>
              <a:gdLst/>
              <a:ahLst/>
              <a:cxnLst/>
              <a:rect l="0" t="0" r="0" b="0"/>
              <a:pathLst>
                <a:path w="205384" h="26790">
                  <a:moveTo>
                    <a:pt x="0" y="0"/>
                  </a:moveTo>
                  <a:lnTo>
                    <a:pt x="0" y="7689"/>
                  </a:lnTo>
                  <a:lnTo>
                    <a:pt x="992" y="9094"/>
                  </a:lnTo>
                  <a:lnTo>
                    <a:pt x="2646" y="11024"/>
                  </a:lnTo>
                  <a:lnTo>
                    <a:pt x="4740" y="13303"/>
                  </a:lnTo>
                  <a:lnTo>
                    <a:pt x="7129" y="14822"/>
                  </a:lnTo>
                  <a:lnTo>
                    <a:pt x="9713" y="15834"/>
                  </a:lnTo>
                  <a:lnTo>
                    <a:pt x="12429" y="16509"/>
                  </a:lnTo>
                  <a:lnTo>
                    <a:pt x="15231" y="17952"/>
                  </a:lnTo>
                  <a:lnTo>
                    <a:pt x="18092" y="19905"/>
                  </a:lnTo>
                  <a:lnTo>
                    <a:pt x="20991" y="22200"/>
                  </a:lnTo>
                  <a:lnTo>
                    <a:pt x="24908" y="23730"/>
                  </a:lnTo>
                  <a:lnTo>
                    <a:pt x="29504" y="24750"/>
                  </a:lnTo>
                  <a:lnTo>
                    <a:pt x="34552" y="25430"/>
                  </a:lnTo>
                  <a:lnTo>
                    <a:pt x="39902" y="25882"/>
                  </a:lnTo>
                  <a:lnTo>
                    <a:pt x="45453" y="26186"/>
                  </a:lnTo>
                  <a:lnTo>
                    <a:pt x="56912" y="26520"/>
                  </a:lnTo>
                  <a:lnTo>
                    <a:pt x="98248" y="26774"/>
                  </a:lnTo>
                  <a:lnTo>
                    <a:pt x="205383" y="2678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InkAnnotation487"/>
            <p:cNvSpPr/>
            <p:nvPr/>
          </p:nvSpPr>
          <p:spPr>
            <a:xfrm>
              <a:off x="3982640" y="6277570"/>
              <a:ext cx="223239" cy="321469"/>
            </a:xfrm>
            <a:custGeom>
              <a:avLst/>
              <a:gdLst/>
              <a:ahLst/>
              <a:cxnLst/>
              <a:rect l="0" t="0" r="0" b="0"/>
              <a:pathLst>
                <a:path w="223239" h="321469">
                  <a:moveTo>
                    <a:pt x="71438" y="0"/>
                  </a:moveTo>
                  <a:lnTo>
                    <a:pt x="71438" y="4740"/>
                  </a:lnTo>
                  <a:lnTo>
                    <a:pt x="70445" y="6137"/>
                  </a:lnTo>
                  <a:lnTo>
                    <a:pt x="68792" y="7068"/>
                  </a:lnTo>
                  <a:lnTo>
                    <a:pt x="66697" y="7688"/>
                  </a:lnTo>
                  <a:lnTo>
                    <a:pt x="65300" y="9094"/>
                  </a:lnTo>
                  <a:lnTo>
                    <a:pt x="64369" y="11024"/>
                  </a:lnTo>
                  <a:lnTo>
                    <a:pt x="63335" y="15814"/>
                  </a:lnTo>
                  <a:lnTo>
                    <a:pt x="62875" y="21249"/>
                  </a:lnTo>
                  <a:lnTo>
                    <a:pt x="61761" y="24088"/>
                  </a:lnTo>
                  <a:lnTo>
                    <a:pt x="57876" y="29888"/>
                  </a:lnTo>
                  <a:lnTo>
                    <a:pt x="55489" y="38419"/>
                  </a:lnTo>
                  <a:lnTo>
                    <a:pt x="54852" y="43472"/>
                  </a:lnTo>
                  <a:lnTo>
                    <a:pt x="53435" y="48825"/>
                  </a:lnTo>
                  <a:lnTo>
                    <a:pt x="51499" y="54378"/>
                  </a:lnTo>
                  <a:lnTo>
                    <a:pt x="49215" y="60064"/>
                  </a:lnTo>
                  <a:lnTo>
                    <a:pt x="47693" y="65840"/>
                  </a:lnTo>
                  <a:lnTo>
                    <a:pt x="46678" y="71675"/>
                  </a:lnTo>
                  <a:lnTo>
                    <a:pt x="46002" y="77548"/>
                  </a:lnTo>
                  <a:lnTo>
                    <a:pt x="44558" y="83449"/>
                  </a:lnTo>
                  <a:lnTo>
                    <a:pt x="42604" y="89367"/>
                  </a:lnTo>
                  <a:lnTo>
                    <a:pt x="40309" y="95297"/>
                  </a:lnTo>
                  <a:lnTo>
                    <a:pt x="37787" y="101234"/>
                  </a:lnTo>
                  <a:lnTo>
                    <a:pt x="32338" y="113123"/>
                  </a:lnTo>
                  <a:lnTo>
                    <a:pt x="30489" y="120064"/>
                  </a:lnTo>
                  <a:lnTo>
                    <a:pt x="29256" y="127667"/>
                  </a:lnTo>
                  <a:lnTo>
                    <a:pt x="28433" y="135713"/>
                  </a:lnTo>
                  <a:lnTo>
                    <a:pt x="26893" y="143061"/>
                  </a:lnTo>
                  <a:lnTo>
                    <a:pt x="24874" y="149945"/>
                  </a:lnTo>
                  <a:lnTo>
                    <a:pt x="22536" y="156517"/>
                  </a:lnTo>
                  <a:lnTo>
                    <a:pt x="20977" y="162884"/>
                  </a:lnTo>
                  <a:lnTo>
                    <a:pt x="19938" y="169112"/>
                  </a:lnTo>
                  <a:lnTo>
                    <a:pt x="19245" y="175250"/>
                  </a:lnTo>
                  <a:lnTo>
                    <a:pt x="17791" y="181325"/>
                  </a:lnTo>
                  <a:lnTo>
                    <a:pt x="15829" y="187359"/>
                  </a:lnTo>
                  <a:lnTo>
                    <a:pt x="13530" y="193367"/>
                  </a:lnTo>
                  <a:lnTo>
                    <a:pt x="11996" y="200349"/>
                  </a:lnTo>
                  <a:lnTo>
                    <a:pt x="10974" y="207979"/>
                  </a:lnTo>
                  <a:lnTo>
                    <a:pt x="10293" y="216044"/>
                  </a:lnTo>
                  <a:lnTo>
                    <a:pt x="8846" y="222411"/>
                  </a:lnTo>
                  <a:lnTo>
                    <a:pt x="4593" y="232133"/>
                  </a:lnTo>
                  <a:lnTo>
                    <a:pt x="3062" y="237107"/>
                  </a:lnTo>
                  <a:lnTo>
                    <a:pt x="2041" y="242407"/>
                  </a:lnTo>
                  <a:lnTo>
                    <a:pt x="1361" y="247924"/>
                  </a:lnTo>
                  <a:lnTo>
                    <a:pt x="907" y="253587"/>
                  </a:lnTo>
                  <a:lnTo>
                    <a:pt x="605" y="259348"/>
                  </a:lnTo>
                  <a:lnTo>
                    <a:pt x="179" y="274288"/>
                  </a:lnTo>
                  <a:lnTo>
                    <a:pt x="16" y="301525"/>
                  </a:lnTo>
                  <a:lnTo>
                    <a:pt x="0" y="321342"/>
                  </a:lnTo>
                  <a:lnTo>
                    <a:pt x="6137" y="321444"/>
                  </a:lnTo>
                  <a:lnTo>
                    <a:pt x="16586" y="321468"/>
                  </a:lnTo>
                  <a:lnTo>
                    <a:pt x="22223" y="316728"/>
                  </a:lnTo>
                  <a:lnTo>
                    <a:pt x="24737" y="315331"/>
                  </a:lnTo>
                  <a:lnTo>
                    <a:pt x="30177" y="313779"/>
                  </a:lnTo>
                  <a:lnTo>
                    <a:pt x="35901" y="313090"/>
                  </a:lnTo>
                  <a:lnTo>
                    <a:pt x="38817" y="312906"/>
                  </a:lnTo>
                  <a:lnTo>
                    <a:pt x="41753" y="311792"/>
                  </a:lnTo>
                  <a:lnTo>
                    <a:pt x="47661" y="307907"/>
                  </a:lnTo>
                  <a:lnTo>
                    <a:pt x="53594" y="305519"/>
                  </a:lnTo>
                  <a:lnTo>
                    <a:pt x="56565" y="304883"/>
                  </a:lnTo>
                  <a:lnTo>
                    <a:pt x="62513" y="301529"/>
                  </a:lnTo>
                  <a:lnTo>
                    <a:pt x="68463" y="296731"/>
                  </a:lnTo>
                  <a:lnTo>
                    <a:pt x="74415" y="291292"/>
                  </a:lnTo>
                  <a:lnTo>
                    <a:pt x="78383" y="288452"/>
                  </a:lnTo>
                  <a:lnTo>
                    <a:pt x="83013" y="285567"/>
                  </a:lnTo>
                  <a:lnTo>
                    <a:pt x="88084" y="282651"/>
                  </a:lnTo>
                  <a:lnTo>
                    <a:pt x="92457" y="280707"/>
                  </a:lnTo>
                  <a:lnTo>
                    <a:pt x="96365" y="279411"/>
                  </a:lnTo>
                  <a:lnTo>
                    <a:pt x="99962" y="278548"/>
                  </a:lnTo>
                  <a:lnTo>
                    <a:pt x="104345" y="276979"/>
                  </a:lnTo>
                  <a:lnTo>
                    <a:pt x="109250" y="274942"/>
                  </a:lnTo>
                  <a:lnTo>
                    <a:pt x="114506" y="272592"/>
                  </a:lnTo>
                  <a:lnTo>
                    <a:pt x="119001" y="270032"/>
                  </a:lnTo>
                  <a:lnTo>
                    <a:pt x="122990" y="267335"/>
                  </a:lnTo>
                  <a:lnTo>
                    <a:pt x="126642" y="264543"/>
                  </a:lnTo>
                  <a:lnTo>
                    <a:pt x="133345" y="258796"/>
                  </a:lnTo>
                  <a:lnTo>
                    <a:pt x="136522" y="255874"/>
                  </a:lnTo>
                  <a:lnTo>
                    <a:pt x="150473" y="242281"/>
                  </a:lnTo>
                  <a:lnTo>
                    <a:pt x="195208" y="197697"/>
                  </a:lnTo>
                  <a:lnTo>
                    <a:pt x="200860" y="189399"/>
                  </a:lnTo>
                  <a:lnTo>
                    <a:pt x="204365" y="181412"/>
                  </a:lnTo>
                  <a:lnTo>
                    <a:pt x="211917" y="165758"/>
                  </a:lnTo>
                  <a:lnTo>
                    <a:pt x="217547" y="154368"/>
                  </a:lnTo>
                  <a:lnTo>
                    <a:pt x="219445" y="148552"/>
                  </a:lnTo>
                  <a:lnTo>
                    <a:pt x="220711" y="142691"/>
                  </a:lnTo>
                  <a:lnTo>
                    <a:pt x="221554" y="136799"/>
                  </a:lnTo>
                  <a:lnTo>
                    <a:pt x="222492" y="127607"/>
                  </a:lnTo>
                  <a:lnTo>
                    <a:pt x="222909" y="119222"/>
                  </a:lnTo>
                  <a:lnTo>
                    <a:pt x="223176" y="100316"/>
                  </a:lnTo>
                  <a:lnTo>
                    <a:pt x="223238" y="69825"/>
                  </a:lnTo>
                  <a:lnTo>
                    <a:pt x="222248" y="66393"/>
                  </a:lnTo>
                  <a:lnTo>
                    <a:pt x="218500" y="59935"/>
                  </a:lnTo>
                  <a:lnTo>
                    <a:pt x="213528" y="53757"/>
                  </a:lnTo>
                  <a:lnTo>
                    <a:pt x="208011" y="47705"/>
                  </a:lnTo>
                  <a:lnTo>
                    <a:pt x="199326" y="38719"/>
                  </a:lnTo>
                  <a:lnTo>
                    <a:pt x="184533" y="23815"/>
                  </a:lnTo>
                  <a:lnTo>
                    <a:pt x="180569" y="21830"/>
                  </a:lnTo>
                  <a:lnTo>
                    <a:pt x="175941" y="20506"/>
                  </a:lnTo>
                  <a:lnTo>
                    <a:pt x="170873" y="19624"/>
                  </a:lnTo>
                  <a:lnTo>
                    <a:pt x="166501" y="18043"/>
                  </a:lnTo>
                  <a:lnTo>
                    <a:pt x="162594" y="15998"/>
                  </a:lnTo>
                  <a:lnTo>
                    <a:pt x="158997" y="13642"/>
                  </a:lnTo>
                  <a:lnTo>
                    <a:pt x="152356" y="11024"/>
                  </a:lnTo>
                  <a:lnTo>
                    <a:pt x="149196" y="10326"/>
                  </a:lnTo>
                  <a:lnTo>
                    <a:pt x="145104" y="9860"/>
                  </a:lnTo>
                  <a:lnTo>
                    <a:pt x="140393" y="9550"/>
                  </a:lnTo>
                  <a:lnTo>
                    <a:pt x="135267" y="9343"/>
                  </a:lnTo>
                  <a:lnTo>
                    <a:pt x="124280" y="9114"/>
                  </a:lnTo>
                  <a:lnTo>
                    <a:pt x="88041" y="8940"/>
                  </a:lnTo>
                  <a:lnTo>
                    <a:pt x="82507" y="9928"/>
                  </a:lnTo>
                  <a:lnTo>
                    <a:pt x="75840" y="11580"/>
                  </a:lnTo>
                  <a:lnTo>
                    <a:pt x="68420" y="13673"/>
                  </a:lnTo>
                  <a:lnTo>
                    <a:pt x="62480" y="15069"/>
                  </a:lnTo>
                  <a:lnTo>
                    <a:pt x="57528" y="15999"/>
                  </a:lnTo>
                  <a:lnTo>
                    <a:pt x="53235" y="16619"/>
                  </a:lnTo>
                  <a:lnTo>
                    <a:pt x="48389" y="18024"/>
                  </a:lnTo>
                  <a:lnTo>
                    <a:pt x="43173" y="19954"/>
                  </a:lnTo>
                  <a:lnTo>
                    <a:pt x="26789" y="2678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InkAnnotation488"/>
            <p:cNvSpPr/>
            <p:nvPr/>
          </p:nvSpPr>
          <p:spPr>
            <a:xfrm>
              <a:off x="6567127" y="4482703"/>
              <a:ext cx="156928" cy="285737"/>
            </a:xfrm>
            <a:custGeom>
              <a:avLst/>
              <a:gdLst/>
              <a:ahLst/>
              <a:cxnLst/>
              <a:rect l="0" t="0" r="0" b="0"/>
              <a:pathLst>
                <a:path w="156928" h="285737">
                  <a:moveTo>
                    <a:pt x="22983" y="44648"/>
                  </a:moveTo>
                  <a:lnTo>
                    <a:pt x="18242" y="44648"/>
                  </a:lnTo>
                  <a:lnTo>
                    <a:pt x="16845" y="45640"/>
                  </a:lnTo>
                  <a:lnTo>
                    <a:pt x="15914" y="47294"/>
                  </a:lnTo>
                  <a:lnTo>
                    <a:pt x="14880" y="51777"/>
                  </a:lnTo>
                  <a:lnTo>
                    <a:pt x="14298" y="59879"/>
                  </a:lnTo>
                  <a:lnTo>
                    <a:pt x="14161" y="65639"/>
                  </a:lnTo>
                  <a:lnTo>
                    <a:pt x="11455" y="74151"/>
                  </a:lnTo>
                  <a:lnTo>
                    <a:pt x="9345" y="79200"/>
                  </a:lnTo>
                  <a:lnTo>
                    <a:pt x="7937" y="84550"/>
                  </a:lnTo>
                  <a:lnTo>
                    <a:pt x="7000" y="90101"/>
                  </a:lnTo>
                  <a:lnTo>
                    <a:pt x="6374" y="95786"/>
                  </a:lnTo>
                  <a:lnTo>
                    <a:pt x="5957" y="101560"/>
                  </a:lnTo>
                  <a:lnTo>
                    <a:pt x="5679" y="107394"/>
                  </a:lnTo>
                  <a:lnTo>
                    <a:pt x="5288" y="122440"/>
                  </a:lnTo>
                  <a:lnTo>
                    <a:pt x="5233" y="126275"/>
                  </a:lnTo>
                  <a:lnTo>
                    <a:pt x="4204" y="131808"/>
                  </a:lnTo>
                  <a:lnTo>
                    <a:pt x="2526" y="138473"/>
                  </a:lnTo>
                  <a:lnTo>
                    <a:pt x="415" y="145894"/>
                  </a:lnTo>
                  <a:lnTo>
                    <a:pt x="0" y="152825"/>
                  </a:lnTo>
                  <a:lnTo>
                    <a:pt x="715" y="159429"/>
                  </a:lnTo>
                  <a:lnTo>
                    <a:pt x="2185" y="165817"/>
                  </a:lnTo>
                  <a:lnTo>
                    <a:pt x="3164" y="172060"/>
                  </a:lnTo>
                  <a:lnTo>
                    <a:pt x="3816" y="178207"/>
                  </a:lnTo>
                  <a:lnTo>
                    <a:pt x="4542" y="189336"/>
                  </a:lnTo>
                  <a:lnTo>
                    <a:pt x="4865" y="197589"/>
                  </a:lnTo>
                  <a:lnTo>
                    <a:pt x="5047" y="212554"/>
                  </a:lnTo>
                  <a:lnTo>
                    <a:pt x="6064" y="218101"/>
                  </a:lnTo>
                  <a:lnTo>
                    <a:pt x="7735" y="223784"/>
                  </a:lnTo>
                  <a:lnTo>
                    <a:pt x="9841" y="229556"/>
                  </a:lnTo>
                  <a:lnTo>
                    <a:pt x="11245" y="234397"/>
                  </a:lnTo>
                  <a:lnTo>
                    <a:pt x="12805" y="242420"/>
                  </a:lnTo>
                  <a:lnTo>
                    <a:pt x="13497" y="249294"/>
                  </a:lnTo>
                  <a:lnTo>
                    <a:pt x="13682" y="252517"/>
                  </a:lnTo>
                  <a:lnTo>
                    <a:pt x="14798" y="255657"/>
                  </a:lnTo>
                  <a:lnTo>
                    <a:pt x="18684" y="261792"/>
                  </a:lnTo>
                  <a:lnTo>
                    <a:pt x="21071" y="267826"/>
                  </a:lnTo>
                  <a:lnTo>
                    <a:pt x="21708" y="270824"/>
                  </a:lnTo>
                  <a:lnTo>
                    <a:pt x="25062" y="276801"/>
                  </a:lnTo>
                  <a:lnTo>
                    <a:pt x="27345" y="279784"/>
                  </a:lnTo>
                  <a:lnTo>
                    <a:pt x="29860" y="281773"/>
                  </a:lnTo>
                  <a:lnTo>
                    <a:pt x="32528" y="283098"/>
                  </a:lnTo>
                  <a:lnTo>
                    <a:pt x="39199" y="285226"/>
                  </a:lnTo>
                  <a:lnTo>
                    <a:pt x="42758" y="285516"/>
                  </a:lnTo>
                  <a:lnTo>
                    <a:pt x="48386" y="285704"/>
                  </a:lnTo>
                  <a:lnTo>
                    <a:pt x="54101" y="285736"/>
                  </a:lnTo>
                  <a:lnTo>
                    <a:pt x="56626" y="284748"/>
                  </a:lnTo>
                  <a:lnTo>
                    <a:pt x="59303" y="283098"/>
                  </a:lnTo>
                  <a:lnTo>
                    <a:pt x="62079" y="281005"/>
                  </a:lnTo>
                  <a:lnTo>
                    <a:pt x="63929" y="278618"/>
                  </a:lnTo>
                  <a:lnTo>
                    <a:pt x="65164" y="276034"/>
                  </a:lnTo>
                  <a:lnTo>
                    <a:pt x="65985" y="273319"/>
                  </a:lnTo>
                  <a:lnTo>
                    <a:pt x="69546" y="267657"/>
                  </a:lnTo>
                  <a:lnTo>
                    <a:pt x="74435" y="261833"/>
                  </a:lnTo>
                  <a:lnTo>
                    <a:pt x="77127" y="258891"/>
                  </a:lnTo>
                  <a:lnTo>
                    <a:pt x="79914" y="255938"/>
                  </a:lnTo>
                  <a:lnTo>
                    <a:pt x="82765" y="251984"/>
                  </a:lnTo>
                  <a:lnTo>
                    <a:pt x="85658" y="247364"/>
                  </a:lnTo>
                  <a:lnTo>
                    <a:pt x="88579" y="242300"/>
                  </a:lnTo>
                  <a:lnTo>
                    <a:pt x="91823" y="234027"/>
                  </a:lnTo>
                  <a:lnTo>
                    <a:pt x="94257" y="226051"/>
                  </a:lnTo>
                  <a:lnTo>
                    <a:pt x="96296" y="221146"/>
                  </a:lnTo>
                  <a:lnTo>
                    <a:pt x="98646" y="215891"/>
                  </a:lnTo>
                  <a:lnTo>
                    <a:pt x="103906" y="204761"/>
                  </a:lnTo>
                  <a:lnTo>
                    <a:pt x="106697" y="199015"/>
                  </a:lnTo>
                  <a:lnTo>
                    <a:pt x="108557" y="193200"/>
                  </a:lnTo>
                  <a:lnTo>
                    <a:pt x="109798" y="187339"/>
                  </a:lnTo>
                  <a:lnTo>
                    <a:pt x="110625" y="181447"/>
                  </a:lnTo>
                  <a:lnTo>
                    <a:pt x="111176" y="175535"/>
                  </a:lnTo>
                  <a:lnTo>
                    <a:pt x="111544" y="169609"/>
                  </a:lnTo>
                  <a:lnTo>
                    <a:pt x="111789" y="163674"/>
                  </a:lnTo>
                  <a:lnTo>
                    <a:pt x="112944" y="156741"/>
                  </a:lnTo>
                  <a:lnTo>
                    <a:pt x="114707" y="149142"/>
                  </a:lnTo>
                  <a:lnTo>
                    <a:pt x="116874" y="141100"/>
                  </a:lnTo>
                  <a:lnTo>
                    <a:pt x="118319" y="133754"/>
                  </a:lnTo>
                  <a:lnTo>
                    <a:pt x="119282" y="126872"/>
                  </a:lnTo>
                  <a:lnTo>
                    <a:pt x="119925" y="120300"/>
                  </a:lnTo>
                  <a:lnTo>
                    <a:pt x="120353" y="113934"/>
                  </a:lnTo>
                  <a:lnTo>
                    <a:pt x="120637" y="107706"/>
                  </a:lnTo>
                  <a:lnTo>
                    <a:pt x="120828" y="101570"/>
                  </a:lnTo>
                  <a:lnTo>
                    <a:pt x="121946" y="95494"/>
                  </a:lnTo>
                  <a:lnTo>
                    <a:pt x="123685" y="89460"/>
                  </a:lnTo>
                  <a:lnTo>
                    <a:pt x="125836" y="83452"/>
                  </a:lnTo>
                  <a:lnTo>
                    <a:pt x="127271" y="77463"/>
                  </a:lnTo>
                  <a:lnTo>
                    <a:pt x="128226" y="71486"/>
                  </a:lnTo>
                  <a:lnTo>
                    <a:pt x="128864" y="65516"/>
                  </a:lnTo>
                  <a:lnTo>
                    <a:pt x="130280" y="60544"/>
                  </a:lnTo>
                  <a:lnTo>
                    <a:pt x="134501" y="52374"/>
                  </a:lnTo>
                  <a:lnTo>
                    <a:pt x="136024" y="47815"/>
                  </a:lnTo>
                  <a:lnTo>
                    <a:pt x="137038" y="42790"/>
                  </a:lnTo>
                  <a:lnTo>
                    <a:pt x="137714" y="37456"/>
                  </a:lnTo>
                  <a:lnTo>
                    <a:pt x="138466" y="28884"/>
                  </a:lnTo>
                  <a:lnTo>
                    <a:pt x="138667" y="25209"/>
                  </a:lnTo>
                  <a:lnTo>
                    <a:pt x="139793" y="21767"/>
                  </a:lnTo>
                  <a:lnTo>
                    <a:pt x="143690" y="15296"/>
                  </a:lnTo>
                  <a:lnTo>
                    <a:pt x="146083" y="9113"/>
                  </a:lnTo>
                  <a:lnTo>
                    <a:pt x="147619" y="1800"/>
                  </a:lnTo>
                  <a:lnTo>
                    <a:pt x="148737" y="1200"/>
                  </a:lnTo>
                  <a:lnTo>
                    <a:pt x="152625" y="533"/>
                  </a:lnTo>
                  <a:lnTo>
                    <a:pt x="156926" y="0"/>
                  </a:lnTo>
                  <a:lnTo>
                    <a:pt x="156927" y="892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InkAnnotation489"/>
            <p:cNvSpPr/>
            <p:nvPr/>
          </p:nvSpPr>
          <p:spPr>
            <a:xfrm>
              <a:off x="6786562" y="4580929"/>
              <a:ext cx="214314" cy="17861"/>
            </a:xfrm>
            <a:custGeom>
              <a:avLst/>
              <a:gdLst/>
              <a:ahLst/>
              <a:cxnLst/>
              <a:rect l="0" t="0" r="0" b="0"/>
              <a:pathLst>
                <a:path w="214314" h="17861">
                  <a:moveTo>
                    <a:pt x="0" y="17860"/>
                  </a:moveTo>
                  <a:lnTo>
                    <a:pt x="4739" y="17860"/>
                  </a:lnTo>
                  <a:lnTo>
                    <a:pt x="7128" y="16867"/>
                  </a:lnTo>
                  <a:lnTo>
                    <a:pt x="9713" y="15214"/>
                  </a:lnTo>
                  <a:lnTo>
                    <a:pt x="12429" y="13120"/>
                  </a:lnTo>
                  <a:lnTo>
                    <a:pt x="15231" y="11722"/>
                  </a:lnTo>
                  <a:lnTo>
                    <a:pt x="18092" y="10791"/>
                  </a:lnTo>
                  <a:lnTo>
                    <a:pt x="20990" y="10171"/>
                  </a:lnTo>
                  <a:lnTo>
                    <a:pt x="23916" y="8765"/>
                  </a:lnTo>
                  <a:lnTo>
                    <a:pt x="26857" y="6835"/>
                  </a:lnTo>
                  <a:lnTo>
                    <a:pt x="29811" y="4557"/>
                  </a:lnTo>
                  <a:lnTo>
                    <a:pt x="33765" y="3038"/>
                  </a:lnTo>
                  <a:lnTo>
                    <a:pt x="38384" y="2025"/>
                  </a:lnTo>
                  <a:lnTo>
                    <a:pt x="43449" y="1350"/>
                  </a:lnTo>
                  <a:lnTo>
                    <a:pt x="47818" y="900"/>
                  </a:lnTo>
                  <a:lnTo>
                    <a:pt x="51722" y="600"/>
                  </a:lnTo>
                  <a:lnTo>
                    <a:pt x="55318" y="400"/>
                  </a:lnTo>
                  <a:lnTo>
                    <a:pt x="67249" y="178"/>
                  </a:lnTo>
                  <a:lnTo>
                    <a:pt x="214313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InkAnnotation490"/>
            <p:cNvSpPr/>
            <p:nvPr/>
          </p:nvSpPr>
          <p:spPr>
            <a:xfrm>
              <a:off x="6813351" y="4661296"/>
              <a:ext cx="214314" cy="1"/>
            </a:xfrm>
            <a:custGeom>
              <a:avLst/>
              <a:gdLst/>
              <a:ahLst/>
              <a:cxnLst/>
              <a:rect l="0" t="0" r="0" b="0"/>
              <a:pathLst>
                <a:path w="214314" h="1">
                  <a:moveTo>
                    <a:pt x="0" y="0"/>
                  </a:moveTo>
                  <a:lnTo>
                    <a:pt x="214313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InkAnnotation491"/>
            <p:cNvSpPr/>
            <p:nvPr/>
          </p:nvSpPr>
          <p:spPr>
            <a:xfrm>
              <a:off x="7054564" y="3429000"/>
              <a:ext cx="205272" cy="267845"/>
            </a:xfrm>
            <a:custGeom>
              <a:avLst/>
              <a:gdLst/>
              <a:ahLst/>
              <a:cxnLst/>
              <a:rect l="0" t="0" r="0" b="0"/>
              <a:pathLst>
                <a:path w="205272" h="267845">
                  <a:moveTo>
                    <a:pt x="205271" y="0"/>
                  </a:moveTo>
                  <a:lnTo>
                    <a:pt x="149947" y="0"/>
                  </a:lnTo>
                  <a:lnTo>
                    <a:pt x="145568" y="992"/>
                  </a:lnTo>
                  <a:lnTo>
                    <a:pt x="140665" y="2645"/>
                  </a:lnTo>
                  <a:lnTo>
                    <a:pt x="135411" y="4740"/>
                  </a:lnTo>
                  <a:lnTo>
                    <a:pt x="129925" y="6136"/>
                  </a:lnTo>
                  <a:lnTo>
                    <a:pt x="124283" y="7068"/>
                  </a:lnTo>
                  <a:lnTo>
                    <a:pt x="118536" y="7688"/>
                  </a:lnTo>
                  <a:lnTo>
                    <a:pt x="112721" y="9094"/>
                  </a:lnTo>
                  <a:lnTo>
                    <a:pt x="106860" y="11023"/>
                  </a:lnTo>
                  <a:lnTo>
                    <a:pt x="100969" y="13302"/>
                  </a:lnTo>
                  <a:lnTo>
                    <a:pt x="96049" y="14821"/>
                  </a:lnTo>
                  <a:lnTo>
                    <a:pt x="91777" y="15833"/>
                  </a:lnTo>
                  <a:lnTo>
                    <a:pt x="87937" y="16508"/>
                  </a:lnTo>
                  <a:lnTo>
                    <a:pt x="83392" y="17951"/>
                  </a:lnTo>
                  <a:lnTo>
                    <a:pt x="78378" y="19904"/>
                  </a:lnTo>
                  <a:lnTo>
                    <a:pt x="73050" y="22199"/>
                  </a:lnTo>
                  <a:lnTo>
                    <a:pt x="68507" y="24721"/>
                  </a:lnTo>
                  <a:lnTo>
                    <a:pt x="64485" y="27394"/>
                  </a:lnTo>
                  <a:lnTo>
                    <a:pt x="60814" y="30169"/>
                  </a:lnTo>
                  <a:lnTo>
                    <a:pt x="57372" y="33011"/>
                  </a:lnTo>
                  <a:lnTo>
                    <a:pt x="54085" y="35898"/>
                  </a:lnTo>
                  <a:lnTo>
                    <a:pt x="47788" y="41751"/>
                  </a:lnTo>
                  <a:lnTo>
                    <a:pt x="35662" y="53593"/>
                  </a:lnTo>
                  <a:lnTo>
                    <a:pt x="32667" y="56565"/>
                  </a:lnTo>
                  <a:lnTo>
                    <a:pt x="30670" y="59538"/>
                  </a:lnTo>
                  <a:lnTo>
                    <a:pt x="28452" y="65487"/>
                  </a:lnTo>
                  <a:lnTo>
                    <a:pt x="24820" y="71438"/>
                  </a:lnTo>
                  <a:lnTo>
                    <a:pt x="22463" y="74414"/>
                  </a:lnTo>
                  <a:lnTo>
                    <a:pt x="20892" y="78383"/>
                  </a:lnTo>
                  <a:lnTo>
                    <a:pt x="19843" y="83013"/>
                  </a:lnTo>
                  <a:lnTo>
                    <a:pt x="19145" y="88084"/>
                  </a:lnTo>
                  <a:lnTo>
                    <a:pt x="18679" y="93449"/>
                  </a:lnTo>
                  <a:lnTo>
                    <a:pt x="18370" y="99010"/>
                  </a:lnTo>
                  <a:lnTo>
                    <a:pt x="18023" y="110481"/>
                  </a:lnTo>
                  <a:lnTo>
                    <a:pt x="17772" y="145881"/>
                  </a:lnTo>
                  <a:lnTo>
                    <a:pt x="17749" y="206595"/>
                  </a:lnTo>
                  <a:lnTo>
                    <a:pt x="16756" y="211152"/>
                  </a:lnTo>
                  <a:lnTo>
                    <a:pt x="15102" y="216174"/>
                  </a:lnTo>
                  <a:lnTo>
                    <a:pt x="13007" y="221507"/>
                  </a:lnTo>
                  <a:lnTo>
                    <a:pt x="11610" y="226054"/>
                  </a:lnTo>
                  <a:lnTo>
                    <a:pt x="10059" y="233752"/>
                  </a:lnTo>
                  <a:lnTo>
                    <a:pt x="9369" y="240481"/>
                  </a:lnTo>
                  <a:lnTo>
                    <a:pt x="9186" y="243664"/>
                  </a:lnTo>
                  <a:lnTo>
                    <a:pt x="8072" y="246779"/>
                  </a:lnTo>
                  <a:lnTo>
                    <a:pt x="4187" y="252884"/>
                  </a:lnTo>
                  <a:lnTo>
                    <a:pt x="1799" y="258906"/>
                  </a:lnTo>
                  <a:lnTo>
                    <a:pt x="0" y="267365"/>
                  </a:lnTo>
                  <a:lnTo>
                    <a:pt x="6047" y="267786"/>
                  </a:lnTo>
                  <a:lnTo>
                    <a:pt x="7586" y="267844"/>
                  </a:lnTo>
                  <a:lnTo>
                    <a:pt x="13563" y="265224"/>
                  </a:lnTo>
                  <a:lnTo>
                    <a:pt x="17934" y="263136"/>
                  </a:lnTo>
                  <a:lnTo>
                    <a:pt x="22832" y="261744"/>
                  </a:lnTo>
                  <a:lnTo>
                    <a:pt x="28084" y="260816"/>
                  </a:lnTo>
                  <a:lnTo>
                    <a:pt x="33568" y="260198"/>
                  </a:lnTo>
                  <a:lnTo>
                    <a:pt x="39209" y="259785"/>
                  </a:lnTo>
                  <a:lnTo>
                    <a:pt x="44953" y="259510"/>
                  </a:lnTo>
                  <a:lnTo>
                    <a:pt x="57621" y="259205"/>
                  </a:lnTo>
                  <a:lnTo>
                    <a:pt x="98662" y="258993"/>
                  </a:lnTo>
                  <a:lnTo>
                    <a:pt x="106417" y="257990"/>
                  </a:lnTo>
                  <a:lnTo>
                    <a:pt x="113572" y="256329"/>
                  </a:lnTo>
                  <a:lnTo>
                    <a:pt x="120326" y="254229"/>
                  </a:lnTo>
                  <a:lnTo>
                    <a:pt x="127806" y="252830"/>
                  </a:lnTo>
                  <a:lnTo>
                    <a:pt x="135768" y="251897"/>
                  </a:lnTo>
                  <a:lnTo>
                    <a:pt x="144053" y="251274"/>
                  </a:lnTo>
                  <a:lnTo>
                    <a:pt x="151561" y="250860"/>
                  </a:lnTo>
                  <a:lnTo>
                    <a:pt x="165194" y="250399"/>
                  </a:lnTo>
                  <a:lnTo>
                    <a:pt x="182986" y="250103"/>
                  </a:lnTo>
                  <a:lnTo>
                    <a:pt x="196342" y="25003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InkAnnotation492"/>
            <p:cNvSpPr/>
            <p:nvPr/>
          </p:nvSpPr>
          <p:spPr>
            <a:xfrm>
              <a:off x="7090171" y="3589843"/>
              <a:ext cx="160736" cy="26681"/>
            </a:xfrm>
            <a:custGeom>
              <a:avLst/>
              <a:gdLst/>
              <a:ahLst/>
              <a:cxnLst/>
              <a:rect l="0" t="0" r="0" b="0"/>
              <a:pathLst>
                <a:path w="160736" h="26681">
                  <a:moveTo>
                    <a:pt x="0" y="8821"/>
                  </a:moveTo>
                  <a:lnTo>
                    <a:pt x="0" y="4080"/>
                  </a:lnTo>
                  <a:lnTo>
                    <a:pt x="1985" y="2683"/>
                  </a:lnTo>
                  <a:lnTo>
                    <a:pt x="5292" y="1753"/>
                  </a:lnTo>
                  <a:lnTo>
                    <a:pt x="9481" y="1132"/>
                  </a:lnTo>
                  <a:lnTo>
                    <a:pt x="14259" y="718"/>
                  </a:lnTo>
                  <a:lnTo>
                    <a:pt x="19427" y="442"/>
                  </a:lnTo>
                  <a:lnTo>
                    <a:pt x="30463" y="136"/>
                  </a:lnTo>
                  <a:lnTo>
                    <a:pt x="41982" y="0"/>
                  </a:lnTo>
                  <a:lnTo>
                    <a:pt x="48825" y="956"/>
                  </a:lnTo>
                  <a:lnTo>
                    <a:pt x="56362" y="2585"/>
                  </a:lnTo>
                  <a:lnTo>
                    <a:pt x="94588" y="12329"/>
                  </a:lnTo>
                  <a:lnTo>
                    <a:pt x="104730" y="14137"/>
                  </a:lnTo>
                  <a:lnTo>
                    <a:pt x="114469" y="15341"/>
                  </a:lnTo>
                  <a:lnTo>
                    <a:pt x="123937" y="16144"/>
                  </a:lnTo>
                  <a:lnTo>
                    <a:pt x="132234" y="17672"/>
                  </a:lnTo>
                  <a:lnTo>
                    <a:pt x="139750" y="19682"/>
                  </a:lnTo>
                  <a:lnTo>
                    <a:pt x="160735" y="2668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InkAnnotation493"/>
            <p:cNvSpPr/>
            <p:nvPr/>
          </p:nvSpPr>
          <p:spPr>
            <a:xfrm>
              <a:off x="7055425" y="3464718"/>
              <a:ext cx="309103" cy="241103"/>
            </a:xfrm>
            <a:custGeom>
              <a:avLst/>
              <a:gdLst/>
              <a:ahLst/>
              <a:cxnLst/>
              <a:rect l="0" t="0" r="0" b="0"/>
              <a:pathLst>
                <a:path w="309103" h="241103">
                  <a:moveTo>
                    <a:pt x="186551" y="0"/>
                  </a:moveTo>
                  <a:lnTo>
                    <a:pt x="181811" y="4741"/>
                  </a:lnTo>
                  <a:lnTo>
                    <a:pt x="179422" y="6137"/>
                  </a:lnTo>
                  <a:lnTo>
                    <a:pt x="170328" y="9094"/>
                  </a:lnTo>
                  <a:lnTo>
                    <a:pt x="160820" y="13303"/>
                  </a:lnTo>
                  <a:lnTo>
                    <a:pt x="154514" y="15814"/>
                  </a:lnTo>
                  <a:lnTo>
                    <a:pt x="139570" y="21250"/>
                  </a:lnTo>
                  <a:lnTo>
                    <a:pt x="131418" y="25081"/>
                  </a:lnTo>
                  <a:lnTo>
                    <a:pt x="123006" y="29619"/>
                  </a:lnTo>
                  <a:lnTo>
                    <a:pt x="114423" y="34628"/>
                  </a:lnTo>
                  <a:lnTo>
                    <a:pt x="105723" y="38961"/>
                  </a:lnTo>
                  <a:lnTo>
                    <a:pt x="96947" y="42841"/>
                  </a:lnTo>
                  <a:lnTo>
                    <a:pt x="88120" y="46420"/>
                  </a:lnTo>
                  <a:lnTo>
                    <a:pt x="80251" y="49798"/>
                  </a:lnTo>
                  <a:lnTo>
                    <a:pt x="66215" y="56198"/>
                  </a:lnTo>
                  <a:lnTo>
                    <a:pt x="58702" y="59294"/>
                  </a:lnTo>
                  <a:lnTo>
                    <a:pt x="50717" y="62350"/>
                  </a:lnTo>
                  <a:lnTo>
                    <a:pt x="42416" y="65379"/>
                  </a:lnTo>
                  <a:lnTo>
                    <a:pt x="35891" y="68391"/>
                  </a:lnTo>
                  <a:lnTo>
                    <a:pt x="30549" y="71391"/>
                  </a:lnTo>
                  <a:lnTo>
                    <a:pt x="20974" y="77370"/>
                  </a:lnTo>
                  <a:lnTo>
                    <a:pt x="15643" y="80353"/>
                  </a:lnTo>
                  <a:lnTo>
                    <a:pt x="10105" y="83335"/>
                  </a:lnTo>
                  <a:lnTo>
                    <a:pt x="6412" y="86315"/>
                  </a:lnTo>
                  <a:lnTo>
                    <a:pt x="3951" y="89293"/>
                  </a:lnTo>
                  <a:lnTo>
                    <a:pt x="2310" y="92271"/>
                  </a:lnTo>
                  <a:lnTo>
                    <a:pt x="486" y="98226"/>
                  </a:lnTo>
                  <a:lnTo>
                    <a:pt x="0" y="101203"/>
                  </a:lnTo>
                  <a:lnTo>
                    <a:pt x="668" y="104179"/>
                  </a:lnTo>
                  <a:lnTo>
                    <a:pt x="4056" y="110133"/>
                  </a:lnTo>
                  <a:lnTo>
                    <a:pt x="8869" y="116086"/>
                  </a:lnTo>
                  <a:lnTo>
                    <a:pt x="11542" y="119063"/>
                  </a:lnTo>
                  <a:lnTo>
                    <a:pt x="16300" y="122039"/>
                  </a:lnTo>
                  <a:lnTo>
                    <a:pt x="22449" y="125016"/>
                  </a:lnTo>
                  <a:lnTo>
                    <a:pt x="29524" y="127992"/>
                  </a:lnTo>
                  <a:lnTo>
                    <a:pt x="37218" y="130969"/>
                  </a:lnTo>
                  <a:lnTo>
                    <a:pt x="53704" y="136922"/>
                  </a:lnTo>
                  <a:lnTo>
                    <a:pt x="63259" y="139899"/>
                  </a:lnTo>
                  <a:lnTo>
                    <a:pt x="84460" y="145852"/>
                  </a:lnTo>
                  <a:lnTo>
                    <a:pt x="96663" y="148828"/>
                  </a:lnTo>
                  <a:lnTo>
                    <a:pt x="188727" y="169664"/>
                  </a:lnTo>
                  <a:lnTo>
                    <a:pt x="202885" y="172641"/>
                  </a:lnTo>
                  <a:lnTo>
                    <a:pt x="215299" y="175617"/>
                  </a:lnTo>
                  <a:lnTo>
                    <a:pt x="226552" y="178594"/>
                  </a:lnTo>
                  <a:lnTo>
                    <a:pt x="237032" y="181571"/>
                  </a:lnTo>
                  <a:lnTo>
                    <a:pt x="246994" y="183555"/>
                  </a:lnTo>
                  <a:lnTo>
                    <a:pt x="256612" y="184878"/>
                  </a:lnTo>
                  <a:lnTo>
                    <a:pt x="266000" y="185760"/>
                  </a:lnTo>
                  <a:lnTo>
                    <a:pt x="274243" y="186348"/>
                  </a:lnTo>
                  <a:lnTo>
                    <a:pt x="281724" y="186740"/>
                  </a:lnTo>
                  <a:lnTo>
                    <a:pt x="299086" y="187292"/>
                  </a:lnTo>
                  <a:lnTo>
                    <a:pt x="309102" y="187478"/>
                  </a:lnTo>
                  <a:lnTo>
                    <a:pt x="301529" y="187518"/>
                  </a:lnTo>
                  <a:lnTo>
                    <a:pt x="129855" y="187524"/>
                  </a:lnTo>
                  <a:lnTo>
                    <a:pt x="118989" y="188516"/>
                  </a:lnTo>
                  <a:lnTo>
                    <a:pt x="108767" y="190170"/>
                  </a:lnTo>
                  <a:lnTo>
                    <a:pt x="98977" y="192264"/>
                  </a:lnTo>
                  <a:lnTo>
                    <a:pt x="89472" y="194653"/>
                  </a:lnTo>
                  <a:lnTo>
                    <a:pt x="80160" y="197237"/>
                  </a:lnTo>
                  <a:lnTo>
                    <a:pt x="70975" y="199952"/>
                  </a:lnTo>
                  <a:lnTo>
                    <a:pt x="62868" y="202755"/>
                  </a:lnTo>
                  <a:lnTo>
                    <a:pt x="55478" y="205615"/>
                  </a:lnTo>
                  <a:lnTo>
                    <a:pt x="48568" y="208514"/>
                  </a:lnTo>
                  <a:lnTo>
                    <a:pt x="41976" y="211439"/>
                  </a:lnTo>
                  <a:lnTo>
                    <a:pt x="29361" y="217335"/>
                  </a:lnTo>
                  <a:lnTo>
                    <a:pt x="25203" y="220296"/>
                  </a:lnTo>
                  <a:lnTo>
                    <a:pt x="22431" y="223263"/>
                  </a:lnTo>
                  <a:lnTo>
                    <a:pt x="17982" y="230412"/>
                  </a:lnTo>
                  <a:lnTo>
                    <a:pt x="17374" y="234036"/>
                  </a:lnTo>
                  <a:lnTo>
                    <a:pt x="16887" y="24110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InkAnnotation494"/>
            <p:cNvSpPr/>
            <p:nvPr/>
          </p:nvSpPr>
          <p:spPr>
            <a:xfrm>
              <a:off x="7366992" y="3000533"/>
              <a:ext cx="232136" cy="312382"/>
            </a:xfrm>
            <a:custGeom>
              <a:avLst/>
              <a:gdLst/>
              <a:ahLst/>
              <a:cxnLst/>
              <a:rect l="0" t="0" r="0" b="0"/>
              <a:pathLst>
                <a:path w="232136" h="312382">
                  <a:moveTo>
                    <a:pt x="0" y="312381"/>
                  </a:moveTo>
                  <a:lnTo>
                    <a:pt x="0" y="277828"/>
                  </a:lnTo>
                  <a:lnTo>
                    <a:pt x="991" y="271487"/>
                  </a:lnTo>
                  <a:lnTo>
                    <a:pt x="2645" y="264282"/>
                  </a:lnTo>
                  <a:lnTo>
                    <a:pt x="4739" y="256502"/>
                  </a:lnTo>
                  <a:lnTo>
                    <a:pt x="6137" y="249332"/>
                  </a:lnTo>
                  <a:lnTo>
                    <a:pt x="7067" y="242567"/>
                  </a:lnTo>
                  <a:lnTo>
                    <a:pt x="7688" y="236072"/>
                  </a:lnTo>
                  <a:lnTo>
                    <a:pt x="9094" y="228766"/>
                  </a:lnTo>
                  <a:lnTo>
                    <a:pt x="11024" y="220919"/>
                  </a:lnTo>
                  <a:lnTo>
                    <a:pt x="13302" y="212711"/>
                  </a:lnTo>
                  <a:lnTo>
                    <a:pt x="15813" y="205254"/>
                  </a:lnTo>
                  <a:lnTo>
                    <a:pt x="18480" y="198299"/>
                  </a:lnTo>
                  <a:lnTo>
                    <a:pt x="21249" y="191678"/>
                  </a:lnTo>
                  <a:lnTo>
                    <a:pt x="24087" y="184287"/>
                  </a:lnTo>
                  <a:lnTo>
                    <a:pt x="29888" y="168137"/>
                  </a:lnTo>
                  <a:lnTo>
                    <a:pt x="33815" y="159664"/>
                  </a:lnTo>
                  <a:lnTo>
                    <a:pt x="38419" y="151038"/>
                  </a:lnTo>
                  <a:lnTo>
                    <a:pt x="43471" y="142311"/>
                  </a:lnTo>
                  <a:lnTo>
                    <a:pt x="48825" y="134509"/>
                  </a:lnTo>
                  <a:lnTo>
                    <a:pt x="54378" y="127323"/>
                  </a:lnTo>
                  <a:lnTo>
                    <a:pt x="60064" y="120548"/>
                  </a:lnTo>
                  <a:lnTo>
                    <a:pt x="65840" y="113055"/>
                  </a:lnTo>
                  <a:lnTo>
                    <a:pt x="71674" y="105083"/>
                  </a:lnTo>
                  <a:lnTo>
                    <a:pt x="77548" y="96791"/>
                  </a:lnTo>
                  <a:lnTo>
                    <a:pt x="84441" y="89279"/>
                  </a:lnTo>
                  <a:lnTo>
                    <a:pt x="92013" y="82287"/>
                  </a:lnTo>
                  <a:lnTo>
                    <a:pt x="100036" y="75641"/>
                  </a:lnTo>
                  <a:lnTo>
                    <a:pt x="107371" y="69226"/>
                  </a:lnTo>
                  <a:lnTo>
                    <a:pt x="114245" y="62965"/>
                  </a:lnTo>
                  <a:lnTo>
                    <a:pt x="127173" y="50717"/>
                  </a:lnTo>
                  <a:lnTo>
                    <a:pt x="139535" y="38659"/>
                  </a:lnTo>
                  <a:lnTo>
                    <a:pt x="145609" y="33657"/>
                  </a:lnTo>
                  <a:lnTo>
                    <a:pt x="151642" y="29331"/>
                  </a:lnTo>
                  <a:lnTo>
                    <a:pt x="157650" y="25454"/>
                  </a:lnTo>
                  <a:lnTo>
                    <a:pt x="163639" y="21878"/>
                  </a:lnTo>
                  <a:lnTo>
                    <a:pt x="169616" y="18501"/>
                  </a:lnTo>
                  <a:lnTo>
                    <a:pt x="175584" y="15258"/>
                  </a:lnTo>
                  <a:lnTo>
                    <a:pt x="180557" y="12104"/>
                  </a:lnTo>
                  <a:lnTo>
                    <a:pt x="184863" y="9008"/>
                  </a:lnTo>
                  <a:lnTo>
                    <a:pt x="188726" y="5953"/>
                  </a:lnTo>
                  <a:lnTo>
                    <a:pt x="195664" y="2558"/>
                  </a:lnTo>
                  <a:lnTo>
                    <a:pt x="202056" y="1049"/>
                  </a:lnTo>
                  <a:lnTo>
                    <a:pt x="208203" y="378"/>
                  </a:lnTo>
                  <a:lnTo>
                    <a:pt x="214242" y="80"/>
                  </a:lnTo>
                  <a:lnTo>
                    <a:pt x="217243" y="0"/>
                  </a:lnTo>
                  <a:lnTo>
                    <a:pt x="219243" y="940"/>
                  </a:lnTo>
                  <a:lnTo>
                    <a:pt x="220575" y="2558"/>
                  </a:lnTo>
                  <a:lnTo>
                    <a:pt x="225098" y="12222"/>
                  </a:lnTo>
                  <a:lnTo>
                    <a:pt x="229028" y="21219"/>
                  </a:lnTo>
                  <a:lnTo>
                    <a:pt x="230775" y="28525"/>
                  </a:lnTo>
                  <a:lnTo>
                    <a:pt x="231241" y="33847"/>
                  </a:lnTo>
                  <a:lnTo>
                    <a:pt x="231550" y="40371"/>
                  </a:lnTo>
                  <a:lnTo>
                    <a:pt x="231896" y="54565"/>
                  </a:lnTo>
                  <a:lnTo>
                    <a:pt x="232135" y="90661"/>
                  </a:lnTo>
                  <a:lnTo>
                    <a:pt x="231155" y="99083"/>
                  </a:lnTo>
                  <a:lnTo>
                    <a:pt x="229510" y="107675"/>
                  </a:lnTo>
                  <a:lnTo>
                    <a:pt x="227420" y="116379"/>
                  </a:lnTo>
                  <a:lnTo>
                    <a:pt x="226027" y="125158"/>
                  </a:lnTo>
                  <a:lnTo>
                    <a:pt x="225098" y="133987"/>
                  </a:lnTo>
                  <a:lnTo>
                    <a:pt x="224480" y="142850"/>
                  </a:lnTo>
                  <a:lnTo>
                    <a:pt x="224067" y="150743"/>
                  </a:lnTo>
                  <a:lnTo>
                    <a:pt x="223609" y="164805"/>
                  </a:lnTo>
                  <a:lnTo>
                    <a:pt x="223351" y="188618"/>
                  </a:lnTo>
                  <a:lnTo>
                    <a:pt x="222323" y="196138"/>
                  </a:lnTo>
                  <a:lnTo>
                    <a:pt x="220645" y="203135"/>
                  </a:lnTo>
                  <a:lnTo>
                    <a:pt x="218534" y="209785"/>
                  </a:lnTo>
                  <a:lnTo>
                    <a:pt x="217127" y="216202"/>
                  </a:lnTo>
                  <a:lnTo>
                    <a:pt x="216189" y="222465"/>
                  </a:lnTo>
                  <a:lnTo>
                    <a:pt x="215562" y="228624"/>
                  </a:lnTo>
                  <a:lnTo>
                    <a:pt x="215145" y="234715"/>
                  </a:lnTo>
                  <a:lnTo>
                    <a:pt x="214869" y="240760"/>
                  </a:lnTo>
                  <a:lnTo>
                    <a:pt x="214312" y="25880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InkAnnotation495"/>
            <p:cNvSpPr/>
            <p:nvPr/>
          </p:nvSpPr>
          <p:spPr>
            <a:xfrm>
              <a:off x="7402710" y="3089671"/>
              <a:ext cx="241103" cy="26790"/>
            </a:xfrm>
            <a:custGeom>
              <a:avLst/>
              <a:gdLst/>
              <a:ahLst/>
              <a:cxnLst/>
              <a:rect l="0" t="0" r="0" b="0"/>
              <a:pathLst>
                <a:path w="241103" h="26790">
                  <a:moveTo>
                    <a:pt x="0" y="26789"/>
                  </a:moveTo>
                  <a:lnTo>
                    <a:pt x="9481" y="22049"/>
                  </a:lnTo>
                  <a:lnTo>
                    <a:pt x="14259" y="20652"/>
                  </a:lnTo>
                  <a:lnTo>
                    <a:pt x="19427" y="19721"/>
                  </a:lnTo>
                  <a:lnTo>
                    <a:pt x="24858" y="19101"/>
                  </a:lnTo>
                  <a:lnTo>
                    <a:pt x="31454" y="17695"/>
                  </a:lnTo>
                  <a:lnTo>
                    <a:pt x="38829" y="15766"/>
                  </a:lnTo>
                  <a:lnTo>
                    <a:pt x="46722" y="13487"/>
                  </a:lnTo>
                  <a:lnTo>
                    <a:pt x="56945" y="10976"/>
                  </a:lnTo>
                  <a:lnTo>
                    <a:pt x="81533" y="5540"/>
                  </a:lnTo>
                  <a:lnTo>
                    <a:pt x="94044" y="3693"/>
                  </a:lnTo>
                  <a:lnTo>
                    <a:pt x="106352" y="2462"/>
                  </a:lnTo>
                  <a:lnTo>
                    <a:pt x="118527" y="1642"/>
                  </a:lnTo>
                  <a:lnTo>
                    <a:pt x="131603" y="1094"/>
                  </a:lnTo>
                  <a:lnTo>
                    <a:pt x="159363" y="487"/>
                  </a:lnTo>
                  <a:lnTo>
                    <a:pt x="241102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InkAnnotation496"/>
            <p:cNvSpPr/>
            <p:nvPr/>
          </p:nvSpPr>
          <p:spPr>
            <a:xfrm>
              <a:off x="7768982" y="2955726"/>
              <a:ext cx="274628" cy="275414"/>
            </a:xfrm>
            <a:custGeom>
              <a:avLst/>
              <a:gdLst/>
              <a:ahLst/>
              <a:cxnLst/>
              <a:rect l="0" t="0" r="0" b="0"/>
              <a:pathLst>
                <a:path w="274628" h="275414">
                  <a:moveTo>
                    <a:pt x="80213" y="35719"/>
                  </a:moveTo>
                  <a:lnTo>
                    <a:pt x="75473" y="40459"/>
                  </a:lnTo>
                  <a:lnTo>
                    <a:pt x="74076" y="43840"/>
                  </a:lnTo>
                  <a:lnTo>
                    <a:pt x="73145" y="48078"/>
                  </a:lnTo>
                  <a:lnTo>
                    <a:pt x="72524" y="52888"/>
                  </a:lnTo>
                  <a:lnTo>
                    <a:pt x="71118" y="58079"/>
                  </a:lnTo>
                  <a:lnTo>
                    <a:pt x="69189" y="63524"/>
                  </a:lnTo>
                  <a:lnTo>
                    <a:pt x="66911" y="69138"/>
                  </a:lnTo>
                  <a:lnTo>
                    <a:pt x="65391" y="74866"/>
                  </a:lnTo>
                  <a:lnTo>
                    <a:pt x="64379" y="80668"/>
                  </a:lnTo>
                  <a:lnTo>
                    <a:pt x="63704" y="86521"/>
                  </a:lnTo>
                  <a:lnTo>
                    <a:pt x="61268" y="92407"/>
                  </a:lnTo>
                  <a:lnTo>
                    <a:pt x="57661" y="98316"/>
                  </a:lnTo>
                  <a:lnTo>
                    <a:pt x="53273" y="104239"/>
                  </a:lnTo>
                  <a:lnTo>
                    <a:pt x="49353" y="111165"/>
                  </a:lnTo>
                  <a:lnTo>
                    <a:pt x="45750" y="118758"/>
                  </a:lnTo>
                  <a:lnTo>
                    <a:pt x="42355" y="126797"/>
                  </a:lnTo>
                  <a:lnTo>
                    <a:pt x="35936" y="141021"/>
                  </a:lnTo>
                  <a:lnTo>
                    <a:pt x="26746" y="160185"/>
                  </a:lnTo>
                  <a:lnTo>
                    <a:pt x="23732" y="166321"/>
                  </a:lnTo>
                  <a:lnTo>
                    <a:pt x="20730" y="173389"/>
                  </a:lnTo>
                  <a:lnTo>
                    <a:pt x="17738" y="181077"/>
                  </a:lnTo>
                  <a:lnTo>
                    <a:pt x="14750" y="189179"/>
                  </a:lnTo>
                  <a:lnTo>
                    <a:pt x="11766" y="196565"/>
                  </a:lnTo>
                  <a:lnTo>
                    <a:pt x="8785" y="203473"/>
                  </a:lnTo>
                  <a:lnTo>
                    <a:pt x="5806" y="210063"/>
                  </a:lnTo>
                  <a:lnTo>
                    <a:pt x="3819" y="215448"/>
                  </a:lnTo>
                  <a:lnTo>
                    <a:pt x="2494" y="220030"/>
                  </a:lnTo>
                  <a:lnTo>
                    <a:pt x="1611" y="224077"/>
                  </a:lnTo>
                  <a:lnTo>
                    <a:pt x="1022" y="228760"/>
                  </a:lnTo>
                  <a:lnTo>
                    <a:pt x="630" y="233866"/>
                  </a:lnTo>
                  <a:lnTo>
                    <a:pt x="194" y="243839"/>
                  </a:lnTo>
                  <a:lnTo>
                    <a:pt x="0" y="251579"/>
                  </a:lnTo>
                  <a:lnTo>
                    <a:pt x="941" y="255032"/>
                  </a:lnTo>
                  <a:lnTo>
                    <a:pt x="4631" y="261514"/>
                  </a:lnTo>
                  <a:lnTo>
                    <a:pt x="7006" y="263640"/>
                  </a:lnTo>
                  <a:lnTo>
                    <a:pt x="9579" y="265057"/>
                  </a:lnTo>
                  <a:lnTo>
                    <a:pt x="16078" y="267623"/>
                  </a:lnTo>
                  <a:lnTo>
                    <a:pt x="25580" y="272071"/>
                  </a:lnTo>
                  <a:lnTo>
                    <a:pt x="30893" y="273654"/>
                  </a:lnTo>
                  <a:lnTo>
                    <a:pt x="36419" y="274710"/>
                  </a:lnTo>
                  <a:lnTo>
                    <a:pt x="42087" y="275413"/>
                  </a:lnTo>
                  <a:lnTo>
                    <a:pt x="47850" y="274890"/>
                  </a:lnTo>
                  <a:lnTo>
                    <a:pt x="53677" y="273549"/>
                  </a:lnTo>
                  <a:lnTo>
                    <a:pt x="59546" y="271663"/>
                  </a:lnTo>
                  <a:lnTo>
                    <a:pt x="66435" y="270406"/>
                  </a:lnTo>
                  <a:lnTo>
                    <a:pt x="74004" y="269567"/>
                  </a:lnTo>
                  <a:lnTo>
                    <a:pt x="82027" y="269008"/>
                  </a:lnTo>
                  <a:lnTo>
                    <a:pt x="89360" y="267643"/>
                  </a:lnTo>
                  <a:lnTo>
                    <a:pt x="96233" y="265742"/>
                  </a:lnTo>
                  <a:lnTo>
                    <a:pt x="126261" y="255560"/>
                  </a:lnTo>
                  <a:lnTo>
                    <a:pt x="133733" y="252725"/>
                  </a:lnTo>
                  <a:lnTo>
                    <a:pt x="140697" y="249843"/>
                  </a:lnTo>
                  <a:lnTo>
                    <a:pt x="147325" y="246929"/>
                  </a:lnTo>
                  <a:lnTo>
                    <a:pt x="159980" y="241046"/>
                  </a:lnTo>
                  <a:lnTo>
                    <a:pt x="166133" y="238088"/>
                  </a:lnTo>
                  <a:lnTo>
                    <a:pt x="171228" y="235124"/>
                  </a:lnTo>
                  <a:lnTo>
                    <a:pt x="179535" y="229184"/>
                  </a:lnTo>
                  <a:lnTo>
                    <a:pt x="186533" y="223237"/>
                  </a:lnTo>
                  <a:lnTo>
                    <a:pt x="189788" y="220262"/>
                  </a:lnTo>
                  <a:lnTo>
                    <a:pt x="191958" y="216295"/>
                  </a:lnTo>
                  <a:lnTo>
                    <a:pt x="193406" y="211665"/>
                  </a:lnTo>
                  <a:lnTo>
                    <a:pt x="194369" y="206595"/>
                  </a:lnTo>
                  <a:lnTo>
                    <a:pt x="195441" y="198315"/>
                  </a:lnTo>
                  <a:lnTo>
                    <a:pt x="195727" y="194717"/>
                  </a:lnTo>
                  <a:lnTo>
                    <a:pt x="194925" y="191327"/>
                  </a:lnTo>
                  <a:lnTo>
                    <a:pt x="191389" y="184915"/>
                  </a:lnTo>
                  <a:lnTo>
                    <a:pt x="186509" y="178757"/>
                  </a:lnTo>
                  <a:lnTo>
                    <a:pt x="181034" y="172713"/>
                  </a:lnTo>
                  <a:lnTo>
                    <a:pt x="175293" y="166720"/>
                  </a:lnTo>
                  <a:lnTo>
                    <a:pt x="166788" y="160749"/>
                  </a:lnTo>
                  <a:lnTo>
                    <a:pt x="161743" y="157767"/>
                  </a:lnTo>
                  <a:lnTo>
                    <a:pt x="156394" y="155780"/>
                  </a:lnTo>
                  <a:lnTo>
                    <a:pt x="150844" y="154455"/>
                  </a:lnTo>
                  <a:lnTo>
                    <a:pt x="145160" y="153571"/>
                  </a:lnTo>
                  <a:lnTo>
                    <a:pt x="139385" y="152983"/>
                  </a:lnTo>
                  <a:lnTo>
                    <a:pt x="133552" y="152590"/>
                  </a:lnTo>
                  <a:lnTo>
                    <a:pt x="127679" y="152328"/>
                  </a:lnTo>
                  <a:lnTo>
                    <a:pt x="122771" y="151162"/>
                  </a:lnTo>
                  <a:lnTo>
                    <a:pt x="111123" y="145771"/>
                  </a:lnTo>
                  <a:lnTo>
                    <a:pt x="104535" y="144162"/>
                  </a:lnTo>
                  <a:lnTo>
                    <a:pt x="98299" y="143447"/>
                  </a:lnTo>
                  <a:lnTo>
                    <a:pt x="92220" y="143129"/>
                  </a:lnTo>
                  <a:lnTo>
                    <a:pt x="85203" y="142950"/>
                  </a:lnTo>
                  <a:lnTo>
                    <a:pt x="88428" y="142885"/>
                  </a:lnTo>
                  <a:lnTo>
                    <a:pt x="94117" y="140234"/>
                  </a:lnTo>
                  <a:lnTo>
                    <a:pt x="102267" y="136740"/>
                  </a:lnTo>
                  <a:lnTo>
                    <a:pt x="109197" y="135188"/>
                  </a:lnTo>
                  <a:lnTo>
                    <a:pt x="114418" y="134774"/>
                  </a:lnTo>
                  <a:lnTo>
                    <a:pt x="120875" y="134497"/>
                  </a:lnTo>
                  <a:lnTo>
                    <a:pt x="141540" y="134109"/>
                  </a:lnTo>
                  <a:lnTo>
                    <a:pt x="147887" y="134054"/>
                  </a:lnTo>
                  <a:lnTo>
                    <a:pt x="155094" y="133026"/>
                  </a:lnTo>
                  <a:lnTo>
                    <a:pt x="162876" y="131348"/>
                  </a:lnTo>
                  <a:lnTo>
                    <a:pt x="171040" y="129237"/>
                  </a:lnTo>
                  <a:lnTo>
                    <a:pt x="179460" y="127830"/>
                  </a:lnTo>
                  <a:lnTo>
                    <a:pt x="188050" y="126892"/>
                  </a:lnTo>
                  <a:lnTo>
                    <a:pt x="196753" y="126267"/>
                  </a:lnTo>
                  <a:lnTo>
                    <a:pt x="204539" y="124857"/>
                  </a:lnTo>
                  <a:lnTo>
                    <a:pt x="211714" y="122926"/>
                  </a:lnTo>
                  <a:lnTo>
                    <a:pt x="242229" y="112697"/>
                  </a:lnTo>
                  <a:lnTo>
                    <a:pt x="248747" y="110850"/>
                  </a:lnTo>
                  <a:lnTo>
                    <a:pt x="254084" y="109619"/>
                  </a:lnTo>
                  <a:lnTo>
                    <a:pt x="258634" y="108798"/>
                  </a:lnTo>
                  <a:lnTo>
                    <a:pt x="266337" y="105240"/>
                  </a:lnTo>
                  <a:lnTo>
                    <a:pt x="269780" y="102902"/>
                  </a:lnTo>
                  <a:lnTo>
                    <a:pt x="272076" y="100351"/>
                  </a:lnTo>
                  <a:lnTo>
                    <a:pt x="273606" y="97659"/>
                  </a:lnTo>
                  <a:lnTo>
                    <a:pt x="274627" y="94871"/>
                  </a:lnTo>
                  <a:lnTo>
                    <a:pt x="274314" y="92021"/>
                  </a:lnTo>
                  <a:lnTo>
                    <a:pt x="273113" y="89129"/>
                  </a:lnTo>
                  <a:lnTo>
                    <a:pt x="269134" y="82277"/>
                  </a:lnTo>
                  <a:lnTo>
                    <a:pt x="264058" y="72617"/>
                  </a:lnTo>
                  <a:lnTo>
                    <a:pt x="258495" y="64355"/>
                  </a:lnTo>
                  <a:lnTo>
                    <a:pt x="251722" y="56383"/>
                  </a:lnTo>
                  <a:lnTo>
                    <a:pt x="242099" y="46226"/>
                  </a:lnTo>
                  <a:lnTo>
                    <a:pt x="236754" y="41731"/>
                  </a:lnTo>
                  <a:lnTo>
                    <a:pt x="231207" y="37743"/>
                  </a:lnTo>
                  <a:lnTo>
                    <a:pt x="225524" y="34092"/>
                  </a:lnTo>
                  <a:lnTo>
                    <a:pt x="218758" y="30665"/>
                  </a:lnTo>
                  <a:lnTo>
                    <a:pt x="211272" y="27389"/>
                  </a:lnTo>
                  <a:lnTo>
                    <a:pt x="203304" y="24213"/>
                  </a:lnTo>
                  <a:lnTo>
                    <a:pt x="196009" y="21102"/>
                  </a:lnTo>
                  <a:lnTo>
                    <a:pt x="182610" y="15001"/>
                  </a:lnTo>
                  <a:lnTo>
                    <a:pt x="177251" y="12978"/>
                  </a:lnTo>
                  <a:lnTo>
                    <a:pt x="172686" y="11628"/>
                  </a:lnTo>
                  <a:lnTo>
                    <a:pt x="168650" y="10728"/>
                  </a:lnTo>
                  <a:lnTo>
                    <a:pt x="161521" y="7084"/>
                  </a:lnTo>
                  <a:lnTo>
                    <a:pt x="15165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InkAnnotation497"/>
            <p:cNvSpPr/>
            <p:nvPr/>
          </p:nvSpPr>
          <p:spPr>
            <a:xfrm>
              <a:off x="8090584" y="3045023"/>
              <a:ext cx="214026" cy="196454"/>
            </a:xfrm>
            <a:custGeom>
              <a:avLst/>
              <a:gdLst/>
              <a:ahLst/>
              <a:cxnLst/>
              <a:rect l="0" t="0" r="0" b="0"/>
              <a:pathLst>
                <a:path w="214026" h="196454">
                  <a:moveTo>
                    <a:pt x="187236" y="0"/>
                  </a:moveTo>
                  <a:lnTo>
                    <a:pt x="187236" y="7688"/>
                  </a:lnTo>
                  <a:lnTo>
                    <a:pt x="186244" y="8102"/>
                  </a:lnTo>
                  <a:lnTo>
                    <a:pt x="182495" y="8562"/>
                  </a:lnTo>
                  <a:lnTo>
                    <a:pt x="180107" y="9676"/>
                  </a:lnTo>
                  <a:lnTo>
                    <a:pt x="174807" y="13561"/>
                  </a:lnTo>
                  <a:lnTo>
                    <a:pt x="171013" y="14994"/>
                  </a:lnTo>
                  <a:lnTo>
                    <a:pt x="166498" y="15949"/>
                  </a:lnTo>
                  <a:lnTo>
                    <a:pt x="161504" y="16586"/>
                  </a:lnTo>
                  <a:lnTo>
                    <a:pt x="156191" y="18002"/>
                  </a:lnTo>
                  <a:lnTo>
                    <a:pt x="150664" y="19939"/>
                  </a:lnTo>
                  <a:lnTo>
                    <a:pt x="144996" y="22222"/>
                  </a:lnTo>
                  <a:lnTo>
                    <a:pt x="139232" y="23744"/>
                  </a:lnTo>
                  <a:lnTo>
                    <a:pt x="133405" y="24759"/>
                  </a:lnTo>
                  <a:lnTo>
                    <a:pt x="127536" y="25436"/>
                  </a:lnTo>
                  <a:lnTo>
                    <a:pt x="120647" y="26879"/>
                  </a:lnTo>
                  <a:lnTo>
                    <a:pt x="113078" y="28833"/>
                  </a:lnTo>
                  <a:lnTo>
                    <a:pt x="105055" y="31128"/>
                  </a:lnTo>
                  <a:lnTo>
                    <a:pt x="97722" y="33651"/>
                  </a:lnTo>
                  <a:lnTo>
                    <a:pt x="90849" y="36324"/>
                  </a:lnTo>
                  <a:lnTo>
                    <a:pt x="84283" y="39099"/>
                  </a:lnTo>
                  <a:lnTo>
                    <a:pt x="77921" y="41941"/>
                  </a:lnTo>
                  <a:lnTo>
                    <a:pt x="65561" y="47745"/>
                  </a:lnTo>
                  <a:lnTo>
                    <a:pt x="58494" y="50681"/>
                  </a:lnTo>
                  <a:lnTo>
                    <a:pt x="50806" y="53632"/>
                  </a:lnTo>
                  <a:lnTo>
                    <a:pt x="42705" y="56590"/>
                  </a:lnTo>
                  <a:lnTo>
                    <a:pt x="36311" y="59555"/>
                  </a:lnTo>
                  <a:lnTo>
                    <a:pt x="31057" y="62523"/>
                  </a:lnTo>
                  <a:lnTo>
                    <a:pt x="26562" y="65495"/>
                  </a:lnTo>
                  <a:lnTo>
                    <a:pt x="21581" y="69460"/>
                  </a:lnTo>
                  <a:lnTo>
                    <a:pt x="16276" y="74088"/>
                  </a:lnTo>
                  <a:lnTo>
                    <a:pt x="10755" y="79157"/>
                  </a:lnTo>
                  <a:lnTo>
                    <a:pt x="7074" y="83530"/>
                  </a:lnTo>
                  <a:lnTo>
                    <a:pt x="4620" y="87436"/>
                  </a:lnTo>
                  <a:lnTo>
                    <a:pt x="2984" y="91033"/>
                  </a:lnTo>
                  <a:lnTo>
                    <a:pt x="1894" y="94423"/>
                  </a:lnTo>
                  <a:lnTo>
                    <a:pt x="1167" y="97675"/>
                  </a:lnTo>
                  <a:lnTo>
                    <a:pt x="681" y="100836"/>
                  </a:lnTo>
                  <a:lnTo>
                    <a:pt x="359" y="103934"/>
                  </a:lnTo>
                  <a:lnTo>
                    <a:pt x="0" y="110024"/>
                  </a:lnTo>
                  <a:lnTo>
                    <a:pt x="1888" y="114029"/>
                  </a:lnTo>
                  <a:lnTo>
                    <a:pt x="5131" y="118683"/>
                  </a:lnTo>
                  <a:lnTo>
                    <a:pt x="9278" y="123771"/>
                  </a:lnTo>
                  <a:lnTo>
                    <a:pt x="14027" y="128154"/>
                  </a:lnTo>
                  <a:lnTo>
                    <a:pt x="19177" y="132069"/>
                  </a:lnTo>
                  <a:lnTo>
                    <a:pt x="46443" y="150221"/>
                  </a:lnTo>
                  <a:lnTo>
                    <a:pt x="54678" y="154718"/>
                  </a:lnTo>
                  <a:lnTo>
                    <a:pt x="63146" y="158708"/>
                  </a:lnTo>
                  <a:lnTo>
                    <a:pt x="71767" y="162360"/>
                  </a:lnTo>
                  <a:lnTo>
                    <a:pt x="80491" y="165787"/>
                  </a:lnTo>
                  <a:lnTo>
                    <a:pt x="98121" y="172240"/>
                  </a:lnTo>
                  <a:lnTo>
                    <a:pt x="107983" y="175350"/>
                  </a:lnTo>
                  <a:lnTo>
                    <a:pt x="129523" y="181451"/>
                  </a:lnTo>
                  <a:lnTo>
                    <a:pt x="139830" y="183475"/>
                  </a:lnTo>
                  <a:lnTo>
                    <a:pt x="149679" y="184825"/>
                  </a:lnTo>
                  <a:lnTo>
                    <a:pt x="159221" y="185724"/>
                  </a:lnTo>
                  <a:lnTo>
                    <a:pt x="168559" y="187316"/>
                  </a:lnTo>
                  <a:lnTo>
                    <a:pt x="177761" y="189370"/>
                  </a:lnTo>
                  <a:lnTo>
                    <a:pt x="186873" y="191731"/>
                  </a:lnTo>
                  <a:lnTo>
                    <a:pt x="193939" y="193305"/>
                  </a:lnTo>
                  <a:lnTo>
                    <a:pt x="199641" y="194354"/>
                  </a:lnTo>
                  <a:lnTo>
                    <a:pt x="214025" y="19645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InkAnnotation498"/>
            <p:cNvSpPr/>
            <p:nvPr/>
          </p:nvSpPr>
          <p:spPr>
            <a:xfrm>
              <a:off x="8402835" y="2982515"/>
              <a:ext cx="151760" cy="290768"/>
            </a:xfrm>
            <a:custGeom>
              <a:avLst/>
              <a:gdLst/>
              <a:ahLst/>
              <a:cxnLst/>
              <a:rect l="0" t="0" r="0" b="0"/>
              <a:pathLst>
                <a:path w="151760" h="290768">
                  <a:moveTo>
                    <a:pt x="0" y="8930"/>
                  </a:moveTo>
                  <a:lnTo>
                    <a:pt x="0" y="13670"/>
                  </a:lnTo>
                  <a:lnTo>
                    <a:pt x="992" y="16059"/>
                  </a:lnTo>
                  <a:lnTo>
                    <a:pt x="7129" y="25153"/>
                  </a:lnTo>
                  <a:lnTo>
                    <a:pt x="9714" y="29667"/>
                  </a:lnTo>
                  <a:lnTo>
                    <a:pt x="15231" y="39974"/>
                  </a:lnTo>
                  <a:lnTo>
                    <a:pt x="20991" y="51170"/>
                  </a:lnTo>
                  <a:lnTo>
                    <a:pt x="22924" y="56934"/>
                  </a:lnTo>
                  <a:lnTo>
                    <a:pt x="24212" y="62760"/>
                  </a:lnTo>
                  <a:lnTo>
                    <a:pt x="25071" y="68629"/>
                  </a:lnTo>
                  <a:lnTo>
                    <a:pt x="25644" y="74527"/>
                  </a:lnTo>
                  <a:lnTo>
                    <a:pt x="26026" y="80442"/>
                  </a:lnTo>
                  <a:lnTo>
                    <a:pt x="26280" y="86370"/>
                  </a:lnTo>
                  <a:lnTo>
                    <a:pt x="27442" y="93299"/>
                  </a:lnTo>
                  <a:lnTo>
                    <a:pt x="29209" y="100895"/>
                  </a:lnTo>
                  <a:lnTo>
                    <a:pt x="31379" y="108935"/>
                  </a:lnTo>
                  <a:lnTo>
                    <a:pt x="32826" y="116279"/>
                  </a:lnTo>
                  <a:lnTo>
                    <a:pt x="33789" y="123160"/>
                  </a:lnTo>
                  <a:lnTo>
                    <a:pt x="34432" y="129732"/>
                  </a:lnTo>
                  <a:lnTo>
                    <a:pt x="34862" y="137090"/>
                  </a:lnTo>
                  <a:lnTo>
                    <a:pt x="35339" y="153202"/>
                  </a:lnTo>
                  <a:lnTo>
                    <a:pt x="35607" y="174267"/>
                  </a:lnTo>
                  <a:lnTo>
                    <a:pt x="34651" y="181662"/>
                  </a:lnTo>
                  <a:lnTo>
                    <a:pt x="33022" y="189569"/>
                  </a:lnTo>
                  <a:lnTo>
                    <a:pt x="30944" y="197817"/>
                  </a:lnTo>
                  <a:lnTo>
                    <a:pt x="29560" y="205300"/>
                  </a:lnTo>
                  <a:lnTo>
                    <a:pt x="28636" y="212273"/>
                  </a:lnTo>
                  <a:lnTo>
                    <a:pt x="28020" y="218906"/>
                  </a:lnTo>
                  <a:lnTo>
                    <a:pt x="28603" y="225312"/>
                  </a:lnTo>
                  <a:lnTo>
                    <a:pt x="29982" y="231568"/>
                  </a:lnTo>
                  <a:lnTo>
                    <a:pt x="31895" y="237722"/>
                  </a:lnTo>
                  <a:lnTo>
                    <a:pt x="33170" y="242817"/>
                  </a:lnTo>
                  <a:lnTo>
                    <a:pt x="34586" y="251125"/>
                  </a:lnTo>
                  <a:lnTo>
                    <a:pt x="34964" y="255721"/>
                  </a:lnTo>
                  <a:lnTo>
                    <a:pt x="35215" y="260770"/>
                  </a:lnTo>
                  <a:lnTo>
                    <a:pt x="35384" y="266120"/>
                  </a:lnTo>
                  <a:lnTo>
                    <a:pt x="36487" y="270679"/>
                  </a:lnTo>
                  <a:lnTo>
                    <a:pt x="40361" y="278390"/>
                  </a:lnTo>
                  <a:lnTo>
                    <a:pt x="43378" y="283569"/>
                  </a:lnTo>
                  <a:lnTo>
                    <a:pt x="44793" y="284296"/>
                  </a:lnTo>
                  <a:lnTo>
                    <a:pt x="49013" y="285104"/>
                  </a:lnTo>
                  <a:lnTo>
                    <a:pt x="51527" y="286312"/>
                  </a:lnTo>
                  <a:lnTo>
                    <a:pt x="54195" y="288109"/>
                  </a:lnTo>
                  <a:lnTo>
                    <a:pt x="56966" y="290299"/>
                  </a:lnTo>
                  <a:lnTo>
                    <a:pt x="59805" y="290767"/>
                  </a:lnTo>
                  <a:lnTo>
                    <a:pt x="62690" y="290087"/>
                  </a:lnTo>
                  <a:lnTo>
                    <a:pt x="65607" y="288641"/>
                  </a:lnTo>
                  <a:lnTo>
                    <a:pt x="68542" y="287678"/>
                  </a:lnTo>
                  <a:lnTo>
                    <a:pt x="71493" y="287035"/>
                  </a:lnTo>
                  <a:lnTo>
                    <a:pt x="74451" y="286607"/>
                  </a:lnTo>
                  <a:lnTo>
                    <a:pt x="78407" y="285329"/>
                  </a:lnTo>
                  <a:lnTo>
                    <a:pt x="83029" y="283485"/>
                  </a:lnTo>
                  <a:lnTo>
                    <a:pt x="88094" y="281264"/>
                  </a:lnTo>
                  <a:lnTo>
                    <a:pt x="92464" y="278790"/>
                  </a:lnTo>
                  <a:lnTo>
                    <a:pt x="96370" y="276149"/>
                  </a:lnTo>
                  <a:lnTo>
                    <a:pt x="99966" y="273396"/>
                  </a:lnTo>
                  <a:lnTo>
                    <a:pt x="103355" y="270569"/>
                  </a:lnTo>
                  <a:lnTo>
                    <a:pt x="106606" y="267692"/>
                  </a:lnTo>
                  <a:lnTo>
                    <a:pt x="109766" y="264782"/>
                  </a:lnTo>
                  <a:lnTo>
                    <a:pt x="112865" y="260857"/>
                  </a:lnTo>
                  <a:lnTo>
                    <a:pt x="115923" y="256256"/>
                  </a:lnTo>
                  <a:lnTo>
                    <a:pt x="118954" y="251205"/>
                  </a:lnTo>
                  <a:lnTo>
                    <a:pt x="121967" y="245853"/>
                  </a:lnTo>
                  <a:lnTo>
                    <a:pt x="127960" y="234614"/>
                  </a:lnTo>
                  <a:lnTo>
                    <a:pt x="136913" y="217131"/>
                  </a:lnTo>
                  <a:lnTo>
                    <a:pt x="139893" y="210238"/>
                  </a:lnTo>
                  <a:lnTo>
                    <a:pt x="142872" y="202667"/>
                  </a:lnTo>
                  <a:lnTo>
                    <a:pt x="145849" y="194642"/>
                  </a:lnTo>
                  <a:lnTo>
                    <a:pt x="147835" y="187308"/>
                  </a:lnTo>
                  <a:lnTo>
                    <a:pt x="149158" y="180435"/>
                  </a:lnTo>
                  <a:lnTo>
                    <a:pt x="150040" y="173868"/>
                  </a:lnTo>
                  <a:lnTo>
                    <a:pt x="150628" y="167506"/>
                  </a:lnTo>
                  <a:lnTo>
                    <a:pt x="151021" y="161280"/>
                  </a:lnTo>
                  <a:lnTo>
                    <a:pt x="151456" y="149071"/>
                  </a:lnTo>
                  <a:lnTo>
                    <a:pt x="151736" y="125064"/>
                  </a:lnTo>
                  <a:lnTo>
                    <a:pt x="151759" y="119094"/>
                  </a:lnTo>
                  <a:lnTo>
                    <a:pt x="150782" y="112139"/>
                  </a:lnTo>
                  <a:lnTo>
                    <a:pt x="149139" y="104525"/>
                  </a:lnTo>
                  <a:lnTo>
                    <a:pt x="147051" y="96472"/>
                  </a:lnTo>
                  <a:lnTo>
                    <a:pt x="144667" y="90112"/>
                  </a:lnTo>
                  <a:lnTo>
                    <a:pt x="142086" y="84879"/>
                  </a:lnTo>
                  <a:lnTo>
                    <a:pt x="139373" y="80399"/>
                  </a:lnTo>
                  <a:lnTo>
                    <a:pt x="136571" y="75427"/>
                  </a:lnTo>
                  <a:lnTo>
                    <a:pt x="130813" y="64612"/>
                  </a:lnTo>
                  <a:lnTo>
                    <a:pt x="126897" y="58949"/>
                  </a:lnTo>
                  <a:lnTo>
                    <a:pt x="122301" y="53190"/>
                  </a:lnTo>
                  <a:lnTo>
                    <a:pt x="117252" y="47366"/>
                  </a:lnTo>
                  <a:lnTo>
                    <a:pt x="108998" y="38250"/>
                  </a:lnTo>
                  <a:lnTo>
                    <a:pt x="105408" y="34429"/>
                  </a:lnTo>
                  <a:lnTo>
                    <a:pt x="101029" y="30890"/>
                  </a:lnTo>
                  <a:lnTo>
                    <a:pt x="96126" y="27539"/>
                  </a:lnTo>
                  <a:lnTo>
                    <a:pt x="90873" y="24313"/>
                  </a:lnTo>
                  <a:lnTo>
                    <a:pt x="85387" y="21169"/>
                  </a:lnTo>
                  <a:lnTo>
                    <a:pt x="73999" y="15031"/>
                  </a:lnTo>
                  <a:lnTo>
                    <a:pt x="69178" y="12997"/>
                  </a:lnTo>
                  <a:lnTo>
                    <a:pt x="64969" y="11641"/>
                  </a:lnTo>
                  <a:lnTo>
                    <a:pt x="61172" y="10737"/>
                  </a:lnTo>
                  <a:lnTo>
                    <a:pt x="57648" y="9143"/>
                  </a:lnTo>
                  <a:lnTo>
                    <a:pt x="54308" y="7087"/>
                  </a:lnTo>
                  <a:lnTo>
                    <a:pt x="51088" y="4725"/>
                  </a:lnTo>
                  <a:lnTo>
                    <a:pt x="47949" y="3150"/>
                  </a:lnTo>
                  <a:lnTo>
                    <a:pt x="44864" y="2100"/>
                  </a:lnTo>
                  <a:lnTo>
                    <a:pt x="41816" y="1400"/>
                  </a:lnTo>
                  <a:lnTo>
                    <a:pt x="38792" y="933"/>
                  </a:lnTo>
                  <a:lnTo>
                    <a:pt x="35783" y="622"/>
                  </a:lnTo>
                  <a:lnTo>
                    <a:pt x="32785" y="415"/>
                  </a:lnTo>
                  <a:lnTo>
                    <a:pt x="29794" y="277"/>
                  </a:lnTo>
                  <a:lnTo>
                    <a:pt x="1786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InkAnnotation499"/>
            <p:cNvSpPr/>
            <p:nvPr/>
          </p:nvSpPr>
          <p:spPr>
            <a:xfrm>
              <a:off x="8670728" y="2955726"/>
              <a:ext cx="196452" cy="375037"/>
            </a:xfrm>
            <a:custGeom>
              <a:avLst/>
              <a:gdLst/>
              <a:ahLst/>
              <a:cxnLst/>
              <a:rect l="0" t="0" r="0" b="0"/>
              <a:pathLst>
                <a:path w="196452" h="375037">
                  <a:moveTo>
                    <a:pt x="196451" y="8930"/>
                  </a:moveTo>
                  <a:lnTo>
                    <a:pt x="191710" y="8930"/>
                  </a:lnTo>
                  <a:lnTo>
                    <a:pt x="189322" y="7937"/>
                  </a:lnTo>
                  <a:lnTo>
                    <a:pt x="184022" y="4189"/>
                  </a:lnTo>
                  <a:lnTo>
                    <a:pt x="180228" y="2793"/>
                  </a:lnTo>
                  <a:lnTo>
                    <a:pt x="175714" y="1862"/>
                  </a:lnTo>
                  <a:lnTo>
                    <a:pt x="170719" y="1241"/>
                  </a:lnTo>
                  <a:lnTo>
                    <a:pt x="166398" y="827"/>
                  </a:lnTo>
                  <a:lnTo>
                    <a:pt x="162526" y="552"/>
                  </a:lnTo>
                  <a:lnTo>
                    <a:pt x="158951" y="368"/>
                  </a:lnTo>
                  <a:lnTo>
                    <a:pt x="149688" y="163"/>
                  </a:lnTo>
                  <a:lnTo>
                    <a:pt x="52469" y="0"/>
                  </a:lnTo>
                  <a:lnTo>
                    <a:pt x="47877" y="992"/>
                  </a:lnTo>
                  <a:lnTo>
                    <a:pt x="42832" y="2646"/>
                  </a:lnTo>
                  <a:lnTo>
                    <a:pt x="37483" y="4740"/>
                  </a:lnTo>
                  <a:lnTo>
                    <a:pt x="32926" y="6137"/>
                  </a:lnTo>
                  <a:lnTo>
                    <a:pt x="28895" y="7068"/>
                  </a:lnTo>
                  <a:lnTo>
                    <a:pt x="25216" y="7688"/>
                  </a:lnTo>
                  <a:lnTo>
                    <a:pt x="22763" y="9094"/>
                  </a:lnTo>
                  <a:lnTo>
                    <a:pt x="21127" y="11024"/>
                  </a:lnTo>
                  <a:lnTo>
                    <a:pt x="20037" y="13302"/>
                  </a:lnTo>
                  <a:lnTo>
                    <a:pt x="18318" y="14821"/>
                  </a:lnTo>
                  <a:lnTo>
                    <a:pt x="16180" y="15834"/>
                  </a:lnTo>
                  <a:lnTo>
                    <a:pt x="10360" y="17459"/>
                  </a:lnTo>
                  <a:lnTo>
                    <a:pt x="9882" y="18585"/>
                  </a:lnTo>
                  <a:lnTo>
                    <a:pt x="9053" y="25513"/>
                  </a:lnTo>
                  <a:lnTo>
                    <a:pt x="8934" y="35809"/>
                  </a:lnTo>
                  <a:lnTo>
                    <a:pt x="8928" y="56674"/>
                  </a:lnTo>
                  <a:lnTo>
                    <a:pt x="9919" y="59611"/>
                  </a:lnTo>
                  <a:lnTo>
                    <a:pt x="13668" y="65520"/>
                  </a:lnTo>
                  <a:lnTo>
                    <a:pt x="15996" y="74099"/>
                  </a:lnTo>
                  <a:lnTo>
                    <a:pt x="17030" y="83534"/>
                  </a:lnTo>
                  <a:lnTo>
                    <a:pt x="17489" y="91035"/>
                  </a:lnTo>
                  <a:lnTo>
                    <a:pt x="17693" y="100322"/>
                  </a:lnTo>
                  <a:lnTo>
                    <a:pt x="17825" y="122453"/>
                  </a:lnTo>
                  <a:lnTo>
                    <a:pt x="15197" y="134129"/>
                  </a:lnTo>
                  <a:lnTo>
                    <a:pt x="13107" y="140021"/>
                  </a:lnTo>
                  <a:lnTo>
                    <a:pt x="11714" y="145933"/>
                  </a:lnTo>
                  <a:lnTo>
                    <a:pt x="10784" y="151859"/>
                  </a:lnTo>
                  <a:lnTo>
                    <a:pt x="10166" y="157794"/>
                  </a:lnTo>
                  <a:lnTo>
                    <a:pt x="9753" y="163735"/>
                  </a:lnTo>
                  <a:lnTo>
                    <a:pt x="9478" y="169680"/>
                  </a:lnTo>
                  <a:lnTo>
                    <a:pt x="9294" y="175628"/>
                  </a:lnTo>
                  <a:lnTo>
                    <a:pt x="8179" y="181578"/>
                  </a:lnTo>
                  <a:lnTo>
                    <a:pt x="6445" y="187528"/>
                  </a:lnTo>
                  <a:lnTo>
                    <a:pt x="4296" y="193480"/>
                  </a:lnTo>
                  <a:lnTo>
                    <a:pt x="2863" y="200424"/>
                  </a:lnTo>
                  <a:lnTo>
                    <a:pt x="1909" y="208030"/>
                  </a:lnTo>
                  <a:lnTo>
                    <a:pt x="1272" y="216077"/>
                  </a:lnTo>
                  <a:lnTo>
                    <a:pt x="847" y="223427"/>
                  </a:lnTo>
                  <a:lnTo>
                    <a:pt x="375" y="236884"/>
                  </a:lnTo>
                  <a:lnTo>
                    <a:pt x="72" y="261692"/>
                  </a:lnTo>
                  <a:lnTo>
                    <a:pt x="0" y="304812"/>
                  </a:lnTo>
                  <a:lnTo>
                    <a:pt x="2644" y="314397"/>
                  </a:lnTo>
                  <a:lnTo>
                    <a:pt x="6136" y="324279"/>
                  </a:lnTo>
                  <a:lnTo>
                    <a:pt x="7686" y="331978"/>
                  </a:lnTo>
                  <a:lnTo>
                    <a:pt x="11021" y="338707"/>
                  </a:lnTo>
                  <a:lnTo>
                    <a:pt x="15811" y="345005"/>
                  </a:lnTo>
                  <a:lnTo>
                    <a:pt x="21247" y="351112"/>
                  </a:lnTo>
                  <a:lnTo>
                    <a:pt x="25078" y="354129"/>
                  </a:lnTo>
                  <a:lnTo>
                    <a:pt x="29616" y="357133"/>
                  </a:lnTo>
                  <a:lnTo>
                    <a:pt x="34625" y="360128"/>
                  </a:lnTo>
                  <a:lnTo>
                    <a:pt x="38958" y="362124"/>
                  </a:lnTo>
                  <a:lnTo>
                    <a:pt x="42839" y="363455"/>
                  </a:lnTo>
                  <a:lnTo>
                    <a:pt x="46418" y="364343"/>
                  </a:lnTo>
                  <a:lnTo>
                    <a:pt x="50789" y="365927"/>
                  </a:lnTo>
                  <a:lnTo>
                    <a:pt x="55686" y="367974"/>
                  </a:lnTo>
                  <a:lnTo>
                    <a:pt x="60936" y="370332"/>
                  </a:lnTo>
                  <a:lnTo>
                    <a:pt x="66420" y="371903"/>
                  </a:lnTo>
                  <a:lnTo>
                    <a:pt x="72060" y="372951"/>
                  </a:lnTo>
                  <a:lnTo>
                    <a:pt x="77804" y="373649"/>
                  </a:lnTo>
                  <a:lnTo>
                    <a:pt x="83619" y="374116"/>
                  </a:lnTo>
                  <a:lnTo>
                    <a:pt x="89480" y="374426"/>
                  </a:lnTo>
                  <a:lnTo>
                    <a:pt x="104563" y="374863"/>
                  </a:lnTo>
                  <a:lnTo>
                    <a:pt x="128824" y="375023"/>
                  </a:lnTo>
                  <a:lnTo>
                    <a:pt x="140267" y="375036"/>
                  </a:lnTo>
                  <a:lnTo>
                    <a:pt x="145105" y="374047"/>
                  </a:lnTo>
                  <a:lnTo>
                    <a:pt x="149321" y="372396"/>
                  </a:lnTo>
                  <a:lnTo>
                    <a:pt x="153125" y="370303"/>
                  </a:lnTo>
                  <a:lnTo>
                    <a:pt x="156653" y="368908"/>
                  </a:lnTo>
                  <a:lnTo>
                    <a:pt x="159997" y="367978"/>
                  </a:lnTo>
                  <a:lnTo>
                    <a:pt x="163218" y="367357"/>
                  </a:lnTo>
                  <a:lnTo>
                    <a:pt x="166358" y="366944"/>
                  </a:lnTo>
                  <a:lnTo>
                    <a:pt x="169444" y="366668"/>
                  </a:lnTo>
                  <a:lnTo>
                    <a:pt x="178592" y="36611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InkAnnotation500"/>
            <p:cNvSpPr/>
            <p:nvPr/>
          </p:nvSpPr>
          <p:spPr>
            <a:xfrm>
              <a:off x="8688585" y="3107531"/>
              <a:ext cx="187525" cy="62509"/>
            </a:xfrm>
            <a:custGeom>
              <a:avLst/>
              <a:gdLst/>
              <a:ahLst/>
              <a:cxnLst/>
              <a:rect l="0" t="0" r="0" b="0"/>
              <a:pathLst>
                <a:path w="187525" h="62509">
                  <a:moveTo>
                    <a:pt x="0" y="62508"/>
                  </a:moveTo>
                  <a:lnTo>
                    <a:pt x="29889" y="32619"/>
                  </a:lnTo>
                  <a:lnTo>
                    <a:pt x="33816" y="29684"/>
                  </a:lnTo>
                  <a:lnTo>
                    <a:pt x="38420" y="26734"/>
                  </a:lnTo>
                  <a:lnTo>
                    <a:pt x="43472" y="23776"/>
                  </a:lnTo>
                  <a:lnTo>
                    <a:pt x="49818" y="21804"/>
                  </a:lnTo>
                  <a:lnTo>
                    <a:pt x="57024" y="20489"/>
                  </a:lnTo>
                  <a:lnTo>
                    <a:pt x="64806" y="19612"/>
                  </a:lnTo>
                  <a:lnTo>
                    <a:pt x="71977" y="18036"/>
                  </a:lnTo>
                  <a:lnTo>
                    <a:pt x="78743" y="15992"/>
                  </a:lnTo>
                  <a:lnTo>
                    <a:pt x="92544" y="11076"/>
                  </a:lnTo>
                  <a:lnTo>
                    <a:pt x="108600" y="5584"/>
                  </a:lnTo>
                  <a:lnTo>
                    <a:pt x="117048" y="3723"/>
                  </a:lnTo>
                  <a:lnTo>
                    <a:pt x="125658" y="2482"/>
                  </a:lnTo>
                  <a:lnTo>
                    <a:pt x="134374" y="1654"/>
                  </a:lnTo>
                  <a:lnTo>
                    <a:pt x="142169" y="1103"/>
                  </a:lnTo>
                  <a:lnTo>
                    <a:pt x="149349" y="735"/>
                  </a:lnTo>
                  <a:lnTo>
                    <a:pt x="162619" y="326"/>
                  </a:lnTo>
                  <a:lnTo>
                    <a:pt x="187524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InkAnnotation501"/>
            <p:cNvSpPr/>
            <p:nvPr/>
          </p:nvSpPr>
          <p:spPr>
            <a:xfrm>
              <a:off x="7161620" y="4455914"/>
              <a:ext cx="267881" cy="348258"/>
            </a:xfrm>
            <a:custGeom>
              <a:avLst/>
              <a:gdLst/>
              <a:ahLst/>
              <a:cxnLst/>
              <a:rect l="0" t="0" r="0" b="0"/>
              <a:pathLst>
                <a:path w="267881" h="348258">
                  <a:moveTo>
                    <a:pt x="267880" y="17859"/>
                  </a:moveTo>
                  <a:lnTo>
                    <a:pt x="254577" y="17859"/>
                  </a:lnTo>
                  <a:lnTo>
                    <a:pt x="253058" y="16866"/>
                  </a:lnTo>
                  <a:lnTo>
                    <a:pt x="252046" y="15213"/>
                  </a:lnTo>
                  <a:lnTo>
                    <a:pt x="251370" y="13118"/>
                  </a:lnTo>
                  <a:lnTo>
                    <a:pt x="248935" y="11722"/>
                  </a:lnTo>
                  <a:lnTo>
                    <a:pt x="240939" y="10171"/>
                  </a:lnTo>
                  <a:lnTo>
                    <a:pt x="233416" y="9481"/>
                  </a:lnTo>
                  <a:lnTo>
                    <a:pt x="230021" y="9297"/>
                  </a:lnTo>
                  <a:lnTo>
                    <a:pt x="225774" y="8182"/>
                  </a:lnTo>
                  <a:lnTo>
                    <a:pt x="220957" y="6447"/>
                  </a:lnTo>
                  <a:lnTo>
                    <a:pt x="215762" y="4298"/>
                  </a:lnTo>
                  <a:lnTo>
                    <a:pt x="210314" y="2865"/>
                  </a:lnTo>
                  <a:lnTo>
                    <a:pt x="204697" y="1910"/>
                  </a:lnTo>
                  <a:lnTo>
                    <a:pt x="198970" y="1273"/>
                  </a:lnTo>
                  <a:lnTo>
                    <a:pt x="194158" y="848"/>
                  </a:lnTo>
                  <a:lnTo>
                    <a:pt x="186167" y="377"/>
                  </a:lnTo>
                  <a:lnTo>
                    <a:pt x="176662" y="167"/>
                  </a:lnTo>
                  <a:lnTo>
                    <a:pt x="86722" y="0"/>
                  </a:lnTo>
                  <a:lnTo>
                    <a:pt x="83607" y="992"/>
                  </a:lnTo>
                  <a:lnTo>
                    <a:pt x="77502" y="4740"/>
                  </a:lnTo>
                  <a:lnTo>
                    <a:pt x="71481" y="7067"/>
                  </a:lnTo>
                  <a:lnTo>
                    <a:pt x="64272" y="8561"/>
                  </a:lnTo>
                  <a:lnTo>
                    <a:pt x="63680" y="9676"/>
                  </a:lnTo>
                  <a:lnTo>
                    <a:pt x="63022" y="13561"/>
                  </a:lnTo>
                  <a:lnTo>
                    <a:pt x="61855" y="14994"/>
                  </a:lnTo>
                  <a:lnTo>
                    <a:pt x="60084" y="15949"/>
                  </a:lnTo>
                  <a:lnTo>
                    <a:pt x="57912" y="16585"/>
                  </a:lnTo>
                  <a:lnTo>
                    <a:pt x="56464" y="18002"/>
                  </a:lnTo>
                  <a:lnTo>
                    <a:pt x="55498" y="19939"/>
                  </a:lnTo>
                  <a:lnTo>
                    <a:pt x="54425" y="24736"/>
                  </a:lnTo>
                  <a:lnTo>
                    <a:pt x="53821" y="33016"/>
                  </a:lnTo>
                  <a:lnTo>
                    <a:pt x="53680" y="38817"/>
                  </a:lnTo>
                  <a:lnTo>
                    <a:pt x="52650" y="41752"/>
                  </a:lnTo>
                  <a:lnTo>
                    <a:pt x="48860" y="47660"/>
                  </a:lnTo>
                  <a:lnTo>
                    <a:pt x="46515" y="56240"/>
                  </a:lnTo>
                  <a:lnTo>
                    <a:pt x="45471" y="65675"/>
                  </a:lnTo>
                  <a:lnTo>
                    <a:pt x="45008" y="73176"/>
                  </a:lnTo>
                  <a:lnTo>
                    <a:pt x="42156" y="82462"/>
                  </a:lnTo>
                  <a:lnTo>
                    <a:pt x="37581" y="93204"/>
                  </a:lnTo>
                  <a:lnTo>
                    <a:pt x="32241" y="104593"/>
                  </a:lnTo>
                  <a:lnTo>
                    <a:pt x="29206" y="113624"/>
                  </a:lnTo>
                  <a:lnTo>
                    <a:pt x="26865" y="121937"/>
                  </a:lnTo>
                  <a:lnTo>
                    <a:pt x="22518" y="132246"/>
                  </a:lnTo>
                  <a:lnTo>
                    <a:pt x="17277" y="143442"/>
                  </a:lnTo>
                  <a:lnTo>
                    <a:pt x="14491" y="149206"/>
                  </a:lnTo>
                  <a:lnTo>
                    <a:pt x="12633" y="155033"/>
                  </a:lnTo>
                  <a:lnTo>
                    <a:pt x="11395" y="160902"/>
                  </a:lnTo>
                  <a:lnTo>
                    <a:pt x="10569" y="166799"/>
                  </a:lnTo>
                  <a:lnTo>
                    <a:pt x="9026" y="172715"/>
                  </a:lnTo>
                  <a:lnTo>
                    <a:pt x="7006" y="178644"/>
                  </a:lnTo>
                  <a:lnTo>
                    <a:pt x="4668" y="184580"/>
                  </a:lnTo>
                  <a:lnTo>
                    <a:pt x="3107" y="190521"/>
                  </a:lnTo>
                  <a:lnTo>
                    <a:pt x="2068" y="196468"/>
                  </a:lnTo>
                  <a:lnTo>
                    <a:pt x="1375" y="202416"/>
                  </a:lnTo>
                  <a:lnTo>
                    <a:pt x="913" y="208366"/>
                  </a:lnTo>
                  <a:lnTo>
                    <a:pt x="605" y="214316"/>
                  </a:lnTo>
                  <a:lnTo>
                    <a:pt x="263" y="226220"/>
                  </a:lnTo>
                  <a:lnTo>
                    <a:pt x="5" y="260823"/>
                  </a:lnTo>
                  <a:lnTo>
                    <a:pt x="0" y="266155"/>
                  </a:lnTo>
                  <a:lnTo>
                    <a:pt x="988" y="270702"/>
                  </a:lnTo>
                  <a:lnTo>
                    <a:pt x="4732" y="278400"/>
                  </a:lnTo>
                  <a:lnTo>
                    <a:pt x="9704" y="287775"/>
                  </a:lnTo>
                  <a:lnTo>
                    <a:pt x="12418" y="293053"/>
                  </a:lnTo>
                  <a:lnTo>
                    <a:pt x="20727" y="301563"/>
                  </a:lnTo>
                  <a:lnTo>
                    <a:pt x="25721" y="305221"/>
                  </a:lnTo>
                  <a:lnTo>
                    <a:pt x="33915" y="311932"/>
                  </a:lnTo>
                  <a:lnTo>
                    <a:pt x="41856" y="318222"/>
                  </a:lnTo>
                  <a:lnTo>
                    <a:pt x="46752" y="321288"/>
                  </a:lnTo>
                  <a:lnTo>
                    <a:pt x="52000" y="324325"/>
                  </a:lnTo>
                  <a:lnTo>
                    <a:pt x="63123" y="330345"/>
                  </a:lnTo>
                  <a:lnTo>
                    <a:pt x="68868" y="333339"/>
                  </a:lnTo>
                  <a:lnTo>
                    <a:pt x="74681" y="335335"/>
                  </a:lnTo>
                  <a:lnTo>
                    <a:pt x="80541" y="336665"/>
                  </a:lnTo>
                  <a:lnTo>
                    <a:pt x="86433" y="337553"/>
                  </a:lnTo>
                  <a:lnTo>
                    <a:pt x="92345" y="339137"/>
                  </a:lnTo>
                  <a:lnTo>
                    <a:pt x="98270" y="341185"/>
                  </a:lnTo>
                  <a:lnTo>
                    <a:pt x="104205" y="343542"/>
                  </a:lnTo>
                  <a:lnTo>
                    <a:pt x="109154" y="345114"/>
                  </a:lnTo>
                  <a:lnTo>
                    <a:pt x="117298" y="346860"/>
                  </a:lnTo>
                  <a:lnTo>
                    <a:pt x="121851" y="347326"/>
                  </a:lnTo>
                  <a:lnTo>
                    <a:pt x="126872" y="347636"/>
                  </a:lnTo>
                  <a:lnTo>
                    <a:pt x="137740" y="347981"/>
                  </a:lnTo>
                  <a:lnTo>
                    <a:pt x="175986" y="348241"/>
                  </a:lnTo>
                  <a:lnTo>
                    <a:pt x="187512" y="34825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InkAnnotation502"/>
            <p:cNvSpPr/>
            <p:nvPr/>
          </p:nvSpPr>
          <p:spPr>
            <a:xfrm>
              <a:off x="7188398" y="4617050"/>
              <a:ext cx="205384" cy="26388"/>
            </a:xfrm>
            <a:custGeom>
              <a:avLst/>
              <a:gdLst/>
              <a:ahLst/>
              <a:cxnLst/>
              <a:rect l="0" t="0" r="0" b="0"/>
              <a:pathLst>
                <a:path w="205384" h="26388">
                  <a:moveTo>
                    <a:pt x="0" y="26387"/>
                  </a:moveTo>
                  <a:lnTo>
                    <a:pt x="4739" y="26387"/>
                  </a:lnTo>
                  <a:lnTo>
                    <a:pt x="6137" y="25394"/>
                  </a:lnTo>
                  <a:lnTo>
                    <a:pt x="7068" y="23741"/>
                  </a:lnTo>
                  <a:lnTo>
                    <a:pt x="7688" y="21646"/>
                  </a:lnTo>
                  <a:lnTo>
                    <a:pt x="9095" y="20249"/>
                  </a:lnTo>
                  <a:lnTo>
                    <a:pt x="11024" y="19319"/>
                  </a:lnTo>
                  <a:lnTo>
                    <a:pt x="13302" y="18698"/>
                  </a:lnTo>
                  <a:lnTo>
                    <a:pt x="16806" y="17292"/>
                  </a:lnTo>
                  <a:lnTo>
                    <a:pt x="21126" y="15362"/>
                  </a:lnTo>
                  <a:lnTo>
                    <a:pt x="25990" y="13084"/>
                  </a:lnTo>
                  <a:lnTo>
                    <a:pt x="31217" y="11565"/>
                  </a:lnTo>
                  <a:lnTo>
                    <a:pt x="36687" y="10552"/>
                  </a:lnTo>
                  <a:lnTo>
                    <a:pt x="42317" y="9877"/>
                  </a:lnTo>
                  <a:lnTo>
                    <a:pt x="48055" y="8435"/>
                  </a:lnTo>
                  <a:lnTo>
                    <a:pt x="53865" y="6481"/>
                  </a:lnTo>
                  <a:lnTo>
                    <a:pt x="59722" y="4186"/>
                  </a:lnTo>
                  <a:lnTo>
                    <a:pt x="66604" y="2657"/>
                  </a:lnTo>
                  <a:lnTo>
                    <a:pt x="74168" y="1637"/>
                  </a:lnTo>
                  <a:lnTo>
                    <a:pt x="82188" y="958"/>
                  </a:lnTo>
                  <a:lnTo>
                    <a:pt x="90510" y="504"/>
                  </a:lnTo>
                  <a:lnTo>
                    <a:pt x="107696" y="0"/>
                  </a:lnTo>
                  <a:lnTo>
                    <a:pt x="116445" y="858"/>
                  </a:lnTo>
                  <a:lnTo>
                    <a:pt x="125256" y="2423"/>
                  </a:lnTo>
                  <a:lnTo>
                    <a:pt x="134105" y="4458"/>
                  </a:lnTo>
                  <a:lnTo>
                    <a:pt x="142981" y="5814"/>
                  </a:lnTo>
                  <a:lnTo>
                    <a:pt x="151875" y="6718"/>
                  </a:lnTo>
                  <a:lnTo>
                    <a:pt x="160782" y="7321"/>
                  </a:lnTo>
                  <a:lnTo>
                    <a:pt x="175969" y="7991"/>
                  </a:lnTo>
                  <a:lnTo>
                    <a:pt x="205383" y="852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InkAnnotation503"/>
            <p:cNvSpPr/>
            <p:nvPr/>
          </p:nvSpPr>
          <p:spPr>
            <a:xfrm>
              <a:off x="7652742" y="4580929"/>
              <a:ext cx="17860" cy="205384"/>
            </a:xfrm>
            <a:custGeom>
              <a:avLst/>
              <a:gdLst/>
              <a:ahLst/>
              <a:cxnLst/>
              <a:rect l="0" t="0" r="0" b="0"/>
              <a:pathLst>
                <a:path w="17860" h="205384">
                  <a:moveTo>
                    <a:pt x="17859" y="0"/>
                  </a:moveTo>
                  <a:lnTo>
                    <a:pt x="13119" y="0"/>
                  </a:lnTo>
                  <a:lnTo>
                    <a:pt x="11722" y="992"/>
                  </a:lnTo>
                  <a:lnTo>
                    <a:pt x="10791" y="2646"/>
                  </a:lnTo>
                  <a:lnTo>
                    <a:pt x="10170" y="4740"/>
                  </a:lnTo>
                  <a:lnTo>
                    <a:pt x="9756" y="7129"/>
                  </a:lnTo>
                  <a:lnTo>
                    <a:pt x="9297" y="12429"/>
                  </a:lnTo>
                  <a:lnTo>
                    <a:pt x="9092" y="18092"/>
                  </a:lnTo>
                  <a:lnTo>
                    <a:pt x="8977" y="29503"/>
                  </a:lnTo>
                  <a:lnTo>
                    <a:pt x="8932" y="68620"/>
                  </a:lnTo>
                  <a:lnTo>
                    <a:pt x="7939" y="73528"/>
                  </a:lnTo>
                  <a:lnTo>
                    <a:pt x="6285" y="77792"/>
                  </a:lnTo>
                  <a:lnTo>
                    <a:pt x="4189" y="81627"/>
                  </a:lnTo>
                  <a:lnTo>
                    <a:pt x="2793" y="86168"/>
                  </a:lnTo>
                  <a:lnTo>
                    <a:pt x="1862" y="91179"/>
                  </a:lnTo>
                  <a:lnTo>
                    <a:pt x="1241" y="96505"/>
                  </a:lnTo>
                  <a:lnTo>
                    <a:pt x="828" y="103032"/>
                  </a:lnTo>
                  <a:lnTo>
                    <a:pt x="551" y="110360"/>
                  </a:lnTo>
                  <a:lnTo>
                    <a:pt x="162" y="134894"/>
                  </a:lnTo>
                  <a:lnTo>
                    <a:pt x="0" y="20538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InkAnnotation504"/>
            <p:cNvSpPr/>
            <p:nvPr/>
          </p:nvSpPr>
          <p:spPr>
            <a:xfrm>
              <a:off x="7563445" y="4589859"/>
              <a:ext cx="214313" cy="26790"/>
            </a:xfrm>
            <a:custGeom>
              <a:avLst/>
              <a:gdLst/>
              <a:ahLst/>
              <a:cxnLst/>
              <a:rect l="0" t="0" r="0" b="0"/>
              <a:pathLst>
                <a:path w="214313" h="26790">
                  <a:moveTo>
                    <a:pt x="0" y="0"/>
                  </a:moveTo>
                  <a:lnTo>
                    <a:pt x="43449" y="0"/>
                  </a:lnTo>
                  <a:lnTo>
                    <a:pt x="48809" y="992"/>
                  </a:lnTo>
                  <a:lnTo>
                    <a:pt x="54369" y="2645"/>
                  </a:lnTo>
                  <a:lnTo>
                    <a:pt x="60057" y="4740"/>
                  </a:lnTo>
                  <a:lnTo>
                    <a:pt x="65836" y="6137"/>
                  </a:lnTo>
                  <a:lnTo>
                    <a:pt x="71671" y="7068"/>
                  </a:lnTo>
                  <a:lnTo>
                    <a:pt x="77547" y="7689"/>
                  </a:lnTo>
                  <a:lnTo>
                    <a:pt x="84440" y="9094"/>
                  </a:lnTo>
                  <a:lnTo>
                    <a:pt x="92011" y="11024"/>
                  </a:lnTo>
                  <a:lnTo>
                    <a:pt x="100036" y="13302"/>
                  </a:lnTo>
                  <a:lnTo>
                    <a:pt x="107370" y="14821"/>
                  </a:lnTo>
                  <a:lnTo>
                    <a:pt x="114244" y="15834"/>
                  </a:lnTo>
                  <a:lnTo>
                    <a:pt x="120811" y="16509"/>
                  </a:lnTo>
                  <a:lnTo>
                    <a:pt x="127173" y="16959"/>
                  </a:lnTo>
                  <a:lnTo>
                    <a:pt x="133399" y="17259"/>
                  </a:lnTo>
                  <a:lnTo>
                    <a:pt x="145609" y="17593"/>
                  </a:lnTo>
                  <a:lnTo>
                    <a:pt x="175584" y="17824"/>
                  </a:lnTo>
                  <a:lnTo>
                    <a:pt x="181549" y="18828"/>
                  </a:lnTo>
                  <a:lnTo>
                    <a:pt x="187509" y="20489"/>
                  </a:lnTo>
                  <a:lnTo>
                    <a:pt x="193467" y="22590"/>
                  </a:lnTo>
                  <a:lnTo>
                    <a:pt x="198430" y="23989"/>
                  </a:lnTo>
                  <a:lnTo>
                    <a:pt x="202732" y="24922"/>
                  </a:lnTo>
                  <a:lnTo>
                    <a:pt x="214312" y="2678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InkAnnotation505"/>
            <p:cNvSpPr/>
            <p:nvPr/>
          </p:nvSpPr>
          <p:spPr>
            <a:xfrm>
              <a:off x="7563568" y="4393565"/>
              <a:ext cx="392248" cy="482013"/>
            </a:xfrm>
            <a:custGeom>
              <a:avLst/>
              <a:gdLst/>
              <a:ahLst/>
              <a:cxnLst/>
              <a:rect l="0" t="0" r="0" b="0"/>
              <a:pathLst>
                <a:path w="392248" h="482013">
                  <a:moveTo>
                    <a:pt x="303486" y="473114"/>
                  </a:moveTo>
                  <a:lnTo>
                    <a:pt x="295798" y="473114"/>
                  </a:lnTo>
                  <a:lnTo>
                    <a:pt x="287672" y="479251"/>
                  </a:lnTo>
                  <a:lnTo>
                    <a:pt x="282236" y="480803"/>
                  </a:lnTo>
                  <a:lnTo>
                    <a:pt x="273868" y="481492"/>
                  </a:lnTo>
                  <a:lnTo>
                    <a:pt x="263534" y="481799"/>
                  </a:lnTo>
                  <a:lnTo>
                    <a:pt x="234859" y="482012"/>
                  </a:lnTo>
                  <a:lnTo>
                    <a:pt x="223045" y="479384"/>
                  </a:lnTo>
                  <a:lnTo>
                    <a:pt x="211180" y="474909"/>
                  </a:lnTo>
                  <a:lnTo>
                    <a:pt x="199292" y="469612"/>
                  </a:lnTo>
                  <a:lnTo>
                    <a:pt x="181443" y="461052"/>
                  </a:lnTo>
                  <a:lnTo>
                    <a:pt x="163587" y="452232"/>
                  </a:lnTo>
                  <a:lnTo>
                    <a:pt x="151682" y="443659"/>
                  </a:lnTo>
                  <a:lnTo>
                    <a:pt x="139775" y="433234"/>
                  </a:lnTo>
                  <a:lnTo>
                    <a:pt x="127869" y="421986"/>
                  </a:lnTo>
                  <a:lnTo>
                    <a:pt x="115963" y="413018"/>
                  </a:lnTo>
                  <a:lnTo>
                    <a:pt x="110010" y="409237"/>
                  </a:lnTo>
                  <a:lnTo>
                    <a:pt x="98103" y="397099"/>
                  </a:lnTo>
                  <a:lnTo>
                    <a:pt x="87190" y="382775"/>
                  </a:lnTo>
                  <a:lnTo>
                    <a:pt x="79031" y="369795"/>
                  </a:lnTo>
                  <a:lnTo>
                    <a:pt x="69453" y="357410"/>
                  </a:lnTo>
                  <a:lnTo>
                    <a:pt x="59573" y="344300"/>
                  </a:lnTo>
                  <a:lnTo>
                    <a:pt x="55549" y="336636"/>
                  </a:lnTo>
                  <a:lnTo>
                    <a:pt x="51874" y="328551"/>
                  </a:lnTo>
                  <a:lnTo>
                    <a:pt x="47441" y="320184"/>
                  </a:lnTo>
                  <a:lnTo>
                    <a:pt x="42500" y="311629"/>
                  </a:lnTo>
                  <a:lnTo>
                    <a:pt x="37223" y="302950"/>
                  </a:lnTo>
                  <a:lnTo>
                    <a:pt x="32711" y="294187"/>
                  </a:lnTo>
                  <a:lnTo>
                    <a:pt x="28712" y="285368"/>
                  </a:lnTo>
                  <a:lnTo>
                    <a:pt x="25053" y="276513"/>
                  </a:lnTo>
                  <a:lnTo>
                    <a:pt x="21623" y="267633"/>
                  </a:lnTo>
                  <a:lnTo>
                    <a:pt x="15163" y="249828"/>
                  </a:lnTo>
                  <a:lnTo>
                    <a:pt x="13044" y="240912"/>
                  </a:lnTo>
                  <a:lnTo>
                    <a:pt x="11633" y="231993"/>
                  </a:lnTo>
                  <a:lnTo>
                    <a:pt x="10690" y="223070"/>
                  </a:lnTo>
                  <a:lnTo>
                    <a:pt x="9070" y="214145"/>
                  </a:lnTo>
                  <a:lnTo>
                    <a:pt x="6998" y="205217"/>
                  </a:lnTo>
                  <a:lnTo>
                    <a:pt x="4625" y="196290"/>
                  </a:lnTo>
                  <a:lnTo>
                    <a:pt x="3042" y="187361"/>
                  </a:lnTo>
                  <a:lnTo>
                    <a:pt x="1987" y="178433"/>
                  </a:lnTo>
                  <a:lnTo>
                    <a:pt x="1284" y="169503"/>
                  </a:lnTo>
                  <a:lnTo>
                    <a:pt x="815" y="160574"/>
                  </a:lnTo>
                  <a:lnTo>
                    <a:pt x="294" y="142716"/>
                  </a:lnTo>
                  <a:lnTo>
                    <a:pt x="0" y="120667"/>
                  </a:lnTo>
                  <a:lnTo>
                    <a:pt x="951" y="113133"/>
                  </a:lnTo>
                  <a:lnTo>
                    <a:pt x="2578" y="105135"/>
                  </a:lnTo>
                  <a:lnTo>
                    <a:pt x="4654" y="96826"/>
                  </a:lnTo>
                  <a:lnTo>
                    <a:pt x="6961" y="82302"/>
                  </a:lnTo>
                  <a:lnTo>
                    <a:pt x="7577" y="75651"/>
                  </a:lnTo>
                  <a:lnTo>
                    <a:pt x="9971" y="69233"/>
                  </a:lnTo>
                  <a:lnTo>
                    <a:pt x="17923" y="56809"/>
                  </a:lnTo>
                  <a:lnTo>
                    <a:pt x="25426" y="44673"/>
                  </a:lnTo>
                  <a:lnTo>
                    <a:pt x="28816" y="38659"/>
                  </a:lnTo>
                  <a:lnTo>
                    <a:pt x="37874" y="29330"/>
                  </a:lnTo>
                  <a:lnTo>
                    <a:pt x="48515" y="21877"/>
                  </a:lnTo>
                  <a:lnTo>
                    <a:pt x="59858" y="15257"/>
                  </a:lnTo>
                  <a:lnTo>
                    <a:pt x="71514" y="9007"/>
                  </a:lnTo>
                  <a:lnTo>
                    <a:pt x="83309" y="3915"/>
                  </a:lnTo>
                  <a:lnTo>
                    <a:pt x="95166" y="1651"/>
                  </a:lnTo>
                  <a:lnTo>
                    <a:pt x="107051" y="646"/>
                  </a:lnTo>
                  <a:lnTo>
                    <a:pt x="112998" y="377"/>
                  </a:lnTo>
                  <a:lnTo>
                    <a:pt x="127543" y="79"/>
                  </a:lnTo>
                  <a:lnTo>
                    <a:pt x="135590" y="0"/>
                  </a:lnTo>
                  <a:lnTo>
                    <a:pt x="143931" y="939"/>
                  </a:lnTo>
                  <a:lnTo>
                    <a:pt x="152467" y="2557"/>
                  </a:lnTo>
                  <a:lnTo>
                    <a:pt x="161135" y="4628"/>
                  </a:lnTo>
                  <a:lnTo>
                    <a:pt x="169890" y="7001"/>
                  </a:lnTo>
                  <a:lnTo>
                    <a:pt x="187555" y="12283"/>
                  </a:lnTo>
                  <a:lnTo>
                    <a:pt x="196434" y="16073"/>
                  </a:lnTo>
                  <a:lnTo>
                    <a:pt x="205328" y="20584"/>
                  </a:lnTo>
                  <a:lnTo>
                    <a:pt x="214235" y="25576"/>
                  </a:lnTo>
                  <a:lnTo>
                    <a:pt x="223149" y="30888"/>
                  </a:lnTo>
                  <a:lnTo>
                    <a:pt x="240992" y="42082"/>
                  </a:lnTo>
                  <a:lnTo>
                    <a:pt x="294558" y="77282"/>
                  </a:lnTo>
                  <a:lnTo>
                    <a:pt x="302495" y="84210"/>
                  </a:lnTo>
                  <a:lnTo>
                    <a:pt x="309770" y="91805"/>
                  </a:lnTo>
                  <a:lnTo>
                    <a:pt x="316606" y="99846"/>
                  </a:lnTo>
                  <a:lnTo>
                    <a:pt x="323146" y="108183"/>
                  </a:lnTo>
                  <a:lnTo>
                    <a:pt x="329492" y="116717"/>
                  </a:lnTo>
                  <a:lnTo>
                    <a:pt x="341833" y="134137"/>
                  </a:lnTo>
                  <a:lnTo>
                    <a:pt x="353933" y="151802"/>
                  </a:lnTo>
                  <a:lnTo>
                    <a:pt x="358946" y="159687"/>
                  </a:lnTo>
                  <a:lnTo>
                    <a:pt x="367161" y="173740"/>
                  </a:lnTo>
                  <a:lnTo>
                    <a:pt x="370740" y="181258"/>
                  </a:lnTo>
                  <a:lnTo>
                    <a:pt x="374119" y="189247"/>
                  </a:lnTo>
                  <a:lnTo>
                    <a:pt x="377364" y="197549"/>
                  </a:lnTo>
                  <a:lnTo>
                    <a:pt x="383615" y="212065"/>
                  </a:lnTo>
                  <a:lnTo>
                    <a:pt x="388709" y="225132"/>
                  </a:lnTo>
                  <a:lnTo>
                    <a:pt x="390972" y="237553"/>
                  </a:lnTo>
                  <a:lnTo>
                    <a:pt x="391978" y="252334"/>
                  </a:lnTo>
                  <a:lnTo>
                    <a:pt x="392247" y="260443"/>
                  </a:lnTo>
                  <a:lnTo>
                    <a:pt x="389899" y="274745"/>
                  </a:lnTo>
                  <a:lnTo>
                    <a:pt x="385549" y="287716"/>
                  </a:lnTo>
                  <a:lnTo>
                    <a:pt x="380307" y="300095"/>
                  </a:lnTo>
                  <a:lnTo>
                    <a:pt x="371779" y="313480"/>
                  </a:lnTo>
                  <a:lnTo>
                    <a:pt x="363273" y="323121"/>
                  </a:lnTo>
                  <a:lnTo>
                    <a:pt x="349975" y="337060"/>
                  </a:lnTo>
                  <a:lnTo>
                    <a:pt x="342007" y="344184"/>
                  </a:lnTo>
                  <a:lnTo>
                    <a:pt x="331851" y="350658"/>
                  </a:lnTo>
                  <a:lnTo>
                    <a:pt x="315299" y="362899"/>
                  </a:lnTo>
                  <a:lnTo>
                    <a:pt x="305098" y="368898"/>
                  </a:lnTo>
                  <a:lnTo>
                    <a:pt x="288518" y="380834"/>
                  </a:lnTo>
                  <a:lnTo>
                    <a:pt x="278313" y="386790"/>
                  </a:lnTo>
                  <a:lnTo>
                    <a:pt x="266151" y="395723"/>
                  </a:lnTo>
                  <a:lnTo>
                    <a:pt x="259442" y="399031"/>
                  </a:lnTo>
                  <a:lnTo>
                    <a:pt x="247442" y="403539"/>
                  </a:lnTo>
                  <a:lnTo>
                    <a:pt x="235090" y="409210"/>
                  </a:lnTo>
                  <a:lnTo>
                    <a:pt x="225520" y="416468"/>
                  </a:lnTo>
                  <a:lnTo>
                    <a:pt x="214199" y="419534"/>
                  </a:lnTo>
                  <a:lnTo>
                    <a:pt x="214193" y="419535"/>
                  </a:lnTo>
                  <a:lnTo>
                    <a:pt x="214192" y="419536"/>
                  </a:lnTo>
                  <a:lnTo>
                    <a:pt x="214189" y="41953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InkAnnotation506"/>
            <p:cNvSpPr/>
            <p:nvPr/>
          </p:nvSpPr>
          <p:spPr>
            <a:xfrm>
              <a:off x="8046061" y="4491632"/>
              <a:ext cx="187111" cy="294681"/>
            </a:xfrm>
            <a:custGeom>
              <a:avLst/>
              <a:gdLst/>
              <a:ahLst/>
              <a:cxnLst/>
              <a:rect l="0" t="0" r="0" b="0"/>
              <a:pathLst>
                <a:path w="187111" h="294681">
                  <a:moveTo>
                    <a:pt x="71024" y="0"/>
                  </a:moveTo>
                  <a:lnTo>
                    <a:pt x="66284" y="0"/>
                  </a:lnTo>
                  <a:lnTo>
                    <a:pt x="64887" y="993"/>
                  </a:lnTo>
                  <a:lnTo>
                    <a:pt x="63957" y="2646"/>
                  </a:lnTo>
                  <a:lnTo>
                    <a:pt x="63335" y="4741"/>
                  </a:lnTo>
                  <a:lnTo>
                    <a:pt x="60000" y="9714"/>
                  </a:lnTo>
                  <a:lnTo>
                    <a:pt x="55211" y="16224"/>
                  </a:lnTo>
                  <a:lnTo>
                    <a:pt x="52544" y="20738"/>
                  </a:lnTo>
                  <a:lnTo>
                    <a:pt x="49775" y="25732"/>
                  </a:lnTo>
                  <a:lnTo>
                    <a:pt x="44051" y="33926"/>
                  </a:lnTo>
                  <a:lnTo>
                    <a:pt x="41136" y="37500"/>
                  </a:lnTo>
                  <a:lnTo>
                    <a:pt x="38200" y="41868"/>
                  </a:lnTo>
                  <a:lnTo>
                    <a:pt x="35251" y="46763"/>
                  </a:lnTo>
                  <a:lnTo>
                    <a:pt x="32293" y="52012"/>
                  </a:lnTo>
                  <a:lnTo>
                    <a:pt x="26360" y="63134"/>
                  </a:lnTo>
                  <a:lnTo>
                    <a:pt x="14466" y="86444"/>
                  </a:lnTo>
                  <a:lnTo>
                    <a:pt x="12483" y="92357"/>
                  </a:lnTo>
                  <a:lnTo>
                    <a:pt x="11161" y="98281"/>
                  </a:lnTo>
                  <a:lnTo>
                    <a:pt x="10279" y="104217"/>
                  </a:lnTo>
                  <a:lnTo>
                    <a:pt x="8699" y="111149"/>
                  </a:lnTo>
                  <a:lnTo>
                    <a:pt x="6654" y="118748"/>
                  </a:lnTo>
                  <a:lnTo>
                    <a:pt x="4298" y="126790"/>
                  </a:lnTo>
                  <a:lnTo>
                    <a:pt x="2727" y="134136"/>
                  </a:lnTo>
                  <a:lnTo>
                    <a:pt x="1681" y="141018"/>
                  </a:lnTo>
                  <a:lnTo>
                    <a:pt x="982" y="147591"/>
                  </a:lnTo>
                  <a:lnTo>
                    <a:pt x="517" y="153956"/>
                  </a:lnTo>
                  <a:lnTo>
                    <a:pt x="208" y="160184"/>
                  </a:lnTo>
                  <a:lnTo>
                    <a:pt x="0" y="166321"/>
                  </a:lnTo>
                  <a:lnTo>
                    <a:pt x="855" y="172396"/>
                  </a:lnTo>
                  <a:lnTo>
                    <a:pt x="2416" y="178431"/>
                  </a:lnTo>
                  <a:lnTo>
                    <a:pt x="4450" y="184438"/>
                  </a:lnTo>
                  <a:lnTo>
                    <a:pt x="6797" y="189436"/>
                  </a:lnTo>
                  <a:lnTo>
                    <a:pt x="12052" y="197634"/>
                  </a:lnTo>
                  <a:lnTo>
                    <a:pt x="14843" y="202201"/>
                  </a:lnTo>
                  <a:lnTo>
                    <a:pt x="17695" y="207231"/>
                  </a:lnTo>
                  <a:lnTo>
                    <a:pt x="20589" y="212568"/>
                  </a:lnTo>
                  <a:lnTo>
                    <a:pt x="23510" y="217118"/>
                  </a:lnTo>
                  <a:lnTo>
                    <a:pt x="26450" y="221144"/>
                  </a:lnTo>
                  <a:lnTo>
                    <a:pt x="29401" y="224820"/>
                  </a:lnTo>
                  <a:lnTo>
                    <a:pt x="33354" y="229255"/>
                  </a:lnTo>
                  <a:lnTo>
                    <a:pt x="43037" y="239475"/>
                  </a:lnTo>
                  <a:lnTo>
                    <a:pt x="54904" y="251644"/>
                  </a:lnTo>
                  <a:lnTo>
                    <a:pt x="59286" y="255075"/>
                  </a:lnTo>
                  <a:lnTo>
                    <a:pt x="64191" y="258355"/>
                  </a:lnTo>
                  <a:lnTo>
                    <a:pt x="69445" y="261534"/>
                  </a:lnTo>
                  <a:lnTo>
                    <a:pt x="73940" y="264645"/>
                  </a:lnTo>
                  <a:lnTo>
                    <a:pt x="77929" y="267711"/>
                  </a:lnTo>
                  <a:lnTo>
                    <a:pt x="81581" y="270747"/>
                  </a:lnTo>
                  <a:lnTo>
                    <a:pt x="85999" y="272772"/>
                  </a:lnTo>
                  <a:lnTo>
                    <a:pt x="90930" y="274122"/>
                  </a:lnTo>
                  <a:lnTo>
                    <a:pt x="96200" y="275022"/>
                  </a:lnTo>
                  <a:lnTo>
                    <a:pt x="101699" y="276613"/>
                  </a:lnTo>
                  <a:lnTo>
                    <a:pt x="107349" y="278667"/>
                  </a:lnTo>
                  <a:lnTo>
                    <a:pt x="113100" y="281028"/>
                  </a:lnTo>
                  <a:lnTo>
                    <a:pt x="118919" y="282602"/>
                  </a:lnTo>
                  <a:lnTo>
                    <a:pt x="124782" y="283651"/>
                  </a:lnTo>
                  <a:lnTo>
                    <a:pt x="130675" y="284351"/>
                  </a:lnTo>
                  <a:lnTo>
                    <a:pt x="135596" y="284817"/>
                  </a:lnTo>
                  <a:lnTo>
                    <a:pt x="139869" y="285128"/>
                  </a:lnTo>
                  <a:lnTo>
                    <a:pt x="143710" y="285336"/>
                  </a:lnTo>
                  <a:lnTo>
                    <a:pt x="153269" y="285566"/>
                  </a:lnTo>
                  <a:lnTo>
                    <a:pt x="170835" y="285714"/>
                  </a:lnTo>
                  <a:lnTo>
                    <a:pt x="174275" y="286718"/>
                  </a:lnTo>
                  <a:lnTo>
                    <a:pt x="177561" y="288380"/>
                  </a:lnTo>
                  <a:lnTo>
                    <a:pt x="187110" y="29468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InkAnnotation507"/>
            <p:cNvSpPr/>
            <p:nvPr/>
          </p:nvSpPr>
          <p:spPr>
            <a:xfrm>
              <a:off x="8242101" y="4438101"/>
              <a:ext cx="151806" cy="366071"/>
            </a:xfrm>
            <a:custGeom>
              <a:avLst/>
              <a:gdLst/>
              <a:ahLst/>
              <a:cxnLst/>
              <a:rect l="0" t="0" r="0" b="0"/>
              <a:pathLst>
                <a:path w="151806" h="366071">
                  <a:moveTo>
                    <a:pt x="0" y="366070"/>
                  </a:moveTo>
                  <a:lnTo>
                    <a:pt x="7688" y="358382"/>
                  </a:lnTo>
                  <a:lnTo>
                    <a:pt x="11023" y="352401"/>
                  </a:lnTo>
                  <a:lnTo>
                    <a:pt x="13302" y="348027"/>
                  </a:lnTo>
                  <a:lnTo>
                    <a:pt x="15813" y="344120"/>
                  </a:lnTo>
                  <a:lnTo>
                    <a:pt x="18479" y="340522"/>
                  </a:lnTo>
                  <a:lnTo>
                    <a:pt x="21249" y="337132"/>
                  </a:lnTo>
                  <a:lnTo>
                    <a:pt x="24088" y="332888"/>
                  </a:lnTo>
                  <a:lnTo>
                    <a:pt x="26974" y="328073"/>
                  </a:lnTo>
                  <a:lnTo>
                    <a:pt x="29888" y="322880"/>
                  </a:lnTo>
                  <a:lnTo>
                    <a:pt x="35773" y="311817"/>
                  </a:lnTo>
                  <a:lnTo>
                    <a:pt x="38732" y="306089"/>
                  </a:lnTo>
                  <a:lnTo>
                    <a:pt x="41696" y="299294"/>
                  </a:lnTo>
                  <a:lnTo>
                    <a:pt x="44664" y="291787"/>
                  </a:lnTo>
                  <a:lnTo>
                    <a:pt x="47636" y="283806"/>
                  </a:lnTo>
                  <a:lnTo>
                    <a:pt x="50609" y="276501"/>
                  </a:lnTo>
                  <a:lnTo>
                    <a:pt x="53583" y="269646"/>
                  </a:lnTo>
                  <a:lnTo>
                    <a:pt x="56558" y="263092"/>
                  </a:lnTo>
                  <a:lnTo>
                    <a:pt x="58541" y="255746"/>
                  </a:lnTo>
                  <a:lnTo>
                    <a:pt x="59863" y="247873"/>
                  </a:lnTo>
                  <a:lnTo>
                    <a:pt x="60745" y="239647"/>
                  </a:lnTo>
                  <a:lnTo>
                    <a:pt x="62324" y="231186"/>
                  </a:lnTo>
                  <a:lnTo>
                    <a:pt x="64370" y="222569"/>
                  </a:lnTo>
                  <a:lnTo>
                    <a:pt x="66725" y="213848"/>
                  </a:lnTo>
                  <a:lnTo>
                    <a:pt x="68297" y="205058"/>
                  </a:lnTo>
                  <a:lnTo>
                    <a:pt x="69344" y="196221"/>
                  </a:lnTo>
                  <a:lnTo>
                    <a:pt x="70042" y="187353"/>
                  </a:lnTo>
                  <a:lnTo>
                    <a:pt x="71499" y="179457"/>
                  </a:lnTo>
                  <a:lnTo>
                    <a:pt x="73462" y="172208"/>
                  </a:lnTo>
                  <a:lnTo>
                    <a:pt x="75764" y="165392"/>
                  </a:lnTo>
                  <a:lnTo>
                    <a:pt x="77298" y="157870"/>
                  </a:lnTo>
                  <a:lnTo>
                    <a:pt x="78322" y="149880"/>
                  </a:lnTo>
                  <a:lnTo>
                    <a:pt x="79003" y="141576"/>
                  </a:lnTo>
                  <a:lnTo>
                    <a:pt x="80450" y="133064"/>
                  </a:lnTo>
                  <a:lnTo>
                    <a:pt x="82407" y="124412"/>
                  </a:lnTo>
                  <a:lnTo>
                    <a:pt x="84703" y="115668"/>
                  </a:lnTo>
                  <a:lnTo>
                    <a:pt x="86234" y="107854"/>
                  </a:lnTo>
                  <a:lnTo>
                    <a:pt x="87255" y="100661"/>
                  </a:lnTo>
                  <a:lnTo>
                    <a:pt x="87936" y="93880"/>
                  </a:lnTo>
                  <a:lnTo>
                    <a:pt x="88389" y="87377"/>
                  </a:lnTo>
                  <a:lnTo>
                    <a:pt x="88692" y="81056"/>
                  </a:lnTo>
                  <a:lnTo>
                    <a:pt x="89028" y="68741"/>
                  </a:lnTo>
                  <a:lnTo>
                    <a:pt x="89178" y="56653"/>
                  </a:lnTo>
                  <a:lnTo>
                    <a:pt x="90209" y="50652"/>
                  </a:lnTo>
                  <a:lnTo>
                    <a:pt x="91889" y="44666"/>
                  </a:lnTo>
                  <a:lnTo>
                    <a:pt x="95411" y="33716"/>
                  </a:lnTo>
                  <a:lnTo>
                    <a:pt x="96975" y="25543"/>
                  </a:lnTo>
                  <a:lnTo>
                    <a:pt x="100315" y="18602"/>
                  </a:lnTo>
                  <a:lnTo>
                    <a:pt x="102595" y="15362"/>
                  </a:lnTo>
                  <a:lnTo>
                    <a:pt x="105129" y="9117"/>
                  </a:lnTo>
                  <a:lnTo>
                    <a:pt x="107037" y="489"/>
                  </a:lnTo>
                  <a:lnTo>
                    <a:pt x="109748" y="192"/>
                  </a:lnTo>
                  <a:lnTo>
                    <a:pt x="114834" y="0"/>
                  </a:lnTo>
                  <a:lnTo>
                    <a:pt x="115251" y="977"/>
                  </a:lnTo>
                  <a:lnTo>
                    <a:pt x="116013" y="9051"/>
                  </a:lnTo>
                  <a:lnTo>
                    <a:pt x="116053" y="13257"/>
                  </a:lnTo>
                  <a:lnTo>
                    <a:pt x="118718" y="21079"/>
                  </a:lnTo>
                  <a:lnTo>
                    <a:pt x="122217" y="31171"/>
                  </a:lnTo>
                  <a:lnTo>
                    <a:pt x="123772" y="42270"/>
                  </a:lnTo>
                  <a:lnTo>
                    <a:pt x="124186" y="48008"/>
                  </a:lnTo>
                  <a:lnTo>
                    <a:pt x="124462" y="53818"/>
                  </a:lnTo>
                  <a:lnTo>
                    <a:pt x="124647" y="59676"/>
                  </a:lnTo>
                  <a:lnTo>
                    <a:pt x="125761" y="66557"/>
                  </a:lnTo>
                  <a:lnTo>
                    <a:pt x="127498" y="74122"/>
                  </a:lnTo>
                  <a:lnTo>
                    <a:pt x="129647" y="82141"/>
                  </a:lnTo>
                  <a:lnTo>
                    <a:pt x="131080" y="89471"/>
                  </a:lnTo>
                  <a:lnTo>
                    <a:pt x="132034" y="96343"/>
                  </a:lnTo>
                  <a:lnTo>
                    <a:pt x="132672" y="102908"/>
                  </a:lnTo>
                  <a:lnTo>
                    <a:pt x="133096" y="110262"/>
                  </a:lnTo>
                  <a:lnTo>
                    <a:pt x="133568" y="126370"/>
                  </a:lnTo>
                  <a:lnTo>
                    <a:pt x="134686" y="134833"/>
                  </a:lnTo>
                  <a:lnTo>
                    <a:pt x="136424" y="143451"/>
                  </a:lnTo>
                  <a:lnTo>
                    <a:pt x="138574" y="152173"/>
                  </a:lnTo>
                  <a:lnTo>
                    <a:pt x="140007" y="159972"/>
                  </a:lnTo>
                  <a:lnTo>
                    <a:pt x="140963" y="167156"/>
                  </a:lnTo>
                  <a:lnTo>
                    <a:pt x="141601" y="173929"/>
                  </a:lnTo>
                  <a:lnTo>
                    <a:pt x="143018" y="181422"/>
                  </a:lnTo>
                  <a:lnTo>
                    <a:pt x="144954" y="189393"/>
                  </a:lnTo>
                  <a:lnTo>
                    <a:pt x="147238" y="197684"/>
                  </a:lnTo>
                  <a:lnTo>
                    <a:pt x="148760" y="204204"/>
                  </a:lnTo>
                  <a:lnTo>
                    <a:pt x="150451" y="214093"/>
                  </a:lnTo>
                  <a:lnTo>
                    <a:pt x="151202" y="221796"/>
                  </a:lnTo>
                  <a:lnTo>
                    <a:pt x="151805" y="23212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InkAnnotation508"/>
            <p:cNvSpPr/>
            <p:nvPr/>
          </p:nvSpPr>
          <p:spPr>
            <a:xfrm>
              <a:off x="8268890" y="4616648"/>
              <a:ext cx="116087" cy="8931"/>
            </a:xfrm>
            <a:custGeom>
              <a:avLst/>
              <a:gdLst/>
              <a:ahLst/>
              <a:cxnLst/>
              <a:rect l="0" t="0" r="0" b="0"/>
              <a:pathLst>
                <a:path w="116087" h="8931">
                  <a:moveTo>
                    <a:pt x="0" y="8930"/>
                  </a:moveTo>
                  <a:lnTo>
                    <a:pt x="12429" y="8930"/>
                  </a:lnTo>
                  <a:lnTo>
                    <a:pt x="15231" y="7937"/>
                  </a:lnTo>
                  <a:lnTo>
                    <a:pt x="18092" y="6284"/>
                  </a:lnTo>
                  <a:lnTo>
                    <a:pt x="20990" y="4190"/>
                  </a:lnTo>
                  <a:lnTo>
                    <a:pt x="24909" y="2792"/>
                  </a:lnTo>
                  <a:lnTo>
                    <a:pt x="29504" y="1861"/>
                  </a:lnTo>
                  <a:lnTo>
                    <a:pt x="34552" y="1241"/>
                  </a:lnTo>
                  <a:lnTo>
                    <a:pt x="40894" y="827"/>
                  </a:lnTo>
                  <a:lnTo>
                    <a:pt x="48100" y="551"/>
                  </a:lnTo>
                  <a:lnTo>
                    <a:pt x="69813" y="163"/>
                  </a:lnTo>
                  <a:lnTo>
                    <a:pt x="116086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ARTInkAnnotation509"/>
            <p:cNvSpPr/>
            <p:nvPr/>
          </p:nvSpPr>
          <p:spPr>
            <a:xfrm>
              <a:off x="8599289" y="4518421"/>
              <a:ext cx="26790" cy="133947"/>
            </a:xfrm>
            <a:custGeom>
              <a:avLst/>
              <a:gdLst/>
              <a:ahLst/>
              <a:cxnLst/>
              <a:rect l="0" t="0" r="0" b="0"/>
              <a:pathLst>
                <a:path w="26790" h="133947">
                  <a:moveTo>
                    <a:pt x="26789" y="0"/>
                  </a:moveTo>
                  <a:lnTo>
                    <a:pt x="22048" y="4741"/>
                  </a:lnTo>
                  <a:lnTo>
                    <a:pt x="20652" y="7129"/>
                  </a:lnTo>
                  <a:lnTo>
                    <a:pt x="19720" y="9714"/>
                  </a:lnTo>
                  <a:lnTo>
                    <a:pt x="19100" y="12429"/>
                  </a:lnTo>
                  <a:lnTo>
                    <a:pt x="18686" y="16224"/>
                  </a:lnTo>
                  <a:lnTo>
                    <a:pt x="18410" y="20738"/>
                  </a:lnTo>
                  <a:lnTo>
                    <a:pt x="18104" y="31045"/>
                  </a:lnTo>
                  <a:lnTo>
                    <a:pt x="17891" y="59699"/>
                  </a:lnTo>
                  <a:lnTo>
                    <a:pt x="16888" y="65597"/>
                  </a:lnTo>
                  <a:lnTo>
                    <a:pt x="15227" y="71513"/>
                  </a:lnTo>
                  <a:lnTo>
                    <a:pt x="13127" y="77441"/>
                  </a:lnTo>
                  <a:lnTo>
                    <a:pt x="11728" y="82385"/>
                  </a:lnTo>
                  <a:lnTo>
                    <a:pt x="10795" y="86673"/>
                  </a:lnTo>
                  <a:lnTo>
                    <a:pt x="10173" y="90525"/>
                  </a:lnTo>
                  <a:lnTo>
                    <a:pt x="9759" y="95076"/>
                  </a:lnTo>
                  <a:lnTo>
                    <a:pt x="9482" y="100095"/>
                  </a:lnTo>
                  <a:lnTo>
                    <a:pt x="9297" y="105426"/>
                  </a:lnTo>
                  <a:lnTo>
                    <a:pt x="8184" y="110963"/>
                  </a:lnTo>
                  <a:lnTo>
                    <a:pt x="6447" y="116640"/>
                  </a:lnTo>
                  <a:lnTo>
                    <a:pt x="0" y="13394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SMARTInkAnnotation510"/>
            <p:cNvSpPr/>
            <p:nvPr/>
          </p:nvSpPr>
          <p:spPr>
            <a:xfrm>
              <a:off x="8509992" y="4545210"/>
              <a:ext cx="133946" cy="17861"/>
            </a:xfrm>
            <a:custGeom>
              <a:avLst/>
              <a:gdLst/>
              <a:ahLst/>
              <a:cxnLst/>
              <a:rect l="0" t="0" r="0" b="0"/>
              <a:pathLst>
                <a:path w="133946" h="17861">
                  <a:moveTo>
                    <a:pt x="0" y="17860"/>
                  </a:moveTo>
                  <a:lnTo>
                    <a:pt x="12428" y="17860"/>
                  </a:lnTo>
                  <a:lnTo>
                    <a:pt x="16223" y="16867"/>
                  </a:lnTo>
                  <a:lnTo>
                    <a:pt x="20736" y="15214"/>
                  </a:lnTo>
                  <a:lnTo>
                    <a:pt x="25731" y="13119"/>
                  </a:lnTo>
                  <a:lnTo>
                    <a:pt x="31044" y="11723"/>
                  </a:lnTo>
                  <a:lnTo>
                    <a:pt x="36570" y="10792"/>
                  </a:lnTo>
                  <a:lnTo>
                    <a:pt x="42240" y="10172"/>
                  </a:lnTo>
                  <a:lnTo>
                    <a:pt x="48003" y="9758"/>
                  </a:lnTo>
                  <a:lnTo>
                    <a:pt x="53831" y="9482"/>
                  </a:lnTo>
                  <a:lnTo>
                    <a:pt x="65596" y="9175"/>
                  </a:lnTo>
                  <a:lnTo>
                    <a:pt x="95264" y="8963"/>
                  </a:lnTo>
                  <a:lnTo>
                    <a:pt x="101213" y="7959"/>
                  </a:lnTo>
                  <a:lnTo>
                    <a:pt x="107162" y="6299"/>
                  </a:lnTo>
                  <a:lnTo>
                    <a:pt x="113113" y="4199"/>
                  </a:lnTo>
                  <a:lnTo>
                    <a:pt x="118072" y="2800"/>
                  </a:lnTo>
                  <a:lnTo>
                    <a:pt x="122371" y="1867"/>
                  </a:lnTo>
                  <a:lnTo>
                    <a:pt x="133945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SMARTInkAnnotation511"/>
            <p:cNvSpPr/>
            <p:nvPr/>
          </p:nvSpPr>
          <p:spPr>
            <a:xfrm>
              <a:off x="8795752" y="4411265"/>
              <a:ext cx="44639" cy="294681"/>
            </a:xfrm>
            <a:custGeom>
              <a:avLst/>
              <a:gdLst/>
              <a:ahLst/>
              <a:cxnLst/>
              <a:rect l="0" t="0" r="0" b="0"/>
              <a:pathLst>
                <a:path w="44639" h="294681">
                  <a:moveTo>
                    <a:pt x="44638" y="0"/>
                  </a:moveTo>
                  <a:lnTo>
                    <a:pt x="39897" y="4741"/>
                  </a:lnTo>
                  <a:lnTo>
                    <a:pt x="38501" y="7129"/>
                  </a:lnTo>
                  <a:lnTo>
                    <a:pt x="37570" y="9713"/>
                  </a:lnTo>
                  <a:lnTo>
                    <a:pt x="36260" y="18092"/>
                  </a:lnTo>
                  <a:lnTo>
                    <a:pt x="35871" y="26857"/>
                  </a:lnTo>
                  <a:lnTo>
                    <a:pt x="35756" y="38385"/>
                  </a:lnTo>
                  <a:lnTo>
                    <a:pt x="35740" y="43449"/>
                  </a:lnTo>
                  <a:lnTo>
                    <a:pt x="34737" y="48810"/>
                  </a:lnTo>
                  <a:lnTo>
                    <a:pt x="33077" y="54369"/>
                  </a:lnTo>
                  <a:lnTo>
                    <a:pt x="30977" y="60058"/>
                  </a:lnTo>
                  <a:lnTo>
                    <a:pt x="28586" y="65835"/>
                  </a:lnTo>
                  <a:lnTo>
                    <a:pt x="25999" y="71672"/>
                  </a:lnTo>
                  <a:lnTo>
                    <a:pt x="23282" y="77547"/>
                  </a:lnTo>
                  <a:lnTo>
                    <a:pt x="21471" y="84440"/>
                  </a:lnTo>
                  <a:lnTo>
                    <a:pt x="20263" y="92012"/>
                  </a:lnTo>
                  <a:lnTo>
                    <a:pt x="19458" y="100037"/>
                  </a:lnTo>
                  <a:lnTo>
                    <a:pt x="17930" y="107371"/>
                  </a:lnTo>
                  <a:lnTo>
                    <a:pt x="15919" y="114245"/>
                  </a:lnTo>
                  <a:lnTo>
                    <a:pt x="13585" y="120811"/>
                  </a:lnTo>
                  <a:lnTo>
                    <a:pt x="12030" y="127174"/>
                  </a:lnTo>
                  <a:lnTo>
                    <a:pt x="10993" y="133400"/>
                  </a:lnTo>
                  <a:lnTo>
                    <a:pt x="10301" y="139535"/>
                  </a:lnTo>
                  <a:lnTo>
                    <a:pt x="8848" y="146601"/>
                  </a:lnTo>
                  <a:lnTo>
                    <a:pt x="6887" y="154289"/>
                  </a:lnTo>
                  <a:lnTo>
                    <a:pt x="4588" y="162391"/>
                  </a:lnTo>
                  <a:lnTo>
                    <a:pt x="3055" y="169776"/>
                  </a:lnTo>
                  <a:lnTo>
                    <a:pt x="2032" y="176684"/>
                  </a:lnTo>
                  <a:lnTo>
                    <a:pt x="1352" y="183274"/>
                  </a:lnTo>
                  <a:lnTo>
                    <a:pt x="897" y="189651"/>
                  </a:lnTo>
                  <a:lnTo>
                    <a:pt x="595" y="195887"/>
                  </a:lnTo>
                  <a:lnTo>
                    <a:pt x="259" y="208108"/>
                  </a:lnTo>
                  <a:lnTo>
                    <a:pt x="0" y="255974"/>
                  </a:lnTo>
                  <a:lnTo>
                    <a:pt x="988" y="260939"/>
                  </a:lnTo>
                  <a:lnTo>
                    <a:pt x="2639" y="265240"/>
                  </a:lnTo>
                  <a:lnTo>
                    <a:pt x="4733" y="269100"/>
                  </a:lnTo>
                  <a:lnTo>
                    <a:pt x="7120" y="272666"/>
                  </a:lnTo>
                  <a:lnTo>
                    <a:pt x="9704" y="276035"/>
                  </a:lnTo>
                  <a:lnTo>
                    <a:pt x="12418" y="279273"/>
                  </a:lnTo>
                  <a:lnTo>
                    <a:pt x="14229" y="282424"/>
                  </a:lnTo>
                  <a:lnTo>
                    <a:pt x="15435" y="285518"/>
                  </a:lnTo>
                  <a:lnTo>
                    <a:pt x="17849" y="29468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SMARTInkAnnotation512"/>
            <p:cNvSpPr/>
            <p:nvPr/>
          </p:nvSpPr>
          <p:spPr>
            <a:xfrm>
              <a:off x="8831471" y="4411265"/>
              <a:ext cx="142710" cy="187525"/>
            </a:xfrm>
            <a:custGeom>
              <a:avLst/>
              <a:gdLst/>
              <a:ahLst/>
              <a:cxnLst/>
              <a:rect l="0" t="0" r="0" b="0"/>
              <a:pathLst>
                <a:path w="142710" h="187525">
                  <a:moveTo>
                    <a:pt x="26779" y="187524"/>
                  </a:moveTo>
                  <a:lnTo>
                    <a:pt x="26779" y="174221"/>
                  </a:lnTo>
                  <a:lnTo>
                    <a:pt x="25786" y="171710"/>
                  </a:lnTo>
                  <a:lnTo>
                    <a:pt x="22038" y="166274"/>
                  </a:lnTo>
                  <a:lnTo>
                    <a:pt x="19649" y="163435"/>
                  </a:lnTo>
                  <a:lnTo>
                    <a:pt x="17064" y="160550"/>
                  </a:lnTo>
                  <a:lnTo>
                    <a:pt x="14350" y="157635"/>
                  </a:lnTo>
                  <a:lnTo>
                    <a:pt x="12540" y="154699"/>
                  </a:lnTo>
                  <a:lnTo>
                    <a:pt x="11332" y="151750"/>
                  </a:lnTo>
                  <a:lnTo>
                    <a:pt x="10528" y="148791"/>
                  </a:lnTo>
                  <a:lnTo>
                    <a:pt x="9000" y="145827"/>
                  </a:lnTo>
                  <a:lnTo>
                    <a:pt x="6988" y="142859"/>
                  </a:lnTo>
                  <a:lnTo>
                    <a:pt x="4655" y="139888"/>
                  </a:lnTo>
                  <a:lnTo>
                    <a:pt x="3099" y="136915"/>
                  </a:lnTo>
                  <a:lnTo>
                    <a:pt x="2063" y="133940"/>
                  </a:lnTo>
                  <a:lnTo>
                    <a:pt x="1372" y="130965"/>
                  </a:lnTo>
                  <a:lnTo>
                    <a:pt x="911" y="127990"/>
                  </a:lnTo>
                  <a:lnTo>
                    <a:pt x="603" y="125014"/>
                  </a:lnTo>
                  <a:lnTo>
                    <a:pt x="26" y="116609"/>
                  </a:lnTo>
                  <a:lnTo>
                    <a:pt x="0" y="111500"/>
                  </a:lnTo>
                  <a:lnTo>
                    <a:pt x="989" y="110052"/>
                  </a:lnTo>
                  <a:lnTo>
                    <a:pt x="2640" y="109087"/>
                  </a:lnTo>
                  <a:lnTo>
                    <a:pt x="4733" y="108443"/>
                  </a:lnTo>
                  <a:lnTo>
                    <a:pt x="7120" y="108014"/>
                  </a:lnTo>
                  <a:lnTo>
                    <a:pt x="9705" y="107729"/>
                  </a:lnTo>
                  <a:lnTo>
                    <a:pt x="12420" y="107538"/>
                  </a:lnTo>
                  <a:lnTo>
                    <a:pt x="15221" y="107410"/>
                  </a:lnTo>
                  <a:lnTo>
                    <a:pt x="20980" y="107269"/>
                  </a:lnTo>
                  <a:lnTo>
                    <a:pt x="55308" y="107159"/>
                  </a:lnTo>
                  <a:lnTo>
                    <a:pt x="59688" y="106166"/>
                  </a:lnTo>
                  <a:lnTo>
                    <a:pt x="64592" y="104512"/>
                  </a:lnTo>
                  <a:lnTo>
                    <a:pt x="69847" y="102417"/>
                  </a:lnTo>
                  <a:lnTo>
                    <a:pt x="74342" y="101020"/>
                  </a:lnTo>
                  <a:lnTo>
                    <a:pt x="78331" y="100089"/>
                  </a:lnTo>
                  <a:lnTo>
                    <a:pt x="81984" y="99468"/>
                  </a:lnTo>
                  <a:lnTo>
                    <a:pt x="86402" y="99054"/>
                  </a:lnTo>
                  <a:lnTo>
                    <a:pt x="91332" y="98778"/>
                  </a:lnTo>
                  <a:lnTo>
                    <a:pt x="96603" y="98594"/>
                  </a:lnTo>
                  <a:lnTo>
                    <a:pt x="101110" y="97479"/>
                  </a:lnTo>
                  <a:lnTo>
                    <a:pt x="105106" y="95744"/>
                  </a:lnTo>
                  <a:lnTo>
                    <a:pt x="108763" y="93595"/>
                  </a:lnTo>
                  <a:lnTo>
                    <a:pt x="112192" y="92162"/>
                  </a:lnTo>
                  <a:lnTo>
                    <a:pt x="115472" y="91207"/>
                  </a:lnTo>
                  <a:lnTo>
                    <a:pt x="118649" y="90571"/>
                  </a:lnTo>
                  <a:lnTo>
                    <a:pt x="121760" y="89154"/>
                  </a:lnTo>
                  <a:lnTo>
                    <a:pt x="124825" y="87217"/>
                  </a:lnTo>
                  <a:lnTo>
                    <a:pt x="127862" y="84934"/>
                  </a:lnTo>
                  <a:lnTo>
                    <a:pt x="130878" y="82420"/>
                  </a:lnTo>
                  <a:lnTo>
                    <a:pt x="133881" y="79751"/>
                  </a:lnTo>
                  <a:lnTo>
                    <a:pt x="136876" y="76980"/>
                  </a:lnTo>
                  <a:lnTo>
                    <a:pt x="138872" y="74140"/>
                  </a:lnTo>
                  <a:lnTo>
                    <a:pt x="141090" y="68339"/>
                  </a:lnTo>
                  <a:lnTo>
                    <a:pt x="141682" y="65403"/>
                  </a:lnTo>
                  <a:lnTo>
                    <a:pt x="142076" y="62454"/>
                  </a:lnTo>
                  <a:lnTo>
                    <a:pt x="142338" y="59495"/>
                  </a:lnTo>
                  <a:lnTo>
                    <a:pt x="142514" y="56531"/>
                  </a:lnTo>
                  <a:lnTo>
                    <a:pt x="142709" y="50591"/>
                  </a:lnTo>
                  <a:lnTo>
                    <a:pt x="141768" y="47618"/>
                  </a:lnTo>
                  <a:lnTo>
                    <a:pt x="140150" y="44644"/>
                  </a:lnTo>
                  <a:lnTo>
                    <a:pt x="138078" y="41669"/>
                  </a:lnTo>
                  <a:lnTo>
                    <a:pt x="136697" y="38693"/>
                  </a:lnTo>
                  <a:lnTo>
                    <a:pt x="135776" y="35717"/>
                  </a:lnTo>
                  <a:lnTo>
                    <a:pt x="135163" y="32742"/>
                  </a:lnTo>
                  <a:lnTo>
                    <a:pt x="133761" y="29765"/>
                  </a:lnTo>
                  <a:lnTo>
                    <a:pt x="131834" y="26789"/>
                  </a:lnTo>
                  <a:lnTo>
                    <a:pt x="129557" y="23812"/>
                  </a:lnTo>
                  <a:lnTo>
                    <a:pt x="127048" y="20836"/>
                  </a:lnTo>
                  <a:lnTo>
                    <a:pt x="124383" y="17860"/>
                  </a:lnTo>
                  <a:lnTo>
                    <a:pt x="121614" y="14883"/>
                  </a:lnTo>
                  <a:lnTo>
                    <a:pt x="117783" y="12899"/>
                  </a:lnTo>
                  <a:lnTo>
                    <a:pt x="113245" y="11575"/>
                  </a:lnTo>
                  <a:lnTo>
                    <a:pt x="108236" y="10693"/>
                  </a:lnTo>
                  <a:lnTo>
                    <a:pt x="103903" y="9113"/>
                  </a:lnTo>
                  <a:lnTo>
                    <a:pt x="100024" y="7068"/>
                  </a:lnTo>
                  <a:lnTo>
                    <a:pt x="96444" y="4712"/>
                  </a:lnTo>
                  <a:lnTo>
                    <a:pt x="93066" y="3141"/>
                  </a:lnTo>
                  <a:lnTo>
                    <a:pt x="89822" y="2094"/>
                  </a:lnTo>
                  <a:lnTo>
                    <a:pt x="86667" y="1397"/>
                  </a:lnTo>
                  <a:lnTo>
                    <a:pt x="82580" y="931"/>
                  </a:lnTo>
                  <a:lnTo>
                    <a:pt x="77869" y="621"/>
                  </a:lnTo>
                  <a:lnTo>
                    <a:pt x="62497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SMARTInkAnnotation513"/>
            <p:cNvSpPr/>
            <p:nvPr/>
          </p:nvSpPr>
          <p:spPr>
            <a:xfrm>
              <a:off x="8063507" y="5018484"/>
              <a:ext cx="26790" cy="169665"/>
            </a:xfrm>
            <a:custGeom>
              <a:avLst/>
              <a:gdLst/>
              <a:ahLst/>
              <a:cxnLst/>
              <a:rect l="0" t="0" r="0" b="0"/>
              <a:pathLst>
                <a:path w="26790" h="169665">
                  <a:moveTo>
                    <a:pt x="26789" y="0"/>
                  </a:moveTo>
                  <a:lnTo>
                    <a:pt x="26789" y="12429"/>
                  </a:lnTo>
                  <a:lnTo>
                    <a:pt x="25797" y="15231"/>
                  </a:lnTo>
                  <a:lnTo>
                    <a:pt x="24143" y="18091"/>
                  </a:lnTo>
                  <a:lnTo>
                    <a:pt x="22049" y="20990"/>
                  </a:lnTo>
                  <a:lnTo>
                    <a:pt x="20653" y="23915"/>
                  </a:lnTo>
                  <a:lnTo>
                    <a:pt x="19722" y="26857"/>
                  </a:lnTo>
                  <a:lnTo>
                    <a:pt x="19101" y="29811"/>
                  </a:lnTo>
                  <a:lnTo>
                    <a:pt x="18687" y="32773"/>
                  </a:lnTo>
                  <a:lnTo>
                    <a:pt x="18411" y="35739"/>
                  </a:lnTo>
                  <a:lnTo>
                    <a:pt x="18227" y="38709"/>
                  </a:lnTo>
                  <a:lnTo>
                    <a:pt x="17113" y="42673"/>
                  </a:lnTo>
                  <a:lnTo>
                    <a:pt x="15377" y="47300"/>
                  </a:lnTo>
                  <a:lnTo>
                    <a:pt x="13228" y="52370"/>
                  </a:lnTo>
                  <a:lnTo>
                    <a:pt x="11795" y="57733"/>
                  </a:lnTo>
                  <a:lnTo>
                    <a:pt x="10840" y="63294"/>
                  </a:lnTo>
                  <a:lnTo>
                    <a:pt x="10204" y="68984"/>
                  </a:lnTo>
                  <a:lnTo>
                    <a:pt x="9779" y="74763"/>
                  </a:lnTo>
                  <a:lnTo>
                    <a:pt x="9496" y="80600"/>
                  </a:lnTo>
                  <a:lnTo>
                    <a:pt x="9098" y="95649"/>
                  </a:lnTo>
                  <a:lnTo>
                    <a:pt x="9042" y="99485"/>
                  </a:lnTo>
                  <a:lnTo>
                    <a:pt x="8012" y="104026"/>
                  </a:lnTo>
                  <a:lnTo>
                    <a:pt x="6333" y="109038"/>
                  </a:lnTo>
                  <a:lnTo>
                    <a:pt x="4223" y="114364"/>
                  </a:lnTo>
                  <a:lnTo>
                    <a:pt x="2815" y="119899"/>
                  </a:lnTo>
                  <a:lnTo>
                    <a:pt x="1877" y="125573"/>
                  </a:lnTo>
                  <a:lnTo>
                    <a:pt x="1251" y="131341"/>
                  </a:lnTo>
                  <a:lnTo>
                    <a:pt x="834" y="137169"/>
                  </a:lnTo>
                  <a:lnTo>
                    <a:pt x="556" y="143040"/>
                  </a:lnTo>
                  <a:lnTo>
                    <a:pt x="165" y="158138"/>
                  </a:lnTo>
                  <a:lnTo>
                    <a:pt x="0" y="16966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SMARTInkAnnotation514"/>
            <p:cNvSpPr/>
            <p:nvPr/>
          </p:nvSpPr>
          <p:spPr>
            <a:xfrm>
              <a:off x="8001000" y="5116710"/>
              <a:ext cx="151805" cy="1"/>
            </a:xfrm>
            <a:custGeom>
              <a:avLst/>
              <a:gdLst/>
              <a:ahLst/>
              <a:cxnLst/>
              <a:rect l="0" t="0" r="0" b="0"/>
              <a:pathLst>
                <a:path w="151805" h="1">
                  <a:moveTo>
                    <a:pt x="0" y="0"/>
                  </a:moveTo>
                  <a:lnTo>
                    <a:pt x="151804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SMARTInkAnnotation515"/>
            <p:cNvSpPr/>
            <p:nvPr/>
          </p:nvSpPr>
          <p:spPr>
            <a:xfrm>
              <a:off x="8295725" y="5045283"/>
              <a:ext cx="142830" cy="178585"/>
            </a:xfrm>
            <a:custGeom>
              <a:avLst/>
              <a:gdLst/>
              <a:ahLst/>
              <a:cxnLst/>
              <a:rect l="0" t="0" r="0" b="0"/>
              <a:pathLst>
                <a:path w="142830" h="178585">
                  <a:moveTo>
                    <a:pt x="142829" y="8920"/>
                  </a:moveTo>
                  <a:lnTo>
                    <a:pt x="134266" y="8920"/>
                  </a:lnTo>
                  <a:lnTo>
                    <a:pt x="131417" y="6274"/>
                  </a:lnTo>
                  <a:lnTo>
                    <a:pt x="129268" y="4180"/>
                  </a:lnTo>
                  <a:lnTo>
                    <a:pt x="126843" y="2782"/>
                  </a:lnTo>
                  <a:lnTo>
                    <a:pt x="124234" y="1851"/>
                  </a:lnTo>
                  <a:lnTo>
                    <a:pt x="121503" y="1231"/>
                  </a:lnTo>
                  <a:lnTo>
                    <a:pt x="118690" y="817"/>
                  </a:lnTo>
                  <a:lnTo>
                    <a:pt x="115822" y="541"/>
                  </a:lnTo>
                  <a:lnTo>
                    <a:pt x="112918" y="358"/>
                  </a:lnTo>
                  <a:lnTo>
                    <a:pt x="104400" y="153"/>
                  </a:lnTo>
                  <a:lnTo>
                    <a:pt x="72968" y="0"/>
                  </a:lnTo>
                  <a:lnTo>
                    <a:pt x="67481" y="988"/>
                  </a:lnTo>
                  <a:lnTo>
                    <a:pt x="61840" y="2639"/>
                  </a:lnTo>
                  <a:lnTo>
                    <a:pt x="56093" y="4733"/>
                  </a:lnTo>
                  <a:lnTo>
                    <a:pt x="51271" y="6129"/>
                  </a:lnTo>
                  <a:lnTo>
                    <a:pt x="47064" y="7059"/>
                  </a:lnTo>
                  <a:lnTo>
                    <a:pt x="43266" y="7679"/>
                  </a:lnTo>
                  <a:lnTo>
                    <a:pt x="39742" y="9084"/>
                  </a:lnTo>
                  <a:lnTo>
                    <a:pt x="36402" y="11014"/>
                  </a:lnTo>
                  <a:lnTo>
                    <a:pt x="33182" y="13292"/>
                  </a:lnTo>
                  <a:lnTo>
                    <a:pt x="30044" y="14812"/>
                  </a:lnTo>
                  <a:lnTo>
                    <a:pt x="26959" y="15824"/>
                  </a:lnTo>
                  <a:lnTo>
                    <a:pt x="23910" y="16499"/>
                  </a:lnTo>
                  <a:lnTo>
                    <a:pt x="20886" y="17942"/>
                  </a:lnTo>
                  <a:lnTo>
                    <a:pt x="17877" y="19895"/>
                  </a:lnTo>
                  <a:lnTo>
                    <a:pt x="14879" y="22190"/>
                  </a:lnTo>
                  <a:lnTo>
                    <a:pt x="11888" y="24711"/>
                  </a:lnTo>
                  <a:lnTo>
                    <a:pt x="8903" y="27385"/>
                  </a:lnTo>
                  <a:lnTo>
                    <a:pt x="5920" y="30160"/>
                  </a:lnTo>
                  <a:lnTo>
                    <a:pt x="3931" y="33001"/>
                  </a:lnTo>
                  <a:lnTo>
                    <a:pt x="2606" y="35888"/>
                  </a:lnTo>
                  <a:lnTo>
                    <a:pt x="1722" y="38805"/>
                  </a:lnTo>
                  <a:lnTo>
                    <a:pt x="1132" y="41741"/>
                  </a:lnTo>
                  <a:lnTo>
                    <a:pt x="739" y="44691"/>
                  </a:lnTo>
                  <a:lnTo>
                    <a:pt x="477" y="47650"/>
                  </a:lnTo>
                  <a:lnTo>
                    <a:pt x="303" y="50615"/>
                  </a:lnTo>
                  <a:lnTo>
                    <a:pt x="108" y="56555"/>
                  </a:lnTo>
                  <a:lnTo>
                    <a:pt x="0" y="70218"/>
                  </a:lnTo>
                  <a:lnTo>
                    <a:pt x="977" y="74590"/>
                  </a:lnTo>
                  <a:lnTo>
                    <a:pt x="2620" y="78497"/>
                  </a:lnTo>
                  <a:lnTo>
                    <a:pt x="4708" y="82093"/>
                  </a:lnTo>
                  <a:lnTo>
                    <a:pt x="9674" y="91382"/>
                  </a:lnTo>
                  <a:lnTo>
                    <a:pt x="12386" y="96636"/>
                  </a:lnTo>
                  <a:lnTo>
                    <a:pt x="16180" y="101132"/>
                  </a:lnTo>
                  <a:lnTo>
                    <a:pt x="20693" y="105121"/>
                  </a:lnTo>
                  <a:lnTo>
                    <a:pt x="25686" y="108772"/>
                  </a:lnTo>
                  <a:lnTo>
                    <a:pt x="31000" y="113192"/>
                  </a:lnTo>
                  <a:lnTo>
                    <a:pt x="36526" y="118122"/>
                  </a:lnTo>
                  <a:lnTo>
                    <a:pt x="46966" y="127899"/>
                  </a:lnTo>
                  <a:lnTo>
                    <a:pt x="54913" y="135552"/>
                  </a:lnTo>
                  <a:lnTo>
                    <a:pt x="59414" y="138981"/>
                  </a:lnTo>
                  <a:lnTo>
                    <a:pt x="64399" y="142261"/>
                  </a:lnTo>
                  <a:lnTo>
                    <a:pt x="69707" y="145438"/>
                  </a:lnTo>
                  <a:lnTo>
                    <a:pt x="75229" y="149541"/>
                  </a:lnTo>
                  <a:lnTo>
                    <a:pt x="80894" y="154261"/>
                  </a:lnTo>
                  <a:lnTo>
                    <a:pt x="86657" y="159392"/>
                  </a:lnTo>
                  <a:lnTo>
                    <a:pt x="92482" y="162813"/>
                  </a:lnTo>
                  <a:lnTo>
                    <a:pt x="98350" y="165093"/>
                  </a:lnTo>
                  <a:lnTo>
                    <a:pt x="104247" y="166613"/>
                  </a:lnTo>
                  <a:lnTo>
                    <a:pt x="109170" y="168619"/>
                  </a:lnTo>
                  <a:lnTo>
                    <a:pt x="113444" y="170948"/>
                  </a:lnTo>
                  <a:lnTo>
                    <a:pt x="124970" y="17858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SMARTInkAnnotation516"/>
            <p:cNvSpPr/>
            <p:nvPr/>
          </p:nvSpPr>
          <p:spPr>
            <a:xfrm>
              <a:off x="8581429" y="5054203"/>
              <a:ext cx="35720" cy="116087"/>
            </a:xfrm>
            <a:custGeom>
              <a:avLst/>
              <a:gdLst/>
              <a:ahLst/>
              <a:cxnLst/>
              <a:rect l="0" t="0" r="0" b="0"/>
              <a:pathLst>
                <a:path w="35720" h="116087">
                  <a:moveTo>
                    <a:pt x="35719" y="0"/>
                  </a:moveTo>
                  <a:lnTo>
                    <a:pt x="35719" y="29811"/>
                  </a:lnTo>
                  <a:lnTo>
                    <a:pt x="34727" y="33765"/>
                  </a:lnTo>
                  <a:lnTo>
                    <a:pt x="33073" y="38384"/>
                  </a:lnTo>
                  <a:lnTo>
                    <a:pt x="30978" y="43449"/>
                  </a:lnTo>
                  <a:lnTo>
                    <a:pt x="29582" y="47817"/>
                  </a:lnTo>
                  <a:lnTo>
                    <a:pt x="28650" y="51722"/>
                  </a:lnTo>
                  <a:lnTo>
                    <a:pt x="28030" y="55317"/>
                  </a:lnTo>
                  <a:lnTo>
                    <a:pt x="26624" y="59698"/>
                  </a:lnTo>
                  <a:lnTo>
                    <a:pt x="24696" y="64603"/>
                  </a:lnTo>
                  <a:lnTo>
                    <a:pt x="22417" y="69857"/>
                  </a:lnTo>
                  <a:lnTo>
                    <a:pt x="20897" y="74353"/>
                  </a:lnTo>
                  <a:lnTo>
                    <a:pt x="19884" y="78341"/>
                  </a:lnTo>
                  <a:lnTo>
                    <a:pt x="19210" y="81993"/>
                  </a:lnTo>
                  <a:lnTo>
                    <a:pt x="17767" y="86412"/>
                  </a:lnTo>
                  <a:lnTo>
                    <a:pt x="15814" y="91342"/>
                  </a:lnTo>
                  <a:lnTo>
                    <a:pt x="13520" y="96613"/>
                  </a:lnTo>
                  <a:lnTo>
                    <a:pt x="10997" y="101120"/>
                  </a:lnTo>
                  <a:lnTo>
                    <a:pt x="8324" y="105116"/>
                  </a:lnTo>
                  <a:lnTo>
                    <a:pt x="0" y="11608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SMARTInkAnnotation517"/>
            <p:cNvSpPr/>
            <p:nvPr/>
          </p:nvSpPr>
          <p:spPr>
            <a:xfrm>
              <a:off x="8527851" y="5080992"/>
              <a:ext cx="89298" cy="17860"/>
            </a:xfrm>
            <a:custGeom>
              <a:avLst/>
              <a:gdLst/>
              <a:ahLst/>
              <a:cxnLst/>
              <a:rect l="0" t="0" r="0" b="0"/>
              <a:pathLst>
                <a:path w="89298" h="17860">
                  <a:moveTo>
                    <a:pt x="0" y="0"/>
                  </a:moveTo>
                  <a:lnTo>
                    <a:pt x="42240" y="0"/>
                  </a:lnTo>
                  <a:lnTo>
                    <a:pt x="48003" y="991"/>
                  </a:lnTo>
                  <a:lnTo>
                    <a:pt x="53831" y="2645"/>
                  </a:lnTo>
                  <a:lnTo>
                    <a:pt x="59700" y="4740"/>
                  </a:lnTo>
                  <a:lnTo>
                    <a:pt x="64605" y="6137"/>
                  </a:lnTo>
                  <a:lnTo>
                    <a:pt x="68866" y="7067"/>
                  </a:lnTo>
                  <a:lnTo>
                    <a:pt x="72700" y="7688"/>
                  </a:lnTo>
                  <a:lnTo>
                    <a:pt x="76248" y="9094"/>
                  </a:lnTo>
                  <a:lnTo>
                    <a:pt x="79606" y="11024"/>
                  </a:lnTo>
                  <a:lnTo>
                    <a:pt x="89297" y="1785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SMARTInkAnnotation518"/>
            <p:cNvSpPr/>
            <p:nvPr/>
          </p:nvSpPr>
          <p:spPr>
            <a:xfrm>
              <a:off x="8724685" y="4973835"/>
              <a:ext cx="106657" cy="276699"/>
            </a:xfrm>
            <a:custGeom>
              <a:avLst/>
              <a:gdLst/>
              <a:ahLst/>
              <a:cxnLst/>
              <a:rect l="0" t="0" r="0" b="0"/>
              <a:pathLst>
                <a:path w="106657" h="276699">
                  <a:moveTo>
                    <a:pt x="53197" y="26790"/>
                  </a:moveTo>
                  <a:lnTo>
                    <a:pt x="53197" y="31530"/>
                  </a:lnTo>
                  <a:lnTo>
                    <a:pt x="52205" y="33919"/>
                  </a:lnTo>
                  <a:lnTo>
                    <a:pt x="50551" y="36503"/>
                  </a:lnTo>
                  <a:lnTo>
                    <a:pt x="48457" y="39218"/>
                  </a:lnTo>
                  <a:lnTo>
                    <a:pt x="47060" y="43013"/>
                  </a:lnTo>
                  <a:lnTo>
                    <a:pt x="46129" y="47527"/>
                  </a:lnTo>
                  <a:lnTo>
                    <a:pt x="45509" y="52520"/>
                  </a:lnTo>
                  <a:lnTo>
                    <a:pt x="44819" y="60715"/>
                  </a:lnTo>
                  <a:lnTo>
                    <a:pt x="44635" y="64290"/>
                  </a:lnTo>
                  <a:lnTo>
                    <a:pt x="43520" y="68657"/>
                  </a:lnTo>
                  <a:lnTo>
                    <a:pt x="41785" y="73553"/>
                  </a:lnTo>
                  <a:lnTo>
                    <a:pt x="39636" y="78801"/>
                  </a:lnTo>
                  <a:lnTo>
                    <a:pt x="37211" y="83291"/>
                  </a:lnTo>
                  <a:lnTo>
                    <a:pt x="34603" y="87278"/>
                  </a:lnTo>
                  <a:lnTo>
                    <a:pt x="31871" y="90927"/>
                  </a:lnTo>
                  <a:lnTo>
                    <a:pt x="30050" y="95345"/>
                  </a:lnTo>
                  <a:lnTo>
                    <a:pt x="28837" y="100274"/>
                  </a:lnTo>
                  <a:lnTo>
                    <a:pt x="28027" y="105545"/>
                  </a:lnTo>
                  <a:lnTo>
                    <a:pt x="26495" y="111043"/>
                  </a:lnTo>
                  <a:lnTo>
                    <a:pt x="24482" y="116693"/>
                  </a:lnTo>
                  <a:lnTo>
                    <a:pt x="22148" y="122444"/>
                  </a:lnTo>
                  <a:lnTo>
                    <a:pt x="19599" y="127270"/>
                  </a:lnTo>
                  <a:lnTo>
                    <a:pt x="16907" y="131480"/>
                  </a:lnTo>
                  <a:lnTo>
                    <a:pt x="14121" y="135278"/>
                  </a:lnTo>
                  <a:lnTo>
                    <a:pt x="12263" y="139795"/>
                  </a:lnTo>
                  <a:lnTo>
                    <a:pt x="11025" y="144791"/>
                  </a:lnTo>
                  <a:lnTo>
                    <a:pt x="10199" y="150105"/>
                  </a:lnTo>
                  <a:lnTo>
                    <a:pt x="9650" y="155633"/>
                  </a:lnTo>
                  <a:lnTo>
                    <a:pt x="9283" y="161302"/>
                  </a:lnTo>
                  <a:lnTo>
                    <a:pt x="9037" y="167066"/>
                  </a:lnTo>
                  <a:lnTo>
                    <a:pt x="7883" y="172893"/>
                  </a:lnTo>
                  <a:lnTo>
                    <a:pt x="6121" y="178762"/>
                  </a:lnTo>
                  <a:lnTo>
                    <a:pt x="3954" y="184659"/>
                  </a:lnTo>
                  <a:lnTo>
                    <a:pt x="2508" y="189583"/>
                  </a:lnTo>
                  <a:lnTo>
                    <a:pt x="904" y="197700"/>
                  </a:lnTo>
                  <a:lnTo>
                    <a:pt x="476" y="202245"/>
                  </a:lnTo>
                  <a:lnTo>
                    <a:pt x="190" y="207259"/>
                  </a:lnTo>
                  <a:lnTo>
                    <a:pt x="0" y="212587"/>
                  </a:lnTo>
                  <a:lnTo>
                    <a:pt x="866" y="217131"/>
                  </a:lnTo>
                  <a:lnTo>
                    <a:pt x="2433" y="221152"/>
                  </a:lnTo>
                  <a:lnTo>
                    <a:pt x="4472" y="224826"/>
                  </a:lnTo>
                  <a:lnTo>
                    <a:pt x="5831" y="229259"/>
                  </a:lnTo>
                  <a:lnTo>
                    <a:pt x="6737" y="234199"/>
                  </a:lnTo>
                  <a:lnTo>
                    <a:pt x="7341" y="239476"/>
                  </a:lnTo>
                  <a:lnTo>
                    <a:pt x="8012" y="247986"/>
                  </a:lnTo>
                  <a:lnTo>
                    <a:pt x="8310" y="255076"/>
                  </a:lnTo>
                  <a:lnTo>
                    <a:pt x="8517" y="266007"/>
                  </a:lnTo>
                  <a:lnTo>
                    <a:pt x="11180" y="269699"/>
                  </a:lnTo>
                  <a:lnTo>
                    <a:pt x="13280" y="272073"/>
                  </a:lnTo>
                  <a:lnTo>
                    <a:pt x="15672" y="273656"/>
                  </a:lnTo>
                  <a:lnTo>
                    <a:pt x="18258" y="274711"/>
                  </a:lnTo>
                  <a:lnTo>
                    <a:pt x="24799" y="276404"/>
                  </a:lnTo>
                  <a:lnTo>
                    <a:pt x="26327" y="276543"/>
                  </a:lnTo>
                  <a:lnTo>
                    <a:pt x="28338" y="276635"/>
                  </a:lnTo>
                  <a:lnTo>
                    <a:pt x="30672" y="276698"/>
                  </a:lnTo>
                  <a:lnTo>
                    <a:pt x="33219" y="275747"/>
                  </a:lnTo>
                  <a:lnTo>
                    <a:pt x="35909" y="274120"/>
                  </a:lnTo>
                  <a:lnTo>
                    <a:pt x="42617" y="269121"/>
                  </a:lnTo>
                  <a:lnTo>
                    <a:pt x="44159" y="267719"/>
                  </a:lnTo>
                  <a:lnTo>
                    <a:pt x="48519" y="263515"/>
                  </a:lnTo>
                  <a:lnTo>
                    <a:pt x="56551" y="255570"/>
                  </a:lnTo>
                  <a:lnTo>
                    <a:pt x="59402" y="251740"/>
                  </a:lnTo>
                  <a:lnTo>
                    <a:pt x="62295" y="247201"/>
                  </a:lnTo>
                  <a:lnTo>
                    <a:pt x="65215" y="242191"/>
                  </a:lnTo>
                  <a:lnTo>
                    <a:pt x="68155" y="237860"/>
                  </a:lnTo>
                  <a:lnTo>
                    <a:pt x="71106" y="233980"/>
                  </a:lnTo>
                  <a:lnTo>
                    <a:pt x="74066" y="230401"/>
                  </a:lnTo>
                  <a:lnTo>
                    <a:pt x="77032" y="226030"/>
                  </a:lnTo>
                  <a:lnTo>
                    <a:pt x="80001" y="221132"/>
                  </a:lnTo>
                  <a:lnTo>
                    <a:pt x="82973" y="215883"/>
                  </a:lnTo>
                  <a:lnTo>
                    <a:pt x="86275" y="207404"/>
                  </a:lnTo>
                  <a:lnTo>
                    <a:pt x="88735" y="199336"/>
                  </a:lnTo>
                  <a:lnTo>
                    <a:pt x="90780" y="194406"/>
                  </a:lnTo>
                  <a:lnTo>
                    <a:pt x="93134" y="189136"/>
                  </a:lnTo>
                  <a:lnTo>
                    <a:pt x="94705" y="183638"/>
                  </a:lnTo>
                  <a:lnTo>
                    <a:pt x="95752" y="177988"/>
                  </a:lnTo>
                  <a:lnTo>
                    <a:pt x="96450" y="172236"/>
                  </a:lnTo>
                  <a:lnTo>
                    <a:pt x="97907" y="166419"/>
                  </a:lnTo>
                  <a:lnTo>
                    <a:pt x="99870" y="160555"/>
                  </a:lnTo>
                  <a:lnTo>
                    <a:pt x="102172" y="154662"/>
                  </a:lnTo>
                  <a:lnTo>
                    <a:pt x="103707" y="148749"/>
                  </a:lnTo>
                  <a:lnTo>
                    <a:pt x="104730" y="142822"/>
                  </a:lnTo>
                  <a:lnTo>
                    <a:pt x="105412" y="136887"/>
                  </a:lnTo>
                  <a:lnTo>
                    <a:pt x="105866" y="130946"/>
                  </a:lnTo>
                  <a:lnTo>
                    <a:pt x="106170" y="125000"/>
                  </a:lnTo>
                  <a:lnTo>
                    <a:pt x="106506" y="113103"/>
                  </a:lnTo>
                  <a:lnTo>
                    <a:pt x="106656" y="101200"/>
                  </a:lnTo>
                  <a:lnTo>
                    <a:pt x="105703" y="94256"/>
                  </a:lnTo>
                  <a:lnTo>
                    <a:pt x="104077" y="86650"/>
                  </a:lnTo>
                  <a:lnTo>
                    <a:pt x="102000" y="78603"/>
                  </a:lnTo>
                  <a:lnTo>
                    <a:pt x="100615" y="72245"/>
                  </a:lnTo>
                  <a:lnTo>
                    <a:pt x="99691" y="67016"/>
                  </a:lnTo>
                  <a:lnTo>
                    <a:pt x="99077" y="62537"/>
                  </a:lnTo>
                  <a:lnTo>
                    <a:pt x="97674" y="57566"/>
                  </a:lnTo>
                  <a:lnTo>
                    <a:pt x="95747" y="52268"/>
                  </a:lnTo>
                  <a:lnTo>
                    <a:pt x="93470" y="46751"/>
                  </a:lnTo>
                  <a:lnTo>
                    <a:pt x="90959" y="42082"/>
                  </a:lnTo>
                  <a:lnTo>
                    <a:pt x="88294" y="37976"/>
                  </a:lnTo>
                  <a:lnTo>
                    <a:pt x="85525" y="34248"/>
                  </a:lnTo>
                  <a:lnTo>
                    <a:pt x="82686" y="30769"/>
                  </a:lnTo>
                  <a:lnTo>
                    <a:pt x="79802" y="27459"/>
                  </a:lnTo>
                  <a:lnTo>
                    <a:pt x="76887" y="24259"/>
                  </a:lnTo>
                  <a:lnTo>
                    <a:pt x="71002" y="18058"/>
                  </a:lnTo>
                  <a:lnTo>
                    <a:pt x="53197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SMARTInkAnnotation519"/>
            <p:cNvSpPr/>
            <p:nvPr/>
          </p:nvSpPr>
          <p:spPr>
            <a:xfrm>
              <a:off x="8867179" y="4938117"/>
              <a:ext cx="107112" cy="455415"/>
            </a:xfrm>
            <a:custGeom>
              <a:avLst/>
              <a:gdLst/>
              <a:ahLst/>
              <a:cxnLst/>
              <a:rect l="0" t="0" r="0" b="0"/>
              <a:pathLst>
                <a:path w="107112" h="455415">
                  <a:moveTo>
                    <a:pt x="62508" y="0"/>
                  </a:moveTo>
                  <a:lnTo>
                    <a:pt x="67248" y="9481"/>
                  </a:lnTo>
                  <a:lnTo>
                    <a:pt x="69637" y="13266"/>
                  </a:lnTo>
                  <a:lnTo>
                    <a:pt x="72221" y="16781"/>
                  </a:lnTo>
                  <a:lnTo>
                    <a:pt x="74937" y="20117"/>
                  </a:lnTo>
                  <a:lnTo>
                    <a:pt x="77739" y="25318"/>
                  </a:lnTo>
                  <a:lnTo>
                    <a:pt x="80600" y="31761"/>
                  </a:lnTo>
                  <a:lnTo>
                    <a:pt x="83499" y="39033"/>
                  </a:lnTo>
                  <a:lnTo>
                    <a:pt x="89365" y="55051"/>
                  </a:lnTo>
                  <a:lnTo>
                    <a:pt x="92319" y="63490"/>
                  </a:lnTo>
                  <a:lnTo>
                    <a:pt x="95280" y="71100"/>
                  </a:lnTo>
                  <a:lnTo>
                    <a:pt x="98247" y="78158"/>
                  </a:lnTo>
                  <a:lnTo>
                    <a:pt x="101216" y="84847"/>
                  </a:lnTo>
                  <a:lnTo>
                    <a:pt x="103197" y="93275"/>
                  </a:lnTo>
                  <a:lnTo>
                    <a:pt x="104517" y="102863"/>
                  </a:lnTo>
                  <a:lnTo>
                    <a:pt x="105398" y="113224"/>
                  </a:lnTo>
                  <a:lnTo>
                    <a:pt x="105984" y="123108"/>
                  </a:lnTo>
                  <a:lnTo>
                    <a:pt x="106636" y="142026"/>
                  </a:lnTo>
                  <a:lnTo>
                    <a:pt x="107053" y="179418"/>
                  </a:lnTo>
                  <a:lnTo>
                    <a:pt x="107111" y="201119"/>
                  </a:lnTo>
                  <a:lnTo>
                    <a:pt x="106133" y="211470"/>
                  </a:lnTo>
                  <a:lnTo>
                    <a:pt x="104490" y="221347"/>
                  </a:lnTo>
                  <a:lnTo>
                    <a:pt x="102402" y="230908"/>
                  </a:lnTo>
                  <a:lnTo>
                    <a:pt x="101010" y="241251"/>
                  </a:lnTo>
                  <a:lnTo>
                    <a:pt x="100082" y="252116"/>
                  </a:lnTo>
                  <a:lnTo>
                    <a:pt x="99464" y="263327"/>
                  </a:lnTo>
                  <a:lnTo>
                    <a:pt x="98059" y="273778"/>
                  </a:lnTo>
                  <a:lnTo>
                    <a:pt x="96131" y="283722"/>
                  </a:lnTo>
                  <a:lnTo>
                    <a:pt x="93853" y="293327"/>
                  </a:lnTo>
                  <a:lnTo>
                    <a:pt x="91342" y="302708"/>
                  </a:lnTo>
                  <a:lnTo>
                    <a:pt x="85906" y="321068"/>
                  </a:lnTo>
                  <a:lnTo>
                    <a:pt x="82075" y="329139"/>
                  </a:lnTo>
                  <a:lnTo>
                    <a:pt x="77537" y="336504"/>
                  </a:lnTo>
                  <a:lnTo>
                    <a:pt x="72528" y="343398"/>
                  </a:lnTo>
                  <a:lnTo>
                    <a:pt x="68195" y="350971"/>
                  </a:lnTo>
                  <a:lnTo>
                    <a:pt x="64315" y="358996"/>
                  </a:lnTo>
                  <a:lnTo>
                    <a:pt x="60736" y="367323"/>
                  </a:lnTo>
                  <a:lnTo>
                    <a:pt x="56365" y="375850"/>
                  </a:lnTo>
                  <a:lnTo>
                    <a:pt x="51468" y="384512"/>
                  </a:lnTo>
                  <a:lnTo>
                    <a:pt x="46218" y="393263"/>
                  </a:lnTo>
                  <a:lnTo>
                    <a:pt x="40734" y="401081"/>
                  </a:lnTo>
                  <a:lnTo>
                    <a:pt x="35094" y="408278"/>
                  </a:lnTo>
                  <a:lnTo>
                    <a:pt x="29349" y="415060"/>
                  </a:lnTo>
                  <a:lnTo>
                    <a:pt x="24527" y="421566"/>
                  </a:lnTo>
                  <a:lnTo>
                    <a:pt x="20321" y="427888"/>
                  </a:lnTo>
                  <a:lnTo>
                    <a:pt x="16523" y="434086"/>
                  </a:lnTo>
                  <a:lnTo>
                    <a:pt x="12999" y="439211"/>
                  </a:lnTo>
                  <a:lnTo>
                    <a:pt x="9659" y="443620"/>
                  </a:lnTo>
                  <a:lnTo>
                    <a:pt x="0" y="45541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SMARTInkAnnotation520"/>
            <p:cNvSpPr/>
            <p:nvPr/>
          </p:nvSpPr>
          <p:spPr>
            <a:xfrm>
              <a:off x="8715375" y="2803921"/>
              <a:ext cx="124980" cy="607220"/>
            </a:xfrm>
            <a:custGeom>
              <a:avLst/>
              <a:gdLst/>
              <a:ahLst/>
              <a:cxnLst/>
              <a:rect l="0" t="0" r="0" b="0"/>
              <a:pathLst>
                <a:path w="124980" h="607220">
                  <a:moveTo>
                    <a:pt x="89296" y="0"/>
                  </a:moveTo>
                  <a:lnTo>
                    <a:pt x="96984" y="0"/>
                  </a:lnTo>
                  <a:lnTo>
                    <a:pt x="100320" y="2646"/>
                  </a:lnTo>
                  <a:lnTo>
                    <a:pt x="105805" y="7689"/>
                  </a:lnTo>
                  <a:lnTo>
                    <a:pt x="111495" y="13303"/>
                  </a:lnTo>
                  <a:lnTo>
                    <a:pt x="113026" y="15814"/>
                  </a:lnTo>
                  <a:lnTo>
                    <a:pt x="116171" y="24088"/>
                  </a:lnTo>
                  <a:lnTo>
                    <a:pt x="118126" y="26973"/>
                  </a:lnTo>
                  <a:lnTo>
                    <a:pt x="120423" y="29888"/>
                  </a:lnTo>
                  <a:lnTo>
                    <a:pt x="121954" y="33817"/>
                  </a:lnTo>
                  <a:lnTo>
                    <a:pt x="124107" y="49818"/>
                  </a:lnTo>
                  <a:lnTo>
                    <a:pt x="124611" y="64806"/>
                  </a:lnTo>
                  <a:lnTo>
                    <a:pt x="124935" y="92544"/>
                  </a:lnTo>
                  <a:lnTo>
                    <a:pt x="124979" y="108600"/>
                  </a:lnTo>
                  <a:lnTo>
                    <a:pt x="122353" y="125657"/>
                  </a:lnTo>
                  <a:lnTo>
                    <a:pt x="120264" y="134373"/>
                  </a:lnTo>
                  <a:lnTo>
                    <a:pt x="117879" y="143160"/>
                  </a:lnTo>
                  <a:lnTo>
                    <a:pt x="109781" y="170741"/>
                  </a:lnTo>
                  <a:lnTo>
                    <a:pt x="101099" y="203607"/>
                  </a:lnTo>
                  <a:lnTo>
                    <a:pt x="68459" y="333389"/>
                  </a:lnTo>
                  <a:lnTo>
                    <a:pt x="64490" y="346283"/>
                  </a:lnTo>
                  <a:lnTo>
                    <a:pt x="59861" y="359840"/>
                  </a:lnTo>
                  <a:lnTo>
                    <a:pt x="54790" y="373839"/>
                  </a:lnTo>
                  <a:lnTo>
                    <a:pt x="50417" y="387140"/>
                  </a:lnTo>
                  <a:lnTo>
                    <a:pt x="46509" y="399976"/>
                  </a:lnTo>
                  <a:lnTo>
                    <a:pt x="42912" y="412502"/>
                  </a:lnTo>
                  <a:lnTo>
                    <a:pt x="40514" y="425814"/>
                  </a:lnTo>
                  <a:lnTo>
                    <a:pt x="38915" y="439650"/>
                  </a:lnTo>
                  <a:lnTo>
                    <a:pt x="37850" y="453834"/>
                  </a:lnTo>
                  <a:lnTo>
                    <a:pt x="36147" y="467259"/>
                  </a:lnTo>
                  <a:lnTo>
                    <a:pt x="34020" y="480178"/>
                  </a:lnTo>
                  <a:lnTo>
                    <a:pt x="23477" y="534169"/>
                  </a:lnTo>
                  <a:lnTo>
                    <a:pt x="20612" y="546613"/>
                  </a:lnTo>
                  <a:lnTo>
                    <a:pt x="17709" y="557885"/>
                  </a:lnTo>
                  <a:lnTo>
                    <a:pt x="14782" y="568377"/>
                  </a:lnTo>
                  <a:lnTo>
                    <a:pt x="11840" y="577355"/>
                  </a:lnTo>
                  <a:lnTo>
                    <a:pt x="8884" y="585325"/>
                  </a:lnTo>
                  <a:lnTo>
                    <a:pt x="0" y="60721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SMARTInkAnnotation521"/>
            <p:cNvSpPr/>
            <p:nvPr/>
          </p:nvSpPr>
          <p:spPr>
            <a:xfrm>
              <a:off x="7179504" y="3000375"/>
              <a:ext cx="151770" cy="241065"/>
            </a:xfrm>
            <a:custGeom>
              <a:avLst/>
              <a:gdLst/>
              <a:ahLst/>
              <a:cxnLst/>
              <a:rect l="0" t="0" r="0" b="0"/>
              <a:pathLst>
                <a:path w="151770" h="241065">
                  <a:moveTo>
                    <a:pt x="151769" y="0"/>
                  </a:moveTo>
                  <a:lnTo>
                    <a:pt x="130519" y="0"/>
                  </a:lnTo>
                  <a:lnTo>
                    <a:pt x="127680" y="991"/>
                  </a:lnTo>
                  <a:lnTo>
                    <a:pt x="124795" y="2645"/>
                  </a:lnTo>
                  <a:lnTo>
                    <a:pt x="121881" y="4740"/>
                  </a:lnTo>
                  <a:lnTo>
                    <a:pt x="117952" y="6137"/>
                  </a:lnTo>
                  <a:lnTo>
                    <a:pt x="113349" y="7067"/>
                  </a:lnTo>
                  <a:lnTo>
                    <a:pt x="108296" y="7688"/>
                  </a:lnTo>
                  <a:lnTo>
                    <a:pt x="103935" y="8102"/>
                  </a:lnTo>
                  <a:lnTo>
                    <a:pt x="100036" y="8377"/>
                  </a:lnTo>
                  <a:lnTo>
                    <a:pt x="96444" y="8562"/>
                  </a:lnTo>
                  <a:lnTo>
                    <a:pt x="87162" y="8766"/>
                  </a:lnTo>
                  <a:lnTo>
                    <a:pt x="81908" y="8820"/>
                  </a:lnTo>
                  <a:lnTo>
                    <a:pt x="77415" y="9849"/>
                  </a:lnTo>
                  <a:lnTo>
                    <a:pt x="73426" y="11527"/>
                  </a:lnTo>
                  <a:lnTo>
                    <a:pt x="69775" y="13637"/>
                  </a:lnTo>
                  <a:lnTo>
                    <a:pt x="66349" y="15045"/>
                  </a:lnTo>
                  <a:lnTo>
                    <a:pt x="63071" y="15983"/>
                  </a:lnTo>
                  <a:lnTo>
                    <a:pt x="59895" y="16608"/>
                  </a:lnTo>
                  <a:lnTo>
                    <a:pt x="56785" y="18017"/>
                  </a:lnTo>
                  <a:lnTo>
                    <a:pt x="53720" y="19949"/>
                  </a:lnTo>
                  <a:lnTo>
                    <a:pt x="50684" y="22229"/>
                  </a:lnTo>
                  <a:lnTo>
                    <a:pt x="47668" y="23749"/>
                  </a:lnTo>
                  <a:lnTo>
                    <a:pt x="44666" y="24762"/>
                  </a:lnTo>
                  <a:lnTo>
                    <a:pt x="41672" y="25437"/>
                  </a:lnTo>
                  <a:lnTo>
                    <a:pt x="38683" y="26880"/>
                  </a:lnTo>
                  <a:lnTo>
                    <a:pt x="35698" y="28834"/>
                  </a:lnTo>
                  <a:lnTo>
                    <a:pt x="28521" y="34358"/>
                  </a:lnTo>
                  <a:lnTo>
                    <a:pt x="24893" y="37760"/>
                  </a:lnTo>
                  <a:lnTo>
                    <a:pt x="22536" y="40056"/>
                  </a:lnTo>
                  <a:lnTo>
                    <a:pt x="21957" y="42579"/>
                  </a:lnTo>
                  <a:lnTo>
                    <a:pt x="22564" y="45253"/>
                  </a:lnTo>
                  <a:lnTo>
                    <a:pt x="23961" y="48028"/>
                  </a:lnTo>
                  <a:lnTo>
                    <a:pt x="25512" y="53757"/>
                  </a:lnTo>
                  <a:lnTo>
                    <a:pt x="26202" y="59610"/>
                  </a:lnTo>
                  <a:lnTo>
                    <a:pt x="26508" y="65519"/>
                  </a:lnTo>
                  <a:lnTo>
                    <a:pt x="26680" y="79165"/>
                  </a:lnTo>
                  <a:lnTo>
                    <a:pt x="27697" y="83534"/>
                  </a:lnTo>
                  <a:lnTo>
                    <a:pt x="31472" y="91035"/>
                  </a:lnTo>
                  <a:lnTo>
                    <a:pt x="32876" y="95416"/>
                  </a:lnTo>
                  <a:lnTo>
                    <a:pt x="33812" y="100322"/>
                  </a:lnTo>
                  <a:lnTo>
                    <a:pt x="34436" y="105576"/>
                  </a:lnTo>
                  <a:lnTo>
                    <a:pt x="34851" y="110071"/>
                  </a:lnTo>
                  <a:lnTo>
                    <a:pt x="35128" y="114061"/>
                  </a:lnTo>
                  <a:lnTo>
                    <a:pt x="35312" y="117712"/>
                  </a:lnTo>
                  <a:lnTo>
                    <a:pt x="34444" y="122131"/>
                  </a:lnTo>
                  <a:lnTo>
                    <a:pt x="32873" y="127061"/>
                  </a:lnTo>
                  <a:lnTo>
                    <a:pt x="30832" y="132332"/>
                  </a:lnTo>
                  <a:lnTo>
                    <a:pt x="29473" y="136838"/>
                  </a:lnTo>
                  <a:lnTo>
                    <a:pt x="28566" y="140835"/>
                  </a:lnTo>
                  <a:lnTo>
                    <a:pt x="27963" y="144491"/>
                  </a:lnTo>
                  <a:lnTo>
                    <a:pt x="26567" y="148913"/>
                  </a:lnTo>
                  <a:lnTo>
                    <a:pt x="24645" y="153846"/>
                  </a:lnTo>
                  <a:lnTo>
                    <a:pt x="22371" y="159118"/>
                  </a:lnTo>
                  <a:lnTo>
                    <a:pt x="20855" y="164618"/>
                  </a:lnTo>
                  <a:lnTo>
                    <a:pt x="19844" y="170269"/>
                  </a:lnTo>
                  <a:lnTo>
                    <a:pt x="19171" y="176020"/>
                  </a:lnTo>
                  <a:lnTo>
                    <a:pt x="17730" y="180846"/>
                  </a:lnTo>
                  <a:lnTo>
                    <a:pt x="15776" y="185056"/>
                  </a:lnTo>
                  <a:lnTo>
                    <a:pt x="13482" y="188855"/>
                  </a:lnTo>
                  <a:lnTo>
                    <a:pt x="11953" y="193372"/>
                  </a:lnTo>
                  <a:lnTo>
                    <a:pt x="10933" y="198367"/>
                  </a:lnTo>
                  <a:lnTo>
                    <a:pt x="10254" y="203682"/>
                  </a:lnTo>
                  <a:lnTo>
                    <a:pt x="8808" y="208218"/>
                  </a:lnTo>
                  <a:lnTo>
                    <a:pt x="6852" y="212233"/>
                  </a:lnTo>
                  <a:lnTo>
                    <a:pt x="3025" y="219341"/>
                  </a:lnTo>
                  <a:lnTo>
                    <a:pt x="1325" y="225808"/>
                  </a:lnTo>
                  <a:lnTo>
                    <a:pt x="233" y="231906"/>
                  </a:lnTo>
                  <a:lnTo>
                    <a:pt x="18" y="238991"/>
                  </a:lnTo>
                  <a:lnTo>
                    <a:pt x="0" y="239694"/>
                  </a:lnTo>
                  <a:lnTo>
                    <a:pt x="980" y="240163"/>
                  </a:lnTo>
                  <a:lnTo>
                    <a:pt x="4715" y="240684"/>
                  </a:lnTo>
                  <a:lnTo>
                    <a:pt x="7100" y="240823"/>
                  </a:lnTo>
                  <a:lnTo>
                    <a:pt x="12396" y="240978"/>
                  </a:lnTo>
                  <a:lnTo>
                    <a:pt x="25696" y="241064"/>
                  </a:lnTo>
                  <a:lnTo>
                    <a:pt x="30017" y="240084"/>
                  </a:lnTo>
                  <a:lnTo>
                    <a:pt x="33890" y="238439"/>
                  </a:lnTo>
                  <a:lnTo>
                    <a:pt x="37464" y="236350"/>
                  </a:lnTo>
                  <a:lnTo>
                    <a:pt x="42824" y="234957"/>
                  </a:lnTo>
                  <a:lnTo>
                    <a:pt x="49373" y="234028"/>
                  </a:lnTo>
                  <a:lnTo>
                    <a:pt x="56716" y="233409"/>
                  </a:lnTo>
                  <a:lnTo>
                    <a:pt x="63595" y="232005"/>
                  </a:lnTo>
                  <a:lnTo>
                    <a:pt x="70166" y="230076"/>
                  </a:lnTo>
                  <a:lnTo>
                    <a:pt x="76531" y="227798"/>
                  </a:lnTo>
                  <a:lnTo>
                    <a:pt x="81766" y="226279"/>
                  </a:lnTo>
                  <a:lnTo>
                    <a:pt x="86249" y="225266"/>
                  </a:lnTo>
                  <a:lnTo>
                    <a:pt x="90229" y="224591"/>
                  </a:lnTo>
                  <a:lnTo>
                    <a:pt x="93876" y="224141"/>
                  </a:lnTo>
                  <a:lnTo>
                    <a:pt x="97299" y="223842"/>
                  </a:lnTo>
                  <a:lnTo>
                    <a:pt x="107121" y="22324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SMARTInkAnnotation522"/>
            <p:cNvSpPr/>
            <p:nvPr/>
          </p:nvSpPr>
          <p:spPr>
            <a:xfrm>
              <a:off x="7206257" y="3125390"/>
              <a:ext cx="44650" cy="1"/>
            </a:xfrm>
            <a:custGeom>
              <a:avLst/>
              <a:gdLst/>
              <a:ahLst/>
              <a:cxnLst/>
              <a:rect l="0" t="0" r="0" b="0"/>
              <a:pathLst>
                <a:path w="44650" h="1">
                  <a:moveTo>
                    <a:pt x="0" y="0"/>
                  </a:moveTo>
                  <a:lnTo>
                    <a:pt x="44649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304800"/>
            <a:ext cx="72675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4" name="Group 103"/>
          <p:cNvGrpSpPr/>
          <p:nvPr/>
        </p:nvGrpSpPr>
        <p:grpSpPr>
          <a:xfrm>
            <a:off x="982641" y="1705735"/>
            <a:ext cx="6705711" cy="4857586"/>
            <a:chOff x="982641" y="1705735"/>
            <a:chExt cx="6705711" cy="4857586"/>
          </a:xfrm>
        </p:grpSpPr>
        <p:sp>
          <p:nvSpPr>
            <p:cNvPr id="3" name="SMARTInkAnnotation359"/>
            <p:cNvSpPr/>
            <p:nvPr/>
          </p:nvSpPr>
          <p:spPr>
            <a:xfrm>
              <a:off x="5482828" y="2571750"/>
              <a:ext cx="981886" cy="624945"/>
            </a:xfrm>
            <a:custGeom>
              <a:avLst/>
              <a:gdLst/>
              <a:ahLst/>
              <a:cxnLst/>
              <a:rect l="0" t="0" r="0" b="0"/>
              <a:pathLst>
                <a:path w="981886" h="624945">
                  <a:moveTo>
                    <a:pt x="116086" y="0"/>
                  </a:moveTo>
                  <a:lnTo>
                    <a:pt x="116086" y="77440"/>
                  </a:lnTo>
                  <a:lnTo>
                    <a:pt x="113440" y="91964"/>
                  </a:lnTo>
                  <a:lnTo>
                    <a:pt x="108957" y="108342"/>
                  </a:lnTo>
                  <a:lnTo>
                    <a:pt x="100854" y="135288"/>
                  </a:lnTo>
                  <a:lnTo>
                    <a:pt x="92170" y="166975"/>
                  </a:lnTo>
                  <a:lnTo>
                    <a:pt x="83312" y="196648"/>
                  </a:lnTo>
                  <a:lnTo>
                    <a:pt x="74405" y="230135"/>
                  </a:lnTo>
                  <a:lnTo>
                    <a:pt x="50601" y="324481"/>
                  </a:lnTo>
                  <a:lnTo>
                    <a:pt x="47625" y="335383"/>
                  </a:lnTo>
                  <a:lnTo>
                    <a:pt x="38695" y="365940"/>
                  </a:lnTo>
                  <a:lnTo>
                    <a:pt x="29765" y="399689"/>
                  </a:lnTo>
                  <a:lnTo>
                    <a:pt x="23812" y="423040"/>
                  </a:lnTo>
                  <a:lnTo>
                    <a:pt x="21828" y="433831"/>
                  </a:lnTo>
                  <a:lnTo>
                    <a:pt x="20505" y="444002"/>
                  </a:lnTo>
                  <a:lnTo>
                    <a:pt x="19622" y="453759"/>
                  </a:lnTo>
                  <a:lnTo>
                    <a:pt x="18042" y="464232"/>
                  </a:lnTo>
                  <a:lnTo>
                    <a:pt x="15997" y="475184"/>
                  </a:lnTo>
                  <a:lnTo>
                    <a:pt x="13641" y="486453"/>
                  </a:lnTo>
                  <a:lnTo>
                    <a:pt x="11078" y="496942"/>
                  </a:lnTo>
                  <a:lnTo>
                    <a:pt x="8377" y="506912"/>
                  </a:lnTo>
                  <a:lnTo>
                    <a:pt x="3723" y="524935"/>
                  </a:lnTo>
                  <a:lnTo>
                    <a:pt x="1655" y="539559"/>
                  </a:lnTo>
                  <a:lnTo>
                    <a:pt x="490" y="558949"/>
                  </a:lnTo>
                  <a:lnTo>
                    <a:pt x="145" y="577262"/>
                  </a:lnTo>
                  <a:lnTo>
                    <a:pt x="0" y="624628"/>
                  </a:lnTo>
                  <a:lnTo>
                    <a:pt x="4740" y="624944"/>
                  </a:lnTo>
                  <a:lnTo>
                    <a:pt x="6136" y="623997"/>
                  </a:lnTo>
                  <a:lnTo>
                    <a:pt x="7067" y="622373"/>
                  </a:lnTo>
                  <a:lnTo>
                    <a:pt x="7688" y="620298"/>
                  </a:lnTo>
                  <a:lnTo>
                    <a:pt x="9094" y="618915"/>
                  </a:lnTo>
                  <a:lnTo>
                    <a:pt x="11024" y="617993"/>
                  </a:lnTo>
                  <a:lnTo>
                    <a:pt x="15813" y="616968"/>
                  </a:lnTo>
                  <a:lnTo>
                    <a:pt x="21249" y="616512"/>
                  </a:lnTo>
                  <a:lnTo>
                    <a:pt x="39953" y="609091"/>
                  </a:lnTo>
                  <a:lnTo>
                    <a:pt x="51160" y="603751"/>
                  </a:lnTo>
                  <a:lnTo>
                    <a:pt x="65401" y="600717"/>
                  </a:lnTo>
                  <a:lnTo>
                    <a:pt x="92800" y="596362"/>
                  </a:lnTo>
                  <a:lnTo>
                    <a:pt x="114665" y="592472"/>
                  </a:lnTo>
                  <a:lnTo>
                    <a:pt x="137614" y="590742"/>
                  </a:lnTo>
                  <a:lnTo>
                    <a:pt x="163687" y="589974"/>
                  </a:lnTo>
                  <a:lnTo>
                    <a:pt x="265087" y="589395"/>
                  </a:lnTo>
                  <a:lnTo>
                    <a:pt x="280904" y="588391"/>
                  </a:lnTo>
                  <a:lnTo>
                    <a:pt x="297402" y="586729"/>
                  </a:lnTo>
                  <a:lnTo>
                    <a:pt x="314353" y="584629"/>
                  </a:lnTo>
                  <a:lnTo>
                    <a:pt x="330616" y="583229"/>
                  </a:lnTo>
                  <a:lnTo>
                    <a:pt x="346418" y="582296"/>
                  </a:lnTo>
                  <a:lnTo>
                    <a:pt x="361914" y="581674"/>
                  </a:lnTo>
                  <a:lnTo>
                    <a:pt x="395007" y="580982"/>
                  </a:lnTo>
                  <a:lnTo>
                    <a:pt x="706245" y="580430"/>
                  </a:lnTo>
                  <a:lnTo>
                    <a:pt x="731267" y="577784"/>
                  </a:lnTo>
                  <a:lnTo>
                    <a:pt x="754624" y="574293"/>
                  </a:lnTo>
                  <a:lnTo>
                    <a:pt x="784509" y="571335"/>
                  </a:lnTo>
                  <a:lnTo>
                    <a:pt x="811223" y="564616"/>
                  </a:lnTo>
                  <a:lnTo>
                    <a:pt x="838529" y="553456"/>
                  </a:lnTo>
                  <a:lnTo>
                    <a:pt x="868051" y="538733"/>
                  </a:lnTo>
                  <a:lnTo>
                    <a:pt x="886477" y="523871"/>
                  </a:lnTo>
                  <a:lnTo>
                    <a:pt x="895786" y="510203"/>
                  </a:lnTo>
                  <a:lnTo>
                    <a:pt x="904827" y="493586"/>
                  </a:lnTo>
                  <a:lnTo>
                    <a:pt x="922730" y="458344"/>
                  </a:lnTo>
                  <a:lnTo>
                    <a:pt x="926039" y="446464"/>
                  </a:lnTo>
                  <a:lnTo>
                    <a:pt x="928502" y="433576"/>
                  </a:lnTo>
                  <a:lnTo>
                    <a:pt x="932904" y="417927"/>
                  </a:lnTo>
                  <a:lnTo>
                    <a:pt x="935522" y="403696"/>
                  </a:lnTo>
                  <a:lnTo>
                    <a:pt x="937678" y="390756"/>
                  </a:lnTo>
                  <a:lnTo>
                    <a:pt x="944469" y="371323"/>
                  </a:lnTo>
                  <a:lnTo>
                    <a:pt x="949923" y="355532"/>
                  </a:lnTo>
                  <a:lnTo>
                    <a:pt x="953009" y="341238"/>
                  </a:lnTo>
                  <a:lnTo>
                    <a:pt x="955371" y="327278"/>
                  </a:lnTo>
                  <a:lnTo>
                    <a:pt x="959729" y="311152"/>
                  </a:lnTo>
                  <a:lnTo>
                    <a:pt x="964973" y="296709"/>
                  </a:lnTo>
                  <a:lnTo>
                    <a:pt x="969619" y="283675"/>
                  </a:lnTo>
                  <a:lnTo>
                    <a:pt x="972234" y="265181"/>
                  </a:lnTo>
                  <a:lnTo>
                    <a:pt x="974002" y="246141"/>
                  </a:lnTo>
                  <a:lnTo>
                    <a:pt x="979376" y="224074"/>
                  </a:lnTo>
                  <a:lnTo>
                    <a:pt x="981408" y="209377"/>
                  </a:lnTo>
                  <a:lnTo>
                    <a:pt x="981885" y="198559"/>
                  </a:lnTo>
                  <a:lnTo>
                    <a:pt x="979451" y="187136"/>
                  </a:lnTo>
                  <a:lnTo>
                    <a:pt x="975061" y="176437"/>
                  </a:lnTo>
                  <a:lnTo>
                    <a:pt x="964159" y="158838"/>
                  </a:lnTo>
                  <a:lnTo>
                    <a:pt x="955403" y="144959"/>
                  </a:lnTo>
                  <a:lnTo>
                    <a:pt x="952450" y="141287"/>
                  </a:lnTo>
                  <a:lnTo>
                    <a:pt x="927318" y="122129"/>
                  </a:lnTo>
                  <a:lnTo>
                    <a:pt x="899569" y="105116"/>
                  </a:lnTo>
                  <a:lnTo>
                    <a:pt x="874419" y="91338"/>
                  </a:lnTo>
                  <a:lnTo>
                    <a:pt x="845470" y="80972"/>
                  </a:lnTo>
                  <a:lnTo>
                    <a:pt x="823240" y="74682"/>
                  </a:lnTo>
                  <a:lnTo>
                    <a:pt x="752958" y="56578"/>
                  </a:lnTo>
                  <a:lnTo>
                    <a:pt x="729208" y="50612"/>
                  </a:lnTo>
                  <a:lnTo>
                    <a:pt x="702777" y="44653"/>
                  </a:lnTo>
                  <a:lnTo>
                    <a:pt x="645386" y="32743"/>
                  </a:lnTo>
                  <a:lnTo>
                    <a:pt x="615914" y="29435"/>
                  </a:lnTo>
                  <a:lnTo>
                    <a:pt x="587270" y="26972"/>
                  </a:lnTo>
                  <a:lnTo>
                    <a:pt x="561311" y="22571"/>
                  </a:lnTo>
                  <a:lnTo>
                    <a:pt x="531252" y="19953"/>
                  </a:lnTo>
                  <a:lnTo>
                    <a:pt x="499041" y="18789"/>
                  </a:lnTo>
                  <a:lnTo>
                    <a:pt x="437941" y="18043"/>
                  </a:lnTo>
                  <a:lnTo>
                    <a:pt x="204170" y="17859"/>
                  </a:lnTo>
                  <a:lnTo>
                    <a:pt x="179377" y="20505"/>
                  </a:lnTo>
                  <a:lnTo>
                    <a:pt x="156121" y="23996"/>
                  </a:lnTo>
                  <a:lnTo>
                    <a:pt x="127287" y="25961"/>
                  </a:lnTo>
                  <a:lnTo>
                    <a:pt x="97705" y="26679"/>
                  </a:lnTo>
                  <a:lnTo>
                    <a:pt x="93910" y="27708"/>
                  </a:lnTo>
                  <a:lnTo>
                    <a:pt x="83828" y="32904"/>
                  </a:lnTo>
                  <a:lnTo>
                    <a:pt x="71437" y="3571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SMARTInkAnnotation360"/>
            <p:cNvSpPr/>
            <p:nvPr/>
          </p:nvSpPr>
          <p:spPr>
            <a:xfrm>
              <a:off x="5732859" y="2750343"/>
              <a:ext cx="53579" cy="250033"/>
            </a:xfrm>
            <a:custGeom>
              <a:avLst/>
              <a:gdLst/>
              <a:ahLst/>
              <a:cxnLst/>
              <a:rect l="0" t="0" r="0" b="0"/>
              <a:pathLst>
                <a:path w="53579" h="250033">
                  <a:moveTo>
                    <a:pt x="53578" y="0"/>
                  </a:moveTo>
                  <a:lnTo>
                    <a:pt x="53578" y="34552"/>
                  </a:lnTo>
                  <a:lnTo>
                    <a:pt x="52586" y="39902"/>
                  </a:lnTo>
                  <a:lnTo>
                    <a:pt x="50932" y="45453"/>
                  </a:lnTo>
                  <a:lnTo>
                    <a:pt x="48838" y="51138"/>
                  </a:lnTo>
                  <a:lnTo>
                    <a:pt x="47441" y="57905"/>
                  </a:lnTo>
                  <a:lnTo>
                    <a:pt x="46510" y="65392"/>
                  </a:lnTo>
                  <a:lnTo>
                    <a:pt x="45889" y="73361"/>
                  </a:lnTo>
                  <a:lnTo>
                    <a:pt x="44484" y="80657"/>
                  </a:lnTo>
                  <a:lnTo>
                    <a:pt x="42553" y="87506"/>
                  </a:lnTo>
                  <a:lnTo>
                    <a:pt x="40275" y="94056"/>
                  </a:lnTo>
                  <a:lnTo>
                    <a:pt x="38756" y="101399"/>
                  </a:lnTo>
                  <a:lnTo>
                    <a:pt x="37744" y="109272"/>
                  </a:lnTo>
                  <a:lnTo>
                    <a:pt x="37069" y="117496"/>
                  </a:lnTo>
                  <a:lnTo>
                    <a:pt x="35626" y="124964"/>
                  </a:lnTo>
                  <a:lnTo>
                    <a:pt x="33673" y="131926"/>
                  </a:lnTo>
                  <a:lnTo>
                    <a:pt x="31378" y="138553"/>
                  </a:lnTo>
                  <a:lnTo>
                    <a:pt x="28856" y="144955"/>
                  </a:lnTo>
                  <a:lnTo>
                    <a:pt x="26183" y="151206"/>
                  </a:lnTo>
                  <a:lnTo>
                    <a:pt x="23408" y="157359"/>
                  </a:lnTo>
                  <a:lnTo>
                    <a:pt x="21559" y="164437"/>
                  </a:lnTo>
                  <a:lnTo>
                    <a:pt x="20325" y="172133"/>
                  </a:lnTo>
                  <a:lnTo>
                    <a:pt x="19503" y="180240"/>
                  </a:lnTo>
                  <a:lnTo>
                    <a:pt x="18955" y="186636"/>
                  </a:lnTo>
                  <a:lnTo>
                    <a:pt x="18589" y="191893"/>
                  </a:lnTo>
                  <a:lnTo>
                    <a:pt x="18346" y="196390"/>
                  </a:lnTo>
                  <a:lnTo>
                    <a:pt x="17191" y="201372"/>
                  </a:lnTo>
                  <a:lnTo>
                    <a:pt x="15429" y="206678"/>
                  </a:lnTo>
                  <a:lnTo>
                    <a:pt x="13263" y="212199"/>
                  </a:lnTo>
                  <a:lnTo>
                    <a:pt x="11819" y="216872"/>
                  </a:lnTo>
                  <a:lnTo>
                    <a:pt x="10855" y="220980"/>
                  </a:lnTo>
                  <a:lnTo>
                    <a:pt x="9785" y="228190"/>
                  </a:lnTo>
                  <a:lnTo>
                    <a:pt x="9310" y="234702"/>
                  </a:lnTo>
                  <a:lnTo>
                    <a:pt x="8191" y="237827"/>
                  </a:lnTo>
                  <a:lnTo>
                    <a:pt x="6453" y="240903"/>
                  </a:lnTo>
                  <a:lnTo>
                    <a:pt x="0" y="25003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361"/>
            <p:cNvSpPr/>
            <p:nvPr/>
          </p:nvSpPr>
          <p:spPr>
            <a:xfrm>
              <a:off x="5965031" y="2714625"/>
              <a:ext cx="26681" cy="303610"/>
            </a:xfrm>
            <a:custGeom>
              <a:avLst/>
              <a:gdLst/>
              <a:ahLst/>
              <a:cxnLst/>
              <a:rect l="0" t="0" r="0" b="0"/>
              <a:pathLst>
                <a:path w="26681" h="303610">
                  <a:moveTo>
                    <a:pt x="17859" y="0"/>
                  </a:moveTo>
                  <a:lnTo>
                    <a:pt x="17859" y="13302"/>
                  </a:lnTo>
                  <a:lnTo>
                    <a:pt x="18851" y="16805"/>
                  </a:lnTo>
                  <a:lnTo>
                    <a:pt x="20505" y="21125"/>
                  </a:lnTo>
                  <a:lnTo>
                    <a:pt x="22599" y="25989"/>
                  </a:lnTo>
                  <a:lnTo>
                    <a:pt x="23996" y="31217"/>
                  </a:lnTo>
                  <a:lnTo>
                    <a:pt x="24927" y="36686"/>
                  </a:lnTo>
                  <a:lnTo>
                    <a:pt x="25547" y="42316"/>
                  </a:lnTo>
                  <a:lnTo>
                    <a:pt x="25962" y="48055"/>
                  </a:lnTo>
                  <a:lnTo>
                    <a:pt x="26237" y="53864"/>
                  </a:lnTo>
                  <a:lnTo>
                    <a:pt x="26543" y="66603"/>
                  </a:lnTo>
                  <a:lnTo>
                    <a:pt x="26680" y="82187"/>
                  </a:lnTo>
                  <a:lnTo>
                    <a:pt x="25724" y="89518"/>
                  </a:lnTo>
                  <a:lnTo>
                    <a:pt x="24094" y="96389"/>
                  </a:lnTo>
                  <a:lnTo>
                    <a:pt x="22016" y="102955"/>
                  </a:lnTo>
                  <a:lnTo>
                    <a:pt x="20630" y="110308"/>
                  </a:lnTo>
                  <a:lnTo>
                    <a:pt x="19707" y="118187"/>
                  </a:lnTo>
                  <a:lnTo>
                    <a:pt x="19091" y="126416"/>
                  </a:lnTo>
                  <a:lnTo>
                    <a:pt x="18680" y="134879"/>
                  </a:lnTo>
                  <a:lnTo>
                    <a:pt x="18224" y="152219"/>
                  </a:lnTo>
                  <a:lnTo>
                    <a:pt x="17110" y="162003"/>
                  </a:lnTo>
                  <a:lnTo>
                    <a:pt x="15376" y="172494"/>
                  </a:lnTo>
                  <a:lnTo>
                    <a:pt x="13226" y="183457"/>
                  </a:lnTo>
                  <a:lnTo>
                    <a:pt x="11794" y="192749"/>
                  </a:lnTo>
                  <a:lnTo>
                    <a:pt x="10839" y="200929"/>
                  </a:lnTo>
                  <a:lnTo>
                    <a:pt x="10203" y="208367"/>
                  </a:lnTo>
                  <a:lnTo>
                    <a:pt x="9778" y="216301"/>
                  </a:lnTo>
                  <a:lnTo>
                    <a:pt x="9307" y="233056"/>
                  </a:lnTo>
                  <a:lnTo>
                    <a:pt x="9041" y="259222"/>
                  </a:lnTo>
                  <a:lnTo>
                    <a:pt x="8012" y="266080"/>
                  </a:lnTo>
                  <a:lnTo>
                    <a:pt x="6332" y="271645"/>
                  </a:lnTo>
                  <a:lnTo>
                    <a:pt x="4222" y="276346"/>
                  </a:lnTo>
                  <a:lnTo>
                    <a:pt x="2815" y="281465"/>
                  </a:lnTo>
                  <a:lnTo>
                    <a:pt x="1876" y="286862"/>
                  </a:lnTo>
                  <a:lnTo>
                    <a:pt x="0" y="30360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362"/>
            <p:cNvSpPr/>
            <p:nvPr/>
          </p:nvSpPr>
          <p:spPr>
            <a:xfrm>
              <a:off x="5768578" y="2875359"/>
              <a:ext cx="133946" cy="35720"/>
            </a:xfrm>
            <a:custGeom>
              <a:avLst/>
              <a:gdLst/>
              <a:ahLst/>
              <a:cxnLst/>
              <a:rect l="0" t="0" r="0" b="0"/>
              <a:pathLst>
                <a:path w="133946" h="35720">
                  <a:moveTo>
                    <a:pt x="0" y="35719"/>
                  </a:moveTo>
                  <a:lnTo>
                    <a:pt x="4740" y="30978"/>
                  </a:lnTo>
                  <a:lnTo>
                    <a:pt x="6136" y="28589"/>
                  </a:lnTo>
                  <a:lnTo>
                    <a:pt x="7067" y="26005"/>
                  </a:lnTo>
                  <a:lnTo>
                    <a:pt x="7688" y="23290"/>
                  </a:lnTo>
                  <a:lnTo>
                    <a:pt x="10086" y="21479"/>
                  </a:lnTo>
                  <a:lnTo>
                    <a:pt x="13669" y="20273"/>
                  </a:lnTo>
                  <a:lnTo>
                    <a:pt x="18042" y="19468"/>
                  </a:lnTo>
                  <a:lnTo>
                    <a:pt x="22942" y="17940"/>
                  </a:lnTo>
                  <a:lnTo>
                    <a:pt x="28193" y="15929"/>
                  </a:lnTo>
                  <a:lnTo>
                    <a:pt x="33678" y="13595"/>
                  </a:lnTo>
                  <a:lnTo>
                    <a:pt x="38326" y="12040"/>
                  </a:lnTo>
                  <a:lnTo>
                    <a:pt x="42418" y="11003"/>
                  </a:lnTo>
                  <a:lnTo>
                    <a:pt x="46138" y="10312"/>
                  </a:lnTo>
                  <a:lnTo>
                    <a:pt x="51595" y="8859"/>
                  </a:lnTo>
                  <a:lnTo>
                    <a:pt x="65594" y="4599"/>
                  </a:lnTo>
                  <a:lnTo>
                    <a:pt x="72503" y="3066"/>
                  </a:lnTo>
                  <a:lnTo>
                    <a:pt x="79093" y="2044"/>
                  </a:lnTo>
                  <a:lnTo>
                    <a:pt x="85471" y="1362"/>
                  </a:lnTo>
                  <a:lnTo>
                    <a:pt x="91707" y="908"/>
                  </a:lnTo>
                  <a:lnTo>
                    <a:pt x="97849" y="605"/>
                  </a:lnTo>
                  <a:lnTo>
                    <a:pt x="109965" y="269"/>
                  </a:lnTo>
                  <a:lnTo>
                    <a:pt x="133945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363"/>
            <p:cNvSpPr/>
            <p:nvPr/>
          </p:nvSpPr>
          <p:spPr>
            <a:xfrm>
              <a:off x="6116835" y="2750455"/>
              <a:ext cx="151806" cy="249921"/>
            </a:xfrm>
            <a:custGeom>
              <a:avLst/>
              <a:gdLst/>
              <a:ahLst/>
              <a:cxnLst/>
              <a:rect l="0" t="0" r="0" b="0"/>
              <a:pathLst>
                <a:path w="151806" h="249921">
                  <a:moveTo>
                    <a:pt x="0" y="249920"/>
                  </a:moveTo>
                  <a:lnTo>
                    <a:pt x="7689" y="242231"/>
                  </a:lnTo>
                  <a:lnTo>
                    <a:pt x="8379" y="238896"/>
                  </a:lnTo>
                  <a:lnTo>
                    <a:pt x="8767" y="231440"/>
                  </a:lnTo>
                  <a:lnTo>
                    <a:pt x="8821" y="228670"/>
                  </a:lnTo>
                  <a:lnTo>
                    <a:pt x="9849" y="224839"/>
                  </a:lnTo>
                  <a:lnTo>
                    <a:pt x="11527" y="220301"/>
                  </a:lnTo>
                  <a:lnTo>
                    <a:pt x="13638" y="215291"/>
                  </a:lnTo>
                  <a:lnTo>
                    <a:pt x="15046" y="210959"/>
                  </a:lnTo>
                  <a:lnTo>
                    <a:pt x="16609" y="203499"/>
                  </a:lnTo>
                  <a:lnTo>
                    <a:pt x="18018" y="199129"/>
                  </a:lnTo>
                  <a:lnTo>
                    <a:pt x="19950" y="194231"/>
                  </a:lnTo>
                  <a:lnTo>
                    <a:pt x="22230" y="188981"/>
                  </a:lnTo>
                  <a:lnTo>
                    <a:pt x="23749" y="184489"/>
                  </a:lnTo>
                  <a:lnTo>
                    <a:pt x="25438" y="176852"/>
                  </a:lnTo>
                  <a:lnTo>
                    <a:pt x="25889" y="172435"/>
                  </a:lnTo>
                  <a:lnTo>
                    <a:pt x="26189" y="167505"/>
                  </a:lnTo>
                  <a:lnTo>
                    <a:pt x="26523" y="156736"/>
                  </a:lnTo>
                  <a:lnTo>
                    <a:pt x="26774" y="122988"/>
                  </a:lnTo>
                  <a:lnTo>
                    <a:pt x="26788" y="87860"/>
                  </a:lnTo>
                  <a:lnTo>
                    <a:pt x="25797" y="84333"/>
                  </a:lnTo>
                  <a:lnTo>
                    <a:pt x="22049" y="77768"/>
                  </a:lnTo>
                  <a:lnTo>
                    <a:pt x="20653" y="73636"/>
                  </a:lnTo>
                  <a:lnTo>
                    <a:pt x="19722" y="68897"/>
                  </a:lnTo>
                  <a:lnTo>
                    <a:pt x="19101" y="63754"/>
                  </a:lnTo>
                  <a:lnTo>
                    <a:pt x="18687" y="59332"/>
                  </a:lnTo>
                  <a:lnTo>
                    <a:pt x="18228" y="51774"/>
                  </a:lnTo>
                  <a:lnTo>
                    <a:pt x="17932" y="44974"/>
                  </a:lnTo>
                  <a:lnTo>
                    <a:pt x="17870" y="32296"/>
                  </a:lnTo>
                  <a:lnTo>
                    <a:pt x="18858" y="29431"/>
                  </a:lnTo>
                  <a:lnTo>
                    <a:pt x="22603" y="23601"/>
                  </a:lnTo>
                  <a:lnTo>
                    <a:pt x="25549" y="19482"/>
                  </a:lnTo>
                  <a:lnTo>
                    <a:pt x="26238" y="15873"/>
                  </a:lnTo>
                  <a:lnTo>
                    <a:pt x="26422" y="13521"/>
                  </a:lnTo>
                  <a:lnTo>
                    <a:pt x="27537" y="11953"/>
                  </a:lnTo>
                  <a:lnTo>
                    <a:pt x="29272" y="10908"/>
                  </a:lnTo>
                  <a:lnTo>
                    <a:pt x="33846" y="9747"/>
                  </a:lnTo>
                  <a:lnTo>
                    <a:pt x="36454" y="9437"/>
                  </a:lnTo>
                  <a:lnTo>
                    <a:pt x="39186" y="9231"/>
                  </a:lnTo>
                  <a:lnTo>
                    <a:pt x="41999" y="8101"/>
                  </a:lnTo>
                  <a:lnTo>
                    <a:pt x="44867" y="6355"/>
                  </a:lnTo>
                  <a:lnTo>
                    <a:pt x="47771" y="4200"/>
                  </a:lnTo>
                  <a:lnTo>
                    <a:pt x="50698" y="2763"/>
                  </a:lnTo>
                  <a:lnTo>
                    <a:pt x="53643" y="1805"/>
                  </a:lnTo>
                  <a:lnTo>
                    <a:pt x="56598" y="1166"/>
                  </a:lnTo>
                  <a:lnTo>
                    <a:pt x="59560" y="740"/>
                  </a:lnTo>
                  <a:lnTo>
                    <a:pt x="62528" y="456"/>
                  </a:lnTo>
                  <a:lnTo>
                    <a:pt x="65497" y="267"/>
                  </a:lnTo>
                  <a:lnTo>
                    <a:pt x="74090" y="57"/>
                  </a:lnTo>
                  <a:lnTo>
                    <a:pt x="79158" y="0"/>
                  </a:lnTo>
                  <a:lnTo>
                    <a:pt x="84523" y="955"/>
                  </a:lnTo>
                  <a:lnTo>
                    <a:pt x="90083" y="2584"/>
                  </a:lnTo>
                  <a:lnTo>
                    <a:pt x="95774" y="4662"/>
                  </a:lnTo>
                  <a:lnTo>
                    <a:pt x="100561" y="6047"/>
                  </a:lnTo>
                  <a:lnTo>
                    <a:pt x="104743" y="6971"/>
                  </a:lnTo>
                  <a:lnTo>
                    <a:pt x="108525" y="7586"/>
                  </a:lnTo>
                  <a:lnTo>
                    <a:pt x="113029" y="7997"/>
                  </a:lnTo>
                  <a:lnTo>
                    <a:pt x="118017" y="8270"/>
                  </a:lnTo>
                  <a:lnTo>
                    <a:pt x="127858" y="8575"/>
                  </a:lnTo>
                  <a:lnTo>
                    <a:pt x="135539" y="8710"/>
                  </a:lnTo>
                  <a:lnTo>
                    <a:pt x="138977" y="9738"/>
                  </a:lnTo>
                  <a:lnTo>
                    <a:pt x="142262" y="11415"/>
                  </a:lnTo>
                  <a:lnTo>
                    <a:pt x="151805" y="1774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364"/>
            <p:cNvSpPr/>
            <p:nvPr/>
          </p:nvSpPr>
          <p:spPr>
            <a:xfrm>
              <a:off x="6081117" y="2857609"/>
              <a:ext cx="125016" cy="17751"/>
            </a:xfrm>
            <a:custGeom>
              <a:avLst/>
              <a:gdLst/>
              <a:ahLst/>
              <a:cxnLst/>
              <a:rect l="0" t="0" r="0" b="0"/>
              <a:pathLst>
                <a:path w="125016" h="17751">
                  <a:moveTo>
                    <a:pt x="0" y="8820"/>
                  </a:moveTo>
                  <a:lnTo>
                    <a:pt x="4739" y="4080"/>
                  </a:lnTo>
                  <a:lnTo>
                    <a:pt x="7128" y="2684"/>
                  </a:lnTo>
                  <a:lnTo>
                    <a:pt x="9713" y="1752"/>
                  </a:lnTo>
                  <a:lnTo>
                    <a:pt x="12428" y="1132"/>
                  </a:lnTo>
                  <a:lnTo>
                    <a:pt x="15231" y="718"/>
                  </a:lnTo>
                  <a:lnTo>
                    <a:pt x="18092" y="442"/>
                  </a:lnTo>
                  <a:lnTo>
                    <a:pt x="20990" y="258"/>
                  </a:lnTo>
                  <a:lnTo>
                    <a:pt x="29503" y="54"/>
                  </a:lnTo>
                  <a:lnTo>
                    <a:pt x="34551" y="0"/>
                  </a:lnTo>
                  <a:lnTo>
                    <a:pt x="40893" y="956"/>
                  </a:lnTo>
                  <a:lnTo>
                    <a:pt x="48098" y="2585"/>
                  </a:lnTo>
                  <a:lnTo>
                    <a:pt x="55878" y="4663"/>
                  </a:lnTo>
                  <a:lnTo>
                    <a:pt x="63049" y="6049"/>
                  </a:lnTo>
                  <a:lnTo>
                    <a:pt x="69814" y="6973"/>
                  </a:lnTo>
                  <a:lnTo>
                    <a:pt x="76308" y="7589"/>
                  </a:lnTo>
                  <a:lnTo>
                    <a:pt x="82621" y="8991"/>
                  </a:lnTo>
                  <a:lnTo>
                    <a:pt x="88815" y="10919"/>
                  </a:lnTo>
                  <a:lnTo>
                    <a:pt x="94929" y="13196"/>
                  </a:lnTo>
                  <a:lnTo>
                    <a:pt x="100989" y="14714"/>
                  </a:lnTo>
                  <a:lnTo>
                    <a:pt x="107014" y="15726"/>
                  </a:lnTo>
                  <a:lnTo>
                    <a:pt x="125015" y="1775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365"/>
            <p:cNvSpPr/>
            <p:nvPr/>
          </p:nvSpPr>
          <p:spPr>
            <a:xfrm>
              <a:off x="4152314" y="2634257"/>
              <a:ext cx="1017560" cy="598290"/>
            </a:xfrm>
            <a:custGeom>
              <a:avLst/>
              <a:gdLst/>
              <a:ahLst/>
              <a:cxnLst/>
              <a:rect l="0" t="0" r="0" b="0"/>
              <a:pathLst>
                <a:path w="1017560" h="598290">
                  <a:moveTo>
                    <a:pt x="928678" y="0"/>
                  </a:moveTo>
                  <a:lnTo>
                    <a:pt x="928678" y="13303"/>
                  </a:lnTo>
                  <a:lnTo>
                    <a:pt x="922541" y="31218"/>
                  </a:lnTo>
                  <a:lnTo>
                    <a:pt x="920575" y="49048"/>
                  </a:lnTo>
                  <a:lnTo>
                    <a:pt x="920116" y="64463"/>
                  </a:lnTo>
                  <a:lnTo>
                    <a:pt x="919763" y="134022"/>
                  </a:lnTo>
                  <a:lnTo>
                    <a:pt x="919751" y="174420"/>
                  </a:lnTo>
                  <a:lnTo>
                    <a:pt x="920743" y="184741"/>
                  </a:lnTo>
                  <a:lnTo>
                    <a:pt x="922395" y="194598"/>
                  </a:lnTo>
                  <a:lnTo>
                    <a:pt x="924489" y="204146"/>
                  </a:lnTo>
                  <a:lnTo>
                    <a:pt x="925885" y="214480"/>
                  </a:lnTo>
                  <a:lnTo>
                    <a:pt x="926817" y="225339"/>
                  </a:lnTo>
                  <a:lnTo>
                    <a:pt x="927437" y="236546"/>
                  </a:lnTo>
                  <a:lnTo>
                    <a:pt x="928843" y="247987"/>
                  </a:lnTo>
                  <a:lnTo>
                    <a:pt x="930772" y="259582"/>
                  </a:lnTo>
                  <a:lnTo>
                    <a:pt x="933050" y="271282"/>
                  </a:lnTo>
                  <a:lnTo>
                    <a:pt x="934570" y="282058"/>
                  </a:lnTo>
                  <a:lnTo>
                    <a:pt x="935582" y="292218"/>
                  </a:lnTo>
                  <a:lnTo>
                    <a:pt x="936257" y="301968"/>
                  </a:lnTo>
                  <a:lnTo>
                    <a:pt x="937700" y="312437"/>
                  </a:lnTo>
                  <a:lnTo>
                    <a:pt x="939654" y="323385"/>
                  </a:lnTo>
                  <a:lnTo>
                    <a:pt x="941948" y="334653"/>
                  </a:lnTo>
                  <a:lnTo>
                    <a:pt x="943478" y="345141"/>
                  </a:lnTo>
                  <a:lnTo>
                    <a:pt x="944497" y="355110"/>
                  </a:lnTo>
                  <a:lnTo>
                    <a:pt x="945177" y="364732"/>
                  </a:lnTo>
                  <a:lnTo>
                    <a:pt x="948579" y="383361"/>
                  </a:lnTo>
                  <a:lnTo>
                    <a:pt x="952406" y="401563"/>
                  </a:lnTo>
                  <a:lnTo>
                    <a:pt x="954106" y="419574"/>
                  </a:lnTo>
                  <a:lnTo>
                    <a:pt x="957508" y="434855"/>
                  </a:lnTo>
                  <a:lnTo>
                    <a:pt x="961335" y="448261"/>
                  </a:lnTo>
                  <a:lnTo>
                    <a:pt x="963036" y="460834"/>
                  </a:lnTo>
                  <a:lnTo>
                    <a:pt x="963993" y="479069"/>
                  </a:lnTo>
                  <a:lnTo>
                    <a:pt x="964277" y="497039"/>
                  </a:lnTo>
                  <a:lnTo>
                    <a:pt x="964385" y="520372"/>
                  </a:lnTo>
                  <a:lnTo>
                    <a:pt x="963398" y="523524"/>
                  </a:lnTo>
                  <a:lnTo>
                    <a:pt x="959653" y="529672"/>
                  </a:lnTo>
                  <a:lnTo>
                    <a:pt x="943405" y="547674"/>
                  </a:lnTo>
                  <a:lnTo>
                    <a:pt x="934585" y="556613"/>
                  </a:lnTo>
                  <a:lnTo>
                    <a:pt x="931624" y="558599"/>
                  </a:lnTo>
                  <a:lnTo>
                    <a:pt x="925688" y="560806"/>
                  </a:lnTo>
                  <a:lnTo>
                    <a:pt x="898457" y="564984"/>
                  </a:lnTo>
                  <a:lnTo>
                    <a:pt x="882505" y="568604"/>
                  </a:lnTo>
                  <a:lnTo>
                    <a:pt x="855796" y="570642"/>
                  </a:lnTo>
                  <a:lnTo>
                    <a:pt x="824181" y="571246"/>
                  </a:lnTo>
                  <a:lnTo>
                    <a:pt x="793536" y="572417"/>
                  </a:lnTo>
                  <a:lnTo>
                    <a:pt x="767743" y="576207"/>
                  </a:lnTo>
                  <a:lnTo>
                    <a:pt x="742388" y="578553"/>
                  </a:lnTo>
                  <a:lnTo>
                    <a:pt x="716898" y="579596"/>
                  </a:lnTo>
                  <a:lnTo>
                    <a:pt x="673665" y="580183"/>
                  </a:lnTo>
                  <a:lnTo>
                    <a:pt x="640713" y="580320"/>
                  </a:lnTo>
                  <a:lnTo>
                    <a:pt x="623592" y="581349"/>
                  </a:lnTo>
                  <a:lnTo>
                    <a:pt x="606225" y="583027"/>
                  </a:lnTo>
                  <a:lnTo>
                    <a:pt x="588693" y="585138"/>
                  </a:lnTo>
                  <a:lnTo>
                    <a:pt x="571053" y="586545"/>
                  </a:lnTo>
                  <a:lnTo>
                    <a:pt x="553339" y="587483"/>
                  </a:lnTo>
                  <a:lnTo>
                    <a:pt x="517782" y="588526"/>
                  </a:lnTo>
                  <a:lnTo>
                    <a:pt x="482136" y="588989"/>
                  </a:lnTo>
                  <a:lnTo>
                    <a:pt x="464296" y="590105"/>
                  </a:lnTo>
                  <a:lnTo>
                    <a:pt x="446449" y="591841"/>
                  </a:lnTo>
                  <a:lnTo>
                    <a:pt x="428598" y="593990"/>
                  </a:lnTo>
                  <a:lnTo>
                    <a:pt x="410744" y="595423"/>
                  </a:lnTo>
                  <a:lnTo>
                    <a:pt x="392889" y="596379"/>
                  </a:lnTo>
                  <a:lnTo>
                    <a:pt x="358166" y="597440"/>
                  </a:lnTo>
                  <a:lnTo>
                    <a:pt x="280309" y="598178"/>
                  </a:lnTo>
                  <a:lnTo>
                    <a:pt x="107348" y="598289"/>
                  </a:lnTo>
                  <a:lnTo>
                    <a:pt x="94669" y="595644"/>
                  </a:lnTo>
                  <a:lnTo>
                    <a:pt x="89898" y="593549"/>
                  </a:lnTo>
                  <a:lnTo>
                    <a:pt x="79306" y="591221"/>
                  </a:lnTo>
                  <a:lnTo>
                    <a:pt x="61078" y="589727"/>
                  </a:lnTo>
                  <a:lnTo>
                    <a:pt x="58574" y="588613"/>
                  </a:lnTo>
                  <a:lnTo>
                    <a:pt x="56906" y="586877"/>
                  </a:lnTo>
                  <a:lnTo>
                    <a:pt x="55793" y="584728"/>
                  </a:lnTo>
                  <a:lnTo>
                    <a:pt x="54557" y="579694"/>
                  </a:lnTo>
                  <a:lnTo>
                    <a:pt x="54227" y="576963"/>
                  </a:lnTo>
                  <a:lnTo>
                    <a:pt x="53016" y="575142"/>
                  </a:lnTo>
                  <a:lnTo>
                    <a:pt x="51215" y="573928"/>
                  </a:lnTo>
                  <a:lnTo>
                    <a:pt x="49023" y="573119"/>
                  </a:lnTo>
                  <a:lnTo>
                    <a:pt x="47561" y="571587"/>
                  </a:lnTo>
                  <a:lnTo>
                    <a:pt x="46587" y="569574"/>
                  </a:lnTo>
                  <a:lnTo>
                    <a:pt x="45504" y="564691"/>
                  </a:lnTo>
                  <a:lnTo>
                    <a:pt x="44810" y="550826"/>
                  </a:lnTo>
                  <a:lnTo>
                    <a:pt x="44649" y="519493"/>
                  </a:lnTo>
                  <a:lnTo>
                    <a:pt x="47289" y="508368"/>
                  </a:lnTo>
                  <a:lnTo>
                    <a:pt x="50778" y="496808"/>
                  </a:lnTo>
                  <a:lnTo>
                    <a:pt x="52742" y="478153"/>
                  </a:lnTo>
                  <a:lnTo>
                    <a:pt x="53201" y="462544"/>
                  </a:lnTo>
                  <a:lnTo>
                    <a:pt x="53519" y="426526"/>
                  </a:lnTo>
                  <a:lnTo>
                    <a:pt x="53559" y="397232"/>
                  </a:lnTo>
                  <a:lnTo>
                    <a:pt x="50918" y="381931"/>
                  </a:lnTo>
                  <a:lnTo>
                    <a:pt x="47430" y="365208"/>
                  </a:lnTo>
                  <a:lnTo>
                    <a:pt x="45879" y="347854"/>
                  </a:lnTo>
                  <a:lnTo>
                    <a:pt x="42544" y="330219"/>
                  </a:lnTo>
                  <a:lnTo>
                    <a:pt x="38747" y="312459"/>
                  </a:lnTo>
                  <a:lnTo>
                    <a:pt x="37059" y="294645"/>
                  </a:lnTo>
                  <a:lnTo>
                    <a:pt x="33663" y="276805"/>
                  </a:lnTo>
                  <a:lnTo>
                    <a:pt x="29839" y="259946"/>
                  </a:lnTo>
                  <a:lnTo>
                    <a:pt x="28139" y="245839"/>
                  </a:lnTo>
                  <a:lnTo>
                    <a:pt x="27383" y="230309"/>
                  </a:lnTo>
                  <a:lnTo>
                    <a:pt x="26055" y="214477"/>
                  </a:lnTo>
                  <a:lnTo>
                    <a:pt x="22158" y="200826"/>
                  </a:lnTo>
                  <a:lnTo>
                    <a:pt x="19765" y="188144"/>
                  </a:lnTo>
                  <a:lnTo>
                    <a:pt x="17708" y="175893"/>
                  </a:lnTo>
                  <a:lnTo>
                    <a:pt x="11965" y="158832"/>
                  </a:lnTo>
                  <a:lnTo>
                    <a:pt x="9521" y="143675"/>
                  </a:lnTo>
                  <a:lnTo>
                    <a:pt x="9321" y="140432"/>
                  </a:lnTo>
                  <a:lnTo>
                    <a:pt x="2862" y="121961"/>
                  </a:lnTo>
                  <a:lnTo>
                    <a:pt x="368" y="109302"/>
                  </a:lnTo>
                  <a:lnTo>
                    <a:pt x="0" y="98650"/>
                  </a:lnTo>
                  <a:lnTo>
                    <a:pt x="29878" y="98228"/>
                  </a:lnTo>
                  <a:lnTo>
                    <a:pt x="67743" y="98227"/>
                  </a:lnTo>
                  <a:lnTo>
                    <a:pt x="100245" y="92090"/>
                  </a:lnTo>
                  <a:lnTo>
                    <a:pt x="121277" y="90539"/>
                  </a:lnTo>
                  <a:lnTo>
                    <a:pt x="143854" y="89849"/>
                  </a:lnTo>
                  <a:lnTo>
                    <a:pt x="195426" y="89406"/>
                  </a:lnTo>
                  <a:lnTo>
                    <a:pt x="224103" y="86700"/>
                  </a:lnTo>
                  <a:lnTo>
                    <a:pt x="253385" y="83182"/>
                  </a:lnTo>
                  <a:lnTo>
                    <a:pt x="282936" y="81618"/>
                  </a:lnTo>
                  <a:lnTo>
                    <a:pt x="312606" y="80923"/>
                  </a:lnTo>
                  <a:lnTo>
                    <a:pt x="343321" y="79622"/>
                  </a:lnTo>
                  <a:lnTo>
                    <a:pt x="359846" y="77886"/>
                  </a:lnTo>
                  <a:lnTo>
                    <a:pt x="394082" y="73312"/>
                  </a:lnTo>
                  <a:lnTo>
                    <a:pt x="429142" y="67971"/>
                  </a:lnTo>
                  <a:lnTo>
                    <a:pt x="446826" y="66150"/>
                  </a:lnTo>
                  <a:lnTo>
                    <a:pt x="464568" y="64936"/>
                  </a:lnTo>
                  <a:lnTo>
                    <a:pt x="482350" y="64127"/>
                  </a:lnTo>
                  <a:lnTo>
                    <a:pt x="500157" y="62595"/>
                  </a:lnTo>
                  <a:lnTo>
                    <a:pt x="517981" y="60582"/>
                  </a:lnTo>
                  <a:lnTo>
                    <a:pt x="535818" y="58247"/>
                  </a:lnTo>
                  <a:lnTo>
                    <a:pt x="552669" y="56691"/>
                  </a:lnTo>
                  <a:lnTo>
                    <a:pt x="568865" y="55653"/>
                  </a:lnTo>
                  <a:lnTo>
                    <a:pt x="584622" y="54962"/>
                  </a:lnTo>
                  <a:lnTo>
                    <a:pt x="618007" y="54193"/>
                  </a:lnTo>
                  <a:lnTo>
                    <a:pt x="683205" y="53700"/>
                  </a:lnTo>
                  <a:lnTo>
                    <a:pt x="713745" y="50987"/>
                  </a:lnTo>
                  <a:lnTo>
                    <a:pt x="743856" y="47465"/>
                  </a:lnTo>
                  <a:lnTo>
                    <a:pt x="773774" y="45901"/>
                  </a:lnTo>
                  <a:lnTo>
                    <a:pt x="800961" y="45205"/>
                  </a:lnTo>
                  <a:lnTo>
                    <a:pt x="917937" y="44658"/>
                  </a:lnTo>
                  <a:lnTo>
                    <a:pt x="993471" y="44649"/>
                  </a:lnTo>
                  <a:lnTo>
                    <a:pt x="996678" y="43657"/>
                  </a:lnTo>
                  <a:lnTo>
                    <a:pt x="1007220" y="36960"/>
                  </a:lnTo>
                  <a:lnTo>
                    <a:pt x="1010880" y="36271"/>
                  </a:lnTo>
                  <a:lnTo>
                    <a:pt x="1017559" y="35751"/>
                  </a:lnTo>
                  <a:lnTo>
                    <a:pt x="1009045" y="3571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366"/>
            <p:cNvSpPr/>
            <p:nvPr/>
          </p:nvSpPr>
          <p:spPr>
            <a:xfrm>
              <a:off x="2500322" y="2705695"/>
              <a:ext cx="1009042" cy="544676"/>
            </a:xfrm>
            <a:custGeom>
              <a:avLst/>
              <a:gdLst/>
              <a:ahLst/>
              <a:cxnLst/>
              <a:rect l="0" t="0" r="0" b="0"/>
              <a:pathLst>
                <a:path w="1009042" h="544676">
                  <a:moveTo>
                    <a:pt x="910818" y="0"/>
                  </a:moveTo>
                  <a:lnTo>
                    <a:pt x="910818" y="12429"/>
                  </a:lnTo>
                  <a:lnTo>
                    <a:pt x="911810" y="15231"/>
                  </a:lnTo>
                  <a:lnTo>
                    <a:pt x="916955" y="23915"/>
                  </a:lnTo>
                  <a:lnTo>
                    <a:pt x="918506" y="29811"/>
                  </a:lnTo>
                  <a:lnTo>
                    <a:pt x="919380" y="43449"/>
                  </a:lnTo>
                  <a:lnTo>
                    <a:pt x="922230" y="54368"/>
                  </a:lnTo>
                  <a:lnTo>
                    <a:pt x="925812" y="65835"/>
                  </a:lnTo>
                  <a:lnTo>
                    <a:pt x="927404" y="77546"/>
                  </a:lnTo>
                  <a:lnTo>
                    <a:pt x="928111" y="92012"/>
                  </a:lnTo>
                  <a:lnTo>
                    <a:pt x="929418" y="108363"/>
                  </a:lnTo>
                  <a:lnTo>
                    <a:pt x="931156" y="116890"/>
                  </a:lnTo>
                  <a:lnTo>
                    <a:pt x="933306" y="125552"/>
                  </a:lnTo>
                  <a:lnTo>
                    <a:pt x="934740" y="134302"/>
                  </a:lnTo>
                  <a:lnTo>
                    <a:pt x="935695" y="143113"/>
                  </a:lnTo>
                  <a:lnTo>
                    <a:pt x="936333" y="151963"/>
                  </a:lnTo>
                  <a:lnTo>
                    <a:pt x="936757" y="160840"/>
                  </a:lnTo>
                  <a:lnTo>
                    <a:pt x="937230" y="178641"/>
                  </a:lnTo>
                  <a:lnTo>
                    <a:pt x="938347" y="187554"/>
                  </a:lnTo>
                  <a:lnTo>
                    <a:pt x="940085" y="196474"/>
                  </a:lnTo>
                  <a:lnTo>
                    <a:pt x="942236" y="205397"/>
                  </a:lnTo>
                  <a:lnTo>
                    <a:pt x="944662" y="214322"/>
                  </a:lnTo>
                  <a:lnTo>
                    <a:pt x="950003" y="232176"/>
                  </a:lnTo>
                  <a:lnTo>
                    <a:pt x="951824" y="241104"/>
                  </a:lnTo>
                  <a:lnTo>
                    <a:pt x="953038" y="250033"/>
                  </a:lnTo>
                  <a:lnTo>
                    <a:pt x="953848" y="258962"/>
                  </a:lnTo>
                  <a:lnTo>
                    <a:pt x="955379" y="267891"/>
                  </a:lnTo>
                  <a:lnTo>
                    <a:pt x="957393" y="276821"/>
                  </a:lnTo>
                  <a:lnTo>
                    <a:pt x="967753" y="317279"/>
                  </a:lnTo>
                  <a:lnTo>
                    <a:pt x="969611" y="327605"/>
                  </a:lnTo>
                  <a:lnTo>
                    <a:pt x="970849" y="337466"/>
                  </a:lnTo>
                  <a:lnTo>
                    <a:pt x="971675" y="347016"/>
                  </a:lnTo>
                  <a:lnTo>
                    <a:pt x="973217" y="356360"/>
                  </a:lnTo>
                  <a:lnTo>
                    <a:pt x="975238" y="365565"/>
                  </a:lnTo>
                  <a:lnTo>
                    <a:pt x="977577" y="374679"/>
                  </a:lnTo>
                  <a:lnTo>
                    <a:pt x="982822" y="390097"/>
                  </a:lnTo>
                  <a:lnTo>
                    <a:pt x="987468" y="404556"/>
                  </a:lnTo>
                  <a:lnTo>
                    <a:pt x="989533" y="420904"/>
                  </a:lnTo>
                  <a:lnTo>
                    <a:pt x="993097" y="435446"/>
                  </a:lnTo>
                  <a:lnTo>
                    <a:pt x="997988" y="448524"/>
                  </a:lnTo>
                  <a:lnTo>
                    <a:pt x="1003469" y="460951"/>
                  </a:lnTo>
                  <a:lnTo>
                    <a:pt x="1006567" y="473088"/>
                  </a:lnTo>
                  <a:lnTo>
                    <a:pt x="1008311" y="488432"/>
                  </a:lnTo>
                  <a:lnTo>
                    <a:pt x="1008900" y="502505"/>
                  </a:lnTo>
                  <a:lnTo>
                    <a:pt x="1009041" y="525073"/>
                  </a:lnTo>
                  <a:lnTo>
                    <a:pt x="1006397" y="528707"/>
                  </a:lnTo>
                  <a:lnTo>
                    <a:pt x="995742" y="540107"/>
                  </a:lnTo>
                  <a:lnTo>
                    <a:pt x="993231" y="541642"/>
                  </a:lnTo>
                  <a:lnTo>
                    <a:pt x="987795" y="543347"/>
                  </a:lnTo>
                  <a:lnTo>
                    <a:pt x="965573" y="544591"/>
                  </a:lnTo>
                  <a:lnTo>
                    <a:pt x="948980" y="544675"/>
                  </a:lnTo>
                  <a:lnTo>
                    <a:pt x="918466" y="538567"/>
                  </a:lnTo>
                  <a:lnTo>
                    <a:pt x="891587" y="536606"/>
                  </a:lnTo>
                  <a:lnTo>
                    <a:pt x="870190" y="536148"/>
                  </a:lnTo>
                  <a:lnTo>
                    <a:pt x="265427" y="535781"/>
                  </a:lnTo>
                  <a:lnTo>
                    <a:pt x="241324" y="533135"/>
                  </a:lnTo>
                  <a:lnTo>
                    <a:pt x="218374" y="529644"/>
                  </a:lnTo>
                  <a:lnTo>
                    <a:pt x="188720" y="526687"/>
                  </a:lnTo>
                  <a:lnTo>
                    <a:pt x="162074" y="519967"/>
                  </a:lnTo>
                  <a:lnTo>
                    <a:pt x="134790" y="508808"/>
                  </a:lnTo>
                  <a:lnTo>
                    <a:pt x="123401" y="502957"/>
                  </a:lnTo>
                  <a:lnTo>
                    <a:pt x="108005" y="491116"/>
                  </a:lnTo>
                  <a:lnTo>
                    <a:pt x="90669" y="474482"/>
                  </a:lnTo>
                  <a:lnTo>
                    <a:pt x="78672" y="457866"/>
                  </a:lnTo>
                  <a:lnTo>
                    <a:pt x="74647" y="446251"/>
                  </a:lnTo>
                  <a:lnTo>
                    <a:pt x="71866" y="434474"/>
                  </a:lnTo>
                  <a:lnTo>
                    <a:pt x="59187" y="400058"/>
                  </a:lnTo>
                  <a:lnTo>
                    <a:pt x="56065" y="385832"/>
                  </a:lnTo>
                  <a:lnTo>
                    <a:pt x="53686" y="371903"/>
                  </a:lnTo>
                  <a:lnTo>
                    <a:pt x="49321" y="355790"/>
                  </a:lnTo>
                  <a:lnTo>
                    <a:pt x="47760" y="347326"/>
                  </a:lnTo>
                  <a:lnTo>
                    <a:pt x="46719" y="338707"/>
                  </a:lnTo>
                  <a:lnTo>
                    <a:pt x="44571" y="322185"/>
                  </a:lnTo>
                  <a:lnTo>
                    <a:pt x="40309" y="308227"/>
                  </a:lnTo>
                  <a:lnTo>
                    <a:pt x="37753" y="292763"/>
                  </a:lnTo>
                  <a:lnTo>
                    <a:pt x="35625" y="275968"/>
                  </a:lnTo>
                  <a:lnTo>
                    <a:pt x="33669" y="267322"/>
                  </a:lnTo>
                  <a:lnTo>
                    <a:pt x="29841" y="250771"/>
                  </a:lnTo>
                  <a:lnTo>
                    <a:pt x="28140" y="236800"/>
                  </a:lnTo>
                  <a:lnTo>
                    <a:pt x="24738" y="221330"/>
                  </a:lnTo>
                  <a:lnTo>
                    <a:pt x="20911" y="205525"/>
                  </a:lnTo>
                  <a:lnTo>
                    <a:pt x="19210" y="191886"/>
                  </a:lnTo>
                  <a:lnTo>
                    <a:pt x="15808" y="179209"/>
                  </a:lnTo>
                  <a:lnTo>
                    <a:pt x="11981" y="166961"/>
                  </a:lnTo>
                  <a:lnTo>
                    <a:pt x="10280" y="154903"/>
                  </a:lnTo>
                  <a:lnTo>
                    <a:pt x="9525" y="142929"/>
                  </a:lnTo>
                  <a:lnTo>
                    <a:pt x="9323" y="136958"/>
                  </a:lnTo>
                  <a:lnTo>
                    <a:pt x="8196" y="131985"/>
                  </a:lnTo>
                  <a:lnTo>
                    <a:pt x="1905" y="116874"/>
                  </a:lnTo>
                  <a:lnTo>
                    <a:pt x="557" y="104744"/>
                  </a:lnTo>
                  <a:lnTo>
                    <a:pt x="158" y="91228"/>
                  </a:lnTo>
                  <a:lnTo>
                    <a:pt x="0" y="76262"/>
                  </a:lnTo>
                  <a:lnTo>
                    <a:pt x="989" y="74654"/>
                  </a:lnTo>
                  <a:lnTo>
                    <a:pt x="2640" y="73582"/>
                  </a:lnTo>
                  <a:lnTo>
                    <a:pt x="7679" y="71861"/>
                  </a:lnTo>
                  <a:lnTo>
                    <a:pt x="36677" y="71454"/>
                  </a:lnTo>
                  <a:lnTo>
                    <a:pt x="112426" y="71438"/>
                  </a:lnTo>
                  <a:lnTo>
                    <a:pt x="134959" y="68792"/>
                  </a:lnTo>
                  <a:lnTo>
                    <a:pt x="158203" y="65301"/>
                  </a:lnTo>
                  <a:lnTo>
                    <a:pt x="181762" y="63749"/>
                  </a:lnTo>
                  <a:lnTo>
                    <a:pt x="208108" y="60414"/>
                  </a:lnTo>
                  <a:lnTo>
                    <a:pt x="237346" y="56616"/>
                  </a:lnTo>
                  <a:lnTo>
                    <a:pt x="253478" y="55603"/>
                  </a:lnTo>
                  <a:lnTo>
                    <a:pt x="287276" y="54478"/>
                  </a:lnTo>
                  <a:lnTo>
                    <a:pt x="322141" y="53978"/>
                  </a:lnTo>
                  <a:lnTo>
                    <a:pt x="339773" y="52852"/>
                  </a:lnTo>
                  <a:lnTo>
                    <a:pt x="357481" y="51110"/>
                  </a:lnTo>
                  <a:lnTo>
                    <a:pt x="375239" y="48956"/>
                  </a:lnTo>
                  <a:lnTo>
                    <a:pt x="393031" y="47520"/>
                  </a:lnTo>
                  <a:lnTo>
                    <a:pt x="410846" y="46563"/>
                  </a:lnTo>
                  <a:lnTo>
                    <a:pt x="446514" y="45499"/>
                  </a:lnTo>
                  <a:lnTo>
                    <a:pt x="482211" y="45026"/>
                  </a:lnTo>
                  <a:lnTo>
                    <a:pt x="500064" y="43908"/>
                  </a:lnTo>
                  <a:lnTo>
                    <a:pt x="517920" y="42170"/>
                  </a:lnTo>
                  <a:lnTo>
                    <a:pt x="535777" y="40020"/>
                  </a:lnTo>
                  <a:lnTo>
                    <a:pt x="553634" y="38586"/>
                  </a:lnTo>
                  <a:lnTo>
                    <a:pt x="571493" y="37630"/>
                  </a:lnTo>
                  <a:lnTo>
                    <a:pt x="607210" y="36568"/>
                  </a:lnTo>
                  <a:lnTo>
                    <a:pt x="691765" y="35831"/>
                  </a:lnTo>
                  <a:lnTo>
                    <a:pt x="722511" y="33122"/>
                  </a:lnTo>
                  <a:lnTo>
                    <a:pt x="752712" y="29604"/>
                  </a:lnTo>
                  <a:lnTo>
                    <a:pt x="782671" y="28040"/>
                  </a:lnTo>
                  <a:lnTo>
                    <a:pt x="807231" y="27345"/>
                  </a:lnTo>
                  <a:lnTo>
                    <a:pt x="862671" y="26862"/>
                  </a:lnTo>
                  <a:lnTo>
                    <a:pt x="964396" y="2678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367"/>
            <p:cNvSpPr/>
            <p:nvPr/>
          </p:nvSpPr>
          <p:spPr>
            <a:xfrm>
              <a:off x="6233412" y="2187773"/>
              <a:ext cx="106667" cy="445088"/>
            </a:xfrm>
            <a:custGeom>
              <a:avLst/>
              <a:gdLst/>
              <a:ahLst/>
              <a:cxnLst/>
              <a:rect l="0" t="0" r="0" b="0"/>
              <a:pathLst>
                <a:path w="106667" h="445088">
                  <a:moveTo>
                    <a:pt x="106666" y="0"/>
                  </a:moveTo>
                  <a:lnTo>
                    <a:pt x="106666" y="12429"/>
                  </a:lnTo>
                  <a:lnTo>
                    <a:pt x="104020" y="20737"/>
                  </a:lnTo>
                  <a:lnTo>
                    <a:pt x="101925" y="25731"/>
                  </a:lnTo>
                  <a:lnTo>
                    <a:pt x="99598" y="36571"/>
                  </a:lnTo>
                  <a:lnTo>
                    <a:pt x="98563" y="48004"/>
                  </a:lnTo>
                  <a:lnTo>
                    <a:pt x="98104" y="59700"/>
                  </a:lnTo>
                  <a:lnTo>
                    <a:pt x="95253" y="71512"/>
                  </a:lnTo>
                  <a:lnTo>
                    <a:pt x="93104" y="77440"/>
                  </a:lnTo>
                  <a:lnTo>
                    <a:pt x="91671" y="84369"/>
                  </a:lnTo>
                  <a:lnTo>
                    <a:pt x="90716" y="91965"/>
                  </a:lnTo>
                  <a:lnTo>
                    <a:pt x="90079" y="100005"/>
                  </a:lnTo>
                  <a:lnTo>
                    <a:pt x="89655" y="108342"/>
                  </a:lnTo>
                  <a:lnTo>
                    <a:pt x="89183" y="125542"/>
                  </a:lnTo>
                  <a:lnTo>
                    <a:pt x="88918" y="151961"/>
                  </a:lnTo>
                  <a:lnTo>
                    <a:pt x="87888" y="160839"/>
                  </a:lnTo>
                  <a:lnTo>
                    <a:pt x="86209" y="169734"/>
                  </a:lnTo>
                  <a:lnTo>
                    <a:pt x="84098" y="178640"/>
                  </a:lnTo>
                  <a:lnTo>
                    <a:pt x="82692" y="187554"/>
                  </a:lnTo>
                  <a:lnTo>
                    <a:pt x="81753" y="196474"/>
                  </a:lnTo>
                  <a:lnTo>
                    <a:pt x="81127" y="205397"/>
                  </a:lnTo>
                  <a:lnTo>
                    <a:pt x="80710" y="214322"/>
                  </a:lnTo>
                  <a:lnTo>
                    <a:pt x="80247" y="232176"/>
                  </a:lnTo>
                  <a:lnTo>
                    <a:pt x="79910" y="281010"/>
                  </a:lnTo>
                  <a:lnTo>
                    <a:pt x="78906" y="288543"/>
                  </a:lnTo>
                  <a:lnTo>
                    <a:pt x="77245" y="296542"/>
                  </a:lnTo>
                  <a:lnTo>
                    <a:pt x="75145" y="304851"/>
                  </a:lnTo>
                  <a:lnTo>
                    <a:pt x="73746" y="313367"/>
                  </a:lnTo>
                  <a:lnTo>
                    <a:pt x="72813" y="322021"/>
                  </a:lnTo>
                  <a:lnTo>
                    <a:pt x="72191" y="330766"/>
                  </a:lnTo>
                  <a:lnTo>
                    <a:pt x="71776" y="338581"/>
                  </a:lnTo>
                  <a:lnTo>
                    <a:pt x="71315" y="352556"/>
                  </a:lnTo>
                  <a:lnTo>
                    <a:pt x="71019" y="377696"/>
                  </a:lnTo>
                  <a:lnTo>
                    <a:pt x="70947" y="445087"/>
                  </a:lnTo>
                  <a:lnTo>
                    <a:pt x="69955" y="444561"/>
                  </a:lnTo>
                  <a:lnTo>
                    <a:pt x="68301" y="443217"/>
                  </a:lnTo>
                  <a:lnTo>
                    <a:pt x="62126" y="437653"/>
                  </a:lnTo>
                  <a:lnTo>
                    <a:pt x="62027" y="425134"/>
                  </a:lnTo>
                  <a:lnTo>
                    <a:pt x="61031" y="422329"/>
                  </a:lnTo>
                  <a:lnTo>
                    <a:pt x="59376" y="419467"/>
                  </a:lnTo>
                  <a:lnTo>
                    <a:pt x="57280" y="416567"/>
                  </a:lnTo>
                  <a:lnTo>
                    <a:pt x="54951" y="410698"/>
                  </a:lnTo>
                  <a:lnTo>
                    <a:pt x="52923" y="403790"/>
                  </a:lnTo>
                  <a:lnTo>
                    <a:pt x="50993" y="399170"/>
                  </a:lnTo>
                  <a:lnTo>
                    <a:pt x="48715" y="394106"/>
                  </a:lnTo>
                  <a:lnTo>
                    <a:pt x="46204" y="389737"/>
                  </a:lnTo>
                  <a:lnTo>
                    <a:pt x="43537" y="385833"/>
                  </a:lnTo>
                  <a:lnTo>
                    <a:pt x="40768" y="382237"/>
                  </a:lnTo>
                  <a:lnTo>
                    <a:pt x="37929" y="377856"/>
                  </a:lnTo>
                  <a:lnTo>
                    <a:pt x="35044" y="372951"/>
                  </a:lnTo>
                  <a:lnTo>
                    <a:pt x="32128" y="367697"/>
                  </a:lnTo>
                  <a:lnTo>
                    <a:pt x="29193" y="363201"/>
                  </a:lnTo>
                  <a:lnTo>
                    <a:pt x="26243" y="359212"/>
                  </a:lnTo>
                  <a:lnTo>
                    <a:pt x="23285" y="355561"/>
                  </a:lnTo>
                  <a:lnTo>
                    <a:pt x="21313" y="351142"/>
                  </a:lnTo>
                  <a:lnTo>
                    <a:pt x="19122" y="340941"/>
                  </a:lnTo>
                  <a:lnTo>
                    <a:pt x="17545" y="337426"/>
                  </a:lnTo>
                  <a:lnTo>
                    <a:pt x="15501" y="335084"/>
                  </a:lnTo>
                  <a:lnTo>
                    <a:pt x="13147" y="333522"/>
                  </a:lnTo>
                  <a:lnTo>
                    <a:pt x="10586" y="331489"/>
                  </a:lnTo>
                  <a:lnTo>
                    <a:pt x="7886" y="329141"/>
                  </a:lnTo>
                  <a:lnTo>
                    <a:pt x="5094" y="326583"/>
                  </a:lnTo>
                  <a:lnTo>
                    <a:pt x="3232" y="323886"/>
                  </a:lnTo>
                  <a:lnTo>
                    <a:pt x="0" y="314229"/>
                  </a:lnTo>
                  <a:lnTo>
                    <a:pt x="828" y="313666"/>
                  </a:lnTo>
                  <a:lnTo>
                    <a:pt x="2372" y="313290"/>
                  </a:lnTo>
                  <a:lnTo>
                    <a:pt x="8439" y="31253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368"/>
            <p:cNvSpPr/>
            <p:nvPr/>
          </p:nvSpPr>
          <p:spPr>
            <a:xfrm>
              <a:off x="6322218" y="2518171"/>
              <a:ext cx="89298" cy="151806"/>
            </a:xfrm>
            <a:custGeom>
              <a:avLst/>
              <a:gdLst/>
              <a:ahLst/>
              <a:cxnLst/>
              <a:rect l="0" t="0" r="0" b="0"/>
              <a:pathLst>
                <a:path w="89298" h="151806">
                  <a:moveTo>
                    <a:pt x="0" y="151805"/>
                  </a:moveTo>
                  <a:lnTo>
                    <a:pt x="0" y="139376"/>
                  </a:lnTo>
                  <a:lnTo>
                    <a:pt x="992" y="136574"/>
                  </a:lnTo>
                  <a:lnTo>
                    <a:pt x="2646" y="133714"/>
                  </a:lnTo>
                  <a:lnTo>
                    <a:pt x="4740" y="130814"/>
                  </a:lnTo>
                  <a:lnTo>
                    <a:pt x="7128" y="127889"/>
                  </a:lnTo>
                  <a:lnTo>
                    <a:pt x="9714" y="124947"/>
                  </a:lnTo>
                  <a:lnTo>
                    <a:pt x="12429" y="121994"/>
                  </a:lnTo>
                  <a:lnTo>
                    <a:pt x="15231" y="118040"/>
                  </a:lnTo>
                  <a:lnTo>
                    <a:pt x="18092" y="113420"/>
                  </a:lnTo>
                  <a:lnTo>
                    <a:pt x="20991" y="108356"/>
                  </a:lnTo>
                  <a:lnTo>
                    <a:pt x="26858" y="97437"/>
                  </a:lnTo>
                  <a:lnTo>
                    <a:pt x="29811" y="91747"/>
                  </a:lnTo>
                  <a:lnTo>
                    <a:pt x="32773" y="86962"/>
                  </a:lnTo>
                  <a:lnTo>
                    <a:pt x="35739" y="82779"/>
                  </a:lnTo>
                  <a:lnTo>
                    <a:pt x="38709" y="78999"/>
                  </a:lnTo>
                  <a:lnTo>
                    <a:pt x="42673" y="73502"/>
                  </a:lnTo>
                  <a:lnTo>
                    <a:pt x="52370" y="59457"/>
                  </a:lnTo>
                  <a:lnTo>
                    <a:pt x="56741" y="52537"/>
                  </a:lnTo>
                  <a:lnTo>
                    <a:pt x="60648" y="45938"/>
                  </a:lnTo>
                  <a:lnTo>
                    <a:pt x="64244" y="39555"/>
                  </a:lnTo>
                  <a:lnTo>
                    <a:pt x="68627" y="33316"/>
                  </a:lnTo>
                  <a:lnTo>
                    <a:pt x="73533" y="27171"/>
                  </a:lnTo>
                  <a:lnTo>
                    <a:pt x="78788" y="21091"/>
                  </a:lnTo>
                  <a:lnTo>
                    <a:pt x="82291" y="16045"/>
                  </a:lnTo>
                  <a:lnTo>
                    <a:pt x="84626" y="11689"/>
                  </a:lnTo>
                  <a:lnTo>
                    <a:pt x="89297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369"/>
            <p:cNvSpPr/>
            <p:nvPr/>
          </p:nvSpPr>
          <p:spPr>
            <a:xfrm>
              <a:off x="6385967" y="1928812"/>
              <a:ext cx="25549" cy="169545"/>
            </a:xfrm>
            <a:custGeom>
              <a:avLst/>
              <a:gdLst/>
              <a:ahLst/>
              <a:cxnLst/>
              <a:rect l="0" t="0" r="0" b="0"/>
              <a:pathLst>
                <a:path w="25549" h="169545">
                  <a:moveTo>
                    <a:pt x="7689" y="0"/>
                  </a:moveTo>
                  <a:lnTo>
                    <a:pt x="7689" y="21250"/>
                  </a:lnTo>
                  <a:lnTo>
                    <a:pt x="6697" y="25080"/>
                  </a:lnTo>
                  <a:lnTo>
                    <a:pt x="5044" y="29619"/>
                  </a:lnTo>
                  <a:lnTo>
                    <a:pt x="2949" y="34629"/>
                  </a:lnTo>
                  <a:lnTo>
                    <a:pt x="1552" y="38961"/>
                  </a:lnTo>
                  <a:lnTo>
                    <a:pt x="621" y="42841"/>
                  </a:lnTo>
                  <a:lnTo>
                    <a:pt x="0" y="46420"/>
                  </a:lnTo>
                  <a:lnTo>
                    <a:pt x="579" y="50791"/>
                  </a:lnTo>
                  <a:lnTo>
                    <a:pt x="1957" y="55688"/>
                  </a:lnTo>
                  <a:lnTo>
                    <a:pt x="3867" y="60938"/>
                  </a:lnTo>
                  <a:lnTo>
                    <a:pt x="5142" y="65430"/>
                  </a:lnTo>
                  <a:lnTo>
                    <a:pt x="5991" y="69417"/>
                  </a:lnTo>
                  <a:lnTo>
                    <a:pt x="6556" y="73067"/>
                  </a:lnTo>
                  <a:lnTo>
                    <a:pt x="6934" y="76493"/>
                  </a:lnTo>
                  <a:lnTo>
                    <a:pt x="7185" y="79768"/>
                  </a:lnTo>
                  <a:lnTo>
                    <a:pt x="7353" y="82945"/>
                  </a:lnTo>
                  <a:lnTo>
                    <a:pt x="7540" y="91765"/>
                  </a:lnTo>
                  <a:lnTo>
                    <a:pt x="7686" y="127880"/>
                  </a:lnTo>
                  <a:lnTo>
                    <a:pt x="8679" y="130894"/>
                  </a:lnTo>
                  <a:lnTo>
                    <a:pt x="10334" y="133895"/>
                  </a:lnTo>
                  <a:lnTo>
                    <a:pt x="12428" y="136888"/>
                  </a:lnTo>
                  <a:lnTo>
                    <a:pt x="13825" y="139876"/>
                  </a:lnTo>
                  <a:lnTo>
                    <a:pt x="14756" y="142860"/>
                  </a:lnTo>
                  <a:lnTo>
                    <a:pt x="16251" y="150038"/>
                  </a:lnTo>
                  <a:lnTo>
                    <a:pt x="16455" y="153665"/>
                  </a:lnTo>
                  <a:lnTo>
                    <a:pt x="16586" y="159338"/>
                  </a:lnTo>
                  <a:lnTo>
                    <a:pt x="16616" y="168300"/>
                  </a:lnTo>
                  <a:lnTo>
                    <a:pt x="17609" y="168755"/>
                  </a:lnTo>
                  <a:lnTo>
                    <a:pt x="19262" y="169058"/>
                  </a:lnTo>
                  <a:lnTo>
                    <a:pt x="24307" y="169544"/>
                  </a:lnTo>
                  <a:lnTo>
                    <a:pt x="24720" y="168592"/>
                  </a:lnTo>
                  <a:lnTo>
                    <a:pt x="25303" y="163504"/>
                  </a:lnTo>
                  <a:lnTo>
                    <a:pt x="25548" y="16073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370"/>
            <p:cNvSpPr/>
            <p:nvPr/>
          </p:nvSpPr>
          <p:spPr>
            <a:xfrm>
              <a:off x="5643562" y="2125265"/>
              <a:ext cx="53579" cy="473119"/>
            </a:xfrm>
            <a:custGeom>
              <a:avLst/>
              <a:gdLst/>
              <a:ahLst/>
              <a:cxnLst/>
              <a:rect l="0" t="0" r="0" b="0"/>
              <a:pathLst>
                <a:path w="53579" h="473119">
                  <a:moveTo>
                    <a:pt x="44648" y="0"/>
                  </a:moveTo>
                  <a:lnTo>
                    <a:pt x="44648" y="4741"/>
                  </a:lnTo>
                  <a:lnTo>
                    <a:pt x="45640" y="8121"/>
                  </a:lnTo>
                  <a:lnTo>
                    <a:pt x="47294" y="12360"/>
                  </a:lnTo>
                  <a:lnTo>
                    <a:pt x="49388" y="17169"/>
                  </a:lnTo>
                  <a:lnTo>
                    <a:pt x="50785" y="21368"/>
                  </a:lnTo>
                  <a:lnTo>
                    <a:pt x="52337" y="28680"/>
                  </a:lnTo>
                  <a:lnTo>
                    <a:pt x="53210" y="43114"/>
                  </a:lnTo>
                  <a:lnTo>
                    <a:pt x="53469" y="59959"/>
                  </a:lnTo>
                  <a:lnTo>
                    <a:pt x="53578" y="281453"/>
                  </a:lnTo>
                  <a:lnTo>
                    <a:pt x="52586" y="291815"/>
                  </a:lnTo>
                  <a:lnTo>
                    <a:pt x="50933" y="301699"/>
                  </a:lnTo>
                  <a:lnTo>
                    <a:pt x="48838" y="311266"/>
                  </a:lnTo>
                  <a:lnTo>
                    <a:pt x="48434" y="320620"/>
                  </a:lnTo>
                  <a:lnTo>
                    <a:pt x="49156" y="329833"/>
                  </a:lnTo>
                  <a:lnTo>
                    <a:pt x="50630" y="338951"/>
                  </a:lnTo>
                  <a:lnTo>
                    <a:pt x="51613" y="348007"/>
                  </a:lnTo>
                  <a:lnTo>
                    <a:pt x="52268" y="357020"/>
                  </a:lnTo>
                  <a:lnTo>
                    <a:pt x="52996" y="373981"/>
                  </a:lnTo>
                  <a:lnTo>
                    <a:pt x="53406" y="394685"/>
                  </a:lnTo>
                  <a:lnTo>
                    <a:pt x="53578" y="467274"/>
                  </a:lnTo>
                  <a:lnTo>
                    <a:pt x="52586" y="469274"/>
                  </a:lnTo>
                  <a:lnTo>
                    <a:pt x="50932" y="470607"/>
                  </a:lnTo>
                  <a:lnTo>
                    <a:pt x="45016" y="473118"/>
                  </a:lnTo>
                  <a:lnTo>
                    <a:pt x="44681" y="460831"/>
                  </a:lnTo>
                  <a:lnTo>
                    <a:pt x="43678" y="458034"/>
                  </a:lnTo>
                  <a:lnTo>
                    <a:pt x="42017" y="455176"/>
                  </a:lnTo>
                  <a:lnTo>
                    <a:pt x="39918" y="452279"/>
                  </a:lnTo>
                  <a:lnTo>
                    <a:pt x="38518" y="449355"/>
                  </a:lnTo>
                  <a:lnTo>
                    <a:pt x="36963" y="443461"/>
                  </a:lnTo>
                  <a:lnTo>
                    <a:pt x="35556" y="439508"/>
                  </a:lnTo>
                  <a:lnTo>
                    <a:pt x="33626" y="434888"/>
                  </a:lnTo>
                  <a:lnTo>
                    <a:pt x="31347" y="429824"/>
                  </a:lnTo>
                  <a:lnTo>
                    <a:pt x="29828" y="425456"/>
                  </a:lnTo>
                  <a:lnTo>
                    <a:pt x="28814" y="421552"/>
                  </a:lnTo>
                  <a:lnTo>
                    <a:pt x="28139" y="417956"/>
                  </a:lnTo>
                  <a:lnTo>
                    <a:pt x="26697" y="414567"/>
                  </a:lnTo>
                  <a:lnTo>
                    <a:pt x="24743" y="411316"/>
                  </a:lnTo>
                  <a:lnTo>
                    <a:pt x="22448" y="408156"/>
                  </a:lnTo>
                  <a:lnTo>
                    <a:pt x="19926" y="405057"/>
                  </a:lnTo>
                  <a:lnTo>
                    <a:pt x="17253" y="401999"/>
                  </a:lnTo>
                  <a:lnTo>
                    <a:pt x="14479" y="398968"/>
                  </a:lnTo>
                  <a:lnTo>
                    <a:pt x="12629" y="394963"/>
                  </a:lnTo>
                  <a:lnTo>
                    <a:pt x="11396" y="390309"/>
                  </a:lnTo>
                  <a:lnTo>
                    <a:pt x="10574" y="385222"/>
                  </a:lnTo>
                  <a:lnTo>
                    <a:pt x="9034" y="380838"/>
                  </a:lnTo>
                  <a:lnTo>
                    <a:pt x="7014" y="376923"/>
                  </a:lnTo>
                  <a:lnTo>
                    <a:pt x="4676" y="373322"/>
                  </a:lnTo>
                  <a:lnTo>
                    <a:pt x="3117" y="369928"/>
                  </a:lnTo>
                  <a:lnTo>
                    <a:pt x="2078" y="366673"/>
                  </a:lnTo>
                  <a:lnTo>
                    <a:pt x="410" y="359062"/>
                  </a:lnTo>
                  <a:lnTo>
                    <a:pt x="16" y="346237"/>
                  </a:lnTo>
                  <a:lnTo>
                    <a:pt x="0" y="33932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371"/>
            <p:cNvSpPr/>
            <p:nvPr/>
          </p:nvSpPr>
          <p:spPr>
            <a:xfrm>
              <a:off x="5697140" y="2491382"/>
              <a:ext cx="98228" cy="133947"/>
            </a:xfrm>
            <a:custGeom>
              <a:avLst/>
              <a:gdLst/>
              <a:ahLst/>
              <a:cxnLst/>
              <a:rect l="0" t="0" r="0" b="0"/>
              <a:pathLst>
                <a:path w="98228" h="133947">
                  <a:moveTo>
                    <a:pt x="0" y="133946"/>
                  </a:moveTo>
                  <a:lnTo>
                    <a:pt x="7689" y="133946"/>
                  </a:lnTo>
                  <a:lnTo>
                    <a:pt x="9094" y="132953"/>
                  </a:lnTo>
                  <a:lnTo>
                    <a:pt x="11024" y="131300"/>
                  </a:lnTo>
                  <a:lnTo>
                    <a:pt x="13302" y="129205"/>
                  </a:lnTo>
                  <a:lnTo>
                    <a:pt x="15814" y="125824"/>
                  </a:lnTo>
                  <a:lnTo>
                    <a:pt x="18480" y="121586"/>
                  </a:lnTo>
                  <a:lnTo>
                    <a:pt x="21250" y="116776"/>
                  </a:lnTo>
                  <a:lnTo>
                    <a:pt x="24089" y="112578"/>
                  </a:lnTo>
                  <a:lnTo>
                    <a:pt x="26973" y="108786"/>
                  </a:lnTo>
                  <a:lnTo>
                    <a:pt x="29889" y="105266"/>
                  </a:lnTo>
                  <a:lnTo>
                    <a:pt x="32824" y="100935"/>
                  </a:lnTo>
                  <a:lnTo>
                    <a:pt x="35773" y="96064"/>
                  </a:lnTo>
                  <a:lnTo>
                    <a:pt x="38731" y="90832"/>
                  </a:lnTo>
                  <a:lnTo>
                    <a:pt x="42689" y="85359"/>
                  </a:lnTo>
                  <a:lnTo>
                    <a:pt x="47310" y="79726"/>
                  </a:lnTo>
                  <a:lnTo>
                    <a:pt x="52376" y="73987"/>
                  </a:lnTo>
                  <a:lnTo>
                    <a:pt x="56746" y="68176"/>
                  </a:lnTo>
                  <a:lnTo>
                    <a:pt x="60651" y="62318"/>
                  </a:lnTo>
                  <a:lnTo>
                    <a:pt x="64246" y="56428"/>
                  </a:lnTo>
                  <a:lnTo>
                    <a:pt x="67636" y="49525"/>
                  </a:lnTo>
                  <a:lnTo>
                    <a:pt x="70887" y="41947"/>
                  </a:lnTo>
                  <a:lnTo>
                    <a:pt x="74047" y="33918"/>
                  </a:lnTo>
                  <a:lnTo>
                    <a:pt x="77146" y="27573"/>
                  </a:lnTo>
                  <a:lnTo>
                    <a:pt x="80203" y="22351"/>
                  </a:lnTo>
                  <a:lnTo>
                    <a:pt x="83235" y="17877"/>
                  </a:lnTo>
                  <a:lnTo>
                    <a:pt x="86248" y="13903"/>
                  </a:lnTo>
                  <a:lnTo>
                    <a:pt x="89248" y="10261"/>
                  </a:lnTo>
                  <a:lnTo>
                    <a:pt x="98227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372"/>
            <p:cNvSpPr/>
            <p:nvPr/>
          </p:nvSpPr>
          <p:spPr>
            <a:xfrm>
              <a:off x="5572125" y="1705735"/>
              <a:ext cx="223243" cy="276656"/>
            </a:xfrm>
            <a:custGeom>
              <a:avLst/>
              <a:gdLst/>
              <a:ahLst/>
              <a:cxnLst/>
              <a:rect l="0" t="0" r="0" b="0"/>
              <a:pathLst>
                <a:path w="223243" h="276656">
                  <a:moveTo>
                    <a:pt x="0" y="276655"/>
                  </a:moveTo>
                  <a:lnTo>
                    <a:pt x="0" y="255664"/>
                  </a:lnTo>
                  <a:lnTo>
                    <a:pt x="2645" y="247151"/>
                  </a:lnTo>
                  <a:lnTo>
                    <a:pt x="4740" y="242103"/>
                  </a:lnTo>
                  <a:lnTo>
                    <a:pt x="6136" y="236753"/>
                  </a:lnTo>
                  <a:lnTo>
                    <a:pt x="7067" y="231202"/>
                  </a:lnTo>
                  <a:lnTo>
                    <a:pt x="7688" y="225517"/>
                  </a:lnTo>
                  <a:lnTo>
                    <a:pt x="9094" y="219743"/>
                  </a:lnTo>
                  <a:lnTo>
                    <a:pt x="11024" y="213909"/>
                  </a:lnTo>
                  <a:lnTo>
                    <a:pt x="13302" y="208035"/>
                  </a:lnTo>
                  <a:lnTo>
                    <a:pt x="15813" y="202135"/>
                  </a:lnTo>
                  <a:lnTo>
                    <a:pt x="21249" y="190288"/>
                  </a:lnTo>
                  <a:lnTo>
                    <a:pt x="32823" y="166513"/>
                  </a:lnTo>
                  <a:lnTo>
                    <a:pt x="38731" y="154612"/>
                  </a:lnTo>
                  <a:lnTo>
                    <a:pt x="41695" y="147668"/>
                  </a:lnTo>
                  <a:lnTo>
                    <a:pt x="44663" y="140062"/>
                  </a:lnTo>
                  <a:lnTo>
                    <a:pt x="47635" y="132015"/>
                  </a:lnTo>
                  <a:lnTo>
                    <a:pt x="50608" y="124666"/>
                  </a:lnTo>
                  <a:lnTo>
                    <a:pt x="53583" y="117782"/>
                  </a:lnTo>
                  <a:lnTo>
                    <a:pt x="59533" y="104842"/>
                  </a:lnTo>
                  <a:lnTo>
                    <a:pt x="65485" y="92476"/>
                  </a:lnTo>
                  <a:lnTo>
                    <a:pt x="69453" y="86400"/>
                  </a:lnTo>
                  <a:lnTo>
                    <a:pt x="74083" y="80365"/>
                  </a:lnTo>
                  <a:lnTo>
                    <a:pt x="79154" y="74358"/>
                  </a:lnTo>
                  <a:lnTo>
                    <a:pt x="83527" y="68368"/>
                  </a:lnTo>
                  <a:lnTo>
                    <a:pt x="87434" y="62391"/>
                  </a:lnTo>
                  <a:lnTo>
                    <a:pt x="91032" y="56422"/>
                  </a:lnTo>
                  <a:lnTo>
                    <a:pt x="94422" y="51450"/>
                  </a:lnTo>
                  <a:lnTo>
                    <a:pt x="100834" y="43280"/>
                  </a:lnTo>
                  <a:lnTo>
                    <a:pt x="103934" y="38720"/>
                  </a:lnTo>
                  <a:lnTo>
                    <a:pt x="106992" y="33696"/>
                  </a:lnTo>
                  <a:lnTo>
                    <a:pt x="110023" y="28362"/>
                  </a:lnTo>
                  <a:lnTo>
                    <a:pt x="116037" y="19790"/>
                  </a:lnTo>
                  <a:lnTo>
                    <a:pt x="122017" y="12672"/>
                  </a:lnTo>
                  <a:lnTo>
                    <a:pt x="127982" y="6202"/>
                  </a:lnTo>
                  <a:lnTo>
                    <a:pt x="130962" y="4079"/>
                  </a:lnTo>
                  <a:lnTo>
                    <a:pt x="136918" y="1721"/>
                  </a:lnTo>
                  <a:lnTo>
                    <a:pt x="142352" y="0"/>
                  </a:lnTo>
                  <a:lnTo>
                    <a:pt x="147460" y="4624"/>
                  </a:lnTo>
                  <a:lnTo>
                    <a:pt x="148908" y="6997"/>
                  </a:lnTo>
                  <a:lnTo>
                    <a:pt x="150517" y="12278"/>
                  </a:lnTo>
                  <a:lnTo>
                    <a:pt x="151423" y="20830"/>
                  </a:lnTo>
                  <a:lnTo>
                    <a:pt x="151634" y="26694"/>
                  </a:lnTo>
                  <a:lnTo>
                    <a:pt x="151754" y="38220"/>
                  </a:lnTo>
                  <a:lnTo>
                    <a:pt x="151770" y="43284"/>
                  </a:lnTo>
                  <a:lnTo>
                    <a:pt x="152774" y="48645"/>
                  </a:lnTo>
                  <a:lnTo>
                    <a:pt x="154435" y="54203"/>
                  </a:lnTo>
                  <a:lnTo>
                    <a:pt x="156535" y="59893"/>
                  </a:lnTo>
                  <a:lnTo>
                    <a:pt x="157934" y="65670"/>
                  </a:lnTo>
                  <a:lnTo>
                    <a:pt x="158867" y="71506"/>
                  </a:lnTo>
                  <a:lnTo>
                    <a:pt x="159489" y="77381"/>
                  </a:lnTo>
                  <a:lnTo>
                    <a:pt x="159904" y="83283"/>
                  </a:lnTo>
                  <a:lnTo>
                    <a:pt x="160181" y="89201"/>
                  </a:lnTo>
                  <a:lnTo>
                    <a:pt x="160570" y="104366"/>
                  </a:lnTo>
                  <a:lnTo>
                    <a:pt x="160625" y="108217"/>
                  </a:lnTo>
                  <a:lnTo>
                    <a:pt x="161653" y="113762"/>
                  </a:lnTo>
                  <a:lnTo>
                    <a:pt x="163331" y="120434"/>
                  </a:lnTo>
                  <a:lnTo>
                    <a:pt x="165442" y="127860"/>
                  </a:lnTo>
                  <a:lnTo>
                    <a:pt x="166849" y="134794"/>
                  </a:lnTo>
                  <a:lnTo>
                    <a:pt x="167787" y="141401"/>
                  </a:lnTo>
                  <a:lnTo>
                    <a:pt x="168413" y="147791"/>
                  </a:lnTo>
                  <a:lnTo>
                    <a:pt x="169822" y="154035"/>
                  </a:lnTo>
                  <a:lnTo>
                    <a:pt x="171754" y="160181"/>
                  </a:lnTo>
                  <a:lnTo>
                    <a:pt x="174033" y="166264"/>
                  </a:lnTo>
                  <a:lnTo>
                    <a:pt x="176545" y="172303"/>
                  </a:lnTo>
                  <a:lnTo>
                    <a:pt x="179212" y="178314"/>
                  </a:lnTo>
                  <a:lnTo>
                    <a:pt x="181983" y="184305"/>
                  </a:lnTo>
                  <a:lnTo>
                    <a:pt x="184822" y="189291"/>
                  </a:lnTo>
                  <a:lnTo>
                    <a:pt x="190622" y="197478"/>
                  </a:lnTo>
                  <a:lnTo>
                    <a:pt x="193557" y="202042"/>
                  </a:lnTo>
                  <a:lnTo>
                    <a:pt x="196507" y="207069"/>
                  </a:lnTo>
                  <a:lnTo>
                    <a:pt x="199465" y="212405"/>
                  </a:lnTo>
                  <a:lnTo>
                    <a:pt x="201437" y="217947"/>
                  </a:lnTo>
                  <a:lnTo>
                    <a:pt x="202752" y="223626"/>
                  </a:lnTo>
                  <a:lnTo>
                    <a:pt x="203629" y="229396"/>
                  </a:lnTo>
                  <a:lnTo>
                    <a:pt x="205206" y="234235"/>
                  </a:lnTo>
                  <a:lnTo>
                    <a:pt x="209603" y="242257"/>
                  </a:lnTo>
                  <a:lnTo>
                    <a:pt x="214865" y="249130"/>
                  </a:lnTo>
                  <a:lnTo>
                    <a:pt x="217657" y="252352"/>
                  </a:lnTo>
                  <a:lnTo>
                    <a:pt x="219518" y="255492"/>
                  </a:lnTo>
                  <a:lnTo>
                    <a:pt x="222138" y="263660"/>
                  </a:lnTo>
                  <a:lnTo>
                    <a:pt x="223242" y="26772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373"/>
            <p:cNvSpPr/>
            <p:nvPr/>
          </p:nvSpPr>
          <p:spPr>
            <a:xfrm>
              <a:off x="5598914" y="1857375"/>
              <a:ext cx="187524" cy="35719"/>
            </a:xfrm>
            <a:custGeom>
              <a:avLst/>
              <a:gdLst/>
              <a:ahLst/>
              <a:cxnLst/>
              <a:rect l="0" t="0" r="0" b="0"/>
              <a:pathLst>
                <a:path w="187524" h="35719">
                  <a:moveTo>
                    <a:pt x="0" y="35718"/>
                  </a:moveTo>
                  <a:lnTo>
                    <a:pt x="0" y="30978"/>
                  </a:lnTo>
                  <a:lnTo>
                    <a:pt x="991" y="28589"/>
                  </a:lnTo>
                  <a:lnTo>
                    <a:pt x="2645" y="26005"/>
                  </a:lnTo>
                  <a:lnTo>
                    <a:pt x="4740" y="23289"/>
                  </a:lnTo>
                  <a:lnTo>
                    <a:pt x="8121" y="21479"/>
                  </a:lnTo>
                  <a:lnTo>
                    <a:pt x="12358" y="20272"/>
                  </a:lnTo>
                  <a:lnTo>
                    <a:pt x="17169" y="19468"/>
                  </a:lnTo>
                  <a:lnTo>
                    <a:pt x="21368" y="17939"/>
                  </a:lnTo>
                  <a:lnTo>
                    <a:pt x="25159" y="15928"/>
                  </a:lnTo>
                  <a:lnTo>
                    <a:pt x="28678" y="13595"/>
                  </a:lnTo>
                  <a:lnTo>
                    <a:pt x="33009" y="12040"/>
                  </a:lnTo>
                  <a:lnTo>
                    <a:pt x="37881" y="11003"/>
                  </a:lnTo>
                  <a:lnTo>
                    <a:pt x="43114" y="10311"/>
                  </a:lnTo>
                  <a:lnTo>
                    <a:pt x="48585" y="9851"/>
                  </a:lnTo>
                  <a:lnTo>
                    <a:pt x="54219" y="9543"/>
                  </a:lnTo>
                  <a:lnTo>
                    <a:pt x="65769" y="9202"/>
                  </a:lnTo>
                  <a:lnTo>
                    <a:pt x="77517" y="9050"/>
                  </a:lnTo>
                  <a:lnTo>
                    <a:pt x="83427" y="8018"/>
                  </a:lnTo>
                  <a:lnTo>
                    <a:pt x="89353" y="6337"/>
                  </a:lnTo>
                  <a:lnTo>
                    <a:pt x="95287" y="4225"/>
                  </a:lnTo>
                  <a:lnTo>
                    <a:pt x="101227" y="2816"/>
                  </a:lnTo>
                  <a:lnTo>
                    <a:pt x="107172" y="1877"/>
                  </a:lnTo>
                  <a:lnTo>
                    <a:pt x="113120" y="1251"/>
                  </a:lnTo>
                  <a:lnTo>
                    <a:pt x="119069" y="834"/>
                  </a:lnTo>
                  <a:lnTo>
                    <a:pt x="125020" y="556"/>
                  </a:lnTo>
                  <a:lnTo>
                    <a:pt x="140230" y="164"/>
                  </a:lnTo>
                  <a:lnTo>
                    <a:pt x="178242" y="0"/>
                  </a:lnTo>
                  <a:lnTo>
                    <a:pt x="187523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374"/>
            <p:cNvSpPr/>
            <p:nvPr/>
          </p:nvSpPr>
          <p:spPr>
            <a:xfrm>
              <a:off x="5849067" y="1902023"/>
              <a:ext cx="142350" cy="123732"/>
            </a:xfrm>
            <a:custGeom>
              <a:avLst/>
              <a:gdLst/>
              <a:ahLst/>
              <a:cxnLst/>
              <a:rect l="0" t="0" r="0" b="0"/>
              <a:pathLst>
                <a:path w="142350" h="123732">
                  <a:moveTo>
                    <a:pt x="62386" y="0"/>
                  </a:moveTo>
                  <a:lnTo>
                    <a:pt x="41395" y="20991"/>
                  </a:lnTo>
                  <a:lnTo>
                    <a:pt x="38470" y="22924"/>
                  </a:lnTo>
                  <a:lnTo>
                    <a:pt x="35528" y="24212"/>
                  </a:lnTo>
                  <a:lnTo>
                    <a:pt x="32574" y="25071"/>
                  </a:lnTo>
                  <a:lnTo>
                    <a:pt x="29613" y="26636"/>
                  </a:lnTo>
                  <a:lnTo>
                    <a:pt x="26646" y="28671"/>
                  </a:lnTo>
                  <a:lnTo>
                    <a:pt x="23677" y="31020"/>
                  </a:lnTo>
                  <a:lnTo>
                    <a:pt x="20704" y="34571"/>
                  </a:lnTo>
                  <a:lnTo>
                    <a:pt x="17731" y="38922"/>
                  </a:lnTo>
                  <a:lnTo>
                    <a:pt x="10570" y="50683"/>
                  </a:lnTo>
                  <a:lnTo>
                    <a:pt x="6945" y="57583"/>
                  </a:lnTo>
                  <a:lnTo>
                    <a:pt x="4590" y="62201"/>
                  </a:lnTo>
                  <a:lnTo>
                    <a:pt x="3018" y="66272"/>
                  </a:lnTo>
                  <a:lnTo>
                    <a:pt x="1971" y="69978"/>
                  </a:lnTo>
                  <a:lnTo>
                    <a:pt x="291" y="78315"/>
                  </a:lnTo>
                  <a:lnTo>
                    <a:pt x="153" y="80983"/>
                  </a:lnTo>
                  <a:lnTo>
                    <a:pt x="0" y="89240"/>
                  </a:lnTo>
                  <a:lnTo>
                    <a:pt x="952" y="92236"/>
                  </a:lnTo>
                  <a:lnTo>
                    <a:pt x="2578" y="94232"/>
                  </a:lnTo>
                  <a:lnTo>
                    <a:pt x="4655" y="95564"/>
                  </a:lnTo>
                  <a:lnTo>
                    <a:pt x="7031" y="97443"/>
                  </a:lnTo>
                  <a:lnTo>
                    <a:pt x="9607" y="99689"/>
                  </a:lnTo>
                  <a:lnTo>
                    <a:pt x="12317" y="102178"/>
                  </a:lnTo>
                  <a:lnTo>
                    <a:pt x="17974" y="107589"/>
                  </a:lnTo>
                  <a:lnTo>
                    <a:pt x="20872" y="110421"/>
                  </a:lnTo>
                  <a:lnTo>
                    <a:pt x="23796" y="112310"/>
                  </a:lnTo>
                  <a:lnTo>
                    <a:pt x="26737" y="113568"/>
                  </a:lnTo>
                  <a:lnTo>
                    <a:pt x="29690" y="114407"/>
                  </a:lnTo>
                  <a:lnTo>
                    <a:pt x="33643" y="114967"/>
                  </a:lnTo>
                  <a:lnTo>
                    <a:pt x="38263" y="115340"/>
                  </a:lnTo>
                  <a:lnTo>
                    <a:pt x="43327" y="115588"/>
                  </a:lnTo>
                  <a:lnTo>
                    <a:pt x="47695" y="116746"/>
                  </a:lnTo>
                  <a:lnTo>
                    <a:pt x="51600" y="118511"/>
                  </a:lnTo>
                  <a:lnTo>
                    <a:pt x="55195" y="120679"/>
                  </a:lnTo>
                  <a:lnTo>
                    <a:pt x="58584" y="122124"/>
                  </a:lnTo>
                  <a:lnTo>
                    <a:pt x="61835" y="123088"/>
                  </a:lnTo>
                  <a:lnTo>
                    <a:pt x="64995" y="123731"/>
                  </a:lnTo>
                  <a:lnTo>
                    <a:pt x="69086" y="123167"/>
                  </a:lnTo>
                  <a:lnTo>
                    <a:pt x="73798" y="121799"/>
                  </a:lnTo>
                  <a:lnTo>
                    <a:pt x="78923" y="119894"/>
                  </a:lnTo>
                  <a:lnTo>
                    <a:pt x="83333" y="118625"/>
                  </a:lnTo>
                  <a:lnTo>
                    <a:pt x="87264" y="117779"/>
                  </a:lnTo>
                  <a:lnTo>
                    <a:pt x="90878" y="117214"/>
                  </a:lnTo>
                  <a:lnTo>
                    <a:pt x="94279" y="115846"/>
                  </a:lnTo>
                  <a:lnTo>
                    <a:pt x="97539" y="113942"/>
                  </a:lnTo>
                  <a:lnTo>
                    <a:pt x="100703" y="111680"/>
                  </a:lnTo>
                  <a:lnTo>
                    <a:pt x="103805" y="110172"/>
                  </a:lnTo>
                  <a:lnTo>
                    <a:pt x="106865" y="109167"/>
                  </a:lnTo>
                  <a:lnTo>
                    <a:pt x="109898" y="108496"/>
                  </a:lnTo>
                  <a:lnTo>
                    <a:pt x="112913" y="107057"/>
                  </a:lnTo>
                  <a:lnTo>
                    <a:pt x="115913" y="105106"/>
                  </a:lnTo>
                  <a:lnTo>
                    <a:pt x="118906" y="102813"/>
                  </a:lnTo>
                  <a:lnTo>
                    <a:pt x="120902" y="100292"/>
                  </a:lnTo>
                  <a:lnTo>
                    <a:pt x="122232" y="97619"/>
                  </a:lnTo>
                  <a:lnTo>
                    <a:pt x="123119" y="94845"/>
                  </a:lnTo>
                  <a:lnTo>
                    <a:pt x="124703" y="92995"/>
                  </a:lnTo>
                  <a:lnTo>
                    <a:pt x="126750" y="91763"/>
                  </a:lnTo>
                  <a:lnTo>
                    <a:pt x="129108" y="90941"/>
                  </a:lnTo>
                  <a:lnTo>
                    <a:pt x="130680" y="89400"/>
                  </a:lnTo>
                  <a:lnTo>
                    <a:pt x="131728" y="87381"/>
                  </a:lnTo>
                  <a:lnTo>
                    <a:pt x="132426" y="85043"/>
                  </a:lnTo>
                  <a:lnTo>
                    <a:pt x="133884" y="82492"/>
                  </a:lnTo>
                  <a:lnTo>
                    <a:pt x="135848" y="79800"/>
                  </a:lnTo>
                  <a:lnTo>
                    <a:pt x="141388" y="73089"/>
                  </a:lnTo>
                  <a:lnTo>
                    <a:pt x="142146" y="69526"/>
                  </a:lnTo>
                  <a:lnTo>
                    <a:pt x="142349" y="67186"/>
                  </a:lnTo>
                  <a:lnTo>
                    <a:pt x="141491" y="64635"/>
                  </a:lnTo>
                  <a:lnTo>
                    <a:pt x="139927" y="61941"/>
                  </a:lnTo>
                  <a:lnTo>
                    <a:pt x="135028" y="55230"/>
                  </a:lnTo>
                  <a:lnTo>
                    <a:pt x="134358" y="51667"/>
                  </a:lnTo>
                  <a:lnTo>
                    <a:pt x="134180" y="49327"/>
                  </a:lnTo>
                  <a:lnTo>
                    <a:pt x="133069" y="47768"/>
                  </a:lnTo>
                  <a:lnTo>
                    <a:pt x="131335" y="46728"/>
                  </a:lnTo>
                  <a:lnTo>
                    <a:pt x="129188" y="46035"/>
                  </a:lnTo>
                  <a:lnTo>
                    <a:pt x="127756" y="44580"/>
                  </a:lnTo>
                  <a:lnTo>
                    <a:pt x="126802" y="42619"/>
                  </a:lnTo>
                  <a:lnTo>
                    <a:pt x="126166" y="40319"/>
                  </a:lnTo>
                  <a:lnTo>
                    <a:pt x="124749" y="38785"/>
                  </a:lnTo>
                  <a:lnTo>
                    <a:pt x="122812" y="37763"/>
                  </a:lnTo>
                  <a:lnTo>
                    <a:pt x="120530" y="37082"/>
                  </a:lnTo>
                  <a:lnTo>
                    <a:pt x="118015" y="35635"/>
                  </a:lnTo>
                  <a:lnTo>
                    <a:pt x="115347" y="33679"/>
                  </a:lnTo>
                  <a:lnTo>
                    <a:pt x="112576" y="31382"/>
                  </a:lnTo>
                  <a:lnTo>
                    <a:pt x="109737" y="29851"/>
                  </a:lnTo>
                  <a:lnTo>
                    <a:pt x="106851" y="28830"/>
                  </a:lnTo>
                  <a:lnTo>
                    <a:pt x="103935" y="28150"/>
                  </a:lnTo>
                  <a:lnTo>
                    <a:pt x="100999" y="27696"/>
                  </a:lnTo>
                  <a:lnTo>
                    <a:pt x="98049" y="27394"/>
                  </a:lnTo>
                  <a:lnTo>
                    <a:pt x="95091" y="27192"/>
                  </a:lnTo>
                  <a:lnTo>
                    <a:pt x="92126" y="26066"/>
                  </a:lnTo>
                  <a:lnTo>
                    <a:pt x="89158" y="24322"/>
                  </a:lnTo>
                  <a:lnTo>
                    <a:pt x="82005" y="19136"/>
                  </a:lnTo>
                  <a:lnTo>
                    <a:pt x="78381" y="18427"/>
                  </a:lnTo>
                  <a:lnTo>
                    <a:pt x="72711" y="17971"/>
                  </a:lnTo>
                  <a:lnTo>
                    <a:pt x="69290" y="17909"/>
                  </a:lnTo>
                  <a:lnTo>
                    <a:pt x="62396" y="17860"/>
                  </a:lnTo>
                  <a:lnTo>
                    <a:pt x="62386" y="17859"/>
                  </a:lnTo>
                  <a:lnTo>
                    <a:pt x="71315" y="1785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375"/>
            <p:cNvSpPr/>
            <p:nvPr/>
          </p:nvSpPr>
          <p:spPr>
            <a:xfrm>
              <a:off x="6134696" y="3178969"/>
              <a:ext cx="258961" cy="846921"/>
            </a:xfrm>
            <a:custGeom>
              <a:avLst/>
              <a:gdLst/>
              <a:ahLst/>
              <a:cxnLst/>
              <a:rect l="0" t="0" r="0" b="0"/>
              <a:pathLst>
                <a:path w="258961" h="846921">
                  <a:moveTo>
                    <a:pt x="71436" y="0"/>
                  </a:moveTo>
                  <a:lnTo>
                    <a:pt x="71436" y="13561"/>
                  </a:lnTo>
                  <a:lnTo>
                    <a:pt x="72428" y="15986"/>
                  </a:lnTo>
                  <a:lnTo>
                    <a:pt x="77573" y="24139"/>
                  </a:lnTo>
                  <a:lnTo>
                    <a:pt x="79125" y="29911"/>
                  </a:lnTo>
                  <a:lnTo>
                    <a:pt x="80317" y="53583"/>
                  </a:lnTo>
                  <a:lnTo>
                    <a:pt x="80334" y="56558"/>
                  </a:lnTo>
                  <a:lnTo>
                    <a:pt x="87429" y="81151"/>
                  </a:lnTo>
                  <a:lnTo>
                    <a:pt x="88927" y="104334"/>
                  </a:lnTo>
                  <a:lnTo>
                    <a:pt x="89222" y="128023"/>
                  </a:lnTo>
                  <a:lnTo>
                    <a:pt x="89293" y="183306"/>
                  </a:lnTo>
                  <a:lnTo>
                    <a:pt x="94035" y="206779"/>
                  </a:lnTo>
                  <a:lnTo>
                    <a:pt x="93447" y="215243"/>
                  </a:lnTo>
                  <a:lnTo>
                    <a:pt x="85124" y="241377"/>
                  </a:lnTo>
                  <a:lnTo>
                    <a:pt x="82481" y="259083"/>
                  </a:lnTo>
                  <a:lnTo>
                    <a:pt x="83951" y="276875"/>
                  </a:lnTo>
                  <a:lnTo>
                    <a:pt x="86920" y="294704"/>
                  </a:lnTo>
                  <a:lnTo>
                    <a:pt x="88240" y="312550"/>
                  </a:lnTo>
                  <a:lnTo>
                    <a:pt x="88827" y="330403"/>
                  </a:lnTo>
                  <a:lnTo>
                    <a:pt x="89234" y="375047"/>
                  </a:lnTo>
                  <a:lnTo>
                    <a:pt x="89296" y="673915"/>
                  </a:lnTo>
                  <a:lnTo>
                    <a:pt x="86650" y="686802"/>
                  </a:lnTo>
                  <a:lnTo>
                    <a:pt x="83158" y="699143"/>
                  </a:lnTo>
                  <a:lnTo>
                    <a:pt x="80917" y="723236"/>
                  </a:lnTo>
                  <a:lnTo>
                    <a:pt x="80734" y="729212"/>
                  </a:lnTo>
                  <a:lnTo>
                    <a:pt x="79619" y="734188"/>
                  </a:lnTo>
                  <a:lnTo>
                    <a:pt x="73346" y="749304"/>
                  </a:lnTo>
                  <a:lnTo>
                    <a:pt x="71548" y="766143"/>
                  </a:lnTo>
                  <a:lnTo>
                    <a:pt x="71469" y="772157"/>
                  </a:lnTo>
                  <a:lnTo>
                    <a:pt x="70466" y="773732"/>
                  </a:lnTo>
                  <a:lnTo>
                    <a:pt x="68805" y="774782"/>
                  </a:lnTo>
                  <a:lnTo>
                    <a:pt x="63750" y="776468"/>
                  </a:lnTo>
                  <a:lnTo>
                    <a:pt x="63336" y="775614"/>
                  </a:lnTo>
                  <a:lnTo>
                    <a:pt x="62539" y="768310"/>
                  </a:lnTo>
                  <a:lnTo>
                    <a:pt x="62509" y="755555"/>
                  </a:lnTo>
                  <a:lnTo>
                    <a:pt x="61516" y="752743"/>
                  </a:lnTo>
                  <a:lnTo>
                    <a:pt x="56370" y="744044"/>
                  </a:lnTo>
                  <a:lnTo>
                    <a:pt x="49204" y="724505"/>
                  </a:lnTo>
                  <a:lnTo>
                    <a:pt x="46672" y="716231"/>
                  </a:lnTo>
                  <a:lnTo>
                    <a:pt x="44555" y="708254"/>
                  </a:lnTo>
                  <a:lnTo>
                    <a:pt x="37784" y="693600"/>
                  </a:lnTo>
                  <a:lnTo>
                    <a:pt x="30487" y="682532"/>
                  </a:lnTo>
                  <a:lnTo>
                    <a:pt x="26892" y="672969"/>
                  </a:lnTo>
                  <a:lnTo>
                    <a:pt x="20975" y="663853"/>
                  </a:lnTo>
                  <a:lnTo>
                    <a:pt x="19243" y="657856"/>
                  </a:lnTo>
                  <a:lnTo>
                    <a:pt x="18268" y="648901"/>
                  </a:lnTo>
                  <a:lnTo>
                    <a:pt x="17139" y="645921"/>
                  </a:lnTo>
                  <a:lnTo>
                    <a:pt x="11802" y="636986"/>
                  </a:lnTo>
                  <a:lnTo>
                    <a:pt x="9307" y="626842"/>
                  </a:lnTo>
                  <a:lnTo>
                    <a:pt x="8189" y="626254"/>
                  </a:lnTo>
                  <a:lnTo>
                    <a:pt x="110" y="625092"/>
                  </a:lnTo>
                  <a:lnTo>
                    <a:pt x="8" y="625079"/>
                  </a:lnTo>
                  <a:lnTo>
                    <a:pt x="0" y="637507"/>
                  </a:lnTo>
                  <a:lnTo>
                    <a:pt x="991" y="640309"/>
                  </a:lnTo>
                  <a:lnTo>
                    <a:pt x="6135" y="648994"/>
                  </a:lnTo>
                  <a:lnTo>
                    <a:pt x="7687" y="654890"/>
                  </a:lnTo>
                  <a:lnTo>
                    <a:pt x="9675" y="667751"/>
                  </a:lnTo>
                  <a:lnTo>
                    <a:pt x="15948" y="685726"/>
                  </a:lnTo>
                  <a:lnTo>
                    <a:pt x="18001" y="693705"/>
                  </a:lnTo>
                  <a:lnTo>
                    <a:pt x="24735" y="709353"/>
                  </a:lnTo>
                  <a:lnTo>
                    <a:pt x="33015" y="726557"/>
                  </a:lnTo>
                  <a:lnTo>
                    <a:pt x="40759" y="744222"/>
                  </a:lnTo>
                  <a:lnTo>
                    <a:pt x="44487" y="761032"/>
                  </a:lnTo>
                  <a:lnTo>
                    <a:pt x="51435" y="773730"/>
                  </a:lnTo>
                  <a:lnTo>
                    <a:pt x="56924" y="784080"/>
                  </a:lnTo>
                  <a:lnTo>
                    <a:pt x="65593" y="801064"/>
                  </a:lnTo>
                  <a:lnTo>
                    <a:pt x="71485" y="810120"/>
                  </a:lnTo>
                  <a:lnTo>
                    <a:pt x="74445" y="813923"/>
                  </a:lnTo>
                  <a:lnTo>
                    <a:pt x="77734" y="820796"/>
                  </a:lnTo>
                  <a:lnTo>
                    <a:pt x="78612" y="824018"/>
                  </a:lnTo>
                  <a:lnTo>
                    <a:pt x="82232" y="830243"/>
                  </a:lnTo>
                  <a:lnTo>
                    <a:pt x="84586" y="833292"/>
                  </a:lnTo>
                  <a:lnTo>
                    <a:pt x="87148" y="835325"/>
                  </a:lnTo>
                  <a:lnTo>
                    <a:pt x="89848" y="836680"/>
                  </a:lnTo>
                  <a:lnTo>
                    <a:pt x="92640" y="837583"/>
                  </a:lnTo>
                  <a:lnTo>
                    <a:pt x="94502" y="839178"/>
                  </a:lnTo>
                  <a:lnTo>
                    <a:pt x="95743" y="841233"/>
                  </a:lnTo>
                  <a:lnTo>
                    <a:pt x="96570" y="843596"/>
                  </a:lnTo>
                  <a:lnTo>
                    <a:pt x="98115" y="845171"/>
                  </a:lnTo>
                  <a:lnTo>
                    <a:pt x="100135" y="846220"/>
                  </a:lnTo>
                  <a:lnTo>
                    <a:pt x="102475" y="846920"/>
                  </a:lnTo>
                  <a:lnTo>
                    <a:pt x="104035" y="846395"/>
                  </a:lnTo>
                  <a:lnTo>
                    <a:pt x="105075" y="845052"/>
                  </a:lnTo>
                  <a:lnTo>
                    <a:pt x="105768" y="843165"/>
                  </a:lnTo>
                  <a:lnTo>
                    <a:pt x="107223" y="841907"/>
                  </a:lnTo>
                  <a:lnTo>
                    <a:pt x="109184" y="841068"/>
                  </a:lnTo>
                  <a:lnTo>
                    <a:pt x="114722" y="839722"/>
                  </a:lnTo>
                  <a:lnTo>
                    <a:pt x="120421" y="834748"/>
                  </a:lnTo>
                  <a:lnTo>
                    <a:pt x="128394" y="826991"/>
                  </a:lnTo>
                  <a:lnTo>
                    <a:pt x="163713" y="791762"/>
                  </a:lnTo>
                  <a:lnTo>
                    <a:pt x="169664" y="783165"/>
                  </a:lnTo>
                  <a:lnTo>
                    <a:pt x="175617" y="773722"/>
                  </a:lnTo>
                  <a:lnTo>
                    <a:pt x="181569" y="766218"/>
                  </a:lnTo>
                  <a:lnTo>
                    <a:pt x="187522" y="759575"/>
                  </a:lnTo>
                  <a:lnTo>
                    <a:pt x="193475" y="752323"/>
                  </a:lnTo>
                  <a:lnTo>
                    <a:pt x="199429" y="742486"/>
                  </a:lnTo>
                  <a:lnTo>
                    <a:pt x="205382" y="734145"/>
                  </a:lnTo>
                  <a:lnTo>
                    <a:pt x="211335" y="727130"/>
                  </a:lnTo>
                  <a:lnTo>
                    <a:pt x="217288" y="720705"/>
                  </a:lnTo>
                  <a:lnTo>
                    <a:pt x="226218" y="711510"/>
                  </a:lnTo>
                  <a:lnTo>
                    <a:pt x="244077" y="693549"/>
                  </a:lnTo>
                  <a:lnTo>
                    <a:pt x="246061" y="690569"/>
                  </a:lnTo>
                  <a:lnTo>
                    <a:pt x="249846" y="681634"/>
                  </a:lnTo>
                  <a:lnTo>
                    <a:pt x="256865" y="672373"/>
                  </a:lnTo>
                  <a:lnTo>
                    <a:pt x="258960" y="66972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376"/>
            <p:cNvSpPr/>
            <p:nvPr/>
          </p:nvSpPr>
          <p:spPr>
            <a:xfrm>
              <a:off x="6554403" y="3866700"/>
              <a:ext cx="160564" cy="285192"/>
            </a:xfrm>
            <a:custGeom>
              <a:avLst/>
              <a:gdLst/>
              <a:ahLst/>
              <a:cxnLst/>
              <a:rect l="0" t="0" r="0" b="0"/>
              <a:pathLst>
                <a:path w="160564" h="285192">
                  <a:moveTo>
                    <a:pt x="53565" y="35573"/>
                  </a:moveTo>
                  <a:lnTo>
                    <a:pt x="45877" y="35573"/>
                  </a:lnTo>
                  <a:lnTo>
                    <a:pt x="45463" y="36566"/>
                  </a:lnTo>
                  <a:lnTo>
                    <a:pt x="45003" y="40314"/>
                  </a:lnTo>
                  <a:lnTo>
                    <a:pt x="43889" y="42703"/>
                  </a:lnTo>
                  <a:lnTo>
                    <a:pt x="40004" y="48002"/>
                  </a:lnTo>
                  <a:lnTo>
                    <a:pt x="38571" y="51797"/>
                  </a:lnTo>
                  <a:lnTo>
                    <a:pt x="37616" y="56311"/>
                  </a:lnTo>
                  <a:lnTo>
                    <a:pt x="36979" y="61304"/>
                  </a:lnTo>
                  <a:lnTo>
                    <a:pt x="33626" y="69499"/>
                  </a:lnTo>
                  <a:lnTo>
                    <a:pt x="31343" y="73073"/>
                  </a:lnTo>
                  <a:lnTo>
                    <a:pt x="29820" y="77441"/>
                  </a:lnTo>
                  <a:lnTo>
                    <a:pt x="28806" y="82336"/>
                  </a:lnTo>
                  <a:lnTo>
                    <a:pt x="28129" y="87584"/>
                  </a:lnTo>
                  <a:lnTo>
                    <a:pt x="26685" y="93068"/>
                  </a:lnTo>
                  <a:lnTo>
                    <a:pt x="24731" y="98708"/>
                  </a:lnTo>
                  <a:lnTo>
                    <a:pt x="22436" y="104452"/>
                  </a:lnTo>
                  <a:lnTo>
                    <a:pt x="20907" y="110266"/>
                  </a:lnTo>
                  <a:lnTo>
                    <a:pt x="19887" y="116126"/>
                  </a:lnTo>
                  <a:lnTo>
                    <a:pt x="19206" y="122018"/>
                  </a:lnTo>
                  <a:lnTo>
                    <a:pt x="17761" y="128922"/>
                  </a:lnTo>
                  <a:lnTo>
                    <a:pt x="15805" y="136501"/>
                  </a:lnTo>
                  <a:lnTo>
                    <a:pt x="13508" y="144530"/>
                  </a:lnTo>
                  <a:lnTo>
                    <a:pt x="10986" y="151868"/>
                  </a:lnTo>
                  <a:lnTo>
                    <a:pt x="8312" y="158743"/>
                  </a:lnTo>
                  <a:lnTo>
                    <a:pt x="5536" y="165312"/>
                  </a:lnTo>
                  <a:lnTo>
                    <a:pt x="3687" y="171675"/>
                  </a:lnTo>
                  <a:lnTo>
                    <a:pt x="2454" y="177901"/>
                  </a:lnTo>
                  <a:lnTo>
                    <a:pt x="1632" y="184037"/>
                  </a:lnTo>
                  <a:lnTo>
                    <a:pt x="1083" y="190112"/>
                  </a:lnTo>
                  <a:lnTo>
                    <a:pt x="717" y="196146"/>
                  </a:lnTo>
                  <a:lnTo>
                    <a:pt x="312" y="207150"/>
                  </a:lnTo>
                  <a:lnTo>
                    <a:pt x="131" y="215348"/>
                  </a:lnTo>
                  <a:lnTo>
                    <a:pt x="0" y="242534"/>
                  </a:lnTo>
                  <a:lnTo>
                    <a:pt x="988" y="245976"/>
                  </a:lnTo>
                  <a:lnTo>
                    <a:pt x="4732" y="252448"/>
                  </a:lnTo>
                  <a:lnTo>
                    <a:pt x="9703" y="258631"/>
                  </a:lnTo>
                  <a:lnTo>
                    <a:pt x="12417" y="261669"/>
                  </a:lnTo>
                  <a:lnTo>
                    <a:pt x="18080" y="267691"/>
                  </a:lnTo>
                  <a:lnTo>
                    <a:pt x="20979" y="270685"/>
                  </a:lnTo>
                  <a:lnTo>
                    <a:pt x="24896" y="272682"/>
                  </a:lnTo>
                  <a:lnTo>
                    <a:pt x="29492" y="274013"/>
                  </a:lnTo>
                  <a:lnTo>
                    <a:pt x="34539" y="274900"/>
                  </a:lnTo>
                  <a:lnTo>
                    <a:pt x="39889" y="276484"/>
                  </a:lnTo>
                  <a:lnTo>
                    <a:pt x="45439" y="278532"/>
                  </a:lnTo>
                  <a:lnTo>
                    <a:pt x="51124" y="280889"/>
                  </a:lnTo>
                  <a:lnTo>
                    <a:pt x="55908" y="282461"/>
                  </a:lnTo>
                  <a:lnTo>
                    <a:pt x="60087" y="283509"/>
                  </a:lnTo>
                  <a:lnTo>
                    <a:pt x="63866" y="284207"/>
                  </a:lnTo>
                  <a:lnTo>
                    <a:pt x="68370" y="284673"/>
                  </a:lnTo>
                  <a:lnTo>
                    <a:pt x="73358" y="284983"/>
                  </a:lnTo>
                  <a:lnTo>
                    <a:pt x="78666" y="285191"/>
                  </a:lnTo>
                  <a:lnTo>
                    <a:pt x="84190" y="284336"/>
                  </a:lnTo>
                  <a:lnTo>
                    <a:pt x="89856" y="282775"/>
                  </a:lnTo>
                  <a:lnTo>
                    <a:pt x="95618" y="280741"/>
                  </a:lnTo>
                  <a:lnTo>
                    <a:pt x="100453" y="278394"/>
                  </a:lnTo>
                  <a:lnTo>
                    <a:pt x="104668" y="275837"/>
                  </a:lnTo>
                  <a:lnTo>
                    <a:pt x="108469" y="273139"/>
                  </a:lnTo>
                  <a:lnTo>
                    <a:pt x="112988" y="270349"/>
                  </a:lnTo>
                  <a:lnTo>
                    <a:pt x="117985" y="267496"/>
                  </a:lnTo>
                  <a:lnTo>
                    <a:pt x="123301" y="264603"/>
                  </a:lnTo>
                  <a:lnTo>
                    <a:pt x="127837" y="261682"/>
                  </a:lnTo>
                  <a:lnTo>
                    <a:pt x="131853" y="258742"/>
                  </a:lnTo>
                  <a:lnTo>
                    <a:pt x="135523" y="255790"/>
                  </a:lnTo>
                  <a:lnTo>
                    <a:pt x="137969" y="252830"/>
                  </a:lnTo>
                  <a:lnTo>
                    <a:pt x="139600" y="249864"/>
                  </a:lnTo>
                  <a:lnTo>
                    <a:pt x="140687" y="246895"/>
                  </a:lnTo>
                  <a:lnTo>
                    <a:pt x="141896" y="238304"/>
                  </a:lnTo>
                  <a:lnTo>
                    <a:pt x="142218" y="233235"/>
                  </a:lnTo>
                  <a:lnTo>
                    <a:pt x="142576" y="224957"/>
                  </a:lnTo>
                  <a:lnTo>
                    <a:pt x="142735" y="216978"/>
                  </a:lnTo>
                  <a:lnTo>
                    <a:pt x="142806" y="206818"/>
                  </a:lnTo>
                  <a:lnTo>
                    <a:pt x="141832" y="201330"/>
                  </a:lnTo>
                  <a:lnTo>
                    <a:pt x="140192" y="195688"/>
                  </a:lnTo>
                  <a:lnTo>
                    <a:pt x="138104" y="189941"/>
                  </a:lnTo>
                  <a:lnTo>
                    <a:pt x="136714" y="185118"/>
                  </a:lnTo>
                  <a:lnTo>
                    <a:pt x="135169" y="177113"/>
                  </a:lnTo>
                  <a:lnTo>
                    <a:pt x="131836" y="170248"/>
                  </a:lnTo>
                  <a:lnTo>
                    <a:pt x="129559" y="167028"/>
                  </a:lnTo>
                  <a:lnTo>
                    <a:pt x="126055" y="163890"/>
                  </a:lnTo>
                  <a:lnTo>
                    <a:pt x="121736" y="160805"/>
                  </a:lnTo>
                  <a:lnTo>
                    <a:pt x="116871" y="157757"/>
                  </a:lnTo>
                  <a:lnTo>
                    <a:pt x="112636" y="153739"/>
                  </a:lnTo>
                  <a:lnTo>
                    <a:pt x="108821" y="149078"/>
                  </a:lnTo>
                  <a:lnTo>
                    <a:pt x="105285" y="143985"/>
                  </a:lnTo>
                  <a:lnTo>
                    <a:pt x="101936" y="139598"/>
                  </a:lnTo>
                  <a:lnTo>
                    <a:pt x="98711" y="135681"/>
                  </a:lnTo>
                  <a:lnTo>
                    <a:pt x="95568" y="132078"/>
                  </a:lnTo>
                  <a:lnTo>
                    <a:pt x="92481" y="129675"/>
                  </a:lnTo>
                  <a:lnTo>
                    <a:pt x="89431" y="128073"/>
                  </a:lnTo>
                  <a:lnTo>
                    <a:pt x="86405" y="127006"/>
                  </a:lnTo>
                  <a:lnTo>
                    <a:pt x="84389" y="125302"/>
                  </a:lnTo>
                  <a:lnTo>
                    <a:pt x="83043" y="123173"/>
                  </a:lnTo>
                  <a:lnTo>
                    <a:pt x="82147" y="120762"/>
                  </a:lnTo>
                  <a:lnTo>
                    <a:pt x="80557" y="119155"/>
                  </a:lnTo>
                  <a:lnTo>
                    <a:pt x="78505" y="118084"/>
                  </a:lnTo>
                  <a:lnTo>
                    <a:pt x="76144" y="117369"/>
                  </a:lnTo>
                  <a:lnTo>
                    <a:pt x="74572" y="115901"/>
                  </a:lnTo>
                  <a:lnTo>
                    <a:pt x="73522" y="113930"/>
                  </a:lnTo>
                  <a:lnTo>
                    <a:pt x="72357" y="109094"/>
                  </a:lnTo>
                  <a:lnTo>
                    <a:pt x="71839" y="103637"/>
                  </a:lnTo>
                  <a:lnTo>
                    <a:pt x="72693" y="101785"/>
                  </a:lnTo>
                  <a:lnTo>
                    <a:pt x="74254" y="100550"/>
                  </a:lnTo>
                  <a:lnTo>
                    <a:pt x="76288" y="99728"/>
                  </a:lnTo>
                  <a:lnTo>
                    <a:pt x="77643" y="98187"/>
                  </a:lnTo>
                  <a:lnTo>
                    <a:pt x="78547" y="96167"/>
                  </a:lnTo>
                  <a:lnTo>
                    <a:pt x="79149" y="93829"/>
                  </a:lnTo>
                  <a:lnTo>
                    <a:pt x="80543" y="92269"/>
                  </a:lnTo>
                  <a:lnTo>
                    <a:pt x="82465" y="91230"/>
                  </a:lnTo>
                  <a:lnTo>
                    <a:pt x="84738" y="90537"/>
                  </a:lnTo>
                  <a:lnTo>
                    <a:pt x="88238" y="89083"/>
                  </a:lnTo>
                  <a:lnTo>
                    <a:pt x="92554" y="87121"/>
                  </a:lnTo>
                  <a:lnTo>
                    <a:pt x="97418" y="84821"/>
                  </a:lnTo>
                  <a:lnTo>
                    <a:pt x="101651" y="83288"/>
                  </a:lnTo>
                  <a:lnTo>
                    <a:pt x="105467" y="82266"/>
                  </a:lnTo>
                  <a:lnTo>
                    <a:pt x="109002" y="81584"/>
                  </a:lnTo>
                  <a:lnTo>
                    <a:pt x="113343" y="80138"/>
                  </a:lnTo>
                  <a:lnTo>
                    <a:pt x="118222" y="78182"/>
                  </a:lnTo>
                  <a:lnTo>
                    <a:pt x="123459" y="75886"/>
                  </a:lnTo>
                  <a:lnTo>
                    <a:pt x="127942" y="74354"/>
                  </a:lnTo>
                  <a:lnTo>
                    <a:pt x="131923" y="73333"/>
                  </a:lnTo>
                  <a:lnTo>
                    <a:pt x="135570" y="72653"/>
                  </a:lnTo>
                  <a:lnTo>
                    <a:pt x="138993" y="71207"/>
                  </a:lnTo>
                  <a:lnTo>
                    <a:pt x="142267" y="69251"/>
                  </a:lnTo>
                  <a:lnTo>
                    <a:pt x="145441" y="66955"/>
                  </a:lnTo>
                  <a:lnTo>
                    <a:pt x="148550" y="65424"/>
                  </a:lnTo>
                  <a:lnTo>
                    <a:pt x="151615" y="64404"/>
                  </a:lnTo>
                  <a:lnTo>
                    <a:pt x="154651" y="63723"/>
                  </a:lnTo>
                  <a:lnTo>
                    <a:pt x="156674" y="62278"/>
                  </a:lnTo>
                  <a:lnTo>
                    <a:pt x="158023" y="60321"/>
                  </a:lnTo>
                  <a:lnTo>
                    <a:pt x="159522" y="55502"/>
                  </a:lnTo>
                  <a:lnTo>
                    <a:pt x="160484" y="46970"/>
                  </a:lnTo>
                  <a:lnTo>
                    <a:pt x="160563" y="46147"/>
                  </a:lnTo>
                  <a:lnTo>
                    <a:pt x="158005" y="39942"/>
                  </a:lnTo>
                  <a:lnTo>
                    <a:pt x="153561" y="31562"/>
                  </a:lnTo>
                  <a:lnTo>
                    <a:pt x="150987" y="27938"/>
                  </a:lnTo>
                  <a:lnTo>
                    <a:pt x="148278" y="24530"/>
                  </a:lnTo>
                  <a:lnTo>
                    <a:pt x="144489" y="22258"/>
                  </a:lnTo>
                  <a:lnTo>
                    <a:pt x="139978" y="20743"/>
                  </a:lnTo>
                  <a:lnTo>
                    <a:pt x="134986" y="19734"/>
                  </a:lnTo>
                  <a:lnTo>
                    <a:pt x="130666" y="18068"/>
                  </a:lnTo>
                  <a:lnTo>
                    <a:pt x="126793" y="15966"/>
                  </a:lnTo>
                  <a:lnTo>
                    <a:pt x="123220" y="13572"/>
                  </a:lnTo>
                  <a:lnTo>
                    <a:pt x="118854" y="10984"/>
                  </a:lnTo>
                  <a:lnTo>
                    <a:pt x="113958" y="8267"/>
                  </a:lnTo>
                  <a:lnTo>
                    <a:pt x="108709" y="5462"/>
                  </a:lnTo>
                  <a:lnTo>
                    <a:pt x="103227" y="3593"/>
                  </a:lnTo>
                  <a:lnTo>
                    <a:pt x="97587" y="2347"/>
                  </a:lnTo>
                  <a:lnTo>
                    <a:pt x="91843" y="1516"/>
                  </a:lnTo>
                  <a:lnTo>
                    <a:pt x="86028" y="962"/>
                  </a:lnTo>
                  <a:lnTo>
                    <a:pt x="80169" y="593"/>
                  </a:lnTo>
                  <a:lnTo>
                    <a:pt x="69358" y="183"/>
                  </a:lnTo>
                  <a:lnTo>
                    <a:pt x="61246" y="0"/>
                  </a:lnTo>
                  <a:lnTo>
                    <a:pt x="57694" y="944"/>
                  </a:lnTo>
                  <a:lnTo>
                    <a:pt x="54333" y="2565"/>
                  </a:lnTo>
                  <a:lnTo>
                    <a:pt x="44636" y="878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377"/>
            <p:cNvSpPr/>
            <p:nvPr/>
          </p:nvSpPr>
          <p:spPr>
            <a:xfrm>
              <a:off x="6741914" y="4116597"/>
              <a:ext cx="133932" cy="115673"/>
            </a:xfrm>
            <a:custGeom>
              <a:avLst/>
              <a:gdLst/>
              <a:ahLst/>
              <a:cxnLst/>
              <a:rect l="0" t="0" r="0" b="0"/>
              <a:pathLst>
                <a:path w="133932" h="115673">
                  <a:moveTo>
                    <a:pt x="26789" y="62497"/>
                  </a:moveTo>
                  <a:lnTo>
                    <a:pt x="19100" y="62497"/>
                  </a:lnTo>
                  <a:lnTo>
                    <a:pt x="15764" y="65143"/>
                  </a:lnTo>
                  <a:lnTo>
                    <a:pt x="10280" y="70185"/>
                  </a:lnTo>
                  <a:lnTo>
                    <a:pt x="4588" y="75799"/>
                  </a:lnTo>
                  <a:lnTo>
                    <a:pt x="3059" y="78311"/>
                  </a:lnTo>
                  <a:lnTo>
                    <a:pt x="2039" y="80977"/>
                  </a:lnTo>
                  <a:lnTo>
                    <a:pt x="119" y="88800"/>
                  </a:lnTo>
                  <a:lnTo>
                    <a:pt x="53" y="91716"/>
                  </a:lnTo>
                  <a:lnTo>
                    <a:pt x="10" y="96932"/>
                  </a:lnTo>
                  <a:lnTo>
                    <a:pt x="2650" y="100291"/>
                  </a:lnTo>
                  <a:lnTo>
                    <a:pt x="4743" y="102576"/>
                  </a:lnTo>
                  <a:lnTo>
                    <a:pt x="7130" y="104099"/>
                  </a:lnTo>
                  <a:lnTo>
                    <a:pt x="9714" y="105115"/>
                  </a:lnTo>
                  <a:lnTo>
                    <a:pt x="12429" y="105792"/>
                  </a:lnTo>
                  <a:lnTo>
                    <a:pt x="15231" y="107235"/>
                  </a:lnTo>
                  <a:lnTo>
                    <a:pt x="18091" y="109189"/>
                  </a:lnTo>
                  <a:lnTo>
                    <a:pt x="20990" y="111485"/>
                  </a:lnTo>
                  <a:lnTo>
                    <a:pt x="24908" y="113015"/>
                  </a:lnTo>
                  <a:lnTo>
                    <a:pt x="29503" y="114035"/>
                  </a:lnTo>
                  <a:lnTo>
                    <a:pt x="34552" y="114715"/>
                  </a:lnTo>
                  <a:lnTo>
                    <a:pt x="38910" y="115169"/>
                  </a:lnTo>
                  <a:lnTo>
                    <a:pt x="42806" y="115471"/>
                  </a:lnTo>
                  <a:lnTo>
                    <a:pt x="46397" y="115672"/>
                  </a:lnTo>
                  <a:lnTo>
                    <a:pt x="50774" y="114814"/>
                  </a:lnTo>
                  <a:lnTo>
                    <a:pt x="55678" y="113251"/>
                  </a:lnTo>
                  <a:lnTo>
                    <a:pt x="60931" y="111215"/>
                  </a:lnTo>
                  <a:lnTo>
                    <a:pt x="66417" y="109858"/>
                  </a:lnTo>
                  <a:lnTo>
                    <a:pt x="72059" y="108955"/>
                  </a:lnTo>
                  <a:lnTo>
                    <a:pt x="77805" y="108351"/>
                  </a:lnTo>
                  <a:lnTo>
                    <a:pt x="82628" y="106957"/>
                  </a:lnTo>
                  <a:lnTo>
                    <a:pt x="86835" y="105036"/>
                  </a:lnTo>
                  <a:lnTo>
                    <a:pt x="90631" y="102763"/>
                  </a:lnTo>
                  <a:lnTo>
                    <a:pt x="94155" y="100255"/>
                  </a:lnTo>
                  <a:lnTo>
                    <a:pt x="97497" y="97591"/>
                  </a:lnTo>
                  <a:lnTo>
                    <a:pt x="100717" y="94822"/>
                  </a:lnTo>
                  <a:lnTo>
                    <a:pt x="103855" y="92977"/>
                  </a:lnTo>
                  <a:lnTo>
                    <a:pt x="106940" y="91747"/>
                  </a:lnTo>
                  <a:lnTo>
                    <a:pt x="109988" y="90927"/>
                  </a:lnTo>
                  <a:lnTo>
                    <a:pt x="113012" y="89388"/>
                  </a:lnTo>
                  <a:lnTo>
                    <a:pt x="116022" y="87370"/>
                  </a:lnTo>
                  <a:lnTo>
                    <a:pt x="119019" y="85032"/>
                  </a:lnTo>
                  <a:lnTo>
                    <a:pt x="122011" y="82481"/>
                  </a:lnTo>
                  <a:lnTo>
                    <a:pt x="124997" y="79789"/>
                  </a:lnTo>
                  <a:lnTo>
                    <a:pt x="127979" y="77002"/>
                  </a:lnTo>
                  <a:lnTo>
                    <a:pt x="129968" y="74151"/>
                  </a:lnTo>
                  <a:lnTo>
                    <a:pt x="131293" y="71259"/>
                  </a:lnTo>
                  <a:lnTo>
                    <a:pt x="132178" y="68338"/>
                  </a:lnTo>
                  <a:lnTo>
                    <a:pt x="132767" y="65399"/>
                  </a:lnTo>
                  <a:lnTo>
                    <a:pt x="133159" y="62447"/>
                  </a:lnTo>
                  <a:lnTo>
                    <a:pt x="133422" y="59487"/>
                  </a:lnTo>
                  <a:lnTo>
                    <a:pt x="133595" y="56521"/>
                  </a:lnTo>
                  <a:lnTo>
                    <a:pt x="133789" y="50581"/>
                  </a:lnTo>
                  <a:lnTo>
                    <a:pt x="133931" y="37471"/>
                  </a:lnTo>
                  <a:lnTo>
                    <a:pt x="132943" y="35891"/>
                  </a:lnTo>
                  <a:lnTo>
                    <a:pt x="131293" y="33845"/>
                  </a:lnTo>
                  <a:lnTo>
                    <a:pt x="129200" y="31490"/>
                  </a:lnTo>
                  <a:lnTo>
                    <a:pt x="124229" y="26226"/>
                  </a:lnTo>
                  <a:lnTo>
                    <a:pt x="121514" y="23434"/>
                  </a:lnTo>
                  <a:lnTo>
                    <a:pt x="118712" y="21572"/>
                  </a:lnTo>
                  <a:lnTo>
                    <a:pt x="115852" y="20331"/>
                  </a:lnTo>
                  <a:lnTo>
                    <a:pt x="112954" y="19504"/>
                  </a:lnTo>
                  <a:lnTo>
                    <a:pt x="110029" y="17960"/>
                  </a:lnTo>
                  <a:lnTo>
                    <a:pt x="107086" y="15938"/>
                  </a:lnTo>
                  <a:lnTo>
                    <a:pt x="104134" y="13598"/>
                  </a:lnTo>
                  <a:lnTo>
                    <a:pt x="100179" y="12038"/>
                  </a:lnTo>
                  <a:lnTo>
                    <a:pt x="95560" y="10999"/>
                  </a:lnTo>
                  <a:lnTo>
                    <a:pt x="90496" y="10305"/>
                  </a:lnTo>
                  <a:lnTo>
                    <a:pt x="86127" y="8851"/>
                  </a:lnTo>
                  <a:lnTo>
                    <a:pt x="82222" y="6890"/>
                  </a:lnTo>
                  <a:lnTo>
                    <a:pt x="78627" y="4589"/>
                  </a:lnTo>
                  <a:lnTo>
                    <a:pt x="75239" y="3056"/>
                  </a:lnTo>
                  <a:lnTo>
                    <a:pt x="71987" y="2033"/>
                  </a:lnTo>
                  <a:lnTo>
                    <a:pt x="68826" y="1352"/>
                  </a:lnTo>
                  <a:lnTo>
                    <a:pt x="65728" y="898"/>
                  </a:lnTo>
                  <a:lnTo>
                    <a:pt x="62670" y="595"/>
                  </a:lnTo>
                  <a:lnTo>
                    <a:pt x="59640" y="393"/>
                  </a:lnTo>
                  <a:lnTo>
                    <a:pt x="56627" y="259"/>
                  </a:lnTo>
                  <a:lnTo>
                    <a:pt x="50633" y="109"/>
                  </a:lnTo>
                  <a:lnTo>
                    <a:pt x="37485" y="0"/>
                  </a:lnTo>
                  <a:lnTo>
                    <a:pt x="33858" y="2640"/>
                  </a:lnTo>
                  <a:lnTo>
                    <a:pt x="31501" y="4733"/>
                  </a:lnTo>
                  <a:lnTo>
                    <a:pt x="28938" y="6128"/>
                  </a:lnTo>
                  <a:lnTo>
                    <a:pt x="26237" y="7059"/>
                  </a:lnTo>
                  <a:lnTo>
                    <a:pt x="19514" y="8551"/>
                  </a:lnTo>
                  <a:lnTo>
                    <a:pt x="15948" y="11401"/>
                  </a:lnTo>
                  <a:lnTo>
                    <a:pt x="13609" y="13550"/>
                  </a:lnTo>
                  <a:lnTo>
                    <a:pt x="12048" y="15975"/>
                  </a:lnTo>
                  <a:lnTo>
                    <a:pt x="11009" y="18584"/>
                  </a:lnTo>
                  <a:lnTo>
                    <a:pt x="9340" y="25159"/>
                  </a:lnTo>
                  <a:lnTo>
                    <a:pt x="6466" y="28705"/>
                  </a:lnTo>
                  <a:lnTo>
                    <a:pt x="4310" y="31039"/>
                  </a:lnTo>
                  <a:lnTo>
                    <a:pt x="2874" y="33588"/>
                  </a:lnTo>
                  <a:lnTo>
                    <a:pt x="1916" y="36279"/>
                  </a:lnTo>
                  <a:lnTo>
                    <a:pt x="379" y="42987"/>
                  </a:lnTo>
                  <a:lnTo>
                    <a:pt x="168" y="46550"/>
                  </a:lnTo>
                  <a:lnTo>
                    <a:pt x="0" y="5356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378"/>
            <p:cNvSpPr/>
            <p:nvPr/>
          </p:nvSpPr>
          <p:spPr>
            <a:xfrm>
              <a:off x="5089921" y="2839642"/>
              <a:ext cx="678658" cy="864938"/>
            </a:xfrm>
            <a:custGeom>
              <a:avLst/>
              <a:gdLst/>
              <a:ahLst/>
              <a:cxnLst/>
              <a:rect l="0" t="0" r="0" b="0"/>
              <a:pathLst>
                <a:path w="678658" h="864938">
                  <a:moveTo>
                    <a:pt x="678657" y="383975"/>
                  </a:moveTo>
                  <a:lnTo>
                    <a:pt x="678657" y="422714"/>
                  </a:lnTo>
                  <a:lnTo>
                    <a:pt x="670968" y="448222"/>
                  </a:lnTo>
                  <a:lnTo>
                    <a:pt x="668980" y="469243"/>
                  </a:lnTo>
                  <a:lnTo>
                    <a:pt x="663663" y="491592"/>
                  </a:lnTo>
                  <a:lnTo>
                    <a:pt x="661363" y="517424"/>
                  </a:lnTo>
                  <a:lnTo>
                    <a:pt x="660056" y="530598"/>
                  </a:lnTo>
                  <a:lnTo>
                    <a:pt x="654735" y="553758"/>
                  </a:lnTo>
                  <a:lnTo>
                    <a:pt x="653142" y="567252"/>
                  </a:lnTo>
                  <a:lnTo>
                    <a:pt x="647143" y="582510"/>
                  </a:lnTo>
                  <a:lnTo>
                    <a:pt x="635254" y="605189"/>
                  </a:lnTo>
                  <a:lnTo>
                    <a:pt x="622348" y="630630"/>
                  </a:lnTo>
                  <a:lnTo>
                    <a:pt x="618904" y="642759"/>
                  </a:lnTo>
                  <a:lnTo>
                    <a:pt x="616381" y="654764"/>
                  </a:lnTo>
                  <a:lnTo>
                    <a:pt x="606677" y="678640"/>
                  </a:lnTo>
                  <a:lnTo>
                    <a:pt x="602017" y="690555"/>
                  </a:lnTo>
                  <a:lnTo>
                    <a:pt x="598402" y="707427"/>
                  </a:lnTo>
                  <a:lnTo>
                    <a:pt x="592480" y="720143"/>
                  </a:lnTo>
                  <a:lnTo>
                    <a:pt x="587330" y="741715"/>
                  </a:lnTo>
                  <a:lnTo>
                    <a:pt x="582474" y="756540"/>
                  </a:lnTo>
                  <a:lnTo>
                    <a:pt x="581793" y="760344"/>
                  </a:lnTo>
                  <a:lnTo>
                    <a:pt x="578390" y="767217"/>
                  </a:lnTo>
                  <a:lnTo>
                    <a:pt x="576093" y="770439"/>
                  </a:lnTo>
                  <a:lnTo>
                    <a:pt x="573542" y="776664"/>
                  </a:lnTo>
                  <a:lnTo>
                    <a:pt x="572861" y="779713"/>
                  </a:lnTo>
                  <a:lnTo>
                    <a:pt x="569459" y="785747"/>
                  </a:lnTo>
                  <a:lnTo>
                    <a:pt x="567163" y="788745"/>
                  </a:lnTo>
                  <a:lnTo>
                    <a:pt x="564612" y="794722"/>
                  </a:lnTo>
                  <a:lnTo>
                    <a:pt x="563931" y="797705"/>
                  </a:lnTo>
                  <a:lnTo>
                    <a:pt x="560529" y="803666"/>
                  </a:lnTo>
                  <a:lnTo>
                    <a:pt x="548411" y="818553"/>
                  </a:lnTo>
                  <a:lnTo>
                    <a:pt x="546355" y="824507"/>
                  </a:lnTo>
                  <a:lnTo>
                    <a:pt x="544815" y="826491"/>
                  </a:lnTo>
                  <a:lnTo>
                    <a:pt x="542796" y="827814"/>
                  </a:lnTo>
                  <a:lnTo>
                    <a:pt x="540458" y="828696"/>
                  </a:lnTo>
                  <a:lnTo>
                    <a:pt x="529577" y="836249"/>
                  </a:lnTo>
                  <a:lnTo>
                    <a:pt x="519653" y="838976"/>
                  </a:lnTo>
                  <a:lnTo>
                    <a:pt x="511135" y="845445"/>
                  </a:lnTo>
                  <a:lnTo>
                    <a:pt x="501717" y="847941"/>
                  </a:lnTo>
                  <a:lnTo>
                    <a:pt x="492520" y="855975"/>
                  </a:lnTo>
                  <a:lnTo>
                    <a:pt x="489103" y="856683"/>
                  </a:lnTo>
                  <a:lnTo>
                    <a:pt x="469894" y="857240"/>
                  </a:lnTo>
                  <a:lnTo>
                    <a:pt x="468044" y="858235"/>
                  </a:lnTo>
                  <a:lnTo>
                    <a:pt x="466811" y="859891"/>
                  </a:lnTo>
                  <a:lnTo>
                    <a:pt x="465988" y="861987"/>
                  </a:lnTo>
                  <a:lnTo>
                    <a:pt x="464448" y="863384"/>
                  </a:lnTo>
                  <a:lnTo>
                    <a:pt x="462429" y="864316"/>
                  </a:lnTo>
                  <a:lnTo>
                    <a:pt x="460091" y="864937"/>
                  </a:lnTo>
                  <a:lnTo>
                    <a:pt x="457540" y="864359"/>
                  </a:lnTo>
                  <a:lnTo>
                    <a:pt x="448137" y="858382"/>
                  </a:lnTo>
                  <a:lnTo>
                    <a:pt x="444573" y="857752"/>
                  </a:lnTo>
                  <a:lnTo>
                    <a:pt x="434201" y="857348"/>
                  </a:lnTo>
                  <a:lnTo>
                    <a:pt x="416461" y="851132"/>
                  </a:lnTo>
                  <a:lnTo>
                    <a:pt x="408997" y="849570"/>
                  </a:lnTo>
                  <a:lnTo>
                    <a:pt x="402373" y="846229"/>
                  </a:lnTo>
                  <a:lnTo>
                    <a:pt x="385296" y="836000"/>
                  </a:lnTo>
                  <a:lnTo>
                    <a:pt x="376956" y="832923"/>
                  </a:lnTo>
                  <a:lnTo>
                    <a:pt x="373343" y="832102"/>
                  </a:lnTo>
                  <a:lnTo>
                    <a:pt x="366683" y="828544"/>
                  </a:lnTo>
                  <a:lnTo>
                    <a:pt x="348309" y="812432"/>
                  </a:lnTo>
                  <a:lnTo>
                    <a:pt x="336362" y="800661"/>
                  </a:lnTo>
                  <a:lnTo>
                    <a:pt x="334374" y="797696"/>
                  </a:lnTo>
                  <a:lnTo>
                    <a:pt x="332166" y="791755"/>
                  </a:lnTo>
                  <a:lnTo>
                    <a:pt x="330748" y="779857"/>
                  </a:lnTo>
                  <a:lnTo>
                    <a:pt x="330553" y="773904"/>
                  </a:lnTo>
                  <a:lnTo>
                    <a:pt x="323351" y="749309"/>
                  </a:lnTo>
                  <a:lnTo>
                    <a:pt x="321717" y="726361"/>
                  </a:lnTo>
                  <a:lnTo>
                    <a:pt x="321502" y="699110"/>
                  </a:lnTo>
                  <a:lnTo>
                    <a:pt x="324129" y="687416"/>
                  </a:lnTo>
                  <a:lnTo>
                    <a:pt x="327613" y="674612"/>
                  </a:lnTo>
                  <a:lnTo>
                    <a:pt x="329573" y="651660"/>
                  </a:lnTo>
                  <a:lnTo>
                    <a:pt x="330235" y="625625"/>
                  </a:lnTo>
                  <a:lnTo>
                    <a:pt x="331318" y="612422"/>
                  </a:lnTo>
                  <a:lnTo>
                    <a:pt x="336514" y="588254"/>
                  </a:lnTo>
                  <a:lnTo>
                    <a:pt x="338494" y="562242"/>
                  </a:lnTo>
                  <a:lnTo>
                    <a:pt x="339081" y="535683"/>
                  </a:lnTo>
                  <a:lnTo>
                    <a:pt x="338263" y="508962"/>
                  </a:lnTo>
                  <a:lnTo>
                    <a:pt x="333170" y="482193"/>
                  </a:lnTo>
                  <a:lnTo>
                    <a:pt x="330228" y="455411"/>
                  </a:lnTo>
                  <a:lnTo>
                    <a:pt x="324505" y="428623"/>
                  </a:lnTo>
                  <a:lnTo>
                    <a:pt x="322369" y="401835"/>
                  </a:lnTo>
                  <a:lnTo>
                    <a:pt x="321735" y="376038"/>
                  </a:lnTo>
                  <a:lnTo>
                    <a:pt x="320556" y="354393"/>
                  </a:lnTo>
                  <a:lnTo>
                    <a:pt x="315356" y="329570"/>
                  </a:lnTo>
                  <a:lnTo>
                    <a:pt x="313374" y="303363"/>
                  </a:lnTo>
                  <a:lnTo>
                    <a:pt x="312787" y="277739"/>
                  </a:lnTo>
                  <a:lnTo>
                    <a:pt x="312539" y="71470"/>
                  </a:lnTo>
                  <a:lnTo>
                    <a:pt x="317684" y="71443"/>
                  </a:lnTo>
                  <a:lnTo>
                    <a:pt x="299238" y="71436"/>
                  </a:lnTo>
                  <a:lnTo>
                    <a:pt x="296726" y="72429"/>
                  </a:lnTo>
                  <a:lnTo>
                    <a:pt x="288452" y="77573"/>
                  </a:lnTo>
                  <a:lnTo>
                    <a:pt x="282651" y="79124"/>
                  </a:lnTo>
                  <a:lnTo>
                    <a:pt x="264904" y="80257"/>
                  </a:lnTo>
                  <a:lnTo>
                    <a:pt x="0" y="80366"/>
                  </a:lnTo>
                  <a:lnTo>
                    <a:pt x="0" y="50188"/>
                  </a:lnTo>
                  <a:lnTo>
                    <a:pt x="992" y="48341"/>
                  </a:lnTo>
                  <a:lnTo>
                    <a:pt x="2646" y="47110"/>
                  </a:lnTo>
                  <a:lnTo>
                    <a:pt x="4740" y="46289"/>
                  </a:lnTo>
                  <a:lnTo>
                    <a:pt x="6137" y="44749"/>
                  </a:lnTo>
                  <a:lnTo>
                    <a:pt x="7068" y="42731"/>
                  </a:lnTo>
                  <a:lnTo>
                    <a:pt x="7689" y="40393"/>
                  </a:lnTo>
                  <a:lnTo>
                    <a:pt x="11025" y="35150"/>
                  </a:lnTo>
                  <a:lnTo>
                    <a:pt x="16509" y="28439"/>
                  </a:lnTo>
                  <a:lnTo>
                    <a:pt x="17260" y="24876"/>
                  </a:lnTo>
                  <a:lnTo>
                    <a:pt x="17460" y="22537"/>
                  </a:lnTo>
                  <a:lnTo>
                    <a:pt x="18585" y="20977"/>
                  </a:lnTo>
                  <a:lnTo>
                    <a:pt x="20327" y="19937"/>
                  </a:lnTo>
                  <a:lnTo>
                    <a:pt x="22481" y="19244"/>
                  </a:lnTo>
                  <a:lnTo>
                    <a:pt x="23918" y="17790"/>
                  </a:lnTo>
                  <a:lnTo>
                    <a:pt x="24875" y="15828"/>
                  </a:lnTo>
                  <a:lnTo>
                    <a:pt x="25513" y="13528"/>
                  </a:lnTo>
                  <a:lnTo>
                    <a:pt x="28868" y="8327"/>
                  </a:lnTo>
                  <a:lnTo>
                    <a:pt x="35709" y="11"/>
                  </a:lnTo>
                  <a:lnTo>
                    <a:pt x="43407" y="0"/>
                  </a:lnTo>
                  <a:lnTo>
                    <a:pt x="43821" y="992"/>
                  </a:lnTo>
                  <a:lnTo>
                    <a:pt x="44649" y="892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379"/>
            <p:cNvSpPr/>
            <p:nvPr/>
          </p:nvSpPr>
          <p:spPr>
            <a:xfrm>
              <a:off x="5107781" y="2920007"/>
              <a:ext cx="107157" cy="53579"/>
            </a:xfrm>
            <a:custGeom>
              <a:avLst/>
              <a:gdLst/>
              <a:ahLst/>
              <a:cxnLst/>
              <a:rect l="0" t="0" r="0" b="0"/>
              <a:pathLst>
                <a:path w="107157" h="53579">
                  <a:moveTo>
                    <a:pt x="0" y="0"/>
                  </a:moveTo>
                  <a:lnTo>
                    <a:pt x="12428" y="0"/>
                  </a:lnTo>
                  <a:lnTo>
                    <a:pt x="16223" y="992"/>
                  </a:lnTo>
                  <a:lnTo>
                    <a:pt x="20738" y="2646"/>
                  </a:lnTo>
                  <a:lnTo>
                    <a:pt x="25731" y="4741"/>
                  </a:lnTo>
                  <a:lnTo>
                    <a:pt x="30052" y="6137"/>
                  </a:lnTo>
                  <a:lnTo>
                    <a:pt x="33925" y="7068"/>
                  </a:lnTo>
                  <a:lnTo>
                    <a:pt x="37500" y="7689"/>
                  </a:lnTo>
                  <a:lnTo>
                    <a:pt x="40875" y="9095"/>
                  </a:lnTo>
                  <a:lnTo>
                    <a:pt x="44116" y="11024"/>
                  </a:lnTo>
                  <a:lnTo>
                    <a:pt x="47271" y="13303"/>
                  </a:lnTo>
                  <a:lnTo>
                    <a:pt x="50365" y="15814"/>
                  </a:lnTo>
                  <a:lnTo>
                    <a:pt x="53420" y="18480"/>
                  </a:lnTo>
                  <a:lnTo>
                    <a:pt x="56449" y="21250"/>
                  </a:lnTo>
                  <a:lnTo>
                    <a:pt x="59461" y="23096"/>
                  </a:lnTo>
                  <a:lnTo>
                    <a:pt x="62461" y="24327"/>
                  </a:lnTo>
                  <a:lnTo>
                    <a:pt x="65453" y="25148"/>
                  </a:lnTo>
                  <a:lnTo>
                    <a:pt x="69432" y="26687"/>
                  </a:lnTo>
                  <a:lnTo>
                    <a:pt x="74069" y="28706"/>
                  </a:lnTo>
                  <a:lnTo>
                    <a:pt x="79145" y="31044"/>
                  </a:lnTo>
                  <a:lnTo>
                    <a:pt x="83521" y="33594"/>
                  </a:lnTo>
                  <a:lnTo>
                    <a:pt x="87430" y="36287"/>
                  </a:lnTo>
                  <a:lnTo>
                    <a:pt x="96093" y="42997"/>
                  </a:lnTo>
                  <a:lnTo>
                    <a:pt x="97796" y="44540"/>
                  </a:lnTo>
                  <a:lnTo>
                    <a:pt x="107156" y="5357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380"/>
            <p:cNvSpPr/>
            <p:nvPr/>
          </p:nvSpPr>
          <p:spPr>
            <a:xfrm>
              <a:off x="4509504" y="2839640"/>
              <a:ext cx="53566" cy="258962"/>
            </a:xfrm>
            <a:custGeom>
              <a:avLst/>
              <a:gdLst/>
              <a:ahLst/>
              <a:cxnLst/>
              <a:rect l="0" t="0" r="0" b="0"/>
              <a:pathLst>
                <a:path w="53566" h="258962">
                  <a:moveTo>
                    <a:pt x="53565" y="0"/>
                  </a:moveTo>
                  <a:lnTo>
                    <a:pt x="53565" y="20991"/>
                  </a:lnTo>
                  <a:lnTo>
                    <a:pt x="52573" y="23916"/>
                  </a:lnTo>
                  <a:lnTo>
                    <a:pt x="50920" y="26858"/>
                  </a:lnTo>
                  <a:lnTo>
                    <a:pt x="48825" y="29811"/>
                  </a:lnTo>
                  <a:lnTo>
                    <a:pt x="47429" y="33765"/>
                  </a:lnTo>
                  <a:lnTo>
                    <a:pt x="46498" y="38385"/>
                  </a:lnTo>
                  <a:lnTo>
                    <a:pt x="45877" y="43449"/>
                  </a:lnTo>
                  <a:lnTo>
                    <a:pt x="44471" y="49802"/>
                  </a:lnTo>
                  <a:lnTo>
                    <a:pt x="42541" y="57014"/>
                  </a:lnTo>
                  <a:lnTo>
                    <a:pt x="40263" y="64798"/>
                  </a:lnTo>
                  <a:lnTo>
                    <a:pt x="38744" y="71972"/>
                  </a:lnTo>
                  <a:lnTo>
                    <a:pt x="37731" y="78740"/>
                  </a:lnTo>
                  <a:lnTo>
                    <a:pt x="37056" y="85235"/>
                  </a:lnTo>
                  <a:lnTo>
                    <a:pt x="35614" y="92542"/>
                  </a:lnTo>
                  <a:lnTo>
                    <a:pt x="33660" y="100390"/>
                  </a:lnTo>
                  <a:lnTo>
                    <a:pt x="31365" y="108599"/>
                  </a:lnTo>
                  <a:lnTo>
                    <a:pt x="28844" y="116056"/>
                  </a:lnTo>
                  <a:lnTo>
                    <a:pt x="26170" y="123011"/>
                  </a:lnTo>
                  <a:lnTo>
                    <a:pt x="23396" y="129632"/>
                  </a:lnTo>
                  <a:lnTo>
                    <a:pt x="21546" y="137023"/>
                  </a:lnTo>
                  <a:lnTo>
                    <a:pt x="20313" y="144927"/>
                  </a:lnTo>
                  <a:lnTo>
                    <a:pt x="19491" y="153173"/>
                  </a:lnTo>
                  <a:lnTo>
                    <a:pt x="17951" y="160654"/>
                  </a:lnTo>
                  <a:lnTo>
                    <a:pt x="15931" y="167626"/>
                  </a:lnTo>
                  <a:lnTo>
                    <a:pt x="13593" y="174259"/>
                  </a:lnTo>
                  <a:lnTo>
                    <a:pt x="11042" y="180665"/>
                  </a:lnTo>
                  <a:lnTo>
                    <a:pt x="8350" y="186920"/>
                  </a:lnTo>
                  <a:lnTo>
                    <a:pt x="5562" y="193074"/>
                  </a:lnTo>
                  <a:lnTo>
                    <a:pt x="3704" y="199161"/>
                  </a:lnTo>
                  <a:lnTo>
                    <a:pt x="2465" y="205204"/>
                  </a:lnTo>
                  <a:lnTo>
                    <a:pt x="1639" y="211216"/>
                  </a:lnTo>
                  <a:lnTo>
                    <a:pt x="1088" y="216218"/>
                  </a:lnTo>
                  <a:lnTo>
                    <a:pt x="721" y="220543"/>
                  </a:lnTo>
                  <a:lnTo>
                    <a:pt x="314" y="227996"/>
                  </a:lnTo>
                  <a:lnTo>
                    <a:pt x="132" y="234615"/>
                  </a:lnTo>
                  <a:lnTo>
                    <a:pt x="0" y="248221"/>
                  </a:lnTo>
                  <a:lnTo>
                    <a:pt x="988" y="249816"/>
                  </a:lnTo>
                  <a:lnTo>
                    <a:pt x="2639" y="251872"/>
                  </a:lnTo>
                  <a:lnTo>
                    <a:pt x="8917" y="25896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381"/>
            <p:cNvSpPr/>
            <p:nvPr/>
          </p:nvSpPr>
          <p:spPr>
            <a:xfrm>
              <a:off x="4670226" y="2830710"/>
              <a:ext cx="44638" cy="267892"/>
            </a:xfrm>
            <a:custGeom>
              <a:avLst/>
              <a:gdLst/>
              <a:ahLst/>
              <a:cxnLst/>
              <a:rect l="0" t="0" r="0" b="0"/>
              <a:pathLst>
                <a:path w="44638" h="267892">
                  <a:moveTo>
                    <a:pt x="0" y="0"/>
                  </a:moveTo>
                  <a:lnTo>
                    <a:pt x="7689" y="0"/>
                  </a:lnTo>
                  <a:lnTo>
                    <a:pt x="9094" y="992"/>
                  </a:lnTo>
                  <a:lnTo>
                    <a:pt x="11024" y="2646"/>
                  </a:lnTo>
                  <a:lnTo>
                    <a:pt x="13302" y="4741"/>
                  </a:lnTo>
                  <a:lnTo>
                    <a:pt x="18480" y="9714"/>
                  </a:lnTo>
                  <a:lnTo>
                    <a:pt x="21250" y="12429"/>
                  </a:lnTo>
                  <a:lnTo>
                    <a:pt x="24089" y="16224"/>
                  </a:lnTo>
                  <a:lnTo>
                    <a:pt x="26973" y="20738"/>
                  </a:lnTo>
                  <a:lnTo>
                    <a:pt x="29889" y="25732"/>
                  </a:lnTo>
                  <a:lnTo>
                    <a:pt x="31831" y="32037"/>
                  </a:lnTo>
                  <a:lnTo>
                    <a:pt x="33127" y="39218"/>
                  </a:lnTo>
                  <a:lnTo>
                    <a:pt x="33991" y="46981"/>
                  </a:lnTo>
                  <a:lnTo>
                    <a:pt x="35559" y="54141"/>
                  </a:lnTo>
                  <a:lnTo>
                    <a:pt x="37596" y="60899"/>
                  </a:lnTo>
                  <a:lnTo>
                    <a:pt x="39947" y="67389"/>
                  </a:lnTo>
                  <a:lnTo>
                    <a:pt x="41514" y="74691"/>
                  </a:lnTo>
                  <a:lnTo>
                    <a:pt x="42559" y="82536"/>
                  </a:lnTo>
                  <a:lnTo>
                    <a:pt x="43255" y="90743"/>
                  </a:lnTo>
                  <a:lnTo>
                    <a:pt x="43719" y="99191"/>
                  </a:lnTo>
                  <a:lnTo>
                    <a:pt x="44236" y="116515"/>
                  </a:lnTo>
                  <a:lnTo>
                    <a:pt x="44637" y="200286"/>
                  </a:lnTo>
                  <a:lnTo>
                    <a:pt x="43649" y="207938"/>
                  </a:lnTo>
                  <a:lnTo>
                    <a:pt x="41998" y="216016"/>
                  </a:lnTo>
                  <a:lnTo>
                    <a:pt x="39905" y="224378"/>
                  </a:lnTo>
                  <a:lnTo>
                    <a:pt x="38509" y="230945"/>
                  </a:lnTo>
                  <a:lnTo>
                    <a:pt x="37579" y="236315"/>
                  </a:lnTo>
                  <a:lnTo>
                    <a:pt x="36959" y="240887"/>
                  </a:lnTo>
                  <a:lnTo>
                    <a:pt x="35553" y="245920"/>
                  </a:lnTo>
                  <a:lnTo>
                    <a:pt x="33624" y="251259"/>
                  </a:lnTo>
                  <a:lnTo>
                    <a:pt x="26789" y="26789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382"/>
            <p:cNvSpPr/>
            <p:nvPr/>
          </p:nvSpPr>
          <p:spPr>
            <a:xfrm>
              <a:off x="4482703" y="2964656"/>
              <a:ext cx="241102" cy="53579"/>
            </a:xfrm>
            <a:custGeom>
              <a:avLst/>
              <a:gdLst/>
              <a:ahLst/>
              <a:cxnLst/>
              <a:rect l="0" t="0" r="0" b="0"/>
              <a:pathLst>
                <a:path w="241102" h="53579">
                  <a:moveTo>
                    <a:pt x="0" y="53578"/>
                  </a:moveTo>
                  <a:lnTo>
                    <a:pt x="12428" y="41149"/>
                  </a:lnTo>
                  <a:lnTo>
                    <a:pt x="16223" y="39339"/>
                  </a:lnTo>
                  <a:lnTo>
                    <a:pt x="20738" y="38132"/>
                  </a:lnTo>
                  <a:lnTo>
                    <a:pt x="25731" y="37328"/>
                  </a:lnTo>
                  <a:lnTo>
                    <a:pt x="31045" y="35799"/>
                  </a:lnTo>
                  <a:lnTo>
                    <a:pt x="36571" y="33788"/>
                  </a:lnTo>
                  <a:lnTo>
                    <a:pt x="42240" y="31455"/>
                  </a:lnTo>
                  <a:lnTo>
                    <a:pt x="48996" y="28907"/>
                  </a:lnTo>
                  <a:lnTo>
                    <a:pt x="72725" y="20581"/>
                  </a:lnTo>
                  <a:lnTo>
                    <a:pt x="116255" y="5919"/>
                  </a:lnTo>
                  <a:lnTo>
                    <a:pt x="125128" y="3946"/>
                  </a:lnTo>
                  <a:lnTo>
                    <a:pt x="134021" y="2631"/>
                  </a:lnTo>
                  <a:lnTo>
                    <a:pt x="142925" y="1754"/>
                  </a:lnTo>
                  <a:lnTo>
                    <a:pt x="152830" y="1169"/>
                  </a:lnTo>
                  <a:lnTo>
                    <a:pt x="174419" y="519"/>
                  </a:lnTo>
                  <a:lnTo>
                    <a:pt x="241101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383"/>
            <p:cNvSpPr/>
            <p:nvPr/>
          </p:nvSpPr>
          <p:spPr>
            <a:xfrm>
              <a:off x="4795242" y="2955726"/>
              <a:ext cx="26790" cy="98228"/>
            </a:xfrm>
            <a:custGeom>
              <a:avLst/>
              <a:gdLst/>
              <a:ahLst/>
              <a:cxnLst/>
              <a:rect l="0" t="0" r="0" b="0"/>
              <a:pathLst>
                <a:path w="26790" h="98228">
                  <a:moveTo>
                    <a:pt x="0" y="98227"/>
                  </a:moveTo>
                  <a:lnTo>
                    <a:pt x="7688" y="90538"/>
                  </a:lnTo>
                  <a:lnTo>
                    <a:pt x="8102" y="89132"/>
                  </a:lnTo>
                  <a:lnTo>
                    <a:pt x="8377" y="87203"/>
                  </a:lnTo>
                  <a:lnTo>
                    <a:pt x="8562" y="84924"/>
                  </a:lnTo>
                  <a:lnTo>
                    <a:pt x="9676" y="82413"/>
                  </a:lnTo>
                  <a:lnTo>
                    <a:pt x="11412" y="79747"/>
                  </a:lnTo>
                  <a:lnTo>
                    <a:pt x="13561" y="76977"/>
                  </a:lnTo>
                  <a:lnTo>
                    <a:pt x="14994" y="73146"/>
                  </a:lnTo>
                  <a:lnTo>
                    <a:pt x="15949" y="68608"/>
                  </a:lnTo>
                  <a:lnTo>
                    <a:pt x="16585" y="63598"/>
                  </a:lnTo>
                  <a:lnTo>
                    <a:pt x="17010" y="59266"/>
                  </a:lnTo>
                  <a:lnTo>
                    <a:pt x="17293" y="55386"/>
                  </a:lnTo>
                  <a:lnTo>
                    <a:pt x="17482" y="51807"/>
                  </a:lnTo>
                  <a:lnTo>
                    <a:pt x="17691" y="45184"/>
                  </a:lnTo>
                  <a:lnTo>
                    <a:pt x="17809" y="33232"/>
                  </a:lnTo>
                  <a:lnTo>
                    <a:pt x="17826" y="28107"/>
                  </a:lnTo>
                  <a:lnTo>
                    <a:pt x="18829" y="23699"/>
                  </a:lnTo>
                  <a:lnTo>
                    <a:pt x="20491" y="19768"/>
                  </a:lnTo>
                  <a:lnTo>
                    <a:pt x="22590" y="16155"/>
                  </a:lnTo>
                  <a:lnTo>
                    <a:pt x="23989" y="12755"/>
                  </a:lnTo>
                  <a:lnTo>
                    <a:pt x="24922" y="9495"/>
                  </a:lnTo>
                  <a:lnTo>
                    <a:pt x="26789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384"/>
            <p:cNvSpPr/>
            <p:nvPr/>
          </p:nvSpPr>
          <p:spPr>
            <a:xfrm>
              <a:off x="4790096" y="2866429"/>
              <a:ext cx="103372" cy="35720"/>
            </a:xfrm>
            <a:custGeom>
              <a:avLst/>
              <a:gdLst/>
              <a:ahLst/>
              <a:cxnLst/>
              <a:rect l="0" t="0" r="0" b="0"/>
              <a:pathLst>
                <a:path w="103372" h="35720">
                  <a:moveTo>
                    <a:pt x="5145" y="35719"/>
                  </a:moveTo>
                  <a:lnTo>
                    <a:pt x="5145" y="28030"/>
                  </a:lnTo>
                  <a:lnTo>
                    <a:pt x="4153" y="26625"/>
                  </a:lnTo>
                  <a:lnTo>
                    <a:pt x="2499" y="24695"/>
                  </a:lnTo>
                  <a:lnTo>
                    <a:pt x="405" y="22416"/>
                  </a:lnTo>
                  <a:lnTo>
                    <a:pt x="0" y="20897"/>
                  </a:lnTo>
                  <a:lnTo>
                    <a:pt x="723" y="19885"/>
                  </a:lnTo>
                  <a:lnTo>
                    <a:pt x="2197" y="19210"/>
                  </a:lnTo>
                  <a:lnTo>
                    <a:pt x="3180" y="17767"/>
                  </a:lnTo>
                  <a:lnTo>
                    <a:pt x="3835" y="15814"/>
                  </a:lnTo>
                  <a:lnTo>
                    <a:pt x="4272" y="13519"/>
                  </a:lnTo>
                  <a:lnTo>
                    <a:pt x="5555" y="11989"/>
                  </a:lnTo>
                  <a:lnTo>
                    <a:pt x="7403" y="10969"/>
                  </a:lnTo>
                  <a:lnTo>
                    <a:pt x="9626" y="10289"/>
                  </a:lnTo>
                  <a:lnTo>
                    <a:pt x="12101" y="8844"/>
                  </a:lnTo>
                  <a:lnTo>
                    <a:pt x="14744" y="6888"/>
                  </a:lnTo>
                  <a:lnTo>
                    <a:pt x="17498" y="4592"/>
                  </a:lnTo>
                  <a:lnTo>
                    <a:pt x="20325" y="3061"/>
                  </a:lnTo>
                  <a:lnTo>
                    <a:pt x="23203" y="2041"/>
                  </a:lnTo>
                  <a:lnTo>
                    <a:pt x="26113" y="1361"/>
                  </a:lnTo>
                  <a:lnTo>
                    <a:pt x="29045" y="907"/>
                  </a:lnTo>
                  <a:lnTo>
                    <a:pt x="31993" y="605"/>
                  </a:lnTo>
                  <a:lnTo>
                    <a:pt x="34950" y="403"/>
                  </a:lnTo>
                  <a:lnTo>
                    <a:pt x="37913" y="269"/>
                  </a:lnTo>
                  <a:lnTo>
                    <a:pt x="43852" y="120"/>
                  </a:lnTo>
                  <a:lnTo>
                    <a:pt x="103371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385"/>
            <p:cNvSpPr/>
            <p:nvPr/>
          </p:nvSpPr>
          <p:spPr>
            <a:xfrm>
              <a:off x="4839890" y="2973585"/>
              <a:ext cx="80368" cy="17861"/>
            </a:xfrm>
            <a:custGeom>
              <a:avLst/>
              <a:gdLst/>
              <a:ahLst/>
              <a:cxnLst/>
              <a:rect l="0" t="0" r="0" b="0"/>
              <a:pathLst>
                <a:path w="80368" h="17861">
                  <a:moveTo>
                    <a:pt x="0" y="0"/>
                  </a:moveTo>
                  <a:lnTo>
                    <a:pt x="25731" y="0"/>
                  </a:lnTo>
                  <a:lnTo>
                    <a:pt x="31045" y="992"/>
                  </a:lnTo>
                  <a:lnTo>
                    <a:pt x="36571" y="2646"/>
                  </a:lnTo>
                  <a:lnTo>
                    <a:pt x="42241" y="4741"/>
                  </a:lnTo>
                  <a:lnTo>
                    <a:pt x="47012" y="7129"/>
                  </a:lnTo>
                  <a:lnTo>
                    <a:pt x="51185" y="9714"/>
                  </a:lnTo>
                  <a:lnTo>
                    <a:pt x="54959" y="12429"/>
                  </a:lnTo>
                  <a:lnTo>
                    <a:pt x="59460" y="14239"/>
                  </a:lnTo>
                  <a:lnTo>
                    <a:pt x="64445" y="15446"/>
                  </a:lnTo>
                  <a:lnTo>
                    <a:pt x="80367" y="1786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386"/>
            <p:cNvSpPr/>
            <p:nvPr/>
          </p:nvSpPr>
          <p:spPr>
            <a:xfrm>
              <a:off x="4750593" y="2330651"/>
              <a:ext cx="669727" cy="607217"/>
            </a:xfrm>
            <a:custGeom>
              <a:avLst/>
              <a:gdLst/>
              <a:ahLst/>
              <a:cxnLst/>
              <a:rect l="0" t="0" r="0" b="0"/>
              <a:pathLst>
                <a:path w="669727" h="607217">
                  <a:moveTo>
                    <a:pt x="651867" y="607216"/>
                  </a:moveTo>
                  <a:lnTo>
                    <a:pt x="651867" y="590630"/>
                  </a:lnTo>
                  <a:lnTo>
                    <a:pt x="658004" y="582479"/>
                  </a:lnTo>
                  <a:lnTo>
                    <a:pt x="659556" y="577039"/>
                  </a:lnTo>
                  <a:lnTo>
                    <a:pt x="660725" y="561735"/>
                  </a:lnTo>
                  <a:lnTo>
                    <a:pt x="660787" y="542602"/>
                  </a:lnTo>
                  <a:lnTo>
                    <a:pt x="661783" y="539335"/>
                  </a:lnTo>
                  <a:lnTo>
                    <a:pt x="665534" y="533060"/>
                  </a:lnTo>
                  <a:lnTo>
                    <a:pt x="667863" y="524317"/>
                  </a:lnTo>
                  <a:lnTo>
                    <a:pt x="669175" y="508239"/>
                  </a:lnTo>
                  <a:lnTo>
                    <a:pt x="669618" y="489769"/>
                  </a:lnTo>
                  <a:lnTo>
                    <a:pt x="669726" y="397111"/>
                  </a:lnTo>
                  <a:lnTo>
                    <a:pt x="667081" y="381875"/>
                  </a:lnTo>
                  <a:lnTo>
                    <a:pt x="663590" y="366173"/>
                  </a:lnTo>
                  <a:lnTo>
                    <a:pt x="662039" y="352580"/>
                  </a:lnTo>
                  <a:lnTo>
                    <a:pt x="658702" y="337279"/>
                  </a:lnTo>
                  <a:lnTo>
                    <a:pt x="653913" y="320556"/>
                  </a:lnTo>
                  <a:lnTo>
                    <a:pt x="648477" y="303202"/>
                  </a:lnTo>
                  <a:lnTo>
                    <a:pt x="642754" y="288213"/>
                  </a:lnTo>
                  <a:lnTo>
                    <a:pt x="639838" y="281438"/>
                  </a:lnTo>
                  <a:lnTo>
                    <a:pt x="636600" y="265972"/>
                  </a:lnTo>
                  <a:lnTo>
                    <a:pt x="634168" y="249177"/>
                  </a:lnTo>
                  <a:lnTo>
                    <a:pt x="629780" y="231791"/>
                  </a:lnTo>
                  <a:lnTo>
                    <a:pt x="624522" y="216787"/>
                  </a:lnTo>
                  <a:lnTo>
                    <a:pt x="618878" y="202512"/>
                  </a:lnTo>
                  <a:lnTo>
                    <a:pt x="613062" y="186246"/>
                  </a:lnTo>
                  <a:lnTo>
                    <a:pt x="607170" y="171740"/>
                  </a:lnTo>
                  <a:lnTo>
                    <a:pt x="601244" y="158679"/>
                  </a:lnTo>
                  <a:lnTo>
                    <a:pt x="592329" y="140169"/>
                  </a:lnTo>
                  <a:lnTo>
                    <a:pt x="568523" y="92281"/>
                  </a:lnTo>
                  <a:lnTo>
                    <a:pt x="559594" y="79155"/>
                  </a:lnTo>
                  <a:lnTo>
                    <a:pt x="544711" y="62737"/>
                  </a:lnTo>
                  <a:lnTo>
                    <a:pt x="537766" y="56655"/>
                  </a:lnTo>
                  <a:lnTo>
                    <a:pt x="519784" y="44666"/>
                  </a:lnTo>
                  <a:lnTo>
                    <a:pt x="506898" y="35722"/>
                  </a:lnTo>
                  <a:lnTo>
                    <a:pt x="490512" y="26788"/>
                  </a:lnTo>
                  <a:lnTo>
                    <a:pt x="484766" y="23810"/>
                  </a:lnTo>
                  <a:lnTo>
                    <a:pt x="473089" y="20503"/>
                  </a:lnTo>
                  <a:lnTo>
                    <a:pt x="461286" y="18040"/>
                  </a:lnTo>
                  <a:lnTo>
                    <a:pt x="442491" y="12068"/>
                  </a:lnTo>
                  <a:lnTo>
                    <a:pt x="426851" y="10323"/>
                  </a:lnTo>
                  <a:lnTo>
                    <a:pt x="409977" y="6901"/>
                  </a:lnTo>
                  <a:lnTo>
                    <a:pt x="392556" y="3065"/>
                  </a:lnTo>
                  <a:lnTo>
                    <a:pt x="374891" y="1360"/>
                  </a:lnTo>
                  <a:lnTo>
                    <a:pt x="357118" y="603"/>
                  </a:lnTo>
                  <a:lnTo>
                    <a:pt x="326196" y="117"/>
                  </a:lnTo>
                  <a:lnTo>
                    <a:pt x="254662" y="0"/>
                  </a:lnTo>
                  <a:lnTo>
                    <a:pt x="239191" y="2644"/>
                  </a:lnTo>
                  <a:lnTo>
                    <a:pt x="222393" y="6134"/>
                  </a:lnTo>
                  <a:lnTo>
                    <a:pt x="205006" y="7685"/>
                  </a:lnTo>
                  <a:lnTo>
                    <a:pt x="190002" y="8375"/>
                  </a:lnTo>
                  <a:lnTo>
                    <a:pt x="170399" y="8763"/>
                  </a:lnTo>
                  <a:lnTo>
                    <a:pt x="132776" y="8917"/>
                  </a:lnTo>
                  <a:lnTo>
                    <a:pt x="123173" y="11568"/>
                  </a:lnTo>
                  <a:lnTo>
                    <a:pt x="109256" y="15993"/>
                  </a:lnTo>
                  <a:lnTo>
                    <a:pt x="105580" y="16614"/>
                  </a:lnTo>
                  <a:lnTo>
                    <a:pt x="103129" y="18020"/>
                  </a:lnTo>
                  <a:lnTo>
                    <a:pt x="101494" y="19950"/>
                  </a:lnTo>
                  <a:lnTo>
                    <a:pt x="100405" y="22229"/>
                  </a:lnTo>
                  <a:lnTo>
                    <a:pt x="98687" y="23748"/>
                  </a:lnTo>
                  <a:lnTo>
                    <a:pt x="96549" y="24761"/>
                  </a:lnTo>
                  <a:lnTo>
                    <a:pt x="90730" y="26386"/>
                  </a:lnTo>
                  <a:lnTo>
                    <a:pt x="84981" y="31408"/>
                  </a:lnTo>
                  <a:lnTo>
                    <a:pt x="83443" y="33836"/>
                  </a:lnTo>
                  <a:lnTo>
                    <a:pt x="81734" y="39180"/>
                  </a:lnTo>
                  <a:lnTo>
                    <a:pt x="80488" y="56594"/>
                  </a:lnTo>
                  <a:lnTo>
                    <a:pt x="80378" y="79155"/>
                  </a:lnTo>
                  <a:lnTo>
                    <a:pt x="77726" y="90079"/>
                  </a:lnTo>
                  <a:lnTo>
                    <a:pt x="74233" y="101549"/>
                  </a:lnTo>
                  <a:lnTo>
                    <a:pt x="71273" y="118170"/>
                  </a:lnTo>
                  <a:lnTo>
                    <a:pt x="65546" y="130813"/>
                  </a:lnTo>
                  <a:lnTo>
                    <a:pt x="62416" y="147677"/>
                  </a:lnTo>
                  <a:lnTo>
                    <a:pt x="58167" y="162867"/>
                  </a:lnTo>
                  <a:lnTo>
                    <a:pt x="53493" y="184598"/>
                  </a:lnTo>
                  <a:lnTo>
                    <a:pt x="49240" y="199120"/>
                  </a:lnTo>
                  <a:lnTo>
                    <a:pt x="46690" y="212850"/>
                  </a:lnTo>
                  <a:lnTo>
                    <a:pt x="46009" y="219290"/>
                  </a:lnTo>
                  <a:lnTo>
                    <a:pt x="42607" y="229091"/>
                  </a:lnTo>
                  <a:lnTo>
                    <a:pt x="40311" y="233093"/>
                  </a:lnTo>
                  <a:lnTo>
                    <a:pt x="37760" y="245478"/>
                  </a:lnTo>
                  <a:lnTo>
                    <a:pt x="35634" y="258920"/>
                  </a:lnTo>
                  <a:lnTo>
                    <a:pt x="29851" y="273058"/>
                  </a:lnTo>
                  <a:lnTo>
                    <a:pt x="27696" y="288381"/>
                  </a:lnTo>
                  <a:lnTo>
                    <a:pt x="26908" y="306146"/>
                  </a:lnTo>
                  <a:lnTo>
                    <a:pt x="25877" y="309268"/>
                  </a:lnTo>
                  <a:lnTo>
                    <a:pt x="20676" y="318403"/>
                  </a:lnTo>
                  <a:lnTo>
                    <a:pt x="19111" y="324404"/>
                  </a:lnTo>
                  <a:lnTo>
                    <a:pt x="17860" y="339321"/>
                  </a:lnTo>
                  <a:lnTo>
                    <a:pt x="17860" y="326896"/>
                  </a:lnTo>
                  <a:lnTo>
                    <a:pt x="16867" y="325086"/>
                  </a:lnTo>
                  <a:lnTo>
                    <a:pt x="15214" y="323879"/>
                  </a:lnTo>
                  <a:lnTo>
                    <a:pt x="13120" y="323075"/>
                  </a:lnTo>
                  <a:lnTo>
                    <a:pt x="11722" y="321546"/>
                  </a:lnTo>
                  <a:lnTo>
                    <a:pt x="10791" y="319535"/>
                  </a:lnTo>
                  <a:lnTo>
                    <a:pt x="9298" y="313918"/>
                  </a:lnTo>
                  <a:lnTo>
                    <a:pt x="8952" y="297386"/>
                  </a:lnTo>
                  <a:lnTo>
                    <a:pt x="8931" y="273830"/>
                  </a:lnTo>
                  <a:lnTo>
                    <a:pt x="7939" y="270857"/>
                  </a:lnTo>
                  <a:lnTo>
                    <a:pt x="2793" y="261932"/>
                  </a:lnTo>
                  <a:lnTo>
                    <a:pt x="1242" y="255980"/>
                  </a:lnTo>
                  <a:lnTo>
                    <a:pt x="109" y="238122"/>
                  </a:lnTo>
                  <a:lnTo>
                    <a:pt x="0" y="22323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387"/>
            <p:cNvSpPr/>
            <p:nvPr/>
          </p:nvSpPr>
          <p:spPr>
            <a:xfrm>
              <a:off x="4822031" y="2607468"/>
              <a:ext cx="71438" cy="62509"/>
            </a:xfrm>
            <a:custGeom>
              <a:avLst/>
              <a:gdLst/>
              <a:ahLst/>
              <a:cxnLst/>
              <a:rect l="0" t="0" r="0" b="0"/>
              <a:pathLst>
                <a:path w="71438" h="62509">
                  <a:moveTo>
                    <a:pt x="0" y="62508"/>
                  </a:moveTo>
                  <a:lnTo>
                    <a:pt x="0" y="53946"/>
                  </a:lnTo>
                  <a:lnTo>
                    <a:pt x="992" y="52832"/>
                  </a:lnTo>
                  <a:lnTo>
                    <a:pt x="7688" y="45922"/>
                  </a:lnTo>
                  <a:lnTo>
                    <a:pt x="39073" y="14504"/>
                  </a:lnTo>
                  <a:lnTo>
                    <a:pt x="41924" y="12646"/>
                  </a:lnTo>
                  <a:lnTo>
                    <a:pt x="44816" y="11407"/>
                  </a:lnTo>
                  <a:lnTo>
                    <a:pt x="47737" y="10582"/>
                  </a:lnTo>
                  <a:lnTo>
                    <a:pt x="50676" y="10031"/>
                  </a:lnTo>
                  <a:lnTo>
                    <a:pt x="53628" y="9664"/>
                  </a:lnTo>
                  <a:lnTo>
                    <a:pt x="56587" y="9419"/>
                  </a:lnTo>
                  <a:lnTo>
                    <a:pt x="59553" y="8264"/>
                  </a:lnTo>
                  <a:lnTo>
                    <a:pt x="62523" y="6501"/>
                  </a:lnTo>
                  <a:lnTo>
                    <a:pt x="71437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InkAnnotation388"/>
            <p:cNvSpPr/>
            <p:nvPr/>
          </p:nvSpPr>
          <p:spPr>
            <a:xfrm>
              <a:off x="4286250" y="2286000"/>
              <a:ext cx="71435" cy="427183"/>
            </a:xfrm>
            <a:custGeom>
              <a:avLst/>
              <a:gdLst/>
              <a:ahLst/>
              <a:cxnLst/>
              <a:rect l="0" t="0" r="0" b="0"/>
              <a:pathLst>
                <a:path w="71435" h="427183">
                  <a:moveTo>
                    <a:pt x="53578" y="0"/>
                  </a:moveTo>
                  <a:lnTo>
                    <a:pt x="53578" y="28938"/>
                  </a:lnTo>
                  <a:lnTo>
                    <a:pt x="54570" y="33182"/>
                  </a:lnTo>
                  <a:lnTo>
                    <a:pt x="56223" y="37996"/>
                  </a:lnTo>
                  <a:lnTo>
                    <a:pt x="58318" y="43190"/>
                  </a:lnTo>
                  <a:lnTo>
                    <a:pt x="59714" y="48637"/>
                  </a:lnTo>
                  <a:lnTo>
                    <a:pt x="61266" y="59981"/>
                  </a:lnTo>
                  <a:lnTo>
                    <a:pt x="61680" y="66776"/>
                  </a:lnTo>
                  <a:lnTo>
                    <a:pt x="62140" y="82264"/>
                  </a:lnTo>
                  <a:lnTo>
                    <a:pt x="62498" y="156043"/>
                  </a:lnTo>
                  <a:lnTo>
                    <a:pt x="62507" y="240844"/>
                  </a:lnTo>
                  <a:lnTo>
                    <a:pt x="63499" y="249859"/>
                  </a:lnTo>
                  <a:lnTo>
                    <a:pt x="65153" y="258846"/>
                  </a:lnTo>
                  <a:lnTo>
                    <a:pt x="67248" y="267814"/>
                  </a:lnTo>
                  <a:lnTo>
                    <a:pt x="68644" y="276769"/>
                  </a:lnTo>
                  <a:lnTo>
                    <a:pt x="69575" y="285716"/>
                  </a:lnTo>
                  <a:lnTo>
                    <a:pt x="70196" y="294657"/>
                  </a:lnTo>
                  <a:lnTo>
                    <a:pt x="70610" y="303594"/>
                  </a:lnTo>
                  <a:lnTo>
                    <a:pt x="71069" y="321462"/>
                  </a:lnTo>
                  <a:lnTo>
                    <a:pt x="71415" y="368744"/>
                  </a:lnTo>
                  <a:lnTo>
                    <a:pt x="71434" y="398813"/>
                  </a:lnTo>
                  <a:lnTo>
                    <a:pt x="70443" y="403789"/>
                  </a:lnTo>
                  <a:lnTo>
                    <a:pt x="68790" y="408099"/>
                  </a:lnTo>
                  <a:lnTo>
                    <a:pt x="63748" y="417404"/>
                  </a:lnTo>
                  <a:lnTo>
                    <a:pt x="63058" y="421323"/>
                  </a:lnTo>
                  <a:lnTo>
                    <a:pt x="62875" y="423757"/>
                  </a:lnTo>
                  <a:lnTo>
                    <a:pt x="61760" y="425379"/>
                  </a:lnTo>
                  <a:lnTo>
                    <a:pt x="60025" y="426461"/>
                  </a:lnTo>
                  <a:lnTo>
                    <a:pt x="57876" y="427182"/>
                  </a:lnTo>
                  <a:lnTo>
                    <a:pt x="56443" y="426670"/>
                  </a:lnTo>
                  <a:lnTo>
                    <a:pt x="55488" y="425338"/>
                  </a:lnTo>
                  <a:lnTo>
                    <a:pt x="54851" y="423456"/>
                  </a:lnTo>
                  <a:lnTo>
                    <a:pt x="53435" y="422203"/>
                  </a:lnTo>
                  <a:lnTo>
                    <a:pt x="51498" y="421367"/>
                  </a:lnTo>
                  <a:lnTo>
                    <a:pt x="49214" y="420809"/>
                  </a:lnTo>
                  <a:lnTo>
                    <a:pt x="47692" y="419446"/>
                  </a:lnTo>
                  <a:lnTo>
                    <a:pt x="46677" y="417544"/>
                  </a:lnTo>
                  <a:lnTo>
                    <a:pt x="44558" y="411794"/>
                  </a:lnTo>
                  <a:lnTo>
                    <a:pt x="42603" y="407482"/>
                  </a:lnTo>
                  <a:lnTo>
                    <a:pt x="40309" y="402623"/>
                  </a:lnTo>
                  <a:lnTo>
                    <a:pt x="37786" y="398392"/>
                  </a:lnTo>
                  <a:lnTo>
                    <a:pt x="35113" y="394579"/>
                  </a:lnTo>
                  <a:lnTo>
                    <a:pt x="32338" y="391044"/>
                  </a:lnTo>
                  <a:lnTo>
                    <a:pt x="30488" y="386704"/>
                  </a:lnTo>
                  <a:lnTo>
                    <a:pt x="28433" y="376589"/>
                  </a:lnTo>
                  <a:lnTo>
                    <a:pt x="26892" y="372107"/>
                  </a:lnTo>
                  <a:lnTo>
                    <a:pt x="24873" y="368126"/>
                  </a:lnTo>
                  <a:lnTo>
                    <a:pt x="22535" y="364479"/>
                  </a:lnTo>
                  <a:lnTo>
                    <a:pt x="19984" y="360064"/>
                  </a:lnTo>
                  <a:lnTo>
                    <a:pt x="14504" y="349867"/>
                  </a:lnTo>
                  <a:lnTo>
                    <a:pt x="12646" y="345361"/>
                  </a:lnTo>
                  <a:lnTo>
                    <a:pt x="10581" y="337710"/>
                  </a:lnTo>
                  <a:lnTo>
                    <a:pt x="9038" y="333288"/>
                  </a:lnTo>
                  <a:lnTo>
                    <a:pt x="7018" y="328356"/>
                  </a:lnTo>
                  <a:lnTo>
                    <a:pt x="1386" y="315663"/>
                  </a:lnTo>
                  <a:lnTo>
                    <a:pt x="410" y="303983"/>
                  </a:lnTo>
                  <a:lnTo>
                    <a:pt x="15" y="292396"/>
                  </a:lnTo>
                  <a:lnTo>
                    <a:pt x="0" y="28575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InkAnnotation389"/>
            <p:cNvSpPr/>
            <p:nvPr/>
          </p:nvSpPr>
          <p:spPr>
            <a:xfrm>
              <a:off x="4339828" y="2598539"/>
              <a:ext cx="107157" cy="133946"/>
            </a:xfrm>
            <a:custGeom>
              <a:avLst/>
              <a:gdLst/>
              <a:ahLst/>
              <a:cxnLst/>
              <a:rect l="0" t="0" r="0" b="0"/>
              <a:pathLst>
                <a:path w="107157" h="133946">
                  <a:moveTo>
                    <a:pt x="0" y="133945"/>
                  </a:moveTo>
                  <a:lnTo>
                    <a:pt x="34551" y="99393"/>
                  </a:lnTo>
                  <a:lnTo>
                    <a:pt x="38909" y="94043"/>
                  </a:lnTo>
                  <a:lnTo>
                    <a:pt x="42807" y="88492"/>
                  </a:lnTo>
                  <a:lnTo>
                    <a:pt x="46397" y="82807"/>
                  </a:lnTo>
                  <a:lnTo>
                    <a:pt x="50775" y="77032"/>
                  </a:lnTo>
                  <a:lnTo>
                    <a:pt x="55678" y="71199"/>
                  </a:lnTo>
                  <a:lnTo>
                    <a:pt x="60931" y="65325"/>
                  </a:lnTo>
                  <a:lnTo>
                    <a:pt x="66417" y="58433"/>
                  </a:lnTo>
                  <a:lnTo>
                    <a:pt x="72059" y="50861"/>
                  </a:lnTo>
                  <a:lnTo>
                    <a:pt x="77805" y="42837"/>
                  </a:lnTo>
                  <a:lnTo>
                    <a:pt x="82628" y="36495"/>
                  </a:lnTo>
                  <a:lnTo>
                    <a:pt x="86835" y="31275"/>
                  </a:lnTo>
                  <a:lnTo>
                    <a:pt x="90632" y="26803"/>
                  </a:lnTo>
                  <a:lnTo>
                    <a:pt x="94156" y="21838"/>
                  </a:lnTo>
                  <a:lnTo>
                    <a:pt x="97497" y="16543"/>
                  </a:lnTo>
                  <a:lnTo>
                    <a:pt x="107156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InkAnnotation390"/>
            <p:cNvSpPr/>
            <p:nvPr/>
          </p:nvSpPr>
          <p:spPr>
            <a:xfrm>
              <a:off x="4223742" y="1902179"/>
              <a:ext cx="196454" cy="285595"/>
            </a:xfrm>
            <a:custGeom>
              <a:avLst/>
              <a:gdLst/>
              <a:ahLst/>
              <a:cxnLst/>
              <a:rect l="0" t="0" r="0" b="0"/>
              <a:pathLst>
                <a:path w="196454" h="285595">
                  <a:moveTo>
                    <a:pt x="0" y="285594"/>
                  </a:moveTo>
                  <a:lnTo>
                    <a:pt x="0" y="264603"/>
                  </a:lnTo>
                  <a:lnTo>
                    <a:pt x="992" y="259694"/>
                  </a:lnTo>
                  <a:lnTo>
                    <a:pt x="2645" y="253445"/>
                  </a:lnTo>
                  <a:lnTo>
                    <a:pt x="4740" y="246302"/>
                  </a:lnTo>
                  <a:lnTo>
                    <a:pt x="6136" y="239555"/>
                  </a:lnTo>
                  <a:lnTo>
                    <a:pt x="7067" y="233073"/>
                  </a:lnTo>
                  <a:lnTo>
                    <a:pt x="7688" y="226768"/>
                  </a:lnTo>
                  <a:lnTo>
                    <a:pt x="9094" y="219587"/>
                  </a:lnTo>
                  <a:lnTo>
                    <a:pt x="11023" y="211824"/>
                  </a:lnTo>
                  <a:lnTo>
                    <a:pt x="13302" y="203672"/>
                  </a:lnTo>
                  <a:lnTo>
                    <a:pt x="15813" y="196253"/>
                  </a:lnTo>
                  <a:lnTo>
                    <a:pt x="18480" y="189322"/>
                  </a:lnTo>
                  <a:lnTo>
                    <a:pt x="21250" y="182717"/>
                  </a:lnTo>
                  <a:lnTo>
                    <a:pt x="24088" y="175338"/>
                  </a:lnTo>
                  <a:lnTo>
                    <a:pt x="29888" y="159200"/>
                  </a:lnTo>
                  <a:lnTo>
                    <a:pt x="32824" y="151722"/>
                  </a:lnTo>
                  <a:lnTo>
                    <a:pt x="35773" y="144752"/>
                  </a:lnTo>
                  <a:lnTo>
                    <a:pt x="38732" y="138122"/>
                  </a:lnTo>
                  <a:lnTo>
                    <a:pt x="42688" y="131716"/>
                  </a:lnTo>
                  <a:lnTo>
                    <a:pt x="47310" y="125462"/>
                  </a:lnTo>
                  <a:lnTo>
                    <a:pt x="52376" y="119308"/>
                  </a:lnTo>
                  <a:lnTo>
                    <a:pt x="56745" y="112229"/>
                  </a:lnTo>
                  <a:lnTo>
                    <a:pt x="60650" y="104533"/>
                  </a:lnTo>
                  <a:lnTo>
                    <a:pt x="64246" y="96425"/>
                  </a:lnTo>
                  <a:lnTo>
                    <a:pt x="67635" y="90029"/>
                  </a:lnTo>
                  <a:lnTo>
                    <a:pt x="70886" y="84772"/>
                  </a:lnTo>
                  <a:lnTo>
                    <a:pt x="74047" y="80275"/>
                  </a:lnTo>
                  <a:lnTo>
                    <a:pt x="78138" y="75293"/>
                  </a:lnTo>
                  <a:lnTo>
                    <a:pt x="82850" y="69987"/>
                  </a:lnTo>
                  <a:lnTo>
                    <a:pt x="87975" y="64465"/>
                  </a:lnTo>
                  <a:lnTo>
                    <a:pt x="92384" y="58800"/>
                  </a:lnTo>
                  <a:lnTo>
                    <a:pt x="96316" y="53039"/>
                  </a:lnTo>
                  <a:lnTo>
                    <a:pt x="99929" y="47213"/>
                  </a:lnTo>
                  <a:lnTo>
                    <a:pt x="103330" y="42337"/>
                  </a:lnTo>
                  <a:lnTo>
                    <a:pt x="106590" y="38095"/>
                  </a:lnTo>
                  <a:lnTo>
                    <a:pt x="109755" y="34274"/>
                  </a:lnTo>
                  <a:lnTo>
                    <a:pt x="112858" y="30735"/>
                  </a:lnTo>
                  <a:lnTo>
                    <a:pt x="118951" y="24157"/>
                  </a:lnTo>
                  <a:lnTo>
                    <a:pt x="127959" y="14875"/>
                  </a:lnTo>
                  <a:lnTo>
                    <a:pt x="136911" y="5841"/>
                  </a:lnTo>
                  <a:lnTo>
                    <a:pt x="139891" y="3842"/>
                  </a:lnTo>
                  <a:lnTo>
                    <a:pt x="145848" y="1621"/>
                  </a:lnTo>
                  <a:lnTo>
                    <a:pt x="150039" y="370"/>
                  </a:lnTo>
                  <a:lnTo>
                    <a:pt x="156022" y="0"/>
                  </a:lnTo>
                  <a:lnTo>
                    <a:pt x="157592" y="940"/>
                  </a:lnTo>
                  <a:lnTo>
                    <a:pt x="158640" y="2559"/>
                  </a:lnTo>
                  <a:lnTo>
                    <a:pt x="159803" y="7004"/>
                  </a:lnTo>
                  <a:lnTo>
                    <a:pt x="160321" y="12286"/>
                  </a:lnTo>
                  <a:lnTo>
                    <a:pt x="161450" y="15084"/>
                  </a:lnTo>
                  <a:lnTo>
                    <a:pt x="165352" y="20839"/>
                  </a:lnTo>
                  <a:lnTo>
                    <a:pt x="167747" y="29349"/>
                  </a:lnTo>
                  <a:lnTo>
                    <a:pt x="168386" y="34397"/>
                  </a:lnTo>
                  <a:lnTo>
                    <a:pt x="168812" y="39747"/>
                  </a:lnTo>
                  <a:lnTo>
                    <a:pt x="169096" y="45297"/>
                  </a:lnTo>
                  <a:lnTo>
                    <a:pt x="169285" y="50982"/>
                  </a:lnTo>
                  <a:lnTo>
                    <a:pt x="170404" y="56756"/>
                  </a:lnTo>
                  <a:lnTo>
                    <a:pt x="172141" y="62590"/>
                  </a:lnTo>
                  <a:lnTo>
                    <a:pt x="174292" y="68464"/>
                  </a:lnTo>
                  <a:lnTo>
                    <a:pt x="175726" y="74364"/>
                  </a:lnTo>
                  <a:lnTo>
                    <a:pt x="176682" y="80282"/>
                  </a:lnTo>
                  <a:lnTo>
                    <a:pt x="177319" y="86211"/>
                  </a:lnTo>
                  <a:lnTo>
                    <a:pt x="177743" y="92149"/>
                  </a:lnTo>
                  <a:lnTo>
                    <a:pt x="178027" y="98091"/>
                  </a:lnTo>
                  <a:lnTo>
                    <a:pt x="178342" y="109986"/>
                  </a:lnTo>
                  <a:lnTo>
                    <a:pt x="178583" y="157602"/>
                  </a:lnTo>
                  <a:lnTo>
                    <a:pt x="179579" y="163555"/>
                  </a:lnTo>
                  <a:lnTo>
                    <a:pt x="181235" y="169508"/>
                  </a:lnTo>
                  <a:lnTo>
                    <a:pt x="191021" y="198061"/>
                  </a:lnTo>
                  <a:lnTo>
                    <a:pt x="192831" y="205411"/>
                  </a:lnTo>
                  <a:lnTo>
                    <a:pt x="194039" y="212295"/>
                  </a:lnTo>
                  <a:lnTo>
                    <a:pt x="194843" y="218868"/>
                  </a:lnTo>
                  <a:lnTo>
                    <a:pt x="195380" y="224243"/>
                  </a:lnTo>
                  <a:lnTo>
                    <a:pt x="195976" y="232861"/>
                  </a:lnTo>
                  <a:lnTo>
                    <a:pt x="196241" y="239998"/>
                  </a:lnTo>
                  <a:lnTo>
                    <a:pt x="196453" y="24987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InkAnnotation391"/>
            <p:cNvSpPr/>
            <p:nvPr/>
          </p:nvSpPr>
          <p:spPr>
            <a:xfrm>
              <a:off x="4205882" y="2053828"/>
              <a:ext cx="169665" cy="44649"/>
            </a:xfrm>
            <a:custGeom>
              <a:avLst/>
              <a:gdLst/>
              <a:ahLst/>
              <a:cxnLst/>
              <a:rect l="0" t="0" r="0" b="0"/>
              <a:pathLst>
                <a:path w="169665" h="44649">
                  <a:moveTo>
                    <a:pt x="0" y="44648"/>
                  </a:moveTo>
                  <a:lnTo>
                    <a:pt x="4741" y="39907"/>
                  </a:lnTo>
                  <a:lnTo>
                    <a:pt x="7129" y="38511"/>
                  </a:lnTo>
                  <a:lnTo>
                    <a:pt x="9714" y="37580"/>
                  </a:lnTo>
                  <a:lnTo>
                    <a:pt x="12429" y="36959"/>
                  </a:lnTo>
                  <a:lnTo>
                    <a:pt x="15232" y="35554"/>
                  </a:lnTo>
                  <a:lnTo>
                    <a:pt x="18092" y="33624"/>
                  </a:lnTo>
                  <a:lnTo>
                    <a:pt x="20991" y="31346"/>
                  </a:lnTo>
                  <a:lnTo>
                    <a:pt x="24908" y="28835"/>
                  </a:lnTo>
                  <a:lnTo>
                    <a:pt x="29504" y="26168"/>
                  </a:lnTo>
                  <a:lnTo>
                    <a:pt x="34552" y="23398"/>
                  </a:lnTo>
                  <a:lnTo>
                    <a:pt x="40894" y="21552"/>
                  </a:lnTo>
                  <a:lnTo>
                    <a:pt x="48099" y="20321"/>
                  </a:lnTo>
                  <a:lnTo>
                    <a:pt x="55878" y="19500"/>
                  </a:lnTo>
                  <a:lnTo>
                    <a:pt x="64041" y="17961"/>
                  </a:lnTo>
                  <a:lnTo>
                    <a:pt x="72460" y="15943"/>
                  </a:lnTo>
                  <a:lnTo>
                    <a:pt x="81049" y="13605"/>
                  </a:lnTo>
                  <a:lnTo>
                    <a:pt x="89751" y="12046"/>
                  </a:lnTo>
                  <a:lnTo>
                    <a:pt x="98530" y="11007"/>
                  </a:lnTo>
                  <a:lnTo>
                    <a:pt x="107358" y="10315"/>
                  </a:lnTo>
                  <a:lnTo>
                    <a:pt x="116221" y="9853"/>
                  </a:lnTo>
                  <a:lnTo>
                    <a:pt x="134005" y="9340"/>
                  </a:lnTo>
                  <a:lnTo>
                    <a:pt x="141923" y="8211"/>
                  </a:lnTo>
                  <a:lnTo>
                    <a:pt x="149186" y="6466"/>
                  </a:lnTo>
                  <a:lnTo>
                    <a:pt x="169664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InkAnnotation392"/>
            <p:cNvSpPr/>
            <p:nvPr/>
          </p:nvSpPr>
          <p:spPr>
            <a:xfrm>
              <a:off x="4563070" y="2027039"/>
              <a:ext cx="7689" cy="178594"/>
            </a:xfrm>
            <a:custGeom>
              <a:avLst/>
              <a:gdLst/>
              <a:ahLst/>
              <a:cxnLst/>
              <a:rect l="0" t="0" r="0" b="0"/>
              <a:pathLst>
                <a:path w="7689" h="178594">
                  <a:moveTo>
                    <a:pt x="0" y="0"/>
                  </a:moveTo>
                  <a:lnTo>
                    <a:pt x="0" y="59722"/>
                  </a:lnTo>
                  <a:lnTo>
                    <a:pt x="992" y="64619"/>
                  </a:lnTo>
                  <a:lnTo>
                    <a:pt x="2645" y="68876"/>
                  </a:lnTo>
                  <a:lnTo>
                    <a:pt x="4740" y="72706"/>
                  </a:lnTo>
                  <a:lnTo>
                    <a:pt x="6136" y="78236"/>
                  </a:lnTo>
                  <a:lnTo>
                    <a:pt x="7068" y="84900"/>
                  </a:lnTo>
                  <a:lnTo>
                    <a:pt x="7688" y="92318"/>
                  </a:lnTo>
                  <a:lnTo>
                    <a:pt x="7109" y="101233"/>
                  </a:lnTo>
                  <a:lnTo>
                    <a:pt x="5732" y="111145"/>
                  </a:lnTo>
                  <a:lnTo>
                    <a:pt x="3821" y="121721"/>
                  </a:lnTo>
                  <a:lnTo>
                    <a:pt x="2548" y="130757"/>
                  </a:lnTo>
                  <a:lnTo>
                    <a:pt x="1698" y="138765"/>
                  </a:lnTo>
                  <a:lnTo>
                    <a:pt x="1132" y="146088"/>
                  </a:lnTo>
                  <a:lnTo>
                    <a:pt x="754" y="152954"/>
                  </a:lnTo>
                  <a:lnTo>
                    <a:pt x="0" y="17859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InkAnnotation393"/>
            <p:cNvSpPr/>
            <p:nvPr/>
          </p:nvSpPr>
          <p:spPr>
            <a:xfrm>
              <a:off x="4768453" y="3232547"/>
              <a:ext cx="123730" cy="830036"/>
            </a:xfrm>
            <a:custGeom>
              <a:avLst/>
              <a:gdLst/>
              <a:ahLst/>
              <a:cxnLst/>
              <a:rect l="0" t="0" r="0" b="0"/>
              <a:pathLst>
                <a:path w="123730" h="830036">
                  <a:moveTo>
                    <a:pt x="89297" y="0"/>
                  </a:moveTo>
                  <a:lnTo>
                    <a:pt x="89297" y="4740"/>
                  </a:lnTo>
                  <a:lnTo>
                    <a:pt x="90288" y="6137"/>
                  </a:lnTo>
                  <a:lnTo>
                    <a:pt x="91942" y="7068"/>
                  </a:lnTo>
                  <a:lnTo>
                    <a:pt x="94037" y="7688"/>
                  </a:lnTo>
                  <a:lnTo>
                    <a:pt x="96426" y="9094"/>
                  </a:lnTo>
                  <a:lnTo>
                    <a:pt x="99010" y="11023"/>
                  </a:lnTo>
                  <a:lnTo>
                    <a:pt x="101725" y="13302"/>
                  </a:lnTo>
                  <a:lnTo>
                    <a:pt x="104528" y="15813"/>
                  </a:lnTo>
                  <a:lnTo>
                    <a:pt x="110287" y="21249"/>
                  </a:lnTo>
                  <a:lnTo>
                    <a:pt x="112220" y="24088"/>
                  </a:lnTo>
                  <a:lnTo>
                    <a:pt x="114367" y="29888"/>
                  </a:lnTo>
                  <a:lnTo>
                    <a:pt x="116738" y="48825"/>
                  </a:lnTo>
                  <a:lnTo>
                    <a:pt x="118505" y="54378"/>
                  </a:lnTo>
                  <a:lnTo>
                    <a:pt x="122122" y="65840"/>
                  </a:lnTo>
                  <a:lnTo>
                    <a:pt x="123729" y="77549"/>
                  </a:lnTo>
                  <a:lnTo>
                    <a:pt x="121798" y="89367"/>
                  </a:lnTo>
                  <a:lnTo>
                    <a:pt x="118625" y="102226"/>
                  </a:lnTo>
                  <a:lnTo>
                    <a:pt x="116837" y="126201"/>
                  </a:lnTo>
                  <a:lnTo>
                    <a:pt x="116420" y="143401"/>
                  </a:lnTo>
                  <a:lnTo>
                    <a:pt x="113588" y="160968"/>
                  </a:lnTo>
                  <a:lnTo>
                    <a:pt x="111444" y="169820"/>
                  </a:lnTo>
                  <a:lnTo>
                    <a:pt x="109022" y="178697"/>
                  </a:lnTo>
                  <a:lnTo>
                    <a:pt x="103686" y="196499"/>
                  </a:lnTo>
                  <a:lnTo>
                    <a:pt x="95104" y="223256"/>
                  </a:lnTo>
                  <a:lnTo>
                    <a:pt x="91877" y="243753"/>
                  </a:lnTo>
                  <a:lnTo>
                    <a:pt x="89451" y="266092"/>
                  </a:lnTo>
                  <a:lnTo>
                    <a:pt x="87415" y="277606"/>
                  </a:lnTo>
                  <a:lnTo>
                    <a:pt x="85066" y="289250"/>
                  </a:lnTo>
                  <a:lnTo>
                    <a:pt x="82455" y="312772"/>
                  </a:lnTo>
                  <a:lnTo>
                    <a:pt x="80303" y="337447"/>
                  </a:lnTo>
                  <a:lnTo>
                    <a:pt x="78340" y="350973"/>
                  </a:lnTo>
                  <a:lnTo>
                    <a:pt x="76039" y="364950"/>
                  </a:lnTo>
                  <a:lnTo>
                    <a:pt x="74505" y="378238"/>
                  </a:lnTo>
                  <a:lnTo>
                    <a:pt x="72801" y="403585"/>
                  </a:lnTo>
                  <a:lnTo>
                    <a:pt x="72043" y="430725"/>
                  </a:lnTo>
                  <a:lnTo>
                    <a:pt x="71472" y="525239"/>
                  </a:lnTo>
                  <a:lnTo>
                    <a:pt x="72453" y="538675"/>
                  </a:lnTo>
                  <a:lnTo>
                    <a:pt x="76188" y="564187"/>
                  </a:lnTo>
                  <a:lnTo>
                    <a:pt x="77581" y="577539"/>
                  </a:lnTo>
                  <a:lnTo>
                    <a:pt x="78510" y="591401"/>
                  </a:lnTo>
                  <a:lnTo>
                    <a:pt x="79129" y="605603"/>
                  </a:lnTo>
                  <a:lnTo>
                    <a:pt x="80534" y="619040"/>
                  </a:lnTo>
                  <a:lnTo>
                    <a:pt x="82462" y="631967"/>
                  </a:lnTo>
                  <a:lnTo>
                    <a:pt x="86259" y="656913"/>
                  </a:lnTo>
                  <a:lnTo>
                    <a:pt x="87946" y="681230"/>
                  </a:lnTo>
                  <a:lnTo>
                    <a:pt x="91342" y="702620"/>
                  </a:lnTo>
                  <a:lnTo>
                    <a:pt x="95167" y="722049"/>
                  </a:lnTo>
                  <a:lnTo>
                    <a:pt x="96866" y="740606"/>
                  </a:lnTo>
                  <a:lnTo>
                    <a:pt x="97622" y="758776"/>
                  </a:lnTo>
                  <a:lnTo>
                    <a:pt x="98107" y="785212"/>
                  </a:lnTo>
                  <a:lnTo>
                    <a:pt x="98225" y="825613"/>
                  </a:lnTo>
                  <a:lnTo>
                    <a:pt x="97233" y="827229"/>
                  </a:lnTo>
                  <a:lnTo>
                    <a:pt x="95580" y="828306"/>
                  </a:lnTo>
                  <a:lnTo>
                    <a:pt x="90538" y="830035"/>
                  </a:lnTo>
                  <a:lnTo>
                    <a:pt x="87202" y="827626"/>
                  </a:lnTo>
                  <a:lnTo>
                    <a:pt x="81717" y="822735"/>
                  </a:lnTo>
                  <a:lnTo>
                    <a:pt x="76026" y="817147"/>
                  </a:lnTo>
                  <a:lnTo>
                    <a:pt x="74497" y="814640"/>
                  </a:lnTo>
                  <a:lnTo>
                    <a:pt x="71351" y="805379"/>
                  </a:lnTo>
                  <a:lnTo>
                    <a:pt x="69395" y="800841"/>
                  </a:lnTo>
                  <a:lnTo>
                    <a:pt x="64577" y="790507"/>
                  </a:lnTo>
                  <a:lnTo>
                    <a:pt x="59128" y="779300"/>
                  </a:lnTo>
                  <a:lnTo>
                    <a:pt x="56044" y="767705"/>
                  </a:lnTo>
                  <a:lnTo>
                    <a:pt x="53682" y="755936"/>
                  </a:lnTo>
                  <a:lnTo>
                    <a:pt x="51662" y="750020"/>
                  </a:lnTo>
                  <a:lnTo>
                    <a:pt x="49324" y="744092"/>
                  </a:lnTo>
                  <a:lnTo>
                    <a:pt x="46774" y="738155"/>
                  </a:lnTo>
                  <a:lnTo>
                    <a:pt x="41293" y="726267"/>
                  </a:lnTo>
                  <a:lnTo>
                    <a:pt x="38196" y="714369"/>
                  </a:lnTo>
                  <a:lnTo>
                    <a:pt x="37370" y="708418"/>
                  </a:lnTo>
                  <a:lnTo>
                    <a:pt x="33806" y="699159"/>
                  </a:lnTo>
                  <a:lnTo>
                    <a:pt x="31467" y="695302"/>
                  </a:lnTo>
                  <a:lnTo>
                    <a:pt x="28915" y="690745"/>
                  </a:lnTo>
                  <a:lnTo>
                    <a:pt x="23435" y="680391"/>
                  </a:lnTo>
                  <a:lnTo>
                    <a:pt x="20337" y="671820"/>
                  </a:lnTo>
                  <a:lnTo>
                    <a:pt x="19511" y="668146"/>
                  </a:lnTo>
                  <a:lnTo>
                    <a:pt x="15947" y="661417"/>
                  </a:lnTo>
                  <a:lnTo>
                    <a:pt x="13608" y="658234"/>
                  </a:lnTo>
                  <a:lnTo>
                    <a:pt x="11009" y="652051"/>
                  </a:lnTo>
                  <a:lnTo>
                    <a:pt x="10315" y="649013"/>
                  </a:lnTo>
                  <a:lnTo>
                    <a:pt x="8861" y="646988"/>
                  </a:lnTo>
                  <a:lnTo>
                    <a:pt x="6900" y="645638"/>
                  </a:lnTo>
                  <a:lnTo>
                    <a:pt x="4600" y="644738"/>
                  </a:lnTo>
                  <a:lnTo>
                    <a:pt x="3066" y="643145"/>
                  </a:lnTo>
                  <a:lnTo>
                    <a:pt x="2044" y="641092"/>
                  </a:lnTo>
                  <a:lnTo>
                    <a:pt x="403" y="635407"/>
                  </a:lnTo>
                  <a:lnTo>
                    <a:pt x="269" y="635933"/>
                  </a:lnTo>
                  <a:lnTo>
                    <a:pt x="0" y="64293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InkAnnotation394"/>
            <p:cNvSpPr/>
            <p:nvPr/>
          </p:nvSpPr>
          <p:spPr>
            <a:xfrm>
              <a:off x="4866679" y="3902273"/>
              <a:ext cx="160736" cy="125017"/>
            </a:xfrm>
            <a:custGeom>
              <a:avLst/>
              <a:gdLst/>
              <a:ahLst/>
              <a:cxnLst/>
              <a:rect l="0" t="0" r="0" b="0"/>
              <a:pathLst>
                <a:path w="160736" h="125017">
                  <a:moveTo>
                    <a:pt x="0" y="125016"/>
                  </a:moveTo>
                  <a:lnTo>
                    <a:pt x="4740" y="125016"/>
                  </a:lnTo>
                  <a:lnTo>
                    <a:pt x="7129" y="124023"/>
                  </a:lnTo>
                  <a:lnTo>
                    <a:pt x="9714" y="122370"/>
                  </a:lnTo>
                  <a:lnTo>
                    <a:pt x="12429" y="120275"/>
                  </a:lnTo>
                  <a:lnTo>
                    <a:pt x="15231" y="117886"/>
                  </a:lnTo>
                  <a:lnTo>
                    <a:pt x="18092" y="115302"/>
                  </a:lnTo>
                  <a:lnTo>
                    <a:pt x="20991" y="112586"/>
                  </a:lnTo>
                  <a:lnTo>
                    <a:pt x="24908" y="109784"/>
                  </a:lnTo>
                  <a:lnTo>
                    <a:pt x="29503" y="106924"/>
                  </a:lnTo>
                  <a:lnTo>
                    <a:pt x="34552" y="104025"/>
                  </a:lnTo>
                  <a:lnTo>
                    <a:pt x="39902" y="100107"/>
                  </a:lnTo>
                  <a:lnTo>
                    <a:pt x="45453" y="95512"/>
                  </a:lnTo>
                  <a:lnTo>
                    <a:pt x="51138" y="90463"/>
                  </a:lnTo>
                  <a:lnTo>
                    <a:pt x="62746" y="79563"/>
                  </a:lnTo>
                  <a:lnTo>
                    <a:pt x="68620" y="73878"/>
                  </a:lnTo>
                  <a:lnTo>
                    <a:pt x="74520" y="69095"/>
                  </a:lnTo>
                  <a:lnTo>
                    <a:pt x="80438" y="64915"/>
                  </a:lnTo>
                  <a:lnTo>
                    <a:pt x="86367" y="61136"/>
                  </a:lnTo>
                  <a:lnTo>
                    <a:pt x="92305" y="56633"/>
                  </a:lnTo>
                  <a:lnTo>
                    <a:pt x="98247" y="51645"/>
                  </a:lnTo>
                  <a:lnTo>
                    <a:pt x="104194" y="46337"/>
                  </a:lnTo>
                  <a:lnTo>
                    <a:pt x="116092" y="35146"/>
                  </a:lnTo>
                  <a:lnTo>
                    <a:pt x="122043" y="29384"/>
                  </a:lnTo>
                  <a:lnTo>
                    <a:pt x="127995" y="24550"/>
                  </a:lnTo>
                  <a:lnTo>
                    <a:pt x="133947" y="20335"/>
                  </a:lnTo>
                  <a:lnTo>
                    <a:pt x="139900" y="16533"/>
                  </a:lnTo>
                  <a:lnTo>
                    <a:pt x="144860" y="13007"/>
                  </a:lnTo>
                  <a:lnTo>
                    <a:pt x="149160" y="9663"/>
                  </a:lnTo>
                  <a:lnTo>
                    <a:pt x="160735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InkAnnotation395"/>
            <p:cNvSpPr/>
            <p:nvPr/>
          </p:nvSpPr>
          <p:spPr>
            <a:xfrm>
              <a:off x="4813513" y="4189423"/>
              <a:ext cx="266943" cy="382409"/>
            </a:xfrm>
            <a:custGeom>
              <a:avLst/>
              <a:gdLst/>
              <a:ahLst/>
              <a:cxnLst/>
              <a:rect l="0" t="0" r="0" b="0"/>
              <a:pathLst>
                <a:path w="266943" h="382409">
                  <a:moveTo>
                    <a:pt x="44237" y="7530"/>
                  </a:moveTo>
                  <a:lnTo>
                    <a:pt x="39496" y="12270"/>
                  </a:lnTo>
                  <a:lnTo>
                    <a:pt x="38099" y="15651"/>
                  </a:lnTo>
                  <a:lnTo>
                    <a:pt x="35142" y="30882"/>
                  </a:lnTo>
                  <a:lnTo>
                    <a:pt x="33212" y="37981"/>
                  </a:lnTo>
                  <a:lnTo>
                    <a:pt x="28423" y="53806"/>
                  </a:lnTo>
                  <a:lnTo>
                    <a:pt x="22987" y="70761"/>
                  </a:lnTo>
                  <a:lnTo>
                    <a:pt x="20148" y="80442"/>
                  </a:lnTo>
                  <a:lnTo>
                    <a:pt x="14348" y="101782"/>
                  </a:lnTo>
                  <a:lnTo>
                    <a:pt x="12405" y="113028"/>
                  </a:lnTo>
                  <a:lnTo>
                    <a:pt x="11109" y="124495"/>
                  </a:lnTo>
                  <a:lnTo>
                    <a:pt x="10246" y="136109"/>
                  </a:lnTo>
                  <a:lnTo>
                    <a:pt x="8677" y="147819"/>
                  </a:lnTo>
                  <a:lnTo>
                    <a:pt x="6640" y="159595"/>
                  </a:lnTo>
                  <a:lnTo>
                    <a:pt x="4290" y="171415"/>
                  </a:lnTo>
                  <a:lnTo>
                    <a:pt x="2723" y="182271"/>
                  </a:lnTo>
                  <a:lnTo>
                    <a:pt x="1677" y="192484"/>
                  </a:lnTo>
                  <a:lnTo>
                    <a:pt x="981" y="202271"/>
                  </a:lnTo>
                  <a:lnTo>
                    <a:pt x="517" y="212764"/>
                  </a:lnTo>
                  <a:lnTo>
                    <a:pt x="0" y="235005"/>
                  </a:lnTo>
                  <a:lnTo>
                    <a:pt x="855" y="245500"/>
                  </a:lnTo>
                  <a:lnTo>
                    <a:pt x="2417" y="255474"/>
                  </a:lnTo>
                  <a:lnTo>
                    <a:pt x="4451" y="265099"/>
                  </a:lnTo>
                  <a:lnTo>
                    <a:pt x="6798" y="274492"/>
                  </a:lnTo>
                  <a:lnTo>
                    <a:pt x="9356" y="283732"/>
                  </a:lnTo>
                  <a:lnTo>
                    <a:pt x="12053" y="292868"/>
                  </a:lnTo>
                  <a:lnTo>
                    <a:pt x="14843" y="300942"/>
                  </a:lnTo>
                  <a:lnTo>
                    <a:pt x="17696" y="308310"/>
                  </a:lnTo>
                  <a:lnTo>
                    <a:pt x="20589" y="315206"/>
                  </a:lnTo>
                  <a:lnTo>
                    <a:pt x="23511" y="321788"/>
                  </a:lnTo>
                  <a:lnTo>
                    <a:pt x="29403" y="334393"/>
                  </a:lnTo>
                  <a:lnTo>
                    <a:pt x="33355" y="340533"/>
                  </a:lnTo>
                  <a:lnTo>
                    <a:pt x="37974" y="346609"/>
                  </a:lnTo>
                  <a:lnTo>
                    <a:pt x="43038" y="352645"/>
                  </a:lnTo>
                  <a:lnTo>
                    <a:pt x="51311" y="361998"/>
                  </a:lnTo>
                  <a:lnTo>
                    <a:pt x="59287" y="369462"/>
                  </a:lnTo>
                  <a:lnTo>
                    <a:pt x="64192" y="372841"/>
                  </a:lnTo>
                  <a:lnTo>
                    <a:pt x="69447" y="376086"/>
                  </a:lnTo>
                  <a:lnTo>
                    <a:pt x="74934" y="378250"/>
                  </a:lnTo>
                  <a:lnTo>
                    <a:pt x="80577" y="379692"/>
                  </a:lnTo>
                  <a:lnTo>
                    <a:pt x="86322" y="380653"/>
                  </a:lnTo>
                  <a:lnTo>
                    <a:pt x="92137" y="381295"/>
                  </a:lnTo>
                  <a:lnTo>
                    <a:pt x="97999" y="381722"/>
                  </a:lnTo>
                  <a:lnTo>
                    <a:pt x="103891" y="382007"/>
                  </a:lnTo>
                  <a:lnTo>
                    <a:pt x="115728" y="382323"/>
                  </a:lnTo>
                  <a:lnTo>
                    <a:pt x="121664" y="382408"/>
                  </a:lnTo>
                  <a:lnTo>
                    <a:pt x="127605" y="381472"/>
                  </a:lnTo>
                  <a:lnTo>
                    <a:pt x="133549" y="379856"/>
                  </a:lnTo>
                  <a:lnTo>
                    <a:pt x="139497" y="377786"/>
                  </a:lnTo>
                  <a:lnTo>
                    <a:pt x="144455" y="375414"/>
                  </a:lnTo>
                  <a:lnTo>
                    <a:pt x="152609" y="370133"/>
                  </a:lnTo>
                  <a:lnTo>
                    <a:pt x="159540" y="364478"/>
                  </a:lnTo>
                  <a:lnTo>
                    <a:pt x="162777" y="361582"/>
                  </a:lnTo>
                  <a:lnTo>
                    <a:pt x="169020" y="353071"/>
                  </a:lnTo>
                  <a:lnTo>
                    <a:pt x="175102" y="342674"/>
                  </a:lnTo>
                  <a:lnTo>
                    <a:pt x="181113" y="331439"/>
                  </a:lnTo>
                  <a:lnTo>
                    <a:pt x="184445" y="319831"/>
                  </a:lnTo>
                  <a:lnTo>
                    <a:pt x="185927" y="308057"/>
                  </a:lnTo>
                  <a:lnTo>
                    <a:pt x="186584" y="296209"/>
                  </a:lnTo>
                  <a:lnTo>
                    <a:pt x="185768" y="289280"/>
                  </a:lnTo>
                  <a:lnTo>
                    <a:pt x="184232" y="281683"/>
                  </a:lnTo>
                  <a:lnTo>
                    <a:pt x="182215" y="273643"/>
                  </a:lnTo>
                  <a:lnTo>
                    <a:pt x="179879" y="266298"/>
                  </a:lnTo>
                  <a:lnTo>
                    <a:pt x="177329" y="259417"/>
                  </a:lnTo>
                  <a:lnTo>
                    <a:pt x="174636" y="252845"/>
                  </a:lnTo>
                  <a:lnTo>
                    <a:pt x="171850" y="246480"/>
                  </a:lnTo>
                  <a:lnTo>
                    <a:pt x="166107" y="234115"/>
                  </a:lnTo>
                  <a:lnTo>
                    <a:pt x="162194" y="228040"/>
                  </a:lnTo>
                  <a:lnTo>
                    <a:pt x="157602" y="222005"/>
                  </a:lnTo>
                  <a:lnTo>
                    <a:pt x="152555" y="215998"/>
                  </a:lnTo>
                  <a:lnTo>
                    <a:pt x="144302" y="206677"/>
                  </a:lnTo>
                  <a:lnTo>
                    <a:pt x="136335" y="199227"/>
                  </a:lnTo>
                  <a:lnTo>
                    <a:pt x="131433" y="195851"/>
                  </a:lnTo>
                  <a:lnTo>
                    <a:pt x="126180" y="192609"/>
                  </a:lnTo>
                  <a:lnTo>
                    <a:pt x="120694" y="189455"/>
                  </a:lnTo>
                  <a:lnTo>
                    <a:pt x="109306" y="183305"/>
                  </a:lnTo>
                  <a:lnTo>
                    <a:pt x="104483" y="180275"/>
                  </a:lnTo>
                  <a:lnTo>
                    <a:pt x="96479" y="174264"/>
                  </a:lnTo>
                  <a:lnTo>
                    <a:pt x="89614" y="168285"/>
                  </a:lnTo>
                  <a:lnTo>
                    <a:pt x="86395" y="165302"/>
                  </a:lnTo>
                  <a:lnTo>
                    <a:pt x="83256" y="163313"/>
                  </a:lnTo>
                  <a:lnTo>
                    <a:pt x="77123" y="161103"/>
                  </a:lnTo>
                  <a:lnTo>
                    <a:pt x="71089" y="160121"/>
                  </a:lnTo>
                  <a:lnTo>
                    <a:pt x="63872" y="159490"/>
                  </a:lnTo>
                  <a:lnTo>
                    <a:pt x="72044" y="159355"/>
                  </a:lnTo>
                  <a:lnTo>
                    <a:pt x="83133" y="159339"/>
                  </a:lnTo>
                  <a:lnTo>
                    <a:pt x="86043" y="160329"/>
                  </a:lnTo>
                  <a:lnTo>
                    <a:pt x="91922" y="164076"/>
                  </a:lnTo>
                  <a:lnTo>
                    <a:pt x="95870" y="165472"/>
                  </a:lnTo>
                  <a:lnTo>
                    <a:pt x="100487" y="166403"/>
                  </a:lnTo>
                  <a:lnTo>
                    <a:pt x="105549" y="167023"/>
                  </a:lnTo>
                  <a:lnTo>
                    <a:pt x="111901" y="167437"/>
                  </a:lnTo>
                  <a:lnTo>
                    <a:pt x="119112" y="167713"/>
                  </a:lnTo>
                  <a:lnTo>
                    <a:pt x="140836" y="168101"/>
                  </a:lnTo>
                  <a:lnTo>
                    <a:pt x="191728" y="168255"/>
                  </a:lnTo>
                  <a:lnTo>
                    <a:pt x="198127" y="167266"/>
                  </a:lnTo>
                  <a:lnTo>
                    <a:pt x="204377" y="165614"/>
                  </a:lnTo>
                  <a:lnTo>
                    <a:pt x="210528" y="163521"/>
                  </a:lnTo>
                  <a:lnTo>
                    <a:pt x="216613" y="162126"/>
                  </a:lnTo>
                  <a:lnTo>
                    <a:pt x="222654" y="161195"/>
                  </a:lnTo>
                  <a:lnTo>
                    <a:pt x="228667" y="160575"/>
                  </a:lnTo>
                  <a:lnTo>
                    <a:pt x="233666" y="159169"/>
                  </a:lnTo>
                  <a:lnTo>
                    <a:pt x="241867" y="154962"/>
                  </a:lnTo>
                  <a:lnTo>
                    <a:pt x="248820" y="147139"/>
                  </a:lnTo>
                  <a:lnTo>
                    <a:pt x="255217" y="138039"/>
                  </a:lnTo>
                  <a:lnTo>
                    <a:pt x="263405" y="127338"/>
                  </a:lnTo>
                  <a:lnTo>
                    <a:pt x="265668" y="120970"/>
                  </a:lnTo>
                  <a:lnTo>
                    <a:pt x="266674" y="112188"/>
                  </a:lnTo>
                  <a:lnTo>
                    <a:pt x="266942" y="107068"/>
                  </a:lnTo>
                  <a:lnTo>
                    <a:pt x="264595" y="96087"/>
                  </a:lnTo>
                  <a:lnTo>
                    <a:pt x="260244" y="85584"/>
                  </a:lnTo>
                  <a:lnTo>
                    <a:pt x="255002" y="77609"/>
                  </a:lnTo>
                  <a:lnTo>
                    <a:pt x="246720" y="68111"/>
                  </a:lnTo>
                  <a:lnTo>
                    <a:pt x="241733" y="62800"/>
                  </a:lnTo>
                  <a:lnTo>
                    <a:pt x="233547" y="51608"/>
                  </a:lnTo>
                  <a:lnTo>
                    <a:pt x="229974" y="45845"/>
                  </a:lnTo>
                  <a:lnTo>
                    <a:pt x="225609" y="41011"/>
                  </a:lnTo>
                  <a:lnTo>
                    <a:pt x="220714" y="36795"/>
                  </a:lnTo>
                  <a:lnTo>
                    <a:pt x="215466" y="32994"/>
                  </a:lnTo>
                  <a:lnTo>
                    <a:pt x="208991" y="29466"/>
                  </a:lnTo>
                  <a:lnTo>
                    <a:pt x="201698" y="26123"/>
                  </a:lnTo>
                  <a:lnTo>
                    <a:pt x="193859" y="22902"/>
                  </a:lnTo>
                  <a:lnTo>
                    <a:pt x="186649" y="19763"/>
                  </a:lnTo>
                  <a:lnTo>
                    <a:pt x="173346" y="13628"/>
                  </a:lnTo>
                  <a:lnTo>
                    <a:pt x="167021" y="11595"/>
                  </a:lnTo>
                  <a:lnTo>
                    <a:pt x="160819" y="10240"/>
                  </a:lnTo>
                  <a:lnTo>
                    <a:pt x="154701" y="9336"/>
                  </a:lnTo>
                  <a:lnTo>
                    <a:pt x="148637" y="7742"/>
                  </a:lnTo>
                  <a:lnTo>
                    <a:pt x="142610" y="5687"/>
                  </a:lnTo>
                  <a:lnTo>
                    <a:pt x="136608" y="3325"/>
                  </a:lnTo>
                  <a:lnTo>
                    <a:pt x="131614" y="1750"/>
                  </a:lnTo>
                  <a:lnTo>
                    <a:pt x="123420" y="0"/>
                  </a:lnTo>
                  <a:lnTo>
                    <a:pt x="118854" y="526"/>
                  </a:lnTo>
                  <a:lnTo>
                    <a:pt x="113825" y="1868"/>
                  </a:lnTo>
                  <a:lnTo>
                    <a:pt x="108488" y="3755"/>
                  </a:lnTo>
                  <a:lnTo>
                    <a:pt x="103938" y="5013"/>
                  </a:lnTo>
                  <a:lnTo>
                    <a:pt x="96236" y="6411"/>
                  </a:lnTo>
                  <a:lnTo>
                    <a:pt x="88885" y="753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InkAnnotation396"/>
            <p:cNvSpPr/>
            <p:nvPr/>
          </p:nvSpPr>
          <p:spPr>
            <a:xfrm>
              <a:off x="5089921" y="4616649"/>
              <a:ext cx="71439" cy="303611"/>
            </a:xfrm>
            <a:custGeom>
              <a:avLst/>
              <a:gdLst/>
              <a:ahLst/>
              <a:cxnLst/>
              <a:rect l="0" t="0" r="0" b="0"/>
              <a:pathLst>
                <a:path w="71439" h="303611">
                  <a:moveTo>
                    <a:pt x="71438" y="0"/>
                  </a:moveTo>
                  <a:lnTo>
                    <a:pt x="71438" y="4741"/>
                  </a:lnTo>
                  <a:lnTo>
                    <a:pt x="70446" y="7130"/>
                  </a:lnTo>
                  <a:lnTo>
                    <a:pt x="68792" y="9714"/>
                  </a:lnTo>
                  <a:lnTo>
                    <a:pt x="66698" y="12429"/>
                  </a:lnTo>
                  <a:lnTo>
                    <a:pt x="65301" y="16224"/>
                  </a:lnTo>
                  <a:lnTo>
                    <a:pt x="64370" y="20738"/>
                  </a:lnTo>
                  <a:lnTo>
                    <a:pt x="63749" y="25732"/>
                  </a:lnTo>
                  <a:lnTo>
                    <a:pt x="63336" y="31045"/>
                  </a:lnTo>
                  <a:lnTo>
                    <a:pt x="63060" y="36572"/>
                  </a:lnTo>
                  <a:lnTo>
                    <a:pt x="62876" y="42241"/>
                  </a:lnTo>
                  <a:lnTo>
                    <a:pt x="61761" y="48997"/>
                  </a:lnTo>
                  <a:lnTo>
                    <a:pt x="60025" y="56477"/>
                  </a:lnTo>
                  <a:lnTo>
                    <a:pt x="57877" y="64441"/>
                  </a:lnTo>
                  <a:lnTo>
                    <a:pt x="52843" y="81227"/>
                  </a:lnTo>
                  <a:lnTo>
                    <a:pt x="50111" y="89870"/>
                  </a:lnTo>
                  <a:lnTo>
                    <a:pt x="48291" y="97617"/>
                  </a:lnTo>
                  <a:lnTo>
                    <a:pt x="47077" y="104765"/>
                  </a:lnTo>
                  <a:lnTo>
                    <a:pt x="46268" y="111516"/>
                  </a:lnTo>
                  <a:lnTo>
                    <a:pt x="44736" y="118992"/>
                  </a:lnTo>
                  <a:lnTo>
                    <a:pt x="42723" y="126954"/>
                  </a:lnTo>
                  <a:lnTo>
                    <a:pt x="40388" y="135238"/>
                  </a:lnTo>
                  <a:lnTo>
                    <a:pt x="35148" y="152379"/>
                  </a:lnTo>
                  <a:lnTo>
                    <a:pt x="32362" y="161117"/>
                  </a:lnTo>
                  <a:lnTo>
                    <a:pt x="30504" y="168928"/>
                  </a:lnTo>
                  <a:lnTo>
                    <a:pt x="29266" y="176119"/>
                  </a:lnTo>
                  <a:lnTo>
                    <a:pt x="28440" y="182897"/>
                  </a:lnTo>
                  <a:lnTo>
                    <a:pt x="26898" y="189401"/>
                  </a:lnTo>
                  <a:lnTo>
                    <a:pt x="24878" y="195720"/>
                  </a:lnTo>
                  <a:lnTo>
                    <a:pt x="22538" y="201918"/>
                  </a:lnTo>
                  <a:lnTo>
                    <a:pt x="19986" y="208034"/>
                  </a:lnTo>
                  <a:lnTo>
                    <a:pt x="17294" y="214096"/>
                  </a:lnTo>
                  <a:lnTo>
                    <a:pt x="14506" y="220122"/>
                  </a:lnTo>
                  <a:lnTo>
                    <a:pt x="12647" y="226122"/>
                  </a:lnTo>
                  <a:lnTo>
                    <a:pt x="11408" y="232108"/>
                  </a:lnTo>
                  <a:lnTo>
                    <a:pt x="10582" y="238083"/>
                  </a:lnTo>
                  <a:lnTo>
                    <a:pt x="10032" y="244050"/>
                  </a:lnTo>
                  <a:lnTo>
                    <a:pt x="9665" y="250013"/>
                  </a:lnTo>
                  <a:lnTo>
                    <a:pt x="9420" y="255972"/>
                  </a:lnTo>
                  <a:lnTo>
                    <a:pt x="8264" y="260937"/>
                  </a:lnTo>
                  <a:lnTo>
                    <a:pt x="6502" y="265240"/>
                  </a:lnTo>
                  <a:lnTo>
                    <a:pt x="4335" y="269100"/>
                  </a:lnTo>
                  <a:lnTo>
                    <a:pt x="2890" y="273658"/>
                  </a:lnTo>
                  <a:lnTo>
                    <a:pt x="1927" y="278681"/>
                  </a:lnTo>
                  <a:lnTo>
                    <a:pt x="1284" y="284014"/>
                  </a:lnTo>
                  <a:lnTo>
                    <a:pt x="571" y="292585"/>
                  </a:lnTo>
                  <a:lnTo>
                    <a:pt x="0" y="30361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InkAnnotation397"/>
            <p:cNvSpPr/>
            <p:nvPr/>
          </p:nvSpPr>
          <p:spPr>
            <a:xfrm>
              <a:off x="3205757" y="2277073"/>
              <a:ext cx="1303735" cy="1553749"/>
            </a:xfrm>
            <a:custGeom>
              <a:avLst/>
              <a:gdLst/>
              <a:ahLst/>
              <a:cxnLst/>
              <a:rect l="0" t="0" r="0" b="0"/>
              <a:pathLst>
                <a:path w="1303735" h="1553749">
                  <a:moveTo>
                    <a:pt x="1285875" y="1000122"/>
                  </a:moveTo>
                  <a:lnTo>
                    <a:pt x="1285875" y="1069084"/>
                  </a:lnTo>
                  <a:lnTo>
                    <a:pt x="1288521" y="1080712"/>
                  </a:lnTo>
                  <a:lnTo>
                    <a:pt x="1292012" y="1093487"/>
                  </a:lnTo>
                  <a:lnTo>
                    <a:pt x="1294437" y="1134603"/>
                  </a:lnTo>
                  <a:lnTo>
                    <a:pt x="1295724" y="1169892"/>
                  </a:lnTo>
                  <a:lnTo>
                    <a:pt x="1302484" y="1214449"/>
                  </a:lnTo>
                  <a:lnTo>
                    <a:pt x="1303570" y="1259085"/>
                  </a:lnTo>
                  <a:lnTo>
                    <a:pt x="1303734" y="1404906"/>
                  </a:lnTo>
                  <a:lnTo>
                    <a:pt x="1296667" y="1446995"/>
                  </a:lnTo>
                  <a:lnTo>
                    <a:pt x="1294640" y="1463646"/>
                  </a:lnTo>
                  <a:lnTo>
                    <a:pt x="1285254" y="1490505"/>
                  </a:lnTo>
                  <a:lnTo>
                    <a:pt x="1279646" y="1501836"/>
                  </a:lnTo>
                  <a:lnTo>
                    <a:pt x="1261046" y="1529756"/>
                  </a:lnTo>
                  <a:lnTo>
                    <a:pt x="1245997" y="1540917"/>
                  </a:lnTo>
                  <a:lnTo>
                    <a:pt x="1234748" y="1547392"/>
                  </a:lnTo>
                  <a:lnTo>
                    <a:pt x="1223133" y="1550931"/>
                  </a:lnTo>
                  <a:lnTo>
                    <a:pt x="1187628" y="1553514"/>
                  </a:lnTo>
                  <a:lnTo>
                    <a:pt x="1145975" y="1553748"/>
                  </a:lnTo>
                  <a:lnTo>
                    <a:pt x="1123376" y="1549018"/>
                  </a:lnTo>
                  <a:lnTo>
                    <a:pt x="1087327" y="1535671"/>
                  </a:lnTo>
                  <a:lnTo>
                    <a:pt x="1044498" y="1520990"/>
                  </a:lnTo>
                  <a:lnTo>
                    <a:pt x="1004829" y="1506134"/>
                  </a:lnTo>
                  <a:lnTo>
                    <a:pt x="973494" y="1493239"/>
                  </a:lnTo>
                  <a:lnTo>
                    <a:pt x="936266" y="1466919"/>
                  </a:lnTo>
                  <a:lnTo>
                    <a:pt x="909753" y="1449664"/>
                  </a:lnTo>
                  <a:lnTo>
                    <a:pt x="877256" y="1410718"/>
                  </a:lnTo>
                  <a:lnTo>
                    <a:pt x="870110" y="1397914"/>
                  </a:lnTo>
                  <a:lnTo>
                    <a:pt x="851381" y="1354162"/>
                  </a:lnTo>
                  <a:lnTo>
                    <a:pt x="843384" y="1329588"/>
                  </a:lnTo>
                  <a:lnTo>
                    <a:pt x="833604" y="1275868"/>
                  </a:lnTo>
                  <a:lnTo>
                    <a:pt x="828436" y="1234140"/>
                  </a:lnTo>
                  <a:lnTo>
                    <a:pt x="823578" y="1203406"/>
                  </a:lnTo>
                  <a:lnTo>
                    <a:pt x="822895" y="1192200"/>
                  </a:lnTo>
                  <a:lnTo>
                    <a:pt x="814201" y="1169164"/>
                  </a:lnTo>
                  <a:lnTo>
                    <a:pt x="797862" y="1133883"/>
                  </a:lnTo>
                  <a:lnTo>
                    <a:pt x="783452" y="1086406"/>
                  </a:lnTo>
                  <a:lnTo>
                    <a:pt x="778830" y="1045973"/>
                  </a:lnTo>
                  <a:lnTo>
                    <a:pt x="772719" y="1002573"/>
                  </a:lnTo>
                  <a:lnTo>
                    <a:pt x="764625" y="958294"/>
                  </a:lnTo>
                  <a:lnTo>
                    <a:pt x="702469" y="645911"/>
                  </a:lnTo>
                  <a:lnTo>
                    <a:pt x="698280" y="601263"/>
                  </a:lnTo>
                  <a:lnTo>
                    <a:pt x="692298" y="561355"/>
                  </a:lnTo>
                  <a:lnTo>
                    <a:pt x="675571" y="475879"/>
                  </a:lnTo>
                  <a:lnTo>
                    <a:pt x="666718" y="436230"/>
                  </a:lnTo>
                  <a:lnTo>
                    <a:pt x="657811" y="399347"/>
                  </a:lnTo>
                  <a:lnTo>
                    <a:pt x="653628" y="358542"/>
                  </a:lnTo>
                  <a:lnTo>
                    <a:pt x="645086" y="313576"/>
                  </a:lnTo>
                  <a:lnTo>
                    <a:pt x="633845" y="270151"/>
                  </a:lnTo>
                  <a:lnTo>
                    <a:pt x="628975" y="251034"/>
                  </a:lnTo>
                  <a:lnTo>
                    <a:pt x="620851" y="205512"/>
                  </a:lnTo>
                  <a:lnTo>
                    <a:pt x="609700" y="163395"/>
                  </a:lnTo>
                  <a:lnTo>
                    <a:pt x="605308" y="141015"/>
                  </a:lnTo>
                  <a:lnTo>
                    <a:pt x="592084" y="105108"/>
                  </a:lnTo>
                  <a:lnTo>
                    <a:pt x="583332" y="87585"/>
                  </a:lnTo>
                  <a:lnTo>
                    <a:pt x="573463" y="74677"/>
                  </a:lnTo>
                  <a:lnTo>
                    <a:pt x="551902" y="52005"/>
                  </a:lnTo>
                  <a:lnTo>
                    <a:pt x="537361" y="42086"/>
                  </a:lnTo>
                  <a:lnTo>
                    <a:pt x="502917" y="23846"/>
                  </a:lnTo>
                  <a:lnTo>
                    <a:pt x="491078" y="20518"/>
                  </a:lnTo>
                  <a:lnTo>
                    <a:pt x="479202" y="18047"/>
                  </a:lnTo>
                  <a:lnTo>
                    <a:pt x="443505" y="3721"/>
                  </a:lnTo>
                  <a:lnTo>
                    <a:pt x="424656" y="1100"/>
                  </a:lnTo>
                  <a:lnTo>
                    <a:pt x="392123" y="215"/>
                  </a:lnTo>
                  <a:lnTo>
                    <a:pt x="303596" y="0"/>
                  </a:lnTo>
                  <a:lnTo>
                    <a:pt x="272076" y="4738"/>
                  </a:lnTo>
                  <a:lnTo>
                    <a:pt x="232999" y="9091"/>
                  </a:lnTo>
                  <a:lnTo>
                    <a:pt x="196617" y="15831"/>
                  </a:lnTo>
                  <a:lnTo>
                    <a:pt x="169713" y="19902"/>
                  </a:lnTo>
                  <a:lnTo>
                    <a:pt x="145536" y="24746"/>
                  </a:lnTo>
                  <a:lnTo>
                    <a:pt x="123158" y="28828"/>
                  </a:lnTo>
                  <a:lnTo>
                    <a:pt x="87252" y="40945"/>
                  </a:lnTo>
                  <a:lnTo>
                    <a:pt x="62692" y="46560"/>
                  </a:lnTo>
                  <a:lnTo>
                    <a:pt x="51676" y="51449"/>
                  </a:lnTo>
                  <a:lnTo>
                    <a:pt x="39896" y="59780"/>
                  </a:lnTo>
                  <a:lnTo>
                    <a:pt x="14930" y="83351"/>
                  </a:lnTo>
                  <a:lnTo>
                    <a:pt x="12930" y="86324"/>
                  </a:lnTo>
                  <a:lnTo>
                    <a:pt x="10708" y="92273"/>
                  </a:lnTo>
                  <a:lnTo>
                    <a:pt x="9457" y="101201"/>
                  </a:lnTo>
                  <a:lnTo>
                    <a:pt x="8289" y="103185"/>
                  </a:lnTo>
                  <a:lnTo>
                    <a:pt x="6518" y="104507"/>
                  </a:lnTo>
                  <a:lnTo>
                    <a:pt x="4345" y="105389"/>
                  </a:lnTo>
                  <a:lnTo>
                    <a:pt x="2897" y="107962"/>
                  </a:lnTo>
                  <a:lnTo>
                    <a:pt x="1288" y="116111"/>
                  </a:lnTo>
                  <a:lnTo>
                    <a:pt x="15" y="162792"/>
                  </a:lnTo>
                  <a:lnTo>
                    <a:pt x="0" y="434540"/>
                  </a:lnTo>
                  <a:lnTo>
                    <a:pt x="993" y="439512"/>
                  </a:lnTo>
                  <a:lnTo>
                    <a:pt x="7068" y="454622"/>
                  </a:lnTo>
                  <a:lnTo>
                    <a:pt x="8685" y="464053"/>
                  </a:lnTo>
                  <a:lnTo>
                    <a:pt x="8821" y="468512"/>
                  </a:lnTo>
                  <a:lnTo>
                    <a:pt x="9850" y="471091"/>
                  </a:lnTo>
                  <a:lnTo>
                    <a:pt x="17850" y="482187"/>
                  </a:lnTo>
                  <a:lnTo>
                    <a:pt x="17860" y="47327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InkAnnotation398"/>
            <p:cNvSpPr/>
            <p:nvPr/>
          </p:nvSpPr>
          <p:spPr>
            <a:xfrm>
              <a:off x="2553890" y="2331889"/>
              <a:ext cx="116087" cy="480804"/>
            </a:xfrm>
            <a:custGeom>
              <a:avLst/>
              <a:gdLst/>
              <a:ahLst/>
              <a:cxnLst/>
              <a:rect l="0" t="0" r="0" b="0"/>
              <a:pathLst>
                <a:path w="116087" h="480804">
                  <a:moveTo>
                    <a:pt x="80367" y="7689"/>
                  </a:moveTo>
                  <a:lnTo>
                    <a:pt x="80367" y="0"/>
                  </a:lnTo>
                  <a:lnTo>
                    <a:pt x="80367" y="16834"/>
                  </a:lnTo>
                  <a:lnTo>
                    <a:pt x="81360" y="20731"/>
                  </a:lnTo>
                  <a:lnTo>
                    <a:pt x="83013" y="24321"/>
                  </a:lnTo>
                  <a:lnTo>
                    <a:pt x="85108" y="27707"/>
                  </a:lnTo>
                  <a:lnTo>
                    <a:pt x="87435" y="36760"/>
                  </a:lnTo>
                  <a:lnTo>
                    <a:pt x="89461" y="48391"/>
                  </a:lnTo>
                  <a:lnTo>
                    <a:pt x="91391" y="55659"/>
                  </a:lnTo>
                  <a:lnTo>
                    <a:pt x="93670" y="63482"/>
                  </a:lnTo>
                  <a:lnTo>
                    <a:pt x="95189" y="71673"/>
                  </a:lnTo>
                  <a:lnTo>
                    <a:pt x="96201" y="80110"/>
                  </a:lnTo>
                  <a:lnTo>
                    <a:pt x="96876" y="88712"/>
                  </a:lnTo>
                  <a:lnTo>
                    <a:pt x="97327" y="97423"/>
                  </a:lnTo>
                  <a:lnTo>
                    <a:pt x="97827" y="115039"/>
                  </a:lnTo>
                  <a:lnTo>
                    <a:pt x="98952" y="123904"/>
                  </a:lnTo>
                  <a:lnTo>
                    <a:pt x="100695" y="132791"/>
                  </a:lnTo>
                  <a:lnTo>
                    <a:pt x="102849" y="141692"/>
                  </a:lnTo>
                  <a:lnTo>
                    <a:pt x="104285" y="151594"/>
                  </a:lnTo>
                  <a:lnTo>
                    <a:pt x="105242" y="162165"/>
                  </a:lnTo>
                  <a:lnTo>
                    <a:pt x="105880" y="173181"/>
                  </a:lnTo>
                  <a:lnTo>
                    <a:pt x="106589" y="196004"/>
                  </a:lnTo>
                  <a:lnTo>
                    <a:pt x="107082" y="254848"/>
                  </a:lnTo>
                  <a:lnTo>
                    <a:pt x="107153" y="345257"/>
                  </a:lnTo>
                  <a:lnTo>
                    <a:pt x="108147" y="354773"/>
                  </a:lnTo>
                  <a:lnTo>
                    <a:pt x="109801" y="364094"/>
                  </a:lnTo>
                  <a:lnTo>
                    <a:pt x="111896" y="373285"/>
                  </a:lnTo>
                  <a:lnTo>
                    <a:pt x="113292" y="382388"/>
                  </a:lnTo>
                  <a:lnTo>
                    <a:pt x="114224" y="391433"/>
                  </a:lnTo>
                  <a:lnTo>
                    <a:pt x="114845" y="400440"/>
                  </a:lnTo>
                  <a:lnTo>
                    <a:pt x="115534" y="415740"/>
                  </a:lnTo>
                  <a:lnTo>
                    <a:pt x="115922" y="435510"/>
                  </a:lnTo>
                  <a:lnTo>
                    <a:pt x="116086" y="480803"/>
                  </a:lnTo>
                  <a:lnTo>
                    <a:pt x="113440" y="478246"/>
                  </a:lnTo>
                  <a:lnTo>
                    <a:pt x="111345" y="476174"/>
                  </a:lnTo>
                  <a:lnTo>
                    <a:pt x="109949" y="473802"/>
                  </a:lnTo>
                  <a:lnTo>
                    <a:pt x="106992" y="465722"/>
                  </a:lnTo>
                  <a:lnTo>
                    <a:pt x="105062" y="462864"/>
                  </a:lnTo>
                  <a:lnTo>
                    <a:pt x="102784" y="459967"/>
                  </a:lnTo>
                  <a:lnTo>
                    <a:pt x="100272" y="456052"/>
                  </a:lnTo>
                  <a:lnTo>
                    <a:pt x="97606" y="451456"/>
                  </a:lnTo>
                  <a:lnTo>
                    <a:pt x="94837" y="446409"/>
                  </a:lnTo>
                  <a:lnTo>
                    <a:pt x="91998" y="442052"/>
                  </a:lnTo>
                  <a:lnTo>
                    <a:pt x="89113" y="438155"/>
                  </a:lnTo>
                  <a:lnTo>
                    <a:pt x="86198" y="434565"/>
                  </a:lnTo>
                  <a:lnTo>
                    <a:pt x="83262" y="430187"/>
                  </a:lnTo>
                  <a:lnTo>
                    <a:pt x="80313" y="425284"/>
                  </a:lnTo>
                  <a:lnTo>
                    <a:pt x="77354" y="420031"/>
                  </a:lnTo>
                  <a:lnTo>
                    <a:pt x="74390" y="415537"/>
                  </a:lnTo>
                  <a:lnTo>
                    <a:pt x="71421" y="411548"/>
                  </a:lnTo>
                  <a:lnTo>
                    <a:pt x="68450" y="407897"/>
                  </a:lnTo>
                  <a:lnTo>
                    <a:pt x="64485" y="403479"/>
                  </a:lnTo>
                  <a:lnTo>
                    <a:pt x="54787" y="393277"/>
                  </a:lnTo>
                  <a:lnTo>
                    <a:pt x="33110" y="371232"/>
                  </a:lnTo>
                  <a:lnTo>
                    <a:pt x="29019" y="368121"/>
                  </a:lnTo>
                  <a:lnTo>
                    <a:pt x="24307" y="365055"/>
                  </a:lnTo>
                  <a:lnTo>
                    <a:pt x="19181" y="362019"/>
                  </a:lnTo>
                  <a:lnTo>
                    <a:pt x="15764" y="359003"/>
                  </a:lnTo>
                  <a:lnTo>
                    <a:pt x="13486" y="356000"/>
                  </a:lnTo>
                  <a:lnTo>
                    <a:pt x="11967" y="353005"/>
                  </a:lnTo>
                  <a:lnTo>
                    <a:pt x="9963" y="351009"/>
                  </a:lnTo>
                  <a:lnTo>
                    <a:pt x="7634" y="349678"/>
                  </a:lnTo>
                  <a:lnTo>
                    <a:pt x="0" y="34701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InkAnnotation399"/>
            <p:cNvSpPr/>
            <p:nvPr/>
          </p:nvSpPr>
          <p:spPr>
            <a:xfrm>
              <a:off x="2634257" y="2714625"/>
              <a:ext cx="80369" cy="89297"/>
            </a:xfrm>
            <a:custGeom>
              <a:avLst/>
              <a:gdLst/>
              <a:ahLst/>
              <a:cxnLst/>
              <a:rect l="0" t="0" r="0" b="0"/>
              <a:pathLst>
                <a:path w="80369" h="89297">
                  <a:moveTo>
                    <a:pt x="0" y="89296"/>
                  </a:moveTo>
                  <a:lnTo>
                    <a:pt x="4741" y="89296"/>
                  </a:lnTo>
                  <a:lnTo>
                    <a:pt x="6137" y="88304"/>
                  </a:lnTo>
                  <a:lnTo>
                    <a:pt x="7068" y="86650"/>
                  </a:lnTo>
                  <a:lnTo>
                    <a:pt x="7689" y="84556"/>
                  </a:lnTo>
                  <a:lnTo>
                    <a:pt x="10087" y="82167"/>
                  </a:lnTo>
                  <a:lnTo>
                    <a:pt x="13670" y="79583"/>
                  </a:lnTo>
                  <a:lnTo>
                    <a:pt x="18043" y="76867"/>
                  </a:lnTo>
                  <a:lnTo>
                    <a:pt x="21951" y="74065"/>
                  </a:lnTo>
                  <a:lnTo>
                    <a:pt x="25548" y="71205"/>
                  </a:lnTo>
                  <a:lnTo>
                    <a:pt x="28938" y="68305"/>
                  </a:lnTo>
                  <a:lnTo>
                    <a:pt x="32191" y="64388"/>
                  </a:lnTo>
                  <a:lnTo>
                    <a:pt x="35351" y="59792"/>
                  </a:lnTo>
                  <a:lnTo>
                    <a:pt x="38450" y="54744"/>
                  </a:lnTo>
                  <a:lnTo>
                    <a:pt x="42501" y="49395"/>
                  </a:lnTo>
                  <a:lnTo>
                    <a:pt x="47186" y="43844"/>
                  </a:lnTo>
                  <a:lnTo>
                    <a:pt x="52293" y="38159"/>
                  </a:lnTo>
                  <a:lnTo>
                    <a:pt x="56690" y="32384"/>
                  </a:lnTo>
                  <a:lnTo>
                    <a:pt x="60614" y="26550"/>
                  </a:lnTo>
                  <a:lnTo>
                    <a:pt x="64222" y="20677"/>
                  </a:lnTo>
                  <a:lnTo>
                    <a:pt x="67619" y="15768"/>
                  </a:lnTo>
                  <a:lnTo>
                    <a:pt x="70876" y="11504"/>
                  </a:lnTo>
                  <a:lnTo>
                    <a:pt x="80368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InkAnnotation400"/>
            <p:cNvSpPr/>
            <p:nvPr/>
          </p:nvSpPr>
          <p:spPr>
            <a:xfrm>
              <a:off x="2518171" y="1929349"/>
              <a:ext cx="267892" cy="329862"/>
            </a:xfrm>
            <a:custGeom>
              <a:avLst/>
              <a:gdLst/>
              <a:ahLst/>
              <a:cxnLst/>
              <a:rect l="0" t="0" r="0" b="0"/>
              <a:pathLst>
                <a:path w="267892" h="329862">
                  <a:moveTo>
                    <a:pt x="0" y="329861"/>
                  </a:moveTo>
                  <a:lnTo>
                    <a:pt x="0" y="287621"/>
                  </a:lnTo>
                  <a:lnTo>
                    <a:pt x="993" y="280865"/>
                  </a:lnTo>
                  <a:lnTo>
                    <a:pt x="2646" y="273385"/>
                  </a:lnTo>
                  <a:lnTo>
                    <a:pt x="4741" y="265421"/>
                  </a:lnTo>
                  <a:lnTo>
                    <a:pt x="6137" y="257136"/>
                  </a:lnTo>
                  <a:lnTo>
                    <a:pt x="7068" y="248635"/>
                  </a:lnTo>
                  <a:lnTo>
                    <a:pt x="7689" y="239992"/>
                  </a:lnTo>
                  <a:lnTo>
                    <a:pt x="9094" y="231253"/>
                  </a:lnTo>
                  <a:lnTo>
                    <a:pt x="11024" y="222451"/>
                  </a:lnTo>
                  <a:lnTo>
                    <a:pt x="13303" y="213606"/>
                  </a:lnTo>
                  <a:lnTo>
                    <a:pt x="15814" y="204733"/>
                  </a:lnTo>
                  <a:lnTo>
                    <a:pt x="21250" y="186936"/>
                  </a:lnTo>
                  <a:lnTo>
                    <a:pt x="25081" y="179015"/>
                  </a:lnTo>
                  <a:lnTo>
                    <a:pt x="29619" y="171751"/>
                  </a:lnTo>
                  <a:lnTo>
                    <a:pt x="34629" y="164923"/>
                  </a:lnTo>
                  <a:lnTo>
                    <a:pt x="45487" y="149399"/>
                  </a:lnTo>
                  <a:lnTo>
                    <a:pt x="51161" y="141093"/>
                  </a:lnTo>
                  <a:lnTo>
                    <a:pt x="55936" y="133570"/>
                  </a:lnTo>
                  <a:lnTo>
                    <a:pt x="60111" y="126571"/>
                  </a:lnTo>
                  <a:lnTo>
                    <a:pt x="63886" y="119920"/>
                  </a:lnTo>
                  <a:lnTo>
                    <a:pt x="68388" y="112510"/>
                  </a:lnTo>
                  <a:lnTo>
                    <a:pt x="78681" y="96339"/>
                  </a:lnTo>
                  <a:lnTo>
                    <a:pt x="84204" y="88852"/>
                  </a:lnTo>
                  <a:lnTo>
                    <a:pt x="89870" y="81876"/>
                  </a:lnTo>
                  <a:lnTo>
                    <a:pt x="95633" y="75241"/>
                  </a:lnTo>
                  <a:lnTo>
                    <a:pt x="101458" y="68833"/>
                  </a:lnTo>
                  <a:lnTo>
                    <a:pt x="113223" y="56422"/>
                  </a:lnTo>
                  <a:lnTo>
                    <a:pt x="131003" y="38278"/>
                  </a:lnTo>
                  <a:lnTo>
                    <a:pt x="136945" y="33277"/>
                  </a:lnTo>
                  <a:lnTo>
                    <a:pt x="142890" y="28951"/>
                  </a:lnTo>
                  <a:lnTo>
                    <a:pt x="148839" y="25075"/>
                  </a:lnTo>
                  <a:lnTo>
                    <a:pt x="154788" y="21499"/>
                  </a:lnTo>
                  <a:lnTo>
                    <a:pt x="160739" y="18122"/>
                  </a:lnTo>
                  <a:lnTo>
                    <a:pt x="166691" y="14879"/>
                  </a:lnTo>
                  <a:lnTo>
                    <a:pt x="171651" y="11725"/>
                  </a:lnTo>
                  <a:lnTo>
                    <a:pt x="179808" y="5574"/>
                  </a:lnTo>
                  <a:lnTo>
                    <a:pt x="186740" y="2179"/>
                  </a:lnTo>
                  <a:lnTo>
                    <a:pt x="193129" y="670"/>
                  </a:lnTo>
                  <a:lnTo>
                    <a:pt x="199275" y="0"/>
                  </a:lnTo>
                  <a:lnTo>
                    <a:pt x="202303" y="1805"/>
                  </a:lnTo>
                  <a:lnTo>
                    <a:pt x="208314" y="9103"/>
                  </a:lnTo>
                  <a:lnTo>
                    <a:pt x="214293" y="16315"/>
                  </a:lnTo>
                  <a:lnTo>
                    <a:pt x="220257" y="22828"/>
                  </a:lnTo>
                  <a:lnTo>
                    <a:pt x="226215" y="29030"/>
                  </a:lnTo>
                  <a:lnTo>
                    <a:pt x="232171" y="37739"/>
                  </a:lnTo>
                  <a:lnTo>
                    <a:pt x="235148" y="42840"/>
                  </a:lnTo>
                  <a:lnTo>
                    <a:pt x="238124" y="49217"/>
                  </a:lnTo>
                  <a:lnTo>
                    <a:pt x="241102" y="56445"/>
                  </a:lnTo>
                  <a:lnTo>
                    <a:pt x="244078" y="64240"/>
                  </a:lnTo>
                  <a:lnTo>
                    <a:pt x="246063" y="71421"/>
                  </a:lnTo>
                  <a:lnTo>
                    <a:pt x="247386" y="78193"/>
                  </a:lnTo>
                  <a:lnTo>
                    <a:pt x="248268" y="84692"/>
                  </a:lnTo>
                  <a:lnTo>
                    <a:pt x="248856" y="92001"/>
                  </a:lnTo>
                  <a:lnTo>
                    <a:pt x="249248" y="99850"/>
                  </a:lnTo>
                  <a:lnTo>
                    <a:pt x="249509" y="108060"/>
                  </a:lnTo>
                  <a:lnTo>
                    <a:pt x="250675" y="115517"/>
                  </a:lnTo>
                  <a:lnTo>
                    <a:pt x="252445" y="122473"/>
                  </a:lnTo>
                  <a:lnTo>
                    <a:pt x="254617" y="129095"/>
                  </a:lnTo>
                  <a:lnTo>
                    <a:pt x="256065" y="136486"/>
                  </a:lnTo>
                  <a:lnTo>
                    <a:pt x="257031" y="144389"/>
                  </a:lnTo>
                  <a:lnTo>
                    <a:pt x="257674" y="152635"/>
                  </a:lnTo>
                  <a:lnTo>
                    <a:pt x="259095" y="161109"/>
                  </a:lnTo>
                  <a:lnTo>
                    <a:pt x="261035" y="169735"/>
                  </a:lnTo>
                  <a:lnTo>
                    <a:pt x="263320" y="178462"/>
                  </a:lnTo>
                  <a:lnTo>
                    <a:pt x="264844" y="186264"/>
                  </a:lnTo>
                  <a:lnTo>
                    <a:pt x="265860" y="193450"/>
                  </a:lnTo>
                  <a:lnTo>
                    <a:pt x="266537" y="200226"/>
                  </a:lnTo>
                  <a:lnTo>
                    <a:pt x="267289" y="210399"/>
                  </a:lnTo>
                  <a:lnTo>
                    <a:pt x="267891" y="22270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InkAnnotation401"/>
            <p:cNvSpPr/>
            <p:nvPr/>
          </p:nvSpPr>
          <p:spPr>
            <a:xfrm>
              <a:off x="2580679" y="2107406"/>
              <a:ext cx="80368" cy="53579"/>
            </a:xfrm>
            <a:custGeom>
              <a:avLst/>
              <a:gdLst/>
              <a:ahLst/>
              <a:cxnLst/>
              <a:rect l="0" t="0" r="0" b="0"/>
              <a:pathLst>
                <a:path w="80368" h="53579">
                  <a:moveTo>
                    <a:pt x="0" y="53578"/>
                  </a:moveTo>
                  <a:lnTo>
                    <a:pt x="0" y="40275"/>
                  </a:lnTo>
                  <a:lnTo>
                    <a:pt x="992" y="37764"/>
                  </a:lnTo>
                  <a:lnTo>
                    <a:pt x="2646" y="35098"/>
                  </a:lnTo>
                  <a:lnTo>
                    <a:pt x="4741" y="32328"/>
                  </a:lnTo>
                  <a:lnTo>
                    <a:pt x="7130" y="29490"/>
                  </a:lnTo>
                  <a:lnTo>
                    <a:pt x="9714" y="26605"/>
                  </a:lnTo>
                  <a:lnTo>
                    <a:pt x="12429" y="23690"/>
                  </a:lnTo>
                  <a:lnTo>
                    <a:pt x="16224" y="20754"/>
                  </a:lnTo>
                  <a:lnTo>
                    <a:pt x="20737" y="17804"/>
                  </a:lnTo>
                  <a:lnTo>
                    <a:pt x="25731" y="14846"/>
                  </a:lnTo>
                  <a:lnTo>
                    <a:pt x="31045" y="11882"/>
                  </a:lnTo>
                  <a:lnTo>
                    <a:pt x="42240" y="5942"/>
                  </a:lnTo>
                  <a:lnTo>
                    <a:pt x="48004" y="3961"/>
                  </a:lnTo>
                  <a:lnTo>
                    <a:pt x="53831" y="2641"/>
                  </a:lnTo>
                  <a:lnTo>
                    <a:pt x="59700" y="1760"/>
                  </a:lnTo>
                  <a:lnTo>
                    <a:pt x="64605" y="1174"/>
                  </a:lnTo>
                  <a:lnTo>
                    <a:pt x="68867" y="782"/>
                  </a:lnTo>
                  <a:lnTo>
                    <a:pt x="80367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InkAnnotation402"/>
            <p:cNvSpPr/>
            <p:nvPr/>
          </p:nvSpPr>
          <p:spPr>
            <a:xfrm>
              <a:off x="2848679" y="2080617"/>
              <a:ext cx="267782" cy="248747"/>
            </a:xfrm>
            <a:custGeom>
              <a:avLst/>
              <a:gdLst/>
              <a:ahLst/>
              <a:cxnLst/>
              <a:rect l="0" t="0" r="0" b="0"/>
              <a:pathLst>
                <a:path w="267782" h="248747">
                  <a:moveTo>
                    <a:pt x="8821" y="35718"/>
                  </a:moveTo>
                  <a:lnTo>
                    <a:pt x="1132" y="35718"/>
                  </a:lnTo>
                  <a:lnTo>
                    <a:pt x="718" y="34726"/>
                  </a:lnTo>
                  <a:lnTo>
                    <a:pt x="0" y="28030"/>
                  </a:lnTo>
                  <a:lnTo>
                    <a:pt x="4664" y="22416"/>
                  </a:lnTo>
                  <a:lnTo>
                    <a:pt x="9619" y="17239"/>
                  </a:lnTo>
                  <a:lnTo>
                    <a:pt x="12329" y="14469"/>
                  </a:lnTo>
                  <a:lnTo>
                    <a:pt x="15128" y="12622"/>
                  </a:lnTo>
                  <a:lnTo>
                    <a:pt x="20885" y="10571"/>
                  </a:lnTo>
                  <a:lnTo>
                    <a:pt x="26750" y="7013"/>
                  </a:lnTo>
                  <a:lnTo>
                    <a:pt x="29703" y="4675"/>
                  </a:lnTo>
                  <a:lnTo>
                    <a:pt x="33656" y="3117"/>
                  </a:lnTo>
                  <a:lnTo>
                    <a:pt x="38276" y="2078"/>
                  </a:lnTo>
                  <a:lnTo>
                    <a:pt x="43340" y="1385"/>
                  </a:lnTo>
                  <a:lnTo>
                    <a:pt x="49693" y="923"/>
                  </a:lnTo>
                  <a:lnTo>
                    <a:pt x="56905" y="615"/>
                  </a:lnTo>
                  <a:lnTo>
                    <a:pt x="78630" y="182"/>
                  </a:lnTo>
                  <a:lnTo>
                    <a:pt x="166461" y="0"/>
                  </a:lnTo>
                  <a:lnTo>
                    <a:pt x="171461" y="992"/>
                  </a:lnTo>
                  <a:lnTo>
                    <a:pt x="179662" y="4740"/>
                  </a:lnTo>
                  <a:lnTo>
                    <a:pt x="186615" y="9713"/>
                  </a:lnTo>
                  <a:lnTo>
                    <a:pt x="189858" y="12428"/>
                  </a:lnTo>
                  <a:lnTo>
                    <a:pt x="192020" y="16223"/>
                  </a:lnTo>
                  <a:lnTo>
                    <a:pt x="193461" y="20737"/>
                  </a:lnTo>
                  <a:lnTo>
                    <a:pt x="194422" y="25731"/>
                  </a:lnTo>
                  <a:lnTo>
                    <a:pt x="195063" y="30052"/>
                  </a:lnTo>
                  <a:lnTo>
                    <a:pt x="195775" y="37500"/>
                  </a:lnTo>
                  <a:lnTo>
                    <a:pt x="195964" y="41867"/>
                  </a:lnTo>
                  <a:lnTo>
                    <a:pt x="196175" y="52011"/>
                  </a:lnTo>
                  <a:lnTo>
                    <a:pt x="195239" y="57494"/>
                  </a:lnTo>
                  <a:lnTo>
                    <a:pt x="193623" y="63134"/>
                  </a:lnTo>
                  <a:lnTo>
                    <a:pt x="191554" y="68878"/>
                  </a:lnTo>
                  <a:lnTo>
                    <a:pt x="189182" y="74692"/>
                  </a:lnTo>
                  <a:lnTo>
                    <a:pt x="186608" y="80553"/>
                  </a:lnTo>
                  <a:lnTo>
                    <a:pt x="183900" y="86444"/>
                  </a:lnTo>
                  <a:lnTo>
                    <a:pt x="180111" y="92355"/>
                  </a:lnTo>
                  <a:lnTo>
                    <a:pt x="175600" y="98281"/>
                  </a:lnTo>
                  <a:lnTo>
                    <a:pt x="170608" y="104216"/>
                  </a:lnTo>
                  <a:lnTo>
                    <a:pt x="166288" y="110157"/>
                  </a:lnTo>
                  <a:lnTo>
                    <a:pt x="162416" y="116102"/>
                  </a:lnTo>
                  <a:lnTo>
                    <a:pt x="158843" y="122049"/>
                  </a:lnTo>
                  <a:lnTo>
                    <a:pt x="154476" y="127007"/>
                  </a:lnTo>
                  <a:lnTo>
                    <a:pt x="149580" y="131304"/>
                  </a:lnTo>
                  <a:lnTo>
                    <a:pt x="144332" y="135161"/>
                  </a:lnTo>
                  <a:lnTo>
                    <a:pt x="138849" y="140709"/>
                  </a:lnTo>
                  <a:lnTo>
                    <a:pt x="133209" y="147384"/>
                  </a:lnTo>
                  <a:lnTo>
                    <a:pt x="127465" y="154810"/>
                  </a:lnTo>
                  <a:lnTo>
                    <a:pt x="122644" y="160754"/>
                  </a:lnTo>
                  <a:lnTo>
                    <a:pt x="118437" y="165708"/>
                  </a:lnTo>
                  <a:lnTo>
                    <a:pt x="114640" y="170003"/>
                  </a:lnTo>
                  <a:lnTo>
                    <a:pt x="111117" y="174851"/>
                  </a:lnTo>
                  <a:lnTo>
                    <a:pt x="107776" y="180067"/>
                  </a:lnTo>
                  <a:lnTo>
                    <a:pt x="104556" y="185529"/>
                  </a:lnTo>
                  <a:lnTo>
                    <a:pt x="101418" y="190162"/>
                  </a:lnTo>
                  <a:lnTo>
                    <a:pt x="98333" y="194244"/>
                  </a:lnTo>
                  <a:lnTo>
                    <a:pt x="95285" y="197956"/>
                  </a:lnTo>
                  <a:lnTo>
                    <a:pt x="93253" y="202416"/>
                  </a:lnTo>
                  <a:lnTo>
                    <a:pt x="91897" y="207374"/>
                  </a:lnTo>
                  <a:lnTo>
                    <a:pt x="89723" y="220107"/>
                  </a:lnTo>
                  <a:lnTo>
                    <a:pt x="90537" y="222144"/>
                  </a:lnTo>
                  <a:lnTo>
                    <a:pt x="96423" y="229752"/>
                  </a:lnTo>
                  <a:lnTo>
                    <a:pt x="101663" y="235396"/>
                  </a:lnTo>
                  <a:lnTo>
                    <a:pt x="105443" y="237298"/>
                  </a:lnTo>
                  <a:lnTo>
                    <a:pt x="109946" y="238565"/>
                  </a:lnTo>
                  <a:lnTo>
                    <a:pt x="114933" y="239411"/>
                  </a:lnTo>
                  <a:lnTo>
                    <a:pt x="120242" y="239974"/>
                  </a:lnTo>
                  <a:lnTo>
                    <a:pt x="125765" y="240350"/>
                  </a:lnTo>
                  <a:lnTo>
                    <a:pt x="131432" y="240600"/>
                  </a:lnTo>
                  <a:lnTo>
                    <a:pt x="137194" y="241759"/>
                  </a:lnTo>
                  <a:lnTo>
                    <a:pt x="143020" y="243524"/>
                  </a:lnTo>
                  <a:lnTo>
                    <a:pt x="148889" y="245693"/>
                  </a:lnTo>
                  <a:lnTo>
                    <a:pt x="154785" y="247139"/>
                  </a:lnTo>
                  <a:lnTo>
                    <a:pt x="160700" y="248103"/>
                  </a:lnTo>
                  <a:lnTo>
                    <a:pt x="166629" y="248746"/>
                  </a:lnTo>
                  <a:lnTo>
                    <a:pt x="172565" y="248182"/>
                  </a:lnTo>
                  <a:lnTo>
                    <a:pt x="178507" y="246814"/>
                  </a:lnTo>
                  <a:lnTo>
                    <a:pt x="184452" y="244910"/>
                  </a:lnTo>
                  <a:lnTo>
                    <a:pt x="190401" y="243640"/>
                  </a:lnTo>
                  <a:lnTo>
                    <a:pt x="196351" y="242794"/>
                  </a:lnTo>
                  <a:lnTo>
                    <a:pt x="202301" y="242230"/>
                  </a:lnTo>
                  <a:lnTo>
                    <a:pt x="208253" y="241854"/>
                  </a:lnTo>
                  <a:lnTo>
                    <a:pt x="220158" y="241436"/>
                  </a:lnTo>
                  <a:lnTo>
                    <a:pt x="236840" y="241168"/>
                  </a:lnTo>
                  <a:lnTo>
                    <a:pt x="243446" y="241131"/>
                  </a:lnTo>
                  <a:lnTo>
                    <a:pt x="246597" y="240129"/>
                  </a:lnTo>
                  <a:lnTo>
                    <a:pt x="252744" y="236369"/>
                  </a:lnTo>
                  <a:lnTo>
                    <a:pt x="258783" y="234037"/>
                  </a:lnTo>
                  <a:lnTo>
                    <a:pt x="267761" y="232176"/>
                  </a:lnTo>
                  <a:lnTo>
                    <a:pt x="267781" y="23217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InkAnnotation403"/>
            <p:cNvSpPr/>
            <p:nvPr/>
          </p:nvSpPr>
          <p:spPr>
            <a:xfrm>
              <a:off x="3277195" y="3312914"/>
              <a:ext cx="114845" cy="651818"/>
            </a:xfrm>
            <a:custGeom>
              <a:avLst/>
              <a:gdLst/>
              <a:ahLst/>
              <a:cxnLst/>
              <a:rect l="0" t="0" r="0" b="0"/>
              <a:pathLst>
                <a:path w="114845" h="651818">
                  <a:moveTo>
                    <a:pt x="44648" y="0"/>
                  </a:moveTo>
                  <a:lnTo>
                    <a:pt x="44648" y="21326"/>
                  </a:lnTo>
                  <a:lnTo>
                    <a:pt x="45640" y="24139"/>
                  </a:lnTo>
                  <a:lnTo>
                    <a:pt x="47294" y="27007"/>
                  </a:lnTo>
                  <a:lnTo>
                    <a:pt x="49389" y="29911"/>
                  </a:lnTo>
                  <a:lnTo>
                    <a:pt x="51716" y="38429"/>
                  </a:lnTo>
                  <a:lnTo>
                    <a:pt x="53211" y="55326"/>
                  </a:lnTo>
                  <a:lnTo>
                    <a:pt x="53505" y="75347"/>
                  </a:lnTo>
                  <a:lnTo>
                    <a:pt x="53545" y="86735"/>
                  </a:lnTo>
                  <a:lnTo>
                    <a:pt x="58517" y="92549"/>
                  </a:lnTo>
                  <a:lnTo>
                    <a:pt x="66793" y="98410"/>
                  </a:lnTo>
                  <a:lnTo>
                    <a:pt x="77271" y="104302"/>
                  </a:lnTo>
                  <a:lnTo>
                    <a:pt x="85248" y="111206"/>
                  </a:lnTo>
                  <a:lnTo>
                    <a:pt x="91559" y="118786"/>
                  </a:lnTo>
                  <a:lnTo>
                    <a:pt x="96757" y="126815"/>
                  </a:lnTo>
                  <a:lnTo>
                    <a:pt x="100224" y="135145"/>
                  </a:lnTo>
                  <a:lnTo>
                    <a:pt x="102535" y="143675"/>
                  </a:lnTo>
                  <a:lnTo>
                    <a:pt x="105102" y="161089"/>
                  </a:lnTo>
                  <a:lnTo>
                    <a:pt x="106243" y="178751"/>
                  </a:lnTo>
                  <a:lnTo>
                    <a:pt x="106750" y="196523"/>
                  </a:lnTo>
                  <a:lnTo>
                    <a:pt x="107120" y="259751"/>
                  </a:lnTo>
                  <a:lnTo>
                    <a:pt x="107149" y="302001"/>
                  </a:lnTo>
                  <a:lnTo>
                    <a:pt x="108144" y="312459"/>
                  </a:lnTo>
                  <a:lnTo>
                    <a:pt x="109799" y="323400"/>
                  </a:lnTo>
                  <a:lnTo>
                    <a:pt x="111895" y="334662"/>
                  </a:lnTo>
                  <a:lnTo>
                    <a:pt x="113292" y="346139"/>
                  </a:lnTo>
                  <a:lnTo>
                    <a:pt x="114223" y="357760"/>
                  </a:lnTo>
                  <a:lnTo>
                    <a:pt x="114844" y="369475"/>
                  </a:lnTo>
                  <a:lnTo>
                    <a:pt x="114265" y="381254"/>
                  </a:lnTo>
                  <a:lnTo>
                    <a:pt x="112888" y="393075"/>
                  </a:lnTo>
                  <a:lnTo>
                    <a:pt x="110977" y="404925"/>
                  </a:lnTo>
                  <a:lnTo>
                    <a:pt x="109704" y="416794"/>
                  </a:lnTo>
                  <a:lnTo>
                    <a:pt x="108854" y="428675"/>
                  </a:lnTo>
                  <a:lnTo>
                    <a:pt x="107911" y="451467"/>
                  </a:lnTo>
                  <a:lnTo>
                    <a:pt x="107380" y="482026"/>
                  </a:lnTo>
                  <a:lnTo>
                    <a:pt x="107186" y="534386"/>
                  </a:lnTo>
                  <a:lnTo>
                    <a:pt x="104523" y="553020"/>
                  </a:lnTo>
                  <a:lnTo>
                    <a:pt x="101025" y="570232"/>
                  </a:lnTo>
                  <a:lnTo>
                    <a:pt x="99470" y="584496"/>
                  </a:lnTo>
                  <a:lnTo>
                    <a:pt x="98595" y="603683"/>
                  </a:lnTo>
                  <a:lnTo>
                    <a:pt x="95744" y="615900"/>
                  </a:lnTo>
                  <a:lnTo>
                    <a:pt x="92162" y="626952"/>
                  </a:lnTo>
                  <a:lnTo>
                    <a:pt x="90571" y="635171"/>
                  </a:lnTo>
                  <a:lnTo>
                    <a:pt x="87217" y="642132"/>
                  </a:lnTo>
                  <a:lnTo>
                    <a:pt x="80768" y="651297"/>
                  </a:lnTo>
                  <a:lnTo>
                    <a:pt x="77899" y="651614"/>
                  </a:lnTo>
                  <a:lnTo>
                    <a:pt x="72714" y="651817"/>
                  </a:lnTo>
                  <a:lnTo>
                    <a:pt x="72288" y="650841"/>
                  </a:lnTo>
                  <a:lnTo>
                    <a:pt x="71606" y="642147"/>
                  </a:lnTo>
                  <a:lnTo>
                    <a:pt x="71471" y="626134"/>
                  </a:lnTo>
                  <a:lnTo>
                    <a:pt x="68806" y="615295"/>
                  </a:lnTo>
                  <a:lnTo>
                    <a:pt x="65307" y="603863"/>
                  </a:lnTo>
                  <a:lnTo>
                    <a:pt x="62345" y="586270"/>
                  </a:lnTo>
                  <a:lnTo>
                    <a:pt x="60415" y="580354"/>
                  </a:lnTo>
                  <a:lnTo>
                    <a:pt x="58136" y="574427"/>
                  </a:lnTo>
                  <a:lnTo>
                    <a:pt x="55624" y="568490"/>
                  </a:lnTo>
                  <a:lnTo>
                    <a:pt x="52957" y="562548"/>
                  </a:lnTo>
                  <a:lnTo>
                    <a:pt x="50188" y="556602"/>
                  </a:lnTo>
                  <a:lnTo>
                    <a:pt x="47349" y="549661"/>
                  </a:lnTo>
                  <a:lnTo>
                    <a:pt x="44464" y="542058"/>
                  </a:lnTo>
                  <a:lnTo>
                    <a:pt x="41549" y="534013"/>
                  </a:lnTo>
                  <a:lnTo>
                    <a:pt x="38613" y="527657"/>
                  </a:lnTo>
                  <a:lnTo>
                    <a:pt x="35664" y="522427"/>
                  </a:lnTo>
                  <a:lnTo>
                    <a:pt x="32706" y="517949"/>
                  </a:lnTo>
                  <a:lnTo>
                    <a:pt x="29419" y="507681"/>
                  </a:lnTo>
                  <a:lnTo>
                    <a:pt x="26966" y="496503"/>
                  </a:lnTo>
                  <a:lnTo>
                    <a:pt x="24922" y="490744"/>
                  </a:lnTo>
                  <a:lnTo>
                    <a:pt x="22568" y="484920"/>
                  </a:lnTo>
                  <a:lnTo>
                    <a:pt x="20006" y="480046"/>
                  </a:lnTo>
                  <a:lnTo>
                    <a:pt x="17306" y="475804"/>
                  </a:lnTo>
                  <a:lnTo>
                    <a:pt x="14514" y="471984"/>
                  </a:lnTo>
                  <a:lnTo>
                    <a:pt x="11660" y="469437"/>
                  </a:lnTo>
                  <a:lnTo>
                    <a:pt x="8766" y="467739"/>
                  </a:lnTo>
                  <a:lnTo>
                    <a:pt x="0" y="46434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InkAnnotation404"/>
            <p:cNvSpPr/>
            <p:nvPr/>
          </p:nvSpPr>
          <p:spPr>
            <a:xfrm>
              <a:off x="3411140" y="3911203"/>
              <a:ext cx="116087" cy="142876"/>
            </a:xfrm>
            <a:custGeom>
              <a:avLst/>
              <a:gdLst/>
              <a:ahLst/>
              <a:cxnLst/>
              <a:rect l="0" t="0" r="0" b="0"/>
              <a:pathLst>
                <a:path w="116087" h="142876">
                  <a:moveTo>
                    <a:pt x="0" y="142875"/>
                  </a:moveTo>
                  <a:lnTo>
                    <a:pt x="0" y="138134"/>
                  </a:lnTo>
                  <a:lnTo>
                    <a:pt x="992" y="136737"/>
                  </a:lnTo>
                  <a:lnTo>
                    <a:pt x="2646" y="135806"/>
                  </a:lnTo>
                  <a:lnTo>
                    <a:pt x="7688" y="134312"/>
                  </a:lnTo>
                  <a:lnTo>
                    <a:pt x="11024" y="131463"/>
                  </a:lnTo>
                  <a:lnTo>
                    <a:pt x="15814" y="126888"/>
                  </a:lnTo>
                  <a:lnTo>
                    <a:pt x="46420" y="96448"/>
                  </a:lnTo>
                  <a:lnTo>
                    <a:pt x="49798" y="92080"/>
                  </a:lnTo>
                  <a:lnTo>
                    <a:pt x="53043" y="87183"/>
                  </a:lnTo>
                  <a:lnTo>
                    <a:pt x="56197" y="81935"/>
                  </a:lnTo>
                  <a:lnTo>
                    <a:pt x="60286" y="77443"/>
                  </a:lnTo>
                  <a:lnTo>
                    <a:pt x="64995" y="73457"/>
                  </a:lnTo>
                  <a:lnTo>
                    <a:pt x="70119" y="69807"/>
                  </a:lnTo>
                  <a:lnTo>
                    <a:pt x="74527" y="65390"/>
                  </a:lnTo>
                  <a:lnTo>
                    <a:pt x="78459" y="60460"/>
                  </a:lnTo>
                  <a:lnTo>
                    <a:pt x="82071" y="55189"/>
                  </a:lnTo>
                  <a:lnTo>
                    <a:pt x="85472" y="49691"/>
                  </a:lnTo>
                  <a:lnTo>
                    <a:pt x="88731" y="44041"/>
                  </a:lnTo>
                  <a:lnTo>
                    <a:pt x="91896" y="38291"/>
                  </a:lnTo>
                  <a:lnTo>
                    <a:pt x="94999" y="33464"/>
                  </a:lnTo>
                  <a:lnTo>
                    <a:pt x="98059" y="29255"/>
                  </a:lnTo>
                  <a:lnTo>
                    <a:pt x="101092" y="25456"/>
                  </a:lnTo>
                  <a:lnTo>
                    <a:pt x="104105" y="20939"/>
                  </a:lnTo>
                  <a:lnTo>
                    <a:pt x="107107" y="15944"/>
                  </a:lnTo>
                  <a:lnTo>
                    <a:pt x="116086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InkAnnotation405"/>
            <p:cNvSpPr/>
            <p:nvPr/>
          </p:nvSpPr>
          <p:spPr>
            <a:xfrm>
              <a:off x="1125140" y="2169914"/>
              <a:ext cx="178585" cy="632476"/>
            </a:xfrm>
            <a:custGeom>
              <a:avLst/>
              <a:gdLst/>
              <a:ahLst/>
              <a:cxnLst/>
              <a:rect l="0" t="0" r="0" b="0"/>
              <a:pathLst>
                <a:path w="178585" h="632476">
                  <a:moveTo>
                    <a:pt x="80367" y="0"/>
                  </a:moveTo>
                  <a:lnTo>
                    <a:pt x="75627" y="0"/>
                  </a:lnTo>
                  <a:lnTo>
                    <a:pt x="74230" y="992"/>
                  </a:lnTo>
                  <a:lnTo>
                    <a:pt x="73300" y="2646"/>
                  </a:lnTo>
                  <a:lnTo>
                    <a:pt x="72265" y="7129"/>
                  </a:lnTo>
                  <a:lnTo>
                    <a:pt x="71510" y="24908"/>
                  </a:lnTo>
                  <a:lnTo>
                    <a:pt x="71470" y="34552"/>
                  </a:lnTo>
                  <a:lnTo>
                    <a:pt x="74098" y="48098"/>
                  </a:lnTo>
                  <a:lnTo>
                    <a:pt x="77581" y="64041"/>
                  </a:lnTo>
                  <a:lnTo>
                    <a:pt x="79129" y="81048"/>
                  </a:lnTo>
                  <a:lnTo>
                    <a:pt x="79817" y="95883"/>
                  </a:lnTo>
                  <a:lnTo>
                    <a:pt x="81115" y="111075"/>
                  </a:lnTo>
                  <a:lnTo>
                    <a:pt x="82850" y="120683"/>
                  </a:lnTo>
                  <a:lnTo>
                    <a:pt x="84999" y="131057"/>
                  </a:lnTo>
                  <a:lnTo>
                    <a:pt x="90033" y="150521"/>
                  </a:lnTo>
                  <a:lnTo>
                    <a:pt x="94585" y="170085"/>
                  </a:lnTo>
                  <a:lnTo>
                    <a:pt x="95799" y="180859"/>
                  </a:lnTo>
                  <a:lnTo>
                    <a:pt x="96608" y="192010"/>
                  </a:lnTo>
                  <a:lnTo>
                    <a:pt x="98140" y="203413"/>
                  </a:lnTo>
                  <a:lnTo>
                    <a:pt x="100153" y="214983"/>
                  </a:lnTo>
                  <a:lnTo>
                    <a:pt x="110513" y="266810"/>
                  </a:lnTo>
                  <a:lnTo>
                    <a:pt x="116255" y="292876"/>
                  </a:lnTo>
                  <a:lnTo>
                    <a:pt x="122114" y="318683"/>
                  </a:lnTo>
                  <a:lnTo>
                    <a:pt x="130991" y="360110"/>
                  </a:lnTo>
                  <a:lnTo>
                    <a:pt x="142880" y="410167"/>
                  </a:lnTo>
                  <a:lnTo>
                    <a:pt x="154782" y="458272"/>
                  </a:lnTo>
                  <a:lnTo>
                    <a:pt x="156766" y="470218"/>
                  </a:lnTo>
                  <a:lnTo>
                    <a:pt x="158089" y="482150"/>
                  </a:lnTo>
                  <a:lnTo>
                    <a:pt x="158971" y="494074"/>
                  </a:lnTo>
                  <a:lnTo>
                    <a:pt x="160551" y="505000"/>
                  </a:lnTo>
                  <a:lnTo>
                    <a:pt x="162597" y="515260"/>
                  </a:lnTo>
                  <a:lnTo>
                    <a:pt x="166523" y="534598"/>
                  </a:lnTo>
                  <a:lnTo>
                    <a:pt x="168268" y="553114"/>
                  </a:lnTo>
                  <a:lnTo>
                    <a:pt x="171690" y="571266"/>
                  </a:lnTo>
                  <a:lnTo>
                    <a:pt x="175525" y="587271"/>
                  </a:lnTo>
                  <a:lnTo>
                    <a:pt x="177685" y="602851"/>
                  </a:lnTo>
                  <a:lnTo>
                    <a:pt x="178474" y="621759"/>
                  </a:lnTo>
                  <a:lnTo>
                    <a:pt x="178584" y="632475"/>
                  </a:lnTo>
                  <a:lnTo>
                    <a:pt x="177595" y="631994"/>
                  </a:lnTo>
                  <a:lnTo>
                    <a:pt x="172455" y="627567"/>
                  </a:lnTo>
                  <a:lnTo>
                    <a:pt x="167570" y="622924"/>
                  </a:lnTo>
                  <a:lnTo>
                    <a:pt x="165291" y="620665"/>
                  </a:lnTo>
                  <a:lnTo>
                    <a:pt x="160114" y="612864"/>
                  </a:lnTo>
                  <a:lnTo>
                    <a:pt x="157344" y="608005"/>
                  </a:lnTo>
                  <a:lnTo>
                    <a:pt x="153513" y="603774"/>
                  </a:lnTo>
                  <a:lnTo>
                    <a:pt x="148975" y="599961"/>
                  </a:lnTo>
                  <a:lnTo>
                    <a:pt x="143965" y="596427"/>
                  </a:lnTo>
                  <a:lnTo>
                    <a:pt x="139633" y="592087"/>
                  </a:lnTo>
                  <a:lnTo>
                    <a:pt x="135753" y="587209"/>
                  </a:lnTo>
                  <a:lnTo>
                    <a:pt x="132174" y="581972"/>
                  </a:lnTo>
                  <a:lnTo>
                    <a:pt x="127803" y="576497"/>
                  </a:lnTo>
                  <a:lnTo>
                    <a:pt x="122906" y="570862"/>
                  </a:lnTo>
                  <a:lnTo>
                    <a:pt x="117656" y="565121"/>
                  </a:lnTo>
                  <a:lnTo>
                    <a:pt x="106531" y="553452"/>
                  </a:lnTo>
                  <a:lnTo>
                    <a:pt x="65448" y="511957"/>
                  </a:lnTo>
                  <a:lnTo>
                    <a:pt x="60499" y="506007"/>
                  </a:lnTo>
                  <a:lnTo>
                    <a:pt x="56208" y="500057"/>
                  </a:lnTo>
                  <a:lnTo>
                    <a:pt x="52355" y="494106"/>
                  </a:lnTo>
                  <a:lnTo>
                    <a:pt x="47802" y="489145"/>
                  </a:lnTo>
                  <a:lnTo>
                    <a:pt x="42782" y="484847"/>
                  </a:lnTo>
                  <a:lnTo>
                    <a:pt x="37451" y="480989"/>
                  </a:lnTo>
                  <a:lnTo>
                    <a:pt x="32905" y="476432"/>
                  </a:lnTo>
                  <a:lnTo>
                    <a:pt x="28882" y="471411"/>
                  </a:lnTo>
                  <a:lnTo>
                    <a:pt x="25208" y="466078"/>
                  </a:lnTo>
                  <a:lnTo>
                    <a:pt x="21766" y="461531"/>
                  </a:lnTo>
                  <a:lnTo>
                    <a:pt x="18480" y="457507"/>
                  </a:lnTo>
                  <a:lnTo>
                    <a:pt x="15296" y="453833"/>
                  </a:lnTo>
                  <a:lnTo>
                    <a:pt x="12182" y="449399"/>
                  </a:lnTo>
                  <a:lnTo>
                    <a:pt x="9114" y="444459"/>
                  </a:lnTo>
                  <a:lnTo>
                    <a:pt x="1800" y="431752"/>
                  </a:lnTo>
                  <a:lnTo>
                    <a:pt x="800" y="427369"/>
                  </a:lnTo>
                  <a:lnTo>
                    <a:pt x="0" y="41969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InkAnnotation406"/>
            <p:cNvSpPr/>
            <p:nvPr/>
          </p:nvSpPr>
          <p:spPr>
            <a:xfrm>
              <a:off x="1357312" y="2571750"/>
              <a:ext cx="89298" cy="276821"/>
            </a:xfrm>
            <a:custGeom>
              <a:avLst/>
              <a:gdLst/>
              <a:ahLst/>
              <a:cxnLst/>
              <a:rect l="0" t="0" r="0" b="0"/>
              <a:pathLst>
                <a:path w="89298" h="276821">
                  <a:moveTo>
                    <a:pt x="0" y="276820"/>
                  </a:moveTo>
                  <a:lnTo>
                    <a:pt x="4741" y="272079"/>
                  </a:lnTo>
                  <a:lnTo>
                    <a:pt x="6137" y="268699"/>
                  </a:lnTo>
                  <a:lnTo>
                    <a:pt x="7068" y="264460"/>
                  </a:lnTo>
                  <a:lnTo>
                    <a:pt x="7688" y="259650"/>
                  </a:lnTo>
                  <a:lnTo>
                    <a:pt x="10086" y="254460"/>
                  </a:lnTo>
                  <a:lnTo>
                    <a:pt x="13670" y="249015"/>
                  </a:lnTo>
                  <a:lnTo>
                    <a:pt x="18043" y="243400"/>
                  </a:lnTo>
                  <a:lnTo>
                    <a:pt x="20958" y="236681"/>
                  </a:lnTo>
                  <a:lnTo>
                    <a:pt x="22902" y="229224"/>
                  </a:lnTo>
                  <a:lnTo>
                    <a:pt x="24198" y="221277"/>
                  </a:lnTo>
                  <a:lnTo>
                    <a:pt x="27046" y="213002"/>
                  </a:lnTo>
                  <a:lnTo>
                    <a:pt x="30929" y="204509"/>
                  </a:lnTo>
                  <a:lnTo>
                    <a:pt x="35502" y="195870"/>
                  </a:lnTo>
                  <a:lnTo>
                    <a:pt x="39543" y="186143"/>
                  </a:lnTo>
                  <a:lnTo>
                    <a:pt x="43229" y="175689"/>
                  </a:lnTo>
                  <a:lnTo>
                    <a:pt x="56274" y="135135"/>
                  </a:lnTo>
                  <a:lnTo>
                    <a:pt x="59344" y="124816"/>
                  </a:lnTo>
                  <a:lnTo>
                    <a:pt x="65401" y="102768"/>
                  </a:lnTo>
                  <a:lnTo>
                    <a:pt x="77374" y="57268"/>
                  </a:lnTo>
                  <a:lnTo>
                    <a:pt x="83336" y="37358"/>
                  </a:lnTo>
                  <a:lnTo>
                    <a:pt x="85323" y="28874"/>
                  </a:lnTo>
                  <a:lnTo>
                    <a:pt x="86648" y="21234"/>
                  </a:lnTo>
                  <a:lnTo>
                    <a:pt x="89297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InkAnnotation407"/>
            <p:cNvSpPr/>
            <p:nvPr/>
          </p:nvSpPr>
          <p:spPr>
            <a:xfrm>
              <a:off x="1000125" y="1714668"/>
              <a:ext cx="258961" cy="330231"/>
            </a:xfrm>
            <a:custGeom>
              <a:avLst/>
              <a:gdLst/>
              <a:ahLst/>
              <a:cxnLst/>
              <a:rect l="0" t="0" r="0" b="0"/>
              <a:pathLst>
                <a:path w="258961" h="330231">
                  <a:moveTo>
                    <a:pt x="0" y="330230"/>
                  </a:moveTo>
                  <a:lnTo>
                    <a:pt x="0" y="305372"/>
                  </a:lnTo>
                  <a:lnTo>
                    <a:pt x="992" y="298775"/>
                  </a:lnTo>
                  <a:lnTo>
                    <a:pt x="2645" y="291401"/>
                  </a:lnTo>
                  <a:lnTo>
                    <a:pt x="4740" y="283508"/>
                  </a:lnTo>
                  <a:lnTo>
                    <a:pt x="6136" y="275269"/>
                  </a:lnTo>
                  <a:lnTo>
                    <a:pt x="7067" y="266800"/>
                  </a:lnTo>
                  <a:lnTo>
                    <a:pt x="7688" y="258178"/>
                  </a:lnTo>
                  <a:lnTo>
                    <a:pt x="9094" y="249453"/>
                  </a:lnTo>
                  <a:lnTo>
                    <a:pt x="11023" y="240660"/>
                  </a:lnTo>
                  <a:lnTo>
                    <a:pt x="21249" y="200420"/>
                  </a:lnTo>
                  <a:lnTo>
                    <a:pt x="25080" y="190112"/>
                  </a:lnTo>
                  <a:lnTo>
                    <a:pt x="29618" y="180263"/>
                  </a:lnTo>
                  <a:lnTo>
                    <a:pt x="34628" y="170721"/>
                  </a:lnTo>
                  <a:lnTo>
                    <a:pt x="39952" y="161383"/>
                  </a:lnTo>
                  <a:lnTo>
                    <a:pt x="45486" y="152181"/>
                  </a:lnTo>
                  <a:lnTo>
                    <a:pt x="56927" y="134019"/>
                  </a:lnTo>
                  <a:lnTo>
                    <a:pt x="86369" y="89160"/>
                  </a:lnTo>
                  <a:lnTo>
                    <a:pt x="92306" y="81212"/>
                  </a:lnTo>
                  <a:lnTo>
                    <a:pt x="98248" y="73929"/>
                  </a:lnTo>
                  <a:lnTo>
                    <a:pt x="104194" y="67089"/>
                  </a:lnTo>
                  <a:lnTo>
                    <a:pt x="109150" y="60545"/>
                  </a:lnTo>
                  <a:lnTo>
                    <a:pt x="113446" y="54198"/>
                  </a:lnTo>
                  <a:lnTo>
                    <a:pt x="117302" y="47982"/>
                  </a:lnTo>
                  <a:lnTo>
                    <a:pt x="121858" y="41853"/>
                  </a:lnTo>
                  <a:lnTo>
                    <a:pt x="126879" y="35784"/>
                  </a:lnTo>
                  <a:lnTo>
                    <a:pt x="132211" y="29753"/>
                  </a:lnTo>
                  <a:lnTo>
                    <a:pt x="137750" y="24740"/>
                  </a:lnTo>
                  <a:lnTo>
                    <a:pt x="143427" y="20406"/>
                  </a:lnTo>
                  <a:lnTo>
                    <a:pt x="149196" y="16524"/>
                  </a:lnTo>
                  <a:lnTo>
                    <a:pt x="154034" y="12944"/>
                  </a:lnTo>
                  <a:lnTo>
                    <a:pt x="162055" y="6321"/>
                  </a:lnTo>
                  <a:lnTo>
                    <a:pt x="168928" y="2715"/>
                  </a:lnTo>
                  <a:lnTo>
                    <a:pt x="175290" y="1113"/>
                  </a:lnTo>
                  <a:lnTo>
                    <a:pt x="181425" y="401"/>
                  </a:lnTo>
                  <a:lnTo>
                    <a:pt x="185442" y="211"/>
                  </a:lnTo>
                  <a:lnTo>
                    <a:pt x="195197" y="0"/>
                  </a:lnTo>
                  <a:lnTo>
                    <a:pt x="198592" y="936"/>
                  </a:lnTo>
                  <a:lnTo>
                    <a:pt x="200855" y="2552"/>
                  </a:lnTo>
                  <a:lnTo>
                    <a:pt x="206687" y="12213"/>
                  </a:lnTo>
                  <a:lnTo>
                    <a:pt x="211915" y="21209"/>
                  </a:lnTo>
                  <a:lnTo>
                    <a:pt x="217546" y="28515"/>
                  </a:lnTo>
                  <a:lnTo>
                    <a:pt x="223356" y="37715"/>
                  </a:lnTo>
                  <a:lnTo>
                    <a:pt x="226295" y="42947"/>
                  </a:lnTo>
                  <a:lnTo>
                    <a:pt x="229246" y="49411"/>
                  </a:lnTo>
                  <a:lnTo>
                    <a:pt x="232205" y="56697"/>
                  </a:lnTo>
                  <a:lnTo>
                    <a:pt x="235171" y="64531"/>
                  </a:lnTo>
                  <a:lnTo>
                    <a:pt x="237147" y="71738"/>
                  </a:lnTo>
                  <a:lnTo>
                    <a:pt x="238465" y="78527"/>
                  </a:lnTo>
                  <a:lnTo>
                    <a:pt x="239344" y="85037"/>
                  </a:lnTo>
                  <a:lnTo>
                    <a:pt x="240922" y="92354"/>
                  </a:lnTo>
                  <a:lnTo>
                    <a:pt x="242966" y="100209"/>
                  </a:lnTo>
                  <a:lnTo>
                    <a:pt x="245321" y="108421"/>
                  </a:lnTo>
                  <a:lnTo>
                    <a:pt x="246891" y="116873"/>
                  </a:lnTo>
                  <a:lnTo>
                    <a:pt x="247937" y="125484"/>
                  </a:lnTo>
                  <a:lnTo>
                    <a:pt x="248635" y="134201"/>
                  </a:lnTo>
                  <a:lnTo>
                    <a:pt x="250093" y="141997"/>
                  </a:lnTo>
                  <a:lnTo>
                    <a:pt x="252056" y="149179"/>
                  </a:lnTo>
                  <a:lnTo>
                    <a:pt x="254358" y="155951"/>
                  </a:lnTo>
                  <a:lnTo>
                    <a:pt x="255892" y="163442"/>
                  </a:lnTo>
                  <a:lnTo>
                    <a:pt x="256915" y="171413"/>
                  </a:lnTo>
                  <a:lnTo>
                    <a:pt x="257597" y="179704"/>
                  </a:lnTo>
                  <a:lnTo>
                    <a:pt x="258051" y="188207"/>
                  </a:lnTo>
                  <a:lnTo>
                    <a:pt x="258556" y="205593"/>
                  </a:lnTo>
                  <a:lnTo>
                    <a:pt x="258907" y="240199"/>
                  </a:lnTo>
                  <a:lnTo>
                    <a:pt x="258960" y="26772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InkAnnotation408"/>
            <p:cNvSpPr/>
            <p:nvPr/>
          </p:nvSpPr>
          <p:spPr>
            <a:xfrm>
              <a:off x="1062632" y="1875234"/>
              <a:ext cx="125017" cy="89298"/>
            </a:xfrm>
            <a:custGeom>
              <a:avLst/>
              <a:gdLst/>
              <a:ahLst/>
              <a:cxnLst/>
              <a:rect l="0" t="0" r="0" b="0"/>
              <a:pathLst>
                <a:path w="125017" h="89298">
                  <a:moveTo>
                    <a:pt x="0" y="89297"/>
                  </a:moveTo>
                  <a:lnTo>
                    <a:pt x="0" y="84556"/>
                  </a:lnTo>
                  <a:lnTo>
                    <a:pt x="992" y="82168"/>
                  </a:lnTo>
                  <a:lnTo>
                    <a:pt x="2646" y="79583"/>
                  </a:lnTo>
                  <a:lnTo>
                    <a:pt x="4741" y="76868"/>
                  </a:lnTo>
                  <a:lnTo>
                    <a:pt x="7129" y="73073"/>
                  </a:lnTo>
                  <a:lnTo>
                    <a:pt x="9714" y="68559"/>
                  </a:lnTo>
                  <a:lnTo>
                    <a:pt x="12429" y="63566"/>
                  </a:lnTo>
                  <a:lnTo>
                    <a:pt x="16224" y="59244"/>
                  </a:lnTo>
                  <a:lnTo>
                    <a:pt x="20738" y="55371"/>
                  </a:lnTo>
                  <a:lnTo>
                    <a:pt x="25731" y="51797"/>
                  </a:lnTo>
                  <a:lnTo>
                    <a:pt x="31045" y="47430"/>
                  </a:lnTo>
                  <a:lnTo>
                    <a:pt x="36572" y="42534"/>
                  </a:lnTo>
                  <a:lnTo>
                    <a:pt x="42241" y="37285"/>
                  </a:lnTo>
                  <a:lnTo>
                    <a:pt x="48004" y="32794"/>
                  </a:lnTo>
                  <a:lnTo>
                    <a:pt x="53831" y="28808"/>
                  </a:lnTo>
                  <a:lnTo>
                    <a:pt x="59700" y="25159"/>
                  </a:lnTo>
                  <a:lnTo>
                    <a:pt x="66589" y="21733"/>
                  </a:lnTo>
                  <a:lnTo>
                    <a:pt x="74158" y="18457"/>
                  </a:lnTo>
                  <a:lnTo>
                    <a:pt x="82181" y="15282"/>
                  </a:lnTo>
                  <a:lnTo>
                    <a:pt x="89514" y="12172"/>
                  </a:lnTo>
                  <a:lnTo>
                    <a:pt x="102953" y="6071"/>
                  </a:lnTo>
                  <a:lnTo>
                    <a:pt x="108323" y="4047"/>
                  </a:lnTo>
                  <a:lnTo>
                    <a:pt x="112895" y="2698"/>
                  </a:lnTo>
                  <a:lnTo>
                    <a:pt x="125016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InkAnnotation409"/>
            <p:cNvSpPr/>
            <p:nvPr/>
          </p:nvSpPr>
          <p:spPr>
            <a:xfrm>
              <a:off x="1384101" y="1875234"/>
              <a:ext cx="158523" cy="303610"/>
            </a:xfrm>
            <a:custGeom>
              <a:avLst/>
              <a:gdLst/>
              <a:ahLst/>
              <a:cxnLst/>
              <a:rect l="0" t="0" r="0" b="0"/>
              <a:pathLst>
                <a:path w="158523" h="303610">
                  <a:moveTo>
                    <a:pt x="0" y="0"/>
                  </a:moveTo>
                  <a:lnTo>
                    <a:pt x="4741" y="4740"/>
                  </a:lnTo>
                  <a:lnTo>
                    <a:pt x="6137" y="7129"/>
                  </a:lnTo>
                  <a:lnTo>
                    <a:pt x="7688" y="12429"/>
                  </a:lnTo>
                  <a:lnTo>
                    <a:pt x="10087" y="15231"/>
                  </a:lnTo>
                  <a:lnTo>
                    <a:pt x="13670" y="18092"/>
                  </a:lnTo>
                  <a:lnTo>
                    <a:pt x="18043" y="20991"/>
                  </a:lnTo>
                  <a:lnTo>
                    <a:pt x="21950" y="23915"/>
                  </a:lnTo>
                  <a:lnTo>
                    <a:pt x="25548" y="26858"/>
                  </a:lnTo>
                  <a:lnTo>
                    <a:pt x="28938" y="29811"/>
                  </a:lnTo>
                  <a:lnTo>
                    <a:pt x="33183" y="32773"/>
                  </a:lnTo>
                  <a:lnTo>
                    <a:pt x="37997" y="35739"/>
                  </a:lnTo>
                  <a:lnTo>
                    <a:pt x="43191" y="38709"/>
                  </a:lnTo>
                  <a:lnTo>
                    <a:pt x="49630" y="41681"/>
                  </a:lnTo>
                  <a:lnTo>
                    <a:pt x="56899" y="44654"/>
                  </a:lnTo>
                  <a:lnTo>
                    <a:pt x="64722" y="47629"/>
                  </a:lnTo>
                  <a:lnTo>
                    <a:pt x="71921" y="50604"/>
                  </a:lnTo>
                  <a:lnTo>
                    <a:pt x="78705" y="53580"/>
                  </a:lnTo>
                  <a:lnTo>
                    <a:pt x="85213" y="56556"/>
                  </a:lnTo>
                  <a:lnTo>
                    <a:pt x="92527" y="59532"/>
                  </a:lnTo>
                  <a:lnTo>
                    <a:pt x="100380" y="62508"/>
                  </a:lnTo>
                  <a:lnTo>
                    <a:pt x="108592" y="65485"/>
                  </a:lnTo>
                  <a:lnTo>
                    <a:pt x="115059" y="68461"/>
                  </a:lnTo>
                  <a:lnTo>
                    <a:pt x="120362" y="71438"/>
                  </a:lnTo>
                  <a:lnTo>
                    <a:pt x="124890" y="74414"/>
                  </a:lnTo>
                  <a:lnTo>
                    <a:pt x="129893" y="76398"/>
                  </a:lnTo>
                  <a:lnTo>
                    <a:pt x="135212" y="77721"/>
                  </a:lnTo>
                  <a:lnTo>
                    <a:pt x="140743" y="78603"/>
                  </a:lnTo>
                  <a:lnTo>
                    <a:pt x="145422" y="80183"/>
                  </a:lnTo>
                  <a:lnTo>
                    <a:pt x="149534" y="82229"/>
                  </a:lnTo>
                  <a:lnTo>
                    <a:pt x="153268" y="84585"/>
                  </a:lnTo>
                  <a:lnTo>
                    <a:pt x="155757" y="87148"/>
                  </a:lnTo>
                  <a:lnTo>
                    <a:pt x="157416" y="89848"/>
                  </a:lnTo>
                  <a:lnTo>
                    <a:pt x="158522" y="92641"/>
                  </a:lnTo>
                  <a:lnTo>
                    <a:pt x="158267" y="95495"/>
                  </a:lnTo>
                  <a:lnTo>
                    <a:pt x="157105" y="98390"/>
                  </a:lnTo>
                  <a:lnTo>
                    <a:pt x="155339" y="101312"/>
                  </a:lnTo>
                  <a:lnTo>
                    <a:pt x="153169" y="103260"/>
                  </a:lnTo>
                  <a:lnTo>
                    <a:pt x="150730" y="104559"/>
                  </a:lnTo>
                  <a:lnTo>
                    <a:pt x="148111" y="105424"/>
                  </a:lnTo>
                  <a:lnTo>
                    <a:pt x="145374" y="106994"/>
                  </a:lnTo>
                  <a:lnTo>
                    <a:pt x="142556" y="109032"/>
                  </a:lnTo>
                  <a:lnTo>
                    <a:pt x="139686" y="111384"/>
                  </a:lnTo>
                  <a:lnTo>
                    <a:pt x="135788" y="112951"/>
                  </a:lnTo>
                  <a:lnTo>
                    <a:pt x="131205" y="113996"/>
                  </a:lnTo>
                  <a:lnTo>
                    <a:pt x="126166" y="114693"/>
                  </a:lnTo>
                  <a:lnTo>
                    <a:pt x="121813" y="116149"/>
                  </a:lnTo>
                  <a:lnTo>
                    <a:pt x="117920" y="118112"/>
                  </a:lnTo>
                  <a:lnTo>
                    <a:pt x="114332" y="120413"/>
                  </a:lnTo>
                  <a:lnTo>
                    <a:pt x="109956" y="122940"/>
                  </a:lnTo>
                  <a:lnTo>
                    <a:pt x="99802" y="128392"/>
                  </a:lnTo>
                  <a:lnTo>
                    <a:pt x="95308" y="130243"/>
                  </a:lnTo>
                  <a:lnTo>
                    <a:pt x="91320" y="131477"/>
                  </a:lnTo>
                  <a:lnTo>
                    <a:pt x="87669" y="132300"/>
                  </a:lnTo>
                  <a:lnTo>
                    <a:pt x="84243" y="133841"/>
                  </a:lnTo>
                  <a:lnTo>
                    <a:pt x="80967" y="135860"/>
                  </a:lnTo>
                  <a:lnTo>
                    <a:pt x="77790" y="138198"/>
                  </a:lnTo>
                  <a:lnTo>
                    <a:pt x="75673" y="140749"/>
                  </a:lnTo>
                  <a:lnTo>
                    <a:pt x="74261" y="143442"/>
                  </a:lnTo>
                  <a:lnTo>
                    <a:pt x="72692" y="149080"/>
                  </a:lnTo>
                  <a:lnTo>
                    <a:pt x="71809" y="157832"/>
                  </a:lnTo>
                  <a:lnTo>
                    <a:pt x="71603" y="163744"/>
                  </a:lnTo>
                  <a:lnTo>
                    <a:pt x="72540" y="166709"/>
                  </a:lnTo>
                  <a:lnTo>
                    <a:pt x="76227" y="172650"/>
                  </a:lnTo>
                  <a:lnTo>
                    <a:pt x="78527" y="178598"/>
                  </a:lnTo>
                  <a:lnTo>
                    <a:pt x="80542" y="185541"/>
                  </a:lnTo>
                  <a:lnTo>
                    <a:pt x="82468" y="190170"/>
                  </a:lnTo>
                  <a:lnTo>
                    <a:pt x="86262" y="199614"/>
                  </a:lnTo>
                  <a:lnTo>
                    <a:pt x="87948" y="207118"/>
                  </a:lnTo>
                  <a:lnTo>
                    <a:pt x="88697" y="216407"/>
                  </a:lnTo>
                  <a:lnTo>
                    <a:pt x="89030" y="227149"/>
                  </a:lnTo>
                  <a:lnTo>
                    <a:pt x="89179" y="238539"/>
                  </a:lnTo>
                  <a:lnTo>
                    <a:pt x="88226" y="245346"/>
                  </a:lnTo>
                  <a:lnTo>
                    <a:pt x="86599" y="252861"/>
                  </a:lnTo>
                  <a:lnTo>
                    <a:pt x="84522" y="260847"/>
                  </a:lnTo>
                  <a:lnTo>
                    <a:pt x="83137" y="268156"/>
                  </a:lnTo>
                  <a:lnTo>
                    <a:pt x="82214" y="275013"/>
                  </a:lnTo>
                  <a:lnTo>
                    <a:pt x="81598" y="281569"/>
                  </a:lnTo>
                  <a:lnTo>
                    <a:pt x="80196" y="286931"/>
                  </a:lnTo>
                  <a:lnTo>
                    <a:pt x="78268" y="291498"/>
                  </a:lnTo>
                  <a:lnTo>
                    <a:pt x="71438" y="30360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ARTInkAnnotation410"/>
            <p:cNvSpPr/>
            <p:nvPr/>
          </p:nvSpPr>
          <p:spPr>
            <a:xfrm>
              <a:off x="2009182" y="2723564"/>
              <a:ext cx="44118" cy="377569"/>
            </a:xfrm>
            <a:custGeom>
              <a:avLst/>
              <a:gdLst/>
              <a:ahLst/>
              <a:cxnLst/>
              <a:rect l="0" t="0" r="0" b="0"/>
              <a:pathLst>
                <a:path w="44118" h="377569">
                  <a:moveTo>
                    <a:pt x="8927" y="8920"/>
                  </a:moveTo>
                  <a:lnTo>
                    <a:pt x="365" y="8920"/>
                  </a:lnTo>
                  <a:lnTo>
                    <a:pt x="0" y="99"/>
                  </a:lnTo>
                  <a:lnTo>
                    <a:pt x="7686" y="0"/>
                  </a:lnTo>
                  <a:lnTo>
                    <a:pt x="7107" y="989"/>
                  </a:lnTo>
                  <a:lnTo>
                    <a:pt x="1129" y="7679"/>
                  </a:lnTo>
                  <a:lnTo>
                    <a:pt x="500" y="11014"/>
                  </a:lnTo>
                  <a:lnTo>
                    <a:pt x="97" y="21240"/>
                  </a:lnTo>
                  <a:lnTo>
                    <a:pt x="1055" y="24078"/>
                  </a:lnTo>
                  <a:lnTo>
                    <a:pt x="6154" y="32814"/>
                  </a:lnTo>
                  <a:lnTo>
                    <a:pt x="7694" y="38722"/>
                  </a:lnTo>
                  <a:lnTo>
                    <a:pt x="8683" y="56736"/>
                  </a:lnTo>
                  <a:lnTo>
                    <a:pt x="8879" y="73523"/>
                  </a:lnTo>
                  <a:lnTo>
                    <a:pt x="8917" y="95654"/>
                  </a:lnTo>
                  <a:lnTo>
                    <a:pt x="11569" y="107330"/>
                  </a:lnTo>
                  <a:lnTo>
                    <a:pt x="15062" y="119134"/>
                  </a:lnTo>
                  <a:lnTo>
                    <a:pt x="17029" y="137928"/>
                  </a:lnTo>
                  <a:lnTo>
                    <a:pt x="17489" y="153569"/>
                  </a:lnTo>
                  <a:lnTo>
                    <a:pt x="20339" y="167797"/>
                  </a:lnTo>
                  <a:lnTo>
                    <a:pt x="23921" y="181727"/>
                  </a:lnTo>
                  <a:lnTo>
                    <a:pt x="25513" y="197840"/>
                  </a:lnTo>
                  <a:lnTo>
                    <a:pt x="26220" y="214923"/>
                  </a:lnTo>
                  <a:lnTo>
                    <a:pt x="27527" y="232438"/>
                  </a:lnTo>
                  <a:lnTo>
                    <a:pt x="31415" y="250144"/>
                  </a:lnTo>
                  <a:lnTo>
                    <a:pt x="33804" y="267935"/>
                  </a:lnTo>
                  <a:lnTo>
                    <a:pt x="34866" y="285764"/>
                  </a:lnTo>
                  <a:lnTo>
                    <a:pt x="35338" y="303610"/>
                  </a:lnTo>
                  <a:lnTo>
                    <a:pt x="38194" y="321464"/>
                  </a:lnTo>
                  <a:lnTo>
                    <a:pt x="41778" y="339320"/>
                  </a:lnTo>
                  <a:lnTo>
                    <a:pt x="43371" y="357179"/>
                  </a:lnTo>
                  <a:lnTo>
                    <a:pt x="44079" y="375037"/>
                  </a:lnTo>
                  <a:lnTo>
                    <a:pt x="44117" y="37756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SMARTInkAnnotation411"/>
            <p:cNvSpPr/>
            <p:nvPr/>
          </p:nvSpPr>
          <p:spPr>
            <a:xfrm>
              <a:off x="982641" y="2772062"/>
              <a:ext cx="1053328" cy="229613"/>
            </a:xfrm>
            <a:custGeom>
              <a:avLst/>
              <a:gdLst/>
              <a:ahLst/>
              <a:cxnLst/>
              <a:rect l="0" t="0" r="0" b="0"/>
              <a:pathLst>
                <a:path w="1053328" h="229613">
                  <a:moveTo>
                    <a:pt x="0" y="229612"/>
                  </a:moveTo>
                  <a:lnTo>
                    <a:pt x="2271" y="219383"/>
                  </a:lnTo>
                  <a:lnTo>
                    <a:pt x="5762" y="206484"/>
                  </a:lnTo>
                  <a:lnTo>
                    <a:pt x="7313" y="190830"/>
                  </a:lnTo>
                  <a:lnTo>
                    <a:pt x="10648" y="176596"/>
                  </a:lnTo>
                  <a:lnTo>
                    <a:pt x="15438" y="164648"/>
                  </a:lnTo>
                  <a:lnTo>
                    <a:pt x="26597" y="146247"/>
                  </a:lnTo>
                  <a:lnTo>
                    <a:pt x="35397" y="129582"/>
                  </a:lnTo>
                  <a:lnTo>
                    <a:pt x="47260" y="106174"/>
                  </a:lnTo>
                  <a:lnTo>
                    <a:pt x="56182" y="93125"/>
                  </a:lnTo>
                  <a:lnTo>
                    <a:pt x="67094" y="79827"/>
                  </a:lnTo>
                  <a:lnTo>
                    <a:pt x="70878" y="70656"/>
                  </a:lnTo>
                  <a:lnTo>
                    <a:pt x="80543" y="58668"/>
                  </a:lnTo>
                  <a:lnTo>
                    <a:pt x="83336" y="55685"/>
                  </a:lnTo>
                  <a:lnTo>
                    <a:pt x="86190" y="53696"/>
                  </a:lnTo>
                  <a:lnTo>
                    <a:pt x="94947" y="49905"/>
                  </a:lnTo>
                  <a:lnTo>
                    <a:pt x="103825" y="43931"/>
                  </a:lnTo>
                  <a:lnTo>
                    <a:pt x="113949" y="41203"/>
                  </a:lnTo>
                  <a:lnTo>
                    <a:pt x="136975" y="39821"/>
                  </a:lnTo>
                  <a:lnTo>
                    <a:pt x="148690" y="34659"/>
                  </a:lnTo>
                  <a:lnTo>
                    <a:pt x="165280" y="32689"/>
                  </a:lnTo>
                  <a:lnTo>
                    <a:pt x="188606" y="31113"/>
                  </a:lnTo>
                  <a:lnTo>
                    <a:pt x="214369" y="25795"/>
                  </a:lnTo>
                  <a:lnTo>
                    <a:pt x="241846" y="23779"/>
                  </a:lnTo>
                  <a:lnTo>
                    <a:pt x="275674" y="22189"/>
                  </a:lnTo>
                  <a:lnTo>
                    <a:pt x="302560" y="18301"/>
                  </a:lnTo>
                  <a:lnTo>
                    <a:pt x="328400" y="15912"/>
                  </a:lnTo>
                  <a:lnTo>
                    <a:pt x="354106" y="14850"/>
                  </a:lnTo>
                  <a:lnTo>
                    <a:pt x="382068" y="14377"/>
                  </a:lnTo>
                  <a:lnTo>
                    <a:pt x="413677" y="11522"/>
                  </a:lnTo>
                  <a:lnTo>
                    <a:pt x="446577" y="7938"/>
                  </a:lnTo>
                  <a:lnTo>
                    <a:pt x="477736" y="6345"/>
                  </a:lnTo>
                  <a:lnTo>
                    <a:pt x="510767" y="5637"/>
                  </a:lnTo>
                  <a:lnTo>
                    <a:pt x="527909" y="5448"/>
                  </a:lnTo>
                  <a:lnTo>
                    <a:pt x="546283" y="4330"/>
                  </a:lnTo>
                  <a:lnTo>
                    <a:pt x="565477" y="2592"/>
                  </a:lnTo>
                  <a:lnTo>
                    <a:pt x="585219" y="442"/>
                  </a:lnTo>
                  <a:lnTo>
                    <a:pt x="604333" y="0"/>
                  </a:lnTo>
                  <a:lnTo>
                    <a:pt x="623029" y="698"/>
                  </a:lnTo>
                  <a:lnTo>
                    <a:pt x="641446" y="2155"/>
                  </a:lnTo>
                  <a:lnTo>
                    <a:pt x="675139" y="3775"/>
                  </a:lnTo>
                  <a:lnTo>
                    <a:pt x="707642" y="4494"/>
                  </a:lnTo>
                  <a:lnTo>
                    <a:pt x="875821" y="5064"/>
                  </a:lnTo>
                  <a:lnTo>
                    <a:pt x="900683" y="7713"/>
                  </a:lnTo>
                  <a:lnTo>
                    <a:pt x="934347" y="12137"/>
                  </a:lnTo>
                  <a:lnTo>
                    <a:pt x="963173" y="13448"/>
                  </a:lnTo>
                  <a:lnTo>
                    <a:pt x="1000445" y="13927"/>
                  </a:lnTo>
                  <a:lnTo>
                    <a:pt x="1009319" y="13967"/>
                  </a:lnTo>
                  <a:lnTo>
                    <a:pt x="1019216" y="11340"/>
                  </a:lnTo>
                  <a:lnTo>
                    <a:pt x="1033298" y="6928"/>
                  </a:lnTo>
                  <a:lnTo>
                    <a:pt x="1053271" y="5071"/>
                  </a:lnTo>
                  <a:lnTo>
                    <a:pt x="1053327" y="507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SMARTInkAnnotation412"/>
            <p:cNvSpPr/>
            <p:nvPr/>
          </p:nvSpPr>
          <p:spPr>
            <a:xfrm>
              <a:off x="1733646" y="2242752"/>
              <a:ext cx="572401" cy="970947"/>
            </a:xfrm>
            <a:custGeom>
              <a:avLst/>
              <a:gdLst/>
              <a:ahLst/>
              <a:cxnLst/>
              <a:rect l="0" t="0" r="0" b="0"/>
              <a:pathLst>
                <a:path w="572401" h="970947">
                  <a:moveTo>
                    <a:pt x="572400" y="970946"/>
                  </a:moveTo>
                  <a:lnTo>
                    <a:pt x="568680" y="953917"/>
                  </a:lnTo>
                  <a:lnTo>
                    <a:pt x="561925" y="918286"/>
                  </a:lnTo>
                  <a:lnTo>
                    <a:pt x="554623" y="882607"/>
                  </a:lnTo>
                  <a:lnTo>
                    <a:pt x="544763" y="846905"/>
                  </a:lnTo>
                  <a:lnTo>
                    <a:pt x="536412" y="811194"/>
                  </a:lnTo>
                  <a:lnTo>
                    <a:pt x="529393" y="775479"/>
                  </a:lnTo>
                  <a:lnTo>
                    <a:pt x="507755" y="650466"/>
                  </a:lnTo>
                  <a:lnTo>
                    <a:pt x="502766" y="614748"/>
                  </a:lnTo>
                  <a:lnTo>
                    <a:pt x="498966" y="561169"/>
                  </a:lnTo>
                  <a:lnTo>
                    <a:pt x="494561" y="525451"/>
                  </a:lnTo>
                  <a:lnTo>
                    <a:pt x="486649" y="492378"/>
                  </a:lnTo>
                  <a:lnTo>
                    <a:pt x="477511" y="460150"/>
                  </a:lnTo>
                  <a:lnTo>
                    <a:pt x="470142" y="425983"/>
                  </a:lnTo>
                  <a:lnTo>
                    <a:pt x="451250" y="332388"/>
                  </a:lnTo>
                  <a:lnTo>
                    <a:pt x="437510" y="287448"/>
                  </a:lnTo>
                  <a:lnTo>
                    <a:pt x="425611" y="247454"/>
                  </a:lnTo>
                  <a:lnTo>
                    <a:pt x="411062" y="210468"/>
                  </a:lnTo>
                  <a:lnTo>
                    <a:pt x="394504" y="163408"/>
                  </a:lnTo>
                  <a:lnTo>
                    <a:pt x="373154" y="124419"/>
                  </a:lnTo>
                  <a:lnTo>
                    <a:pt x="353075" y="97064"/>
                  </a:lnTo>
                  <a:lnTo>
                    <a:pt x="318009" y="59338"/>
                  </a:lnTo>
                  <a:lnTo>
                    <a:pt x="305656" y="46761"/>
                  </a:lnTo>
                  <a:lnTo>
                    <a:pt x="290906" y="37202"/>
                  </a:lnTo>
                  <a:lnTo>
                    <a:pt x="257183" y="22981"/>
                  </a:lnTo>
                  <a:lnTo>
                    <a:pt x="227995" y="11610"/>
                  </a:lnTo>
                  <a:lnTo>
                    <a:pt x="197241" y="5689"/>
                  </a:lnTo>
                  <a:lnTo>
                    <a:pt x="183190" y="1750"/>
                  </a:lnTo>
                  <a:lnTo>
                    <a:pt x="167023" y="0"/>
                  </a:lnTo>
                  <a:lnTo>
                    <a:pt x="152562" y="1867"/>
                  </a:lnTo>
                  <a:lnTo>
                    <a:pt x="138528" y="5013"/>
                  </a:lnTo>
                  <a:lnTo>
                    <a:pt x="101277" y="7197"/>
                  </a:lnTo>
                  <a:lnTo>
                    <a:pt x="88615" y="10027"/>
                  </a:lnTo>
                  <a:lnTo>
                    <a:pt x="64317" y="19929"/>
                  </a:lnTo>
                  <a:lnTo>
                    <a:pt x="51114" y="28511"/>
                  </a:lnTo>
                  <a:lnTo>
                    <a:pt x="13610" y="64085"/>
                  </a:lnTo>
                  <a:lnTo>
                    <a:pt x="11621" y="68053"/>
                  </a:lnTo>
                  <a:lnTo>
                    <a:pt x="8821" y="82127"/>
                  </a:lnTo>
                  <a:lnTo>
                    <a:pt x="8167" y="89631"/>
                  </a:lnTo>
                  <a:lnTo>
                    <a:pt x="644" y="115305"/>
                  </a:lnTo>
                  <a:lnTo>
                    <a:pt x="0" y="121052"/>
                  </a:lnTo>
                  <a:lnTo>
                    <a:pt x="1931" y="132728"/>
                  </a:lnTo>
                  <a:lnTo>
                    <a:pt x="5104" y="145525"/>
                  </a:lnTo>
                  <a:lnTo>
                    <a:pt x="8412" y="189271"/>
                  </a:lnTo>
                  <a:lnTo>
                    <a:pt x="15302" y="231185"/>
                  </a:lnTo>
                  <a:lnTo>
                    <a:pt x="23473" y="272828"/>
                  </a:lnTo>
                  <a:lnTo>
                    <a:pt x="25235" y="317118"/>
                  </a:lnTo>
                  <a:lnTo>
                    <a:pt x="26415" y="340140"/>
                  </a:lnTo>
                  <a:lnTo>
                    <a:pt x="33180" y="382867"/>
                  </a:lnTo>
                  <a:lnTo>
                    <a:pt x="35177" y="412215"/>
                  </a:lnTo>
                  <a:lnTo>
                    <a:pt x="43504" y="456064"/>
                  </a:lnTo>
                  <a:lnTo>
                    <a:pt x="50261" y="480619"/>
                  </a:lnTo>
                  <a:lnTo>
                    <a:pt x="52238" y="527308"/>
                  </a:lnTo>
                  <a:lnTo>
                    <a:pt x="52291" y="577254"/>
                  </a:lnTo>
                  <a:lnTo>
                    <a:pt x="49645" y="580886"/>
                  </a:lnTo>
                  <a:lnTo>
                    <a:pt x="43362" y="58795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SMARTInkAnnotation413"/>
            <p:cNvSpPr/>
            <p:nvPr/>
          </p:nvSpPr>
          <p:spPr>
            <a:xfrm>
              <a:off x="2641059" y="3241476"/>
              <a:ext cx="340390" cy="516109"/>
            </a:xfrm>
            <a:custGeom>
              <a:avLst/>
              <a:gdLst/>
              <a:ahLst/>
              <a:cxnLst/>
              <a:rect l="0" t="0" r="0" b="0"/>
              <a:pathLst>
                <a:path w="340390" h="516109">
                  <a:moveTo>
                    <a:pt x="225370" y="0"/>
                  </a:moveTo>
                  <a:lnTo>
                    <a:pt x="225370" y="12429"/>
                  </a:lnTo>
                  <a:lnTo>
                    <a:pt x="226362" y="15231"/>
                  </a:lnTo>
                  <a:lnTo>
                    <a:pt x="230111" y="20991"/>
                  </a:lnTo>
                  <a:lnTo>
                    <a:pt x="232438" y="29504"/>
                  </a:lnTo>
                  <a:lnTo>
                    <a:pt x="234464" y="39902"/>
                  </a:lnTo>
                  <a:lnTo>
                    <a:pt x="249458" y="80657"/>
                  </a:lnTo>
                  <a:lnTo>
                    <a:pt x="267066" y="125956"/>
                  </a:lnTo>
                  <a:lnTo>
                    <a:pt x="273006" y="143293"/>
                  </a:lnTo>
                  <a:lnTo>
                    <a:pt x="292182" y="163566"/>
                  </a:lnTo>
                  <a:lnTo>
                    <a:pt x="315588" y="184813"/>
                  </a:lnTo>
                  <a:lnTo>
                    <a:pt x="329297" y="204178"/>
                  </a:lnTo>
                  <a:lnTo>
                    <a:pt x="336052" y="222707"/>
                  </a:lnTo>
                  <a:lnTo>
                    <a:pt x="340389" y="263596"/>
                  </a:lnTo>
                  <a:lnTo>
                    <a:pt x="335108" y="302761"/>
                  </a:lnTo>
                  <a:lnTo>
                    <a:pt x="330390" y="341806"/>
                  </a:lnTo>
                  <a:lnTo>
                    <a:pt x="324632" y="363250"/>
                  </a:lnTo>
                  <a:lnTo>
                    <a:pt x="299136" y="410388"/>
                  </a:lnTo>
                  <a:lnTo>
                    <a:pt x="280988" y="445417"/>
                  </a:lnTo>
                  <a:lnTo>
                    <a:pt x="247063" y="478694"/>
                  </a:lnTo>
                  <a:lnTo>
                    <a:pt x="232034" y="488250"/>
                  </a:lnTo>
                  <a:lnTo>
                    <a:pt x="198134" y="502469"/>
                  </a:lnTo>
                  <a:lnTo>
                    <a:pt x="166919" y="511799"/>
                  </a:lnTo>
                  <a:lnTo>
                    <a:pt x="137275" y="516108"/>
                  </a:lnTo>
                  <a:lnTo>
                    <a:pt x="104900" y="512644"/>
                  </a:lnTo>
                  <a:lnTo>
                    <a:pt x="64541" y="508721"/>
                  </a:lnTo>
                  <a:lnTo>
                    <a:pt x="42435" y="504572"/>
                  </a:lnTo>
                  <a:lnTo>
                    <a:pt x="12417" y="491918"/>
                  </a:lnTo>
                  <a:lnTo>
                    <a:pt x="0" y="48414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SMARTInkAnnotation414"/>
            <p:cNvSpPr/>
            <p:nvPr/>
          </p:nvSpPr>
          <p:spPr>
            <a:xfrm>
              <a:off x="1116210" y="2830710"/>
              <a:ext cx="982256" cy="526475"/>
            </a:xfrm>
            <a:custGeom>
              <a:avLst/>
              <a:gdLst/>
              <a:ahLst/>
              <a:cxnLst/>
              <a:rect l="0" t="0" r="0" b="0"/>
              <a:pathLst>
                <a:path w="982256" h="526475">
                  <a:moveTo>
                    <a:pt x="866180" y="0"/>
                  </a:moveTo>
                  <a:lnTo>
                    <a:pt x="866180" y="21250"/>
                  </a:lnTo>
                  <a:lnTo>
                    <a:pt x="870921" y="34629"/>
                  </a:lnTo>
                  <a:lnTo>
                    <a:pt x="875274" y="50791"/>
                  </a:lnTo>
                  <a:lnTo>
                    <a:pt x="881994" y="66423"/>
                  </a:lnTo>
                  <a:lnTo>
                    <a:pt x="890268" y="82630"/>
                  </a:lnTo>
                  <a:lnTo>
                    <a:pt x="899004" y="96141"/>
                  </a:lnTo>
                  <a:lnTo>
                    <a:pt x="910845" y="123722"/>
                  </a:lnTo>
                  <a:lnTo>
                    <a:pt x="916789" y="137339"/>
                  </a:lnTo>
                  <a:lnTo>
                    <a:pt x="922738" y="153313"/>
                  </a:lnTo>
                  <a:lnTo>
                    <a:pt x="928689" y="167689"/>
                  </a:lnTo>
                  <a:lnTo>
                    <a:pt x="934641" y="181685"/>
                  </a:lnTo>
                  <a:lnTo>
                    <a:pt x="940595" y="197827"/>
                  </a:lnTo>
                  <a:lnTo>
                    <a:pt x="949524" y="223650"/>
                  </a:lnTo>
                  <a:lnTo>
                    <a:pt x="952831" y="238637"/>
                  </a:lnTo>
                  <a:lnTo>
                    <a:pt x="955293" y="252905"/>
                  </a:lnTo>
                  <a:lnTo>
                    <a:pt x="959695" y="269168"/>
                  </a:lnTo>
                  <a:lnTo>
                    <a:pt x="962312" y="283672"/>
                  </a:lnTo>
                  <a:lnTo>
                    <a:pt x="964468" y="297725"/>
                  </a:lnTo>
                  <a:lnTo>
                    <a:pt x="968733" y="313893"/>
                  </a:lnTo>
                  <a:lnTo>
                    <a:pt x="971291" y="328355"/>
                  </a:lnTo>
                  <a:lnTo>
                    <a:pt x="973419" y="342389"/>
                  </a:lnTo>
                  <a:lnTo>
                    <a:pt x="977673" y="358548"/>
                  </a:lnTo>
                  <a:lnTo>
                    <a:pt x="980224" y="373006"/>
                  </a:lnTo>
                  <a:lnTo>
                    <a:pt x="981359" y="386046"/>
                  </a:lnTo>
                  <a:lnTo>
                    <a:pt x="981863" y="398457"/>
                  </a:lnTo>
                  <a:lnTo>
                    <a:pt x="982186" y="421600"/>
                  </a:lnTo>
                  <a:lnTo>
                    <a:pt x="982255" y="439999"/>
                  </a:lnTo>
                  <a:lnTo>
                    <a:pt x="979615" y="448894"/>
                  </a:lnTo>
                  <a:lnTo>
                    <a:pt x="974577" y="461292"/>
                  </a:lnTo>
                  <a:lnTo>
                    <a:pt x="973704" y="468181"/>
                  </a:lnTo>
                  <a:lnTo>
                    <a:pt x="972589" y="470871"/>
                  </a:lnTo>
                  <a:lnTo>
                    <a:pt x="967272" y="479397"/>
                  </a:lnTo>
                  <a:lnTo>
                    <a:pt x="965680" y="485256"/>
                  </a:lnTo>
                  <a:lnTo>
                    <a:pt x="964518" y="498306"/>
                  </a:lnTo>
                  <a:lnTo>
                    <a:pt x="961810" y="501928"/>
                  </a:lnTo>
                  <a:lnTo>
                    <a:pt x="959699" y="504282"/>
                  </a:lnTo>
                  <a:lnTo>
                    <a:pt x="957300" y="505853"/>
                  </a:lnTo>
                  <a:lnTo>
                    <a:pt x="951987" y="507597"/>
                  </a:lnTo>
                  <a:lnTo>
                    <a:pt x="950174" y="509055"/>
                  </a:lnTo>
                  <a:lnTo>
                    <a:pt x="948965" y="511018"/>
                  </a:lnTo>
                  <a:lnTo>
                    <a:pt x="948159" y="513319"/>
                  </a:lnTo>
                  <a:lnTo>
                    <a:pt x="946630" y="514854"/>
                  </a:lnTo>
                  <a:lnTo>
                    <a:pt x="944618" y="515877"/>
                  </a:lnTo>
                  <a:lnTo>
                    <a:pt x="939737" y="517013"/>
                  </a:lnTo>
                  <a:lnTo>
                    <a:pt x="934260" y="517518"/>
                  </a:lnTo>
                  <a:lnTo>
                    <a:pt x="909060" y="525575"/>
                  </a:lnTo>
                  <a:lnTo>
                    <a:pt x="894540" y="526474"/>
                  </a:lnTo>
                  <a:lnTo>
                    <a:pt x="864726" y="520640"/>
                  </a:lnTo>
                  <a:lnTo>
                    <a:pt x="838960" y="518728"/>
                  </a:lnTo>
                  <a:lnTo>
                    <a:pt x="812474" y="518161"/>
                  </a:lnTo>
                  <a:lnTo>
                    <a:pt x="574308" y="517923"/>
                  </a:lnTo>
                  <a:lnTo>
                    <a:pt x="544637" y="515277"/>
                  </a:lnTo>
                  <a:lnTo>
                    <a:pt x="514913" y="511785"/>
                  </a:lnTo>
                  <a:lnTo>
                    <a:pt x="485165" y="510234"/>
                  </a:lnTo>
                  <a:lnTo>
                    <a:pt x="458054" y="509544"/>
                  </a:lnTo>
                  <a:lnTo>
                    <a:pt x="403570" y="509102"/>
                  </a:lnTo>
                  <a:lnTo>
                    <a:pt x="374495" y="506395"/>
                  </a:lnTo>
                  <a:lnTo>
                    <a:pt x="345036" y="502877"/>
                  </a:lnTo>
                  <a:lnTo>
                    <a:pt x="315407" y="501314"/>
                  </a:lnTo>
                  <a:lnTo>
                    <a:pt x="288348" y="497974"/>
                  </a:lnTo>
                  <a:lnTo>
                    <a:pt x="263092" y="494173"/>
                  </a:lnTo>
                  <a:lnTo>
                    <a:pt x="238638" y="492484"/>
                  </a:lnTo>
                  <a:lnTo>
                    <a:pt x="214541" y="491734"/>
                  </a:lnTo>
                  <a:lnTo>
                    <a:pt x="166733" y="491252"/>
                  </a:lnTo>
                  <a:lnTo>
                    <a:pt x="145541" y="488540"/>
                  </a:lnTo>
                  <a:lnTo>
                    <a:pt x="119522" y="484081"/>
                  </a:lnTo>
                  <a:lnTo>
                    <a:pt x="105707" y="482046"/>
                  </a:lnTo>
                  <a:lnTo>
                    <a:pt x="80669" y="475301"/>
                  </a:lnTo>
                  <a:lnTo>
                    <a:pt x="74616" y="474625"/>
                  </a:lnTo>
                  <a:lnTo>
                    <a:pt x="65243" y="471229"/>
                  </a:lnTo>
                  <a:lnTo>
                    <a:pt x="57771" y="467404"/>
                  </a:lnTo>
                  <a:lnTo>
                    <a:pt x="51142" y="465704"/>
                  </a:lnTo>
                  <a:lnTo>
                    <a:pt x="27316" y="464355"/>
                  </a:lnTo>
                  <a:lnTo>
                    <a:pt x="26836" y="456657"/>
                  </a:lnTo>
                  <a:lnTo>
                    <a:pt x="25828" y="456243"/>
                  </a:lnTo>
                  <a:lnTo>
                    <a:pt x="19105" y="455524"/>
                  </a:lnTo>
                  <a:lnTo>
                    <a:pt x="18690" y="454495"/>
                  </a:lnTo>
                  <a:lnTo>
                    <a:pt x="17933" y="446327"/>
                  </a:lnTo>
                  <a:lnTo>
                    <a:pt x="17863" y="433215"/>
                  </a:lnTo>
                  <a:lnTo>
                    <a:pt x="16870" y="430693"/>
                  </a:lnTo>
                  <a:lnTo>
                    <a:pt x="11724" y="422403"/>
                  </a:lnTo>
                  <a:lnTo>
                    <a:pt x="10172" y="416600"/>
                  </a:lnTo>
                  <a:lnTo>
                    <a:pt x="9093" y="401821"/>
                  </a:lnTo>
                  <a:lnTo>
                    <a:pt x="9039" y="398850"/>
                  </a:lnTo>
                  <a:lnTo>
                    <a:pt x="8011" y="395876"/>
                  </a:lnTo>
                  <a:lnTo>
                    <a:pt x="2815" y="386952"/>
                  </a:lnTo>
                  <a:lnTo>
                    <a:pt x="0" y="37504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SMARTInkAnnotation415"/>
            <p:cNvSpPr/>
            <p:nvPr/>
          </p:nvSpPr>
          <p:spPr>
            <a:xfrm>
              <a:off x="1410890" y="3000375"/>
              <a:ext cx="17861" cy="267891"/>
            </a:xfrm>
            <a:custGeom>
              <a:avLst/>
              <a:gdLst/>
              <a:ahLst/>
              <a:cxnLst/>
              <a:rect l="0" t="0" r="0" b="0"/>
              <a:pathLst>
                <a:path w="17861" h="267891">
                  <a:moveTo>
                    <a:pt x="0" y="0"/>
                  </a:moveTo>
                  <a:lnTo>
                    <a:pt x="7688" y="7688"/>
                  </a:lnTo>
                  <a:lnTo>
                    <a:pt x="8102" y="9094"/>
                  </a:lnTo>
                  <a:lnTo>
                    <a:pt x="8562" y="13302"/>
                  </a:lnTo>
                  <a:lnTo>
                    <a:pt x="8821" y="21249"/>
                  </a:lnTo>
                  <a:lnTo>
                    <a:pt x="8920" y="51160"/>
                  </a:lnTo>
                  <a:lnTo>
                    <a:pt x="9916" y="56927"/>
                  </a:lnTo>
                  <a:lnTo>
                    <a:pt x="11572" y="62755"/>
                  </a:lnTo>
                  <a:lnTo>
                    <a:pt x="13667" y="68626"/>
                  </a:lnTo>
                  <a:lnTo>
                    <a:pt x="15065" y="75516"/>
                  </a:lnTo>
                  <a:lnTo>
                    <a:pt x="15996" y="83086"/>
                  </a:lnTo>
                  <a:lnTo>
                    <a:pt x="16617" y="91109"/>
                  </a:lnTo>
                  <a:lnTo>
                    <a:pt x="17031" y="98443"/>
                  </a:lnTo>
                  <a:lnTo>
                    <a:pt x="17491" y="111882"/>
                  </a:lnTo>
                  <a:lnTo>
                    <a:pt x="17750" y="135345"/>
                  </a:lnTo>
                  <a:lnTo>
                    <a:pt x="16794" y="142816"/>
                  </a:lnTo>
                  <a:lnTo>
                    <a:pt x="15165" y="149781"/>
                  </a:lnTo>
                  <a:lnTo>
                    <a:pt x="13087" y="156408"/>
                  </a:lnTo>
                  <a:lnTo>
                    <a:pt x="11701" y="162811"/>
                  </a:lnTo>
                  <a:lnTo>
                    <a:pt x="10777" y="169064"/>
                  </a:lnTo>
                  <a:lnTo>
                    <a:pt x="10161" y="175217"/>
                  </a:lnTo>
                  <a:lnTo>
                    <a:pt x="9751" y="182296"/>
                  </a:lnTo>
                  <a:lnTo>
                    <a:pt x="9295" y="198098"/>
                  </a:lnTo>
                  <a:lnTo>
                    <a:pt x="8951" y="236696"/>
                  </a:lnTo>
                  <a:lnTo>
                    <a:pt x="8939" y="243443"/>
                  </a:lnTo>
                  <a:lnTo>
                    <a:pt x="9928" y="246631"/>
                  </a:lnTo>
                  <a:lnTo>
                    <a:pt x="11580" y="249749"/>
                  </a:lnTo>
                  <a:lnTo>
                    <a:pt x="13673" y="252819"/>
                  </a:lnTo>
                  <a:lnTo>
                    <a:pt x="15068" y="255858"/>
                  </a:lnTo>
                  <a:lnTo>
                    <a:pt x="15999" y="258877"/>
                  </a:lnTo>
                  <a:lnTo>
                    <a:pt x="17860" y="26789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SMARTInkAnnotation416"/>
            <p:cNvSpPr/>
            <p:nvPr/>
          </p:nvSpPr>
          <p:spPr>
            <a:xfrm>
              <a:off x="1580554" y="2982515"/>
              <a:ext cx="44636" cy="276821"/>
            </a:xfrm>
            <a:custGeom>
              <a:avLst/>
              <a:gdLst/>
              <a:ahLst/>
              <a:cxnLst/>
              <a:rect l="0" t="0" r="0" b="0"/>
              <a:pathLst>
                <a:path w="44636" h="276821">
                  <a:moveTo>
                    <a:pt x="0" y="0"/>
                  </a:moveTo>
                  <a:lnTo>
                    <a:pt x="4741" y="0"/>
                  </a:lnTo>
                  <a:lnTo>
                    <a:pt x="6137" y="992"/>
                  </a:lnTo>
                  <a:lnTo>
                    <a:pt x="7068" y="2646"/>
                  </a:lnTo>
                  <a:lnTo>
                    <a:pt x="7688" y="4741"/>
                  </a:lnTo>
                  <a:lnTo>
                    <a:pt x="9094" y="8121"/>
                  </a:lnTo>
                  <a:lnTo>
                    <a:pt x="11024" y="12360"/>
                  </a:lnTo>
                  <a:lnTo>
                    <a:pt x="13302" y="17169"/>
                  </a:lnTo>
                  <a:lnTo>
                    <a:pt x="14822" y="22360"/>
                  </a:lnTo>
                  <a:lnTo>
                    <a:pt x="15834" y="27805"/>
                  </a:lnTo>
                  <a:lnTo>
                    <a:pt x="16509" y="33420"/>
                  </a:lnTo>
                  <a:lnTo>
                    <a:pt x="17952" y="40139"/>
                  </a:lnTo>
                  <a:lnTo>
                    <a:pt x="19905" y="47595"/>
                  </a:lnTo>
                  <a:lnTo>
                    <a:pt x="22200" y="55543"/>
                  </a:lnTo>
                  <a:lnTo>
                    <a:pt x="24722" y="62825"/>
                  </a:lnTo>
                  <a:lnTo>
                    <a:pt x="27396" y="69665"/>
                  </a:lnTo>
                  <a:lnTo>
                    <a:pt x="30170" y="76209"/>
                  </a:lnTo>
                  <a:lnTo>
                    <a:pt x="33012" y="83548"/>
                  </a:lnTo>
                  <a:lnTo>
                    <a:pt x="38815" y="99641"/>
                  </a:lnTo>
                  <a:lnTo>
                    <a:pt x="40760" y="108099"/>
                  </a:lnTo>
                  <a:lnTo>
                    <a:pt x="42056" y="116715"/>
                  </a:lnTo>
                  <a:lnTo>
                    <a:pt x="42920" y="125435"/>
                  </a:lnTo>
                  <a:lnTo>
                    <a:pt x="43496" y="133232"/>
                  </a:lnTo>
                  <a:lnTo>
                    <a:pt x="43880" y="140415"/>
                  </a:lnTo>
                  <a:lnTo>
                    <a:pt x="44136" y="147188"/>
                  </a:lnTo>
                  <a:lnTo>
                    <a:pt x="44497" y="170942"/>
                  </a:lnTo>
                  <a:lnTo>
                    <a:pt x="44635" y="218614"/>
                  </a:lnTo>
                  <a:lnTo>
                    <a:pt x="43648" y="225118"/>
                  </a:lnTo>
                  <a:lnTo>
                    <a:pt x="41997" y="231438"/>
                  </a:lnTo>
                  <a:lnTo>
                    <a:pt x="39904" y="237635"/>
                  </a:lnTo>
                  <a:lnTo>
                    <a:pt x="38509" y="243752"/>
                  </a:lnTo>
                  <a:lnTo>
                    <a:pt x="37579" y="249814"/>
                  </a:lnTo>
                  <a:lnTo>
                    <a:pt x="36959" y="255839"/>
                  </a:lnTo>
                  <a:lnTo>
                    <a:pt x="36546" y="260849"/>
                  </a:lnTo>
                  <a:lnTo>
                    <a:pt x="36270" y="265180"/>
                  </a:lnTo>
                  <a:lnTo>
                    <a:pt x="35719" y="27682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SMARTInkAnnotation417"/>
            <p:cNvSpPr/>
            <p:nvPr/>
          </p:nvSpPr>
          <p:spPr>
            <a:xfrm>
              <a:off x="1384101" y="3143250"/>
              <a:ext cx="151806" cy="44649"/>
            </a:xfrm>
            <a:custGeom>
              <a:avLst/>
              <a:gdLst/>
              <a:ahLst/>
              <a:cxnLst/>
              <a:rect l="0" t="0" r="0" b="0"/>
              <a:pathLst>
                <a:path w="151806" h="44649">
                  <a:moveTo>
                    <a:pt x="0" y="44648"/>
                  </a:moveTo>
                  <a:lnTo>
                    <a:pt x="0" y="39907"/>
                  </a:lnTo>
                  <a:lnTo>
                    <a:pt x="992" y="37519"/>
                  </a:lnTo>
                  <a:lnTo>
                    <a:pt x="2646" y="34935"/>
                  </a:lnTo>
                  <a:lnTo>
                    <a:pt x="4741" y="32219"/>
                  </a:lnTo>
                  <a:lnTo>
                    <a:pt x="7129" y="29417"/>
                  </a:lnTo>
                  <a:lnTo>
                    <a:pt x="9714" y="26556"/>
                  </a:lnTo>
                  <a:lnTo>
                    <a:pt x="12429" y="23657"/>
                  </a:lnTo>
                  <a:lnTo>
                    <a:pt x="16224" y="21724"/>
                  </a:lnTo>
                  <a:lnTo>
                    <a:pt x="20737" y="20436"/>
                  </a:lnTo>
                  <a:lnTo>
                    <a:pt x="25731" y="19577"/>
                  </a:lnTo>
                  <a:lnTo>
                    <a:pt x="32037" y="18012"/>
                  </a:lnTo>
                  <a:lnTo>
                    <a:pt x="39217" y="15976"/>
                  </a:lnTo>
                  <a:lnTo>
                    <a:pt x="46981" y="13628"/>
                  </a:lnTo>
                  <a:lnTo>
                    <a:pt x="54141" y="11069"/>
                  </a:lnTo>
                  <a:lnTo>
                    <a:pt x="60898" y="8372"/>
                  </a:lnTo>
                  <a:lnTo>
                    <a:pt x="67388" y="5581"/>
                  </a:lnTo>
                  <a:lnTo>
                    <a:pt x="75683" y="3720"/>
                  </a:lnTo>
                  <a:lnTo>
                    <a:pt x="85182" y="2480"/>
                  </a:lnTo>
                  <a:lnTo>
                    <a:pt x="95483" y="1653"/>
                  </a:lnTo>
                  <a:lnTo>
                    <a:pt x="104335" y="1102"/>
                  </a:lnTo>
                  <a:lnTo>
                    <a:pt x="119463" y="489"/>
                  </a:lnTo>
                  <a:lnTo>
                    <a:pt x="151805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SMARTInkAnnotation418"/>
            <p:cNvSpPr/>
            <p:nvPr/>
          </p:nvSpPr>
          <p:spPr>
            <a:xfrm>
              <a:off x="1750218" y="3000375"/>
              <a:ext cx="133947" cy="214313"/>
            </a:xfrm>
            <a:custGeom>
              <a:avLst/>
              <a:gdLst/>
              <a:ahLst/>
              <a:cxnLst/>
              <a:rect l="0" t="0" r="0" b="0"/>
              <a:pathLst>
                <a:path w="133947" h="214313">
                  <a:moveTo>
                    <a:pt x="0" y="214312"/>
                  </a:moveTo>
                  <a:lnTo>
                    <a:pt x="0" y="136506"/>
                  </a:lnTo>
                  <a:lnTo>
                    <a:pt x="992" y="130692"/>
                  </a:lnTo>
                  <a:lnTo>
                    <a:pt x="2646" y="124831"/>
                  </a:lnTo>
                  <a:lnTo>
                    <a:pt x="4741" y="118939"/>
                  </a:lnTo>
                  <a:lnTo>
                    <a:pt x="6137" y="114019"/>
                  </a:lnTo>
                  <a:lnTo>
                    <a:pt x="7068" y="109747"/>
                  </a:lnTo>
                  <a:lnTo>
                    <a:pt x="7689" y="105906"/>
                  </a:lnTo>
                  <a:lnTo>
                    <a:pt x="8102" y="101362"/>
                  </a:lnTo>
                  <a:lnTo>
                    <a:pt x="8378" y="96348"/>
                  </a:lnTo>
                  <a:lnTo>
                    <a:pt x="8562" y="91021"/>
                  </a:lnTo>
                  <a:lnTo>
                    <a:pt x="9677" y="85485"/>
                  </a:lnTo>
                  <a:lnTo>
                    <a:pt x="11412" y="79810"/>
                  </a:lnTo>
                  <a:lnTo>
                    <a:pt x="13561" y="74042"/>
                  </a:lnTo>
                  <a:lnTo>
                    <a:pt x="14994" y="69205"/>
                  </a:lnTo>
                  <a:lnTo>
                    <a:pt x="15949" y="64988"/>
                  </a:lnTo>
                  <a:lnTo>
                    <a:pt x="16586" y="61185"/>
                  </a:lnTo>
                  <a:lnTo>
                    <a:pt x="17011" y="56664"/>
                  </a:lnTo>
                  <a:lnTo>
                    <a:pt x="17294" y="51667"/>
                  </a:lnTo>
                  <a:lnTo>
                    <a:pt x="17482" y="46351"/>
                  </a:lnTo>
                  <a:lnTo>
                    <a:pt x="18600" y="41814"/>
                  </a:lnTo>
                  <a:lnTo>
                    <a:pt x="20338" y="37798"/>
                  </a:lnTo>
                  <a:lnTo>
                    <a:pt x="22488" y="34128"/>
                  </a:lnTo>
                  <a:lnTo>
                    <a:pt x="23922" y="30689"/>
                  </a:lnTo>
                  <a:lnTo>
                    <a:pt x="25515" y="24223"/>
                  </a:lnTo>
                  <a:lnTo>
                    <a:pt x="26223" y="18041"/>
                  </a:lnTo>
                  <a:lnTo>
                    <a:pt x="26412" y="15004"/>
                  </a:lnTo>
                  <a:lnTo>
                    <a:pt x="27530" y="11987"/>
                  </a:lnTo>
                  <a:lnTo>
                    <a:pt x="31418" y="5988"/>
                  </a:lnTo>
                  <a:lnTo>
                    <a:pt x="35686" y="45"/>
                  </a:lnTo>
                  <a:lnTo>
                    <a:pt x="45428" y="5"/>
                  </a:lnTo>
                  <a:lnTo>
                    <a:pt x="82216" y="0"/>
                  </a:lnTo>
                  <a:lnTo>
                    <a:pt x="85568" y="991"/>
                  </a:lnTo>
                  <a:lnTo>
                    <a:pt x="88796" y="2645"/>
                  </a:lnTo>
                  <a:lnTo>
                    <a:pt x="91939" y="4740"/>
                  </a:lnTo>
                  <a:lnTo>
                    <a:pt x="96020" y="6137"/>
                  </a:lnTo>
                  <a:lnTo>
                    <a:pt x="100724" y="7067"/>
                  </a:lnTo>
                  <a:lnTo>
                    <a:pt x="105845" y="7688"/>
                  </a:lnTo>
                  <a:lnTo>
                    <a:pt x="110251" y="8102"/>
                  </a:lnTo>
                  <a:lnTo>
                    <a:pt x="114180" y="8377"/>
                  </a:lnTo>
                  <a:lnTo>
                    <a:pt x="117792" y="8562"/>
                  </a:lnTo>
                  <a:lnTo>
                    <a:pt x="121192" y="9676"/>
                  </a:lnTo>
                  <a:lnTo>
                    <a:pt x="124451" y="11411"/>
                  </a:lnTo>
                  <a:lnTo>
                    <a:pt x="133946" y="1785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SMARTInkAnnotation419"/>
            <p:cNvSpPr/>
            <p:nvPr/>
          </p:nvSpPr>
          <p:spPr>
            <a:xfrm>
              <a:off x="1741289" y="3125390"/>
              <a:ext cx="151805" cy="35720"/>
            </a:xfrm>
            <a:custGeom>
              <a:avLst/>
              <a:gdLst/>
              <a:ahLst/>
              <a:cxnLst/>
              <a:rect l="0" t="0" r="0" b="0"/>
              <a:pathLst>
                <a:path w="151805" h="35720">
                  <a:moveTo>
                    <a:pt x="0" y="35719"/>
                  </a:moveTo>
                  <a:lnTo>
                    <a:pt x="0" y="28030"/>
                  </a:lnTo>
                  <a:lnTo>
                    <a:pt x="992" y="27616"/>
                  </a:lnTo>
                  <a:lnTo>
                    <a:pt x="4740" y="27157"/>
                  </a:lnTo>
                  <a:lnTo>
                    <a:pt x="7129" y="26042"/>
                  </a:lnTo>
                  <a:lnTo>
                    <a:pt x="9713" y="24307"/>
                  </a:lnTo>
                  <a:lnTo>
                    <a:pt x="12428" y="22157"/>
                  </a:lnTo>
                  <a:lnTo>
                    <a:pt x="16223" y="20725"/>
                  </a:lnTo>
                  <a:lnTo>
                    <a:pt x="20737" y="19770"/>
                  </a:lnTo>
                  <a:lnTo>
                    <a:pt x="25731" y="19133"/>
                  </a:lnTo>
                  <a:lnTo>
                    <a:pt x="32037" y="17716"/>
                  </a:lnTo>
                  <a:lnTo>
                    <a:pt x="39217" y="15780"/>
                  </a:lnTo>
                  <a:lnTo>
                    <a:pt x="46980" y="13496"/>
                  </a:lnTo>
                  <a:lnTo>
                    <a:pt x="56125" y="11974"/>
                  </a:lnTo>
                  <a:lnTo>
                    <a:pt x="66190" y="10959"/>
                  </a:lnTo>
                  <a:lnTo>
                    <a:pt x="76869" y="10283"/>
                  </a:lnTo>
                  <a:lnTo>
                    <a:pt x="86964" y="8840"/>
                  </a:lnTo>
                  <a:lnTo>
                    <a:pt x="96671" y="6885"/>
                  </a:lnTo>
                  <a:lnTo>
                    <a:pt x="106119" y="4590"/>
                  </a:lnTo>
                  <a:lnTo>
                    <a:pt x="115395" y="3060"/>
                  </a:lnTo>
                  <a:lnTo>
                    <a:pt x="124555" y="2040"/>
                  </a:lnTo>
                  <a:lnTo>
                    <a:pt x="151804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SMARTInkAnnotation420"/>
            <p:cNvSpPr/>
            <p:nvPr/>
          </p:nvSpPr>
          <p:spPr>
            <a:xfrm>
              <a:off x="2857500" y="2893218"/>
              <a:ext cx="35719" cy="267892"/>
            </a:xfrm>
            <a:custGeom>
              <a:avLst/>
              <a:gdLst/>
              <a:ahLst/>
              <a:cxnLst/>
              <a:rect l="0" t="0" r="0" b="0"/>
              <a:pathLst>
                <a:path w="35719" h="267892">
                  <a:moveTo>
                    <a:pt x="0" y="0"/>
                  </a:moveTo>
                  <a:lnTo>
                    <a:pt x="4740" y="0"/>
                  </a:lnTo>
                  <a:lnTo>
                    <a:pt x="6137" y="992"/>
                  </a:lnTo>
                  <a:lnTo>
                    <a:pt x="7067" y="2646"/>
                  </a:lnTo>
                  <a:lnTo>
                    <a:pt x="8102" y="7129"/>
                  </a:lnTo>
                  <a:lnTo>
                    <a:pt x="8562" y="12429"/>
                  </a:lnTo>
                  <a:lnTo>
                    <a:pt x="9676" y="16224"/>
                  </a:lnTo>
                  <a:lnTo>
                    <a:pt x="11411" y="20738"/>
                  </a:lnTo>
                  <a:lnTo>
                    <a:pt x="13560" y="25731"/>
                  </a:lnTo>
                  <a:lnTo>
                    <a:pt x="14993" y="31045"/>
                  </a:lnTo>
                  <a:lnTo>
                    <a:pt x="15949" y="36571"/>
                  </a:lnTo>
                  <a:lnTo>
                    <a:pt x="16585" y="42241"/>
                  </a:lnTo>
                  <a:lnTo>
                    <a:pt x="17010" y="48004"/>
                  </a:lnTo>
                  <a:lnTo>
                    <a:pt x="17293" y="53831"/>
                  </a:lnTo>
                  <a:lnTo>
                    <a:pt x="17607" y="66589"/>
                  </a:lnTo>
                  <a:lnTo>
                    <a:pt x="17826" y="102953"/>
                  </a:lnTo>
                  <a:lnTo>
                    <a:pt x="16844" y="110307"/>
                  </a:lnTo>
                  <a:lnTo>
                    <a:pt x="15198" y="118187"/>
                  </a:lnTo>
                  <a:lnTo>
                    <a:pt x="13109" y="126416"/>
                  </a:lnTo>
                  <a:lnTo>
                    <a:pt x="11715" y="133887"/>
                  </a:lnTo>
                  <a:lnTo>
                    <a:pt x="10786" y="140852"/>
                  </a:lnTo>
                  <a:lnTo>
                    <a:pt x="10167" y="147479"/>
                  </a:lnTo>
                  <a:lnTo>
                    <a:pt x="9755" y="154875"/>
                  </a:lnTo>
                  <a:lnTo>
                    <a:pt x="9296" y="171028"/>
                  </a:lnTo>
                  <a:lnTo>
                    <a:pt x="8961" y="210933"/>
                  </a:lnTo>
                  <a:lnTo>
                    <a:pt x="9943" y="217021"/>
                  </a:lnTo>
                  <a:lnTo>
                    <a:pt x="11589" y="223063"/>
                  </a:lnTo>
                  <a:lnTo>
                    <a:pt x="13679" y="229076"/>
                  </a:lnTo>
                  <a:lnTo>
                    <a:pt x="15072" y="234077"/>
                  </a:lnTo>
                  <a:lnTo>
                    <a:pt x="16001" y="238403"/>
                  </a:lnTo>
                  <a:lnTo>
                    <a:pt x="16620" y="242279"/>
                  </a:lnTo>
                  <a:lnTo>
                    <a:pt x="18025" y="245855"/>
                  </a:lnTo>
                  <a:lnTo>
                    <a:pt x="19954" y="249232"/>
                  </a:lnTo>
                  <a:lnTo>
                    <a:pt x="22232" y="252475"/>
                  </a:lnTo>
                  <a:lnTo>
                    <a:pt x="23751" y="255629"/>
                  </a:lnTo>
                  <a:lnTo>
                    <a:pt x="24763" y="258724"/>
                  </a:lnTo>
                  <a:lnTo>
                    <a:pt x="25438" y="261780"/>
                  </a:lnTo>
                  <a:lnTo>
                    <a:pt x="26881" y="263817"/>
                  </a:lnTo>
                  <a:lnTo>
                    <a:pt x="28834" y="265175"/>
                  </a:lnTo>
                  <a:lnTo>
                    <a:pt x="35718" y="26789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SMARTInkAnnotation421"/>
            <p:cNvSpPr/>
            <p:nvPr/>
          </p:nvSpPr>
          <p:spPr>
            <a:xfrm>
              <a:off x="3045023" y="2911078"/>
              <a:ext cx="17860" cy="241102"/>
            </a:xfrm>
            <a:custGeom>
              <a:avLst/>
              <a:gdLst/>
              <a:ahLst/>
              <a:cxnLst/>
              <a:rect l="0" t="0" r="0" b="0"/>
              <a:pathLst>
                <a:path w="17860" h="241102">
                  <a:moveTo>
                    <a:pt x="17859" y="0"/>
                  </a:moveTo>
                  <a:lnTo>
                    <a:pt x="10171" y="0"/>
                  </a:lnTo>
                  <a:lnTo>
                    <a:pt x="9757" y="992"/>
                  </a:lnTo>
                  <a:lnTo>
                    <a:pt x="9297" y="4740"/>
                  </a:lnTo>
                  <a:lnTo>
                    <a:pt x="9093" y="9713"/>
                  </a:lnTo>
                  <a:lnTo>
                    <a:pt x="9039" y="12428"/>
                  </a:lnTo>
                  <a:lnTo>
                    <a:pt x="9995" y="16223"/>
                  </a:lnTo>
                  <a:lnTo>
                    <a:pt x="11624" y="20737"/>
                  </a:lnTo>
                  <a:lnTo>
                    <a:pt x="13702" y="25731"/>
                  </a:lnTo>
                  <a:lnTo>
                    <a:pt x="15088" y="31044"/>
                  </a:lnTo>
                  <a:lnTo>
                    <a:pt x="16012" y="36571"/>
                  </a:lnTo>
                  <a:lnTo>
                    <a:pt x="16628" y="42240"/>
                  </a:lnTo>
                  <a:lnTo>
                    <a:pt x="17038" y="48996"/>
                  </a:lnTo>
                  <a:lnTo>
                    <a:pt x="17494" y="64440"/>
                  </a:lnTo>
                  <a:lnTo>
                    <a:pt x="17751" y="89869"/>
                  </a:lnTo>
                  <a:lnTo>
                    <a:pt x="16795" y="98608"/>
                  </a:lnTo>
                  <a:lnTo>
                    <a:pt x="15165" y="107410"/>
                  </a:lnTo>
                  <a:lnTo>
                    <a:pt x="13087" y="116255"/>
                  </a:lnTo>
                  <a:lnTo>
                    <a:pt x="11701" y="124136"/>
                  </a:lnTo>
                  <a:lnTo>
                    <a:pt x="10777" y="131374"/>
                  </a:lnTo>
                  <a:lnTo>
                    <a:pt x="10161" y="138184"/>
                  </a:lnTo>
                  <a:lnTo>
                    <a:pt x="9751" y="145701"/>
                  </a:lnTo>
                  <a:lnTo>
                    <a:pt x="9295" y="161990"/>
                  </a:lnTo>
                  <a:lnTo>
                    <a:pt x="8181" y="170501"/>
                  </a:lnTo>
                  <a:lnTo>
                    <a:pt x="6446" y="179152"/>
                  </a:lnTo>
                  <a:lnTo>
                    <a:pt x="4297" y="187895"/>
                  </a:lnTo>
                  <a:lnTo>
                    <a:pt x="2865" y="195709"/>
                  </a:lnTo>
                  <a:lnTo>
                    <a:pt x="1910" y="202902"/>
                  </a:lnTo>
                  <a:lnTo>
                    <a:pt x="1273" y="209682"/>
                  </a:lnTo>
                  <a:lnTo>
                    <a:pt x="849" y="216186"/>
                  </a:lnTo>
                  <a:lnTo>
                    <a:pt x="566" y="222507"/>
                  </a:lnTo>
                  <a:lnTo>
                    <a:pt x="0" y="24110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SMARTInkAnnotation422"/>
            <p:cNvSpPr/>
            <p:nvPr/>
          </p:nvSpPr>
          <p:spPr>
            <a:xfrm>
              <a:off x="2794992" y="3071812"/>
              <a:ext cx="196454" cy="35720"/>
            </a:xfrm>
            <a:custGeom>
              <a:avLst/>
              <a:gdLst/>
              <a:ahLst/>
              <a:cxnLst/>
              <a:rect l="0" t="0" r="0" b="0"/>
              <a:pathLst>
                <a:path w="196454" h="35720">
                  <a:moveTo>
                    <a:pt x="0" y="35719"/>
                  </a:moveTo>
                  <a:lnTo>
                    <a:pt x="7688" y="28030"/>
                  </a:lnTo>
                  <a:lnTo>
                    <a:pt x="10086" y="26624"/>
                  </a:lnTo>
                  <a:lnTo>
                    <a:pt x="18043" y="22416"/>
                  </a:lnTo>
                  <a:lnTo>
                    <a:pt x="33678" y="14469"/>
                  </a:lnTo>
                  <a:lnTo>
                    <a:pt x="39319" y="12623"/>
                  </a:lnTo>
                  <a:lnTo>
                    <a:pt x="45064" y="11392"/>
                  </a:lnTo>
                  <a:lnTo>
                    <a:pt x="50879" y="10571"/>
                  </a:lnTo>
                  <a:lnTo>
                    <a:pt x="57731" y="9032"/>
                  </a:lnTo>
                  <a:lnTo>
                    <a:pt x="65277" y="7013"/>
                  </a:lnTo>
                  <a:lnTo>
                    <a:pt x="73284" y="4675"/>
                  </a:lnTo>
                  <a:lnTo>
                    <a:pt x="81598" y="3117"/>
                  </a:lnTo>
                  <a:lnTo>
                    <a:pt x="90117" y="2078"/>
                  </a:lnTo>
                  <a:lnTo>
                    <a:pt x="98773" y="1385"/>
                  </a:lnTo>
                  <a:lnTo>
                    <a:pt x="108513" y="924"/>
                  </a:lnTo>
                  <a:lnTo>
                    <a:pt x="129918" y="410"/>
                  </a:lnTo>
                  <a:lnTo>
                    <a:pt x="196453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SMARTInkAnnotation423"/>
            <p:cNvSpPr/>
            <p:nvPr/>
          </p:nvSpPr>
          <p:spPr>
            <a:xfrm>
              <a:off x="3152179" y="2911078"/>
              <a:ext cx="160736" cy="258962"/>
            </a:xfrm>
            <a:custGeom>
              <a:avLst/>
              <a:gdLst/>
              <a:ahLst/>
              <a:cxnLst/>
              <a:rect l="0" t="0" r="0" b="0"/>
              <a:pathLst>
                <a:path w="160736" h="258962">
                  <a:moveTo>
                    <a:pt x="0" y="258961"/>
                  </a:moveTo>
                  <a:lnTo>
                    <a:pt x="0" y="198979"/>
                  </a:lnTo>
                  <a:lnTo>
                    <a:pt x="992" y="193176"/>
                  </a:lnTo>
                  <a:lnTo>
                    <a:pt x="2646" y="187323"/>
                  </a:lnTo>
                  <a:lnTo>
                    <a:pt x="4741" y="181437"/>
                  </a:lnTo>
                  <a:lnTo>
                    <a:pt x="6137" y="175528"/>
                  </a:lnTo>
                  <a:lnTo>
                    <a:pt x="7068" y="169604"/>
                  </a:lnTo>
                  <a:lnTo>
                    <a:pt x="7688" y="163671"/>
                  </a:lnTo>
                  <a:lnTo>
                    <a:pt x="8102" y="157731"/>
                  </a:lnTo>
                  <a:lnTo>
                    <a:pt x="8378" y="151787"/>
                  </a:lnTo>
                  <a:lnTo>
                    <a:pt x="8685" y="139890"/>
                  </a:lnTo>
                  <a:lnTo>
                    <a:pt x="8920" y="92272"/>
                  </a:lnTo>
                  <a:lnTo>
                    <a:pt x="9916" y="86320"/>
                  </a:lnTo>
                  <a:lnTo>
                    <a:pt x="11571" y="80367"/>
                  </a:lnTo>
                  <a:lnTo>
                    <a:pt x="13667" y="74413"/>
                  </a:lnTo>
                  <a:lnTo>
                    <a:pt x="15065" y="68461"/>
                  </a:lnTo>
                  <a:lnTo>
                    <a:pt x="15996" y="62507"/>
                  </a:lnTo>
                  <a:lnTo>
                    <a:pt x="16617" y="56554"/>
                  </a:lnTo>
                  <a:lnTo>
                    <a:pt x="17031" y="51593"/>
                  </a:lnTo>
                  <a:lnTo>
                    <a:pt x="17307" y="47294"/>
                  </a:lnTo>
                  <a:lnTo>
                    <a:pt x="17491" y="43435"/>
                  </a:lnTo>
                  <a:lnTo>
                    <a:pt x="17696" y="33856"/>
                  </a:lnTo>
                  <a:lnTo>
                    <a:pt x="17859" y="559"/>
                  </a:lnTo>
                  <a:lnTo>
                    <a:pt x="22600" y="165"/>
                  </a:lnTo>
                  <a:lnTo>
                    <a:pt x="26787" y="0"/>
                  </a:lnTo>
                  <a:lnTo>
                    <a:pt x="52520" y="0"/>
                  </a:lnTo>
                  <a:lnTo>
                    <a:pt x="57834" y="992"/>
                  </a:lnTo>
                  <a:lnTo>
                    <a:pt x="63361" y="2645"/>
                  </a:lnTo>
                  <a:lnTo>
                    <a:pt x="69029" y="4740"/>
                  </a:lnTo>
                  <a:lnTo>
                    <a:pt x="74793" y="6137"/>
                  </a:lnTo>
                  <a:lnTo>
                    <a:pt x="80620" y="7067"/>
                  </a:lnTo>
                  <a:lnTo>
                    <a:pt x="86489" y="7688"/>
                  </a:lnTo>
                  <a:lnTo>
                    <a:pt x="92386" y="8102"/>
                  </a:lnTo>
                  <a:lnTo>
                    <a:pt x="98302" y="8378"/>
                  </a:lnTo>
                  <a:lnTo>
                    <a:pt x="110166" y="8684"/>
                  </a:lnTo>
                  <a:lnTo>
                    <a:pt x="122054" y="8820"/>
                  </a:lnTo>
                  <a:lnTo>
                    <a:pt x="128002" y="9849"/>
                  </a:lnTo>
                  <a:lnTo>
                    <a:pt x="133952" y="11527"/>
                  </a:lnTo>
                  <a:lnTo>
                    <a:pt x="139903" y="13637"/>
                  </a:lnTo>
                  <a:lnTo>
                    <a:pt x="144862" y="15045"/>
                  </a:lnTo>
                  <a:lnTo>
                    <a:pt x="149161" y="15983"/>
                  </a:lnTo>
                  <a:lnTo>
                    <a:pt x="160735" y="1785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SMARTInkAnnotation424"/>
            <p:cNvSpPr/>
            <p:nvPr/>
          </p:nvSpPr>
          <p:spPr>
            <a:xfrm>
              <a:off x="3116460" y="3018234"/>
              <a:ext cx="116087" cy="17860"/>
            </a:xfrm>
            <a:custGeom>
              <a:avLst/>
              <a:gdLst/>
              <a:ahLst/>
              <a:cxnLst/>
              <a:rect l="0" t="0" r="0" b="0"/>
              <a:pathLst>
                <a:path w="116087" h="17860">
                  <a:moveTo>
                    <a:pt x="0" y="17859"/>
                  </a:moveTo>
                  <a:lnTo>
                    <a:pt x="0" y="13118"/>
                  </a:lnTo>
                  <a:lnTo>
                    <a:pt x="993" y="11722"/>
                  </a:lnTo>
                  <a:lnTo>
                    <a:pt x="2646" y="10791"/>
                  </a:lnTo>
                  <a:lnTo>
                    <a:pt x="4741" y="10171"/>
                  </a:lnTo>
                  <a:lnTo>
                    <a:pt x="8122" y="9757"/>
                  </a:lnTo>
                  <a:lnTo>
                    <a:pt x="12360" y="9481"/>
                  </a:lnTo>
                  <a:lnTo>
                    <a:pt x="17170" y="9297"/>
                  </a:lnTo>
                  <a:lnTo>
                    <a:pt x="22361" y="8183"/>
                  </a:lnTo>
                  <a:lnTo>
                    <a:pt x="27806" y="6447"/>
                  </a:lnTo>
                  <a:lnTo>
                    <a:pt x="33420" y="4298"/>
                  </a:lnTo>
                  <a:lnTo>
                    <a:pt x="39147" y="2865"/>
                  </a:lnTo>
                  <a:lnTo>
                    <a:pt x="44950" y="1910"/>
                  </a:lnTo>
                  <a:lnTo>
                    <a:pt x="50803" y="1273"/>
                  </a:lnTo>
                  <a:lnTo>
                    <a:pt x="57681" y="849"/>
                  </a:lnTo>
                  <a:lnTo>
                    <a:pt x="73261" y="377"/>
                  </a:lnTo>
                  <a:lnTo>
                    <a:pt x="116086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SMARTInkAnnotation425"/>
            <p:cNvSpPr/>
            <p:nvPr/>
          </p:nvSpPr>
          <p:spPr>
            <a:xfrm>
              <a:off x="1232296" y="3366492"/>
              <a:ext cx="142868" cy="571450"/>
            </a:xfrm>
            <a:custGeom>
              <a:avLst/>
              <a:gdLst/>
              <a:ahLst/>
              <a:cxnLst/>
              <a:rect l="0" t="0" r="0" b="0"/>
              <a:pathLst>
                <a:path w="142868" h="571450">
                  <a:moveTo>
                    <a:pt x="116086" y="0"/>
                  </a:moveTo>
                  <a:lnTo>
                    <a:pt x="116086" y="42317"/>
                  </a:lnTo>
                  <a:lnTo>
                    <a:pt x="119063" y="48055"/>
                  </a:lnTo>
                  <a:lnTo>
                    <a:pt x="124024" y="53864"/>
                  </a:lnTo>
                  <a:lnTo>
                    <a:pt x="130308" y="59722"/>
                  </a:lnTo>
                  <a:lnTo>
                    <a:pt x="134497" y="65611"/>
                  </a:lnTo>
                  <a:lnTo>
                    <a:pt x="137290" y="71522"/>
                  </a:lnTo>
                  <a:lnTo>
                    <a:pt x="140393" y="84373"/>
                  </a:lnTo>
                  <a:lnTo>
                    <a:pt x="141772" y="100007"/>
                  </a:lnTo>
                  <a:lnTo>
                    <a:pt x="142385" y="116877"/>
                  </a:lnTo>
                  <a:lnTo>
                    <a:pt x="142730" y="145755"/>
                  </a:lnTo>
                  <a:lnTo>
                    <a:pt x="142867" y="223439"/>
                  </a:lnTo>
                  <a:lnTo>
                    <a:pt x="141878" y="235280"/>
                  </a:lnTo>
                  <a:lnTo>
                    <a:pt x="140226" y="246149"/>
                  </a:lnTo>
                  <a:lnTo>
                    <a:pt x="138132" y="256373"/>
                  </a:lnTo>
                  <a:lnTo>
                    <a:pt x="136737" y="268150"/>
                  </a:lnTo>
                  <a:lnTo>
                    <a:pt x="135806" y="280961"/>
                  </a:lnTo>
                  <a:lnTo>
                    <a:pt x="135186" y="294463"/>
                  </a:lnTo>
                  <a:lnTo>
                    <a:pt x="133781" y="307434"/>
                  </a:lnTo>
                  <a:lnTo>
                    <a:pt x="131851" y="320050"/>
                  </a:lnTo>
                  <a:lnTo>
                    <a:pt x="129573" y="332429"/>
                  </a:lnTo>
                  <a:lnTo>
                    <a:pt x="124395" y="356767"/>
                  </a:lnTo>
                  <a:lnTo>
                    <a:pt x="112987" y="404729"/>
                  </a:lnTo>
                  <a:lnTo>
                    <a:pt x="111044" y="416663"/>
                  </a:lnTo>
                  <a:lnTo>
                    <a:pt x="109748" y="428588"/>
                  </a:lnTo>
                  <a:lnTo>
                    <a:pt x="108884" y="440507"/>
                  </a:lnTo>
                  <a:lnTo>
                    <a:pt x="107316" y="451428"/>
                  </a:lnTo>
                  <a:lnTo>
                    <a:pt x="105278" y="461687"/>
                  </a:lnTo>
                  <a:lnTo>
                    <a:pt x="102928" y="471502"/>
                  </a:lnTo>
                  <a:lnTo>
                    <a:pt x="101361" y="481022"/>
                  </a:lnTo>
                  <a:lnTo>
                    <a:pt x="100316" y="490345"/>
                  </a:lnTo>
                  <a:lnTo>
                    <a:pt x="99155" y="507649"/>
                  </a:lnTo>
                  <a:lnTo>
                    <a:pt x="98640" y="521955"/>
                  </a:lnTo>
                  <a:lnTo>
                    <a:pt x="98349" y="541165"/>
                  </a:lnTo>
                  <a:lnTo>
                    <a:pt x="97316" y="546316"/>
                  </a:lnTo>
                  <a:lnTo>
                    <a:pt x="92114" y="558305"/>
                  </a:lnTo>
                  <a:lnTo>
                    <a:pt x="89668" y="569566"/>
                  </a:lnTo>
                  <a:lnTo>
                    <a:pt x="88552" y="570211"/>
                  </a:lnTo>
                  <a:lnTo>
                    <a:pt x="84667" y="570926"/>
                  </a:lnTo>
                  <a:lnTo>
                    <a:pt x="80745" y="571449"/>
                  </a:lnTo>
                  <a:lnTo>
                    <a:pt x="80479" y="566744"/>
                  </a:lnTo>
                  <a:lnTo>
                    <a:pt x="79450" y="564361"/>
                  </a:lnTo>
                  <a:lnTo>
                    <a:pt x="75660" y="559066"/>
                  </a:lnTo>
                  <a:lnTo>
                    <a:pt x="74253" y="556265"/>
                  </a:lnTo>
                  <a:lnTo>
                    <a:pt x="72689" y="550507"/>
                  </a:lnTo>
                  <a:lnTo>
                    <a:pt x="71809" y="536947"/>
                  </a:lnTo>
                  <a:lnTo>
                    <a:pt x="70693" y="532590"/>
                  </a:lnTo>
                  <a:lnTo>
                    <a:pt x="66807" y="525102"/>
                  </a:lnTo>
                  <a:lnTo>
                    <a:pt x="64382" y="520724"/>
                  </a:lnTo>
                  <a:lnTo>
                    <a:pt x="59042" y="510568"/>
                  </a:lnTo>
                  <a:lnTo>
                    <a:pt x="56228" y="506074"/>
                  </a:lnTo>
                  <a:lnTo>
                    <a:pt x="53360" y="502085"/>
                  </a:lnTo>
                  <a:lnTo>
                    <a:pt x="50457" y="498434"/>
                  </a:lnTo>
                  <a:lnTo>
                    <a:pt x="48521" y="494016"/>
                  </a:lnTo>
                  <a:lnTo>
                    <a:pt x="44804" y="478317"/>
                  </a:lnTo>
                  <a:lnTo>
                    <a:pt x="40418" y="466915"/>
                  </a:lnTo>
                  <a:lnTo>
                    <a:pt x="37860" y="462089"/>
                  </a:lnTo>
                  <a:lnTo>
                    <a:pt x="35162" y="457880"/>
                  </a:lnTo>
                  <a:lnTo>
                    <a:pt x="32371" y="454081"/>
                  </a:lnTo>
                  <a:lnTo>
                    <a:pt x="29518" y="450556"/>
                  </a:lnTo>
                  <a:lnTo>
                    <a:pt x="26624" y="447215"/>
                  </a:lnTo>
                  <a:lnTo>
                    <a:pt x="23703" y="443995"/>
                  </a:lnTo>
                  <a:lnTo>
                    <a:pt x="21755" y="439863"/>
                  </a:lnTo>
                  <a:lnTo>
                    <a:pt x="18022" y="425561"/>
                  </a:lnTo>
                  <a:lnTo>
                    <a:pt x="13632" y="418002"/>
                  </a:lnTo>
                  <a:lnTo>
                    <a:pt x="10323" y="412910"/>
                  </a:lnTo>
                  <a:lnTo>
                    <a:pt x="9549" y="409072"/>
                  </a:lnTo>
                  <a:lnTo>
                    <a:pt x="9343" y="406660"/>
                  </a:lnTo>
                  <a:lnTo>
                    <a:pt x="8213" y="405052"/>
                  </a:lnTo>
                  <a:lnTo>
                    <a:pt x="6468" y="403980"/>
                  </a:lnTo>
                  <a:lnTo>
                    <a:pt x="0" y="40183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SMARTInkAnnotation426"/>
            <p:cNvSpPr/>
            <p:nvPr/>
          </p:nvSpPr>
          <p:spPr>
            <a:xfrm>
              <a:off x="1330523" y="3777257"/>
              <a:ext cx="133946" cy="169665"/>
            </a:xfrm>
            <a:custGeom>
              <a:avLst/>
              <a:gdLst/>
              <a:ahLst/>
              <a:cxnLst/>
              <a:rect l="0" t="0" r="0" b="0"/>
              <a:pathLst>
                <a:path w="133946" h="169665">
                  <a:moveTo>
                    <a:pt x="0" y="169664"/>
                  </a:moveTo>
                  <a:lnTo>
                    <a:pt x="4740" y="164924"/>
                  </a:lnTo>
                  <a:lnTo>
                    <a:pt x="6137" y="162535"/>
                  </a:lnTo>
                  <a:lnTo>
                    <a:pt x="7688" y="157235"/>
                  </a:lnTo>
                  <a:lnTo>
                    <a:pt x="9094" y="154433"/>
                  </a:lnTo>
                  <a:lnTo>
                    <a:pt x="11024" y="151573"/>
                  </a:lnTo>
                  <a:lnTo>
                    <a:pt x="13302" y="148674"/>
                  </a:lnTo>
                  <a:lnTo>
                    <a:pt x="15813" y="145749"/>
                  </a:lnTo>
                  <a:lnTo>
                    <a:pt x="18480" y="142807"/>
                  </a:lnTo>
                  <a:lnTo>
                    <a:pt x="21250" y="139853"/>
                  </a:lnTo>
                  <a:lnTo>
                    <a:pt x="24088" y="135899"/>
                  </a:lnTo>
                  <a:lnTo>
                    <a:pt x="26973" y="131280"/>
                  </a:lnTo>
                  <a:lnTo>
                    <a:pt x="29888" y="126215"/>
                  </a:lnTo>
                  <a:lnTo>
                    <a:pt x="33816" y="120854"/>
                  </a:lnTo>
                  <a:lnTo>
                    <a:pt x="38419" y="115296"/>
                  </a:lnTo>
                  <a:lnTo>
                    <a:pt x="43472" y="109606"/>
                  </a:lnTo>
                  <a:lnTo>
                    <a:pt x="47833" y="103829"/>
                  </a:lnTo>
                  <a:lnTo>
                    <a:pt x="51732" y="97992"/>
                  </a:lnTo>
                  <a:lnTo>
                    <a:pt x="55324" y="92118"/>
                  </a:lnTo>
                  <a:lnTo>
                    <a:pt x="59703" y="87209"/>
                  </a:lnTo>
                  <a:lnTo>
                    <a:pt x="64607" y="82944"/>
                  </a:lnTo>
                  <a:lnTo>
                    <a:pt x="69860" y="79108"/>
                  </a:lnTo>
                  <a:lnTo>
                    <a:pt x="74355" y="74567"/>
                  </a:lnTo>
                  <a:lnTo>
                    <a:pt x="78343" y="69555"/>
                  </a:lnTo>
                  <a:lnTo>
                    <a:pt x="81994" y="64230"/>
                  </a:lnTo>
                  <a:lnTo>
                    <a:pt x="86413" y="58695"/>
                  </a:lnTo>
                  <a:lnTo>
                    <a:pt x="91343" y="53021"/>
                  </a:lnTo>
                  <a:lnTo>
                    <a:pt x="96614" y="47253"/>
                  </a:lnTo>
                  <a:lnTo>
                    <a:pt x="107762" y="35554"/>
                  </a:lnTo>
                  <a:lnTo>
                    <a:pt x="113513" y="29656"/>
                  </a:lnTo>
                  <a:lnTo>
                    <a:pt x="118340" y="23739"/>
                  </a:lnTo>
                  <a:lnTo>
                    <a:pt x="122549" y="17810"/>
                  </a:lnTo>
                  <a:lnTo>
                    <a:pt x="133945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SMARTInkAnnotation427"/>
            <p:cNvSpPr/>
            <p:nvPr/>
          </p:nvSpPr>
          <p:spPr>
            <a:xfrm>
              <a:off x="3152179" y="4250531"/>
              <a:ext cx="26789" cy="428627"/>
            </a:xfrm>
            <a:custGeom>
              <a:avLst/>
              <a:gdLst/>
              <a:ahLst/>
              <a:cxnLst/>
              <a:rect l="0" t="0" r="0" b="0"/>
              <a:pathLst>
                <a:path w="26789" h="428627">
                  <a:moveTo>
                    <a:pt x="8930" y="0"/>
                  </a:moveTo>
                  <a:lnTo>
                    <a:pt x="13670" y="0"/>
                  </a:lnTo>
                  <a:lnTo>
                    <a:pt x="15067" y="992"/>
                  </a:lnTo>
                  <a:lnTo>
                    <a:pt x="15998" y="2646"/>
                  </a:lnTo>
                  <a:lnTo>
                    <a:pt x="16618" y="4741"/>
                  </a:lnTo>
                  <a:lnTo>
                    <a:pt x="17308" y="9713"/>
                  </a:lnTo>
                  <a:lnTo>
                    <a:pt x="17750" y="20991"/>
                  </a:lnTo>
                  <a:lnTo>
                    <a:pt x="17827" y="29812"/>
                  </a:lnTo>
                  <a:lnTo>
                    <a:pt x="18830" y="33765"/>
                  </a:lnTo>
                  <a:lnTo>
                    <a:pt x="20491" y="38385"/>
                  </a:lnTo>
                  <a:lnTo>
                    <a:pt x="22590" y="43449"/>
                  </a:lnTo>
                  <a:lnTo>
                    <a:pt x="23990" y="47818"/>
                  </a:lnTo>
                  <a:lnTo>
                    <a:pt x="24923" y="51722"/>
                  </a:lnTo>
                  <a:lnTo>
                    <a:pt x="25545" y="55318"/>
                  </a:lnTo>
                  <a:lnTo>
                    <a:pt x="26236" y="67250"/>
                  </a:lnTo>
                  <a:lnTo>
                    <a:pt x="26626" y="88056"/>
                  </a:lnTo>
                  <a:lnTo>
                    <a:pt x="26788" y="187672"/>
                  </a:lnTo>
                  <a:lnTo>
                    <a:pt x="25796" y="196552"/>
                  </a:lnTo>
                  <a:lnTo>
                    <a:pt x="24143" y="205449"/>
                  </a:lnTo>
                  <a:lnTo>
                    <a:pt x="22049" y="214356"/>
                  </a:lnTo>
                  <a:lnTo>
                    <a:pt x="20652" y="223271"/>
                  </a:lnTo>
                  <a:lnTo>
                    <a:pt x="19721" y="232191"/>
                  </a:lnTo>
                  <a:lnTo>
                    <a:pt x="19101" y="241115"/>
                  </a:lnTo>
                  <a:lnTo>
                    <a:pt x="18687" y="250040"/>
                  </a:lnTo>
                  <a:lnTo>
                    <a:pt x="18227" y="267895"/>
                  </a:lnTo>
                  <a:lnTo>
                    <a:pt x="17112" y="276823"/>
                  </a:lnTo>
                  <a:lnTo>
                    <a:pt x="15377" y="285752"/>
                  </a:lnTo>
                  <a:lnTo>
                    <a:pt x="13228" y="294681"/>
                  </a:lnTo>
                  <a:lnTo>
                    <a:pt x="11795" y="302618"/>
                  </a:lnTo>
                  <a:lnTo>
                    <a:pt x="10840" y="309894"/>
                  </a:lnTo>
                  <a:lnTo>
                    <a:pt x="10203" y="316729"/>
                  </a:lnTo>
                  <a:lnTo>
                    <a:pt x="9779" y="324262"/>
                  </a:lnTo>
                  <a:lnTo>
                    <a:pt x="9307" y="340570"/>
                  </a:lnTo>
                  <a:lnTo>
                    <a:pt x="9041" y="361745"/>
                  </a:lnTo>
                  <a:lnTo>
                    <a:pt x="8012" y="368164"/>
                  </a:lnTo>
                  <a:lnTo>
                    <a:pt x="6334" y="374427"/>
                  </a:lnTo>
                  <a:lnTo>
                    <a:pt x="4222" y="380587"/>
                  </a:lnTo>
                  <a:lnTo>
                    <a:pt x="2815" y="386678"/>
                  </a:lnTo>
                  <a:lnTo>
                    <a:pt x="1877" y="392722"/>
                  </a:lnTo>
                  <a:lnTo>
                    <a:pt x="1251" y="398737"/>
                  </a:lnTo>
                  <a:lnTo>
                    <a:pt x="556" y="408066"/>
                  </a:lnTo>
                  <a:lnTo>
                    <a:pt x="165" y="418896"/>
                  </a:lnTo>
                  <a:lnTo>
                    <a:pt x="0" y="42862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SMARTInkAnnotation428"/>
            <p:cNvSpPr/>
            <p:nvPr/>
          </p:nvSpPr>
          <p:spPr>
            <a:xfrm>
              <a:off x="3232546" y="4741664"/>
              <a:ext cx="34479" cy="312503"/>
            </a:xfrm>
            <a:custGeom>
              <a:avLst/>
              <a:gdLst/>
              <a:ahLst/>
              <a:cxnLst/>
              <a:rect l="0" t="0" r="0" b="0"/>
              <a:pathLst>
                <a:path w="34479" h="312503">
                  <a:moveTo>
                    <a:pt x="26789" y="0"/>
                  </a:moveTo>
                  <a:lnTo>
                    <a:pt x="26789" y="20990"/>
                  </a:lnTo>
                  <a:lnTo>
                    <a:pt x="27782" y="24907"/>
                  </a:lnTo>
                  <a:lnTo>
                    <a:pt x="29435" y="29503"/>
                  </a:lnTo>
                  <a:lnTo>
                    <a:pt x="31530" y="34551"/>
                  </a:lnTo>
                  <a:lnTo>
                    <a:pt x="32926" y="39901"/>
                  </a:lnTo>
                  <a:lnTo>
                    <a:pt x="33858" y="45453"/>
                  </a:lnTo>
                  <a:lnTo>
                    <a:pt x="34478" y="51137"/>
                  </a:lnTo>
                  <a:lnTo>
                    <a:pt x="33899" y="56912"/>
                  </a:lnTo>
                  <a:lnTo>
                    <a:pt x="32522" y="62745"/>
                  </a:lnTo>
                  <a:lnTo>
                    <a:pt x="30611" y="68619"/>
                  </a:lnTo>
                  <a:lnTo>
                    <a:pt x="29337" y="74520"/>
                  </a:lnTo>
                  <a:lnTo>
                    <a:pt x="28488" y="80438"/>
                  </a:lnTo>
                  <a:lnTo>
                    <a:pt x="27922" y="86367"/>
                  </a:lnTo>
                  <a:lnTo>
                    <a:pt x="27544" y="92304"/>
                  </a:lnTo>
                  <a:lnTo>
                    <a:pt x="27125" y="104193"/>
                  </a:lnTo>
                  <a:lnTo>
                    <a:pt x="26889" y="122043"/>
                  </a:lnTo>
                  <a:lnTo>
                    <a:pt x="25864" y="127994"/>
                  </a:lnTo>
                  <a:lnTo>
                    <a:pt x="24188" y="133947"/>
                  </a:lnTo>
                  <a:lnTo>
                    <a:pt x="22078" y="139899"/>
                  </a:lnTo>
                  <a:lnTo>
                    <a:pt x="20672" y="145852"/>
                  </a:lnTo>
                  <a:lnTo>
                    <a:pt x="19734" y="151805"/>
                  </a:lnTo>
                  <a:lnTo>
                    <a:pt x="19110" y="157758"/>
                  </a:lnTo>
                  <a:lnTo>
                    <a:pt x="18693" y="163711"/>
                  </a:lnTo>
                  <a:lnTo>
                    <a:pt x="18415" y="169664"/>
                  </a:lnTo>
                  <a:lnTo>
                    <a:pt x="18107" y="181570"/>
                  </a:lnTo>
                  <a:lnTo>
                    <a:pt x="17969" y="193477"/>
                  </a:lnTo>
                  <a:lnTo>
                    <a:pt x="16940" y="199429"/>
                  </a:lnTo>
                  <a:lnTo>
                    <a:pt x="15263" y="205382"/>
                  </a:lnTo>
                  <a:lnTo>
                    <a:pt x="13152" y="211336"/>
                  </a:lnTo>
                  <a:lnTo>
                    <a:pt x="11745" y="217289"/>
                  </a:lnTo>
                  <a:lnTo>
                    <a:pt x="10806" y="223242"/>
                  </a:lnTo>
                  <a:lnTo>
                    <a:pt x="10181" y="229195"/>
                  </a:lnTo>
                  <a:lnTo>
                    <a:pt x="9486" y="238456"/>
                  </a:lnTo>
                  <a:lnTo>
                    <a:pt x="9177" y="246871"/>
                  </a:lnTo>
                  <a:lnTo>
                    <a:pt x="9040" y="257225"/>
                  </a:lnTo>
                  <a:lnTo>
                    <a:pt x="8011" y="261772"/>
                  </a:lnTo>
                  <a:lnTo>
                    <a:pt x="6333" y="265795"/>
                  </a:lnTo>
                  <a:lnTo>
                    <a:pt x="4222" y="269471"/>
                  </a:lnTo>
                  <a:lnTo>
                    <a:pt x="2815" y="272913"/>
                  </a:lnTo>
                  <a:lnTo>
                    <a:pt x="1877" y="276199"/>
                  </a:lnTo>
                  <a:lnTo>
                    <a:pt x="834" y="282497"/>
                  </a:lnTo>
                  <a:lnTo>
                    <a:pt x="248" y="291621"/>
                  </a:lnTo>
                  <a:lnTo>
                    <a:pt x="33" y="301834"/>
                  </a:lnTo>
                  <a:lnTo>
                    <a:pt x="0" y="312502"/>
                  </a:lnTo>
                  <a:lnTo>
                    <a:pt x="0" y="29467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SMARTInkAnnotation429"/>
            <p:cNvSpPr/>
            <p:nvPr/>
          </p:nvSpPr>
          <p:spPr>
            <a:xfrm>
              <a:off x="2066542" y="5214937"/>
              <a:ext cx="1648209" cy="116087"/>
            </a:xfrm>
            <a:custGeom>
              <a:avLst/>
              <a:gdLst/>
              <a:ahLst/>
              <a:cxnLst/>
              <a:rect l="0" t="0" r="0" b="0"/>
              <a:pathLst>
                <a:path w="1648209" h="116087">
                  <a:moveTo>
                    <a:pt x="1648208" y="0"/>
                  </a:moveTo>
                  <a:lnTo>
                    <a:pt x="1648208" y="4740"/>
                  </a:lnTo>
                  <a:lnTo>
                    <a:pt x="1647215" y="6137"/>
                  </a:lnTo>
                  <a:lnTo>
                    <a:pt x="1645562" y="7068"/>
                  </a:lnTo>
                  <a:lnTo>
                    <a:pt x="1643467" y="7689"/>
                  </a:lnTo>
                  <a:lnTo>
                    <a:pt x="1638494" y="11024"/>
                  </a:lnTo>
                  <a:lnTo>
                    <a:pt x="1635778" y="13302"/>
                  </a:lnTo>
                  <a:lnTo>
                    <a:pt x="1631984" y="14822"/>
                  </a:lnTo>
                  <a:lnTo>
                    <a:pt x="1617163" y="17952"/>
                  </a:lnTo>
                  <a:lnTo>
                    <a:pt x="1611636" y="19905"/>
                  </a:lnTo>
                  <a:lnTo>
                    <a:pt x="1605967" y="22200"/>
                  </a:lnTo>
                  <a:lnTo>
                    <a:pt x="1588508" y="25429"/>
                  </a:lnTo>
                  <a:lnTo>
                    <a:pt x="1539866" y="26710"/>
                  </a:lnTo>
                  <a:lnTo>
                    <a:pt x="1512918" y="27758"/>
                  </a:lnTo>
                  <a:lnTo>
                    <a:pt x="1502452" y="29419"/>
                  </a:lnTo>
                  <a:lnTo>
                    <a:pt x="1480240" y="32919"/>
                  </a:lnTo>
                  <a:lnTo>
                    <a:pt x="1433642" y="35166"/>
                  </a:lnTo>
                  <a:lnTo>
                    <a:pt x="1366857" y="35670"/>
                  </a:lnTo>
                  <a:lnTo>
                    <a:pt x="1274631" y="35716"/>
                  </a:lnTo>
                  <a:lnTo>
                    <a:pt x="1248348" y="38363"/>
                  </a:lnTo>
                  <a:lnTo>
                    <a:pt x="1222445" y="41855"/>
                  </a:lnTo>
                  <a:lnTo>
                    <a:pt x="1179971" y="44813"/>
                  </a:lnTo>
                  <a:lnTo>
                    <a:pt x="1165394" y="46742"/>
                  </a:lnTo>
                  <a:lnTo>
                    <a:pt x="1150714" y="49021"/>
                  </a:lnTo>
                  <a:lnTo>
                    <a:pt x="1106352" y="52227"/>
                  </a:lnTo>
                  <a:lnTo>
                    <a:pt x="1061789" y="53178"/>
                  </a:lnTo>
                  <a:lnTo>
                    <a:pt x="1029397" y="56046"/>
                  </a:lnTo>
                  <a:lnTo>
                    <a:pt x="997142" y="59636"/>
                  </a:lnTo>
                  <a:lnTo>
                    <a:pt x="955678" y="62649"/>
                  </a:lnTo>
                  <a:lnTo>
                    <a:pt x="941451" y="64586"/>
                  </a:lnTo>
                  <a:lnTo>
                    <a:pt x="912413" y="69384"/>
                  </a:lnTo>
                  <a:lnTo>
                    <a:pt x="882972" y="74825"/>
                  </a:lnTo>
                  <a:lnTo>
                    <a:pt x="853350" y="77903"/>
                  </a:lnTo>
                  <a:lnTo>
                    <a:pt x="822656" y="80265"/>
                  </a:lnTo>
                  <a:lnTo>
                    <a:pt x="806137" y="82283"/>
                  </a:lnTo>
                  <a:lnTo>
                    <a:pt x="789171" y="84621"/>
                  </a:lnTo>
                  <a:lnTo>
                    <a:pt x="741591" y="87911"/>
                  </a:lnTo>
                  <a:lnTo>
                    <a:pt x="696073" y="88886"/>
                  </a:lnTo>
                  <a:lnTo>
                    <a:pt x="606443" y="89261"/>
                  </a:lnTo>
                  <a:lnTo>
                    <a:pt x="576659" y="91927"/>
                  </a:lnTo>
                  <a:lnTo>
                    <a:pt x="546886" y="95427"/>
                  </a:lnTo>
                  <a:lnTo>
                    <a:pt x="502232" y="97397"/>
                  </a:lnTo>
                  <a:lnTo>
                    <a:pt x="445346" y="98063"/>
                  </a:lnTo>
                  <a:lnTo>
                    <a:pt x="395597" y="98194"/>
                  </a:lnTo>
                  <a:lnTo>
                    <a:pt x="368848" y="100858"/>
                  </a:lnTo>
                  <a:lnTo>
                    <a:pt x="341416" y="104357"/>
                  </a:lnTo>
                  <a:lnTo>
                    <a:pt x="291467" y="106604"/>
                  </a:lnTo>
                  <a:lnTo>
                    <a:pt x="255346" y="109638"/>
                  </a:lnTo>
                  <a:lnTo>
                    <a:pt x="232431" y="113220"/>
                  </a:lnTo>
                  <a:lnTo>
                    <a:pt x="184271" y="115709"/>
                  </a:lnTo>
                  <a:lnTo>
                    <a:pt x="5145" y="116086"/>
                  </a:lnTo>
                  <a:lnTo>
                    <a:pt x="5145" y="98227"/>
                  </a:lnTo>
                  <a:lnTo>
                    <a:pt x="0" y="98227"/>
                  </a:lnTo>
                  <a:lnTo>
                    <a:pt x="5143" y="98227"/>
                  </a:lnTo>
                  <a:lnTo>
                    <a:pt x="0" y="98227"/>
                  </a:lnTo>
                  <a:lnTo>
                    <a:pt x="5145" y="98227"/>
                  </a:lnTo>
                  <a:lnTo>
                    <a:pt x="5145" y="106788"/>
                  </a:lnTo>
                  <a:lnTo>
                    <a:pt x="10290" y="107084"/>
                  </a:lnTo>
                  <a:lnTo>
                    <a:pt x="5222" y="107155"/>
                  </a:lnTo>
                  <a:lnTo>
                    <a:pt x="14072" y="107156"/>
                  </a:lnTo>
                  <a:lnTo>
                    <a:pt x="5513" y="107156"/>
                  </a:lnTo>
                  <a:lnTo>
                    <a:pt x="14075" y="10715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SMARTInkAnnotation430"/>
            <p:cNvSpPr/>
            <p:nvPr/>
          </p:nvSpPr>
          <p:spPr>
            <a:xfrm>
              <a:off x="4786312" y="5331023"/>
              <a:ext cx="26413" cy="392907"/>
            </a:xfrm>
            <a:custGeom>
              <a:avLst/>
              <a:gdLst/>
              <a:ahLst/>
              <a:cxnLst/>
              <a:rect l="0" t="0" r="0" b="0"/>
              <a:pathLst>
                <a:path w="26413" h="392907">
                  <a:moveTo>
                    <a:pt x="0" y="0"/>
                  </a:moveTo>
                  <a:lnTo>
                    <a:pt x="4740" y="4740"/>
                  </a:lnTo>
                  <a:lnTo>
                    <a:pt x="6137" y="9113"/>
                  </a:lnTo>
                  <a:lnTo>
                    <a:pt x="7068" y="15005"/>
                  </a:lnTo>
                  <a:lnTo>
                    <a:pt x="7689" y="21910"/>
                  </a:lnTo>
                  <a:lnTo>
                    <a:pt x="8102" y="29489"/>
                  </a:lnTo>
                  <a:lnTo>
                    <a:pt x="8562" y="45849"/>
                  </a:lnTo>
                  <a:lnTo>
                    <a:pt x="9676" y="55370"/>
                  </a:lnTo>
                  <a:lnTo>
                    <a:pt x="11412" y="65687"/>
                  </a:lnTo>
                  <a:lnTo>
                    <a:pt x="13562" y="76533"/>
                  </a:lnTo>
                  <a:lnTo>
                    <a:pt x="14994" y="87733"/>
                  </a:lnTo>
                  <a:lnTo>
                    <a:pt x="15949" y="99168"/>
                  </a:lnTo>
                  <a:lnTo>
                    <a:pt x="16586" y="110761"/>
                  </a:lnTo>
                  <a:lnTo>
                    <a:pt x="17294" y="136870"/>
                  </a:lnTo>
                  <a:lnTo>
                    <a:pt x="17482" y="150778"/>
                  </a:lnTo>
                  <a:lnTo>
                    <a:pt x="18600" y="164019"/>
                  </a:lnTo>
                  <a:lnTo>
                    <a:pt x="20338" y="176814"/>
                  </a:lnTo>
                  <a:lnTo>
                    <a:pt x="22488" y="189314"/>
                  </a:lnTo>
                  <a:lnTo>
                    <a:pt x="23922" y="202607"/>
                  </a:lnTo>
                  <a:lnTo>
                    <a:pt x="24877" y="216431"/>
                  </a:lnTo>
                  <a:lnTo>
                    <a:pt x="25515" y="230607"/>
                  </a:lnTo>
                  <a:lnTo>
                    <a:pt x="26223" y="259589"/>
                  </a:lnTo>
                  <a:lnTo>
                    <a:pt x="26412" y="274262"/>
                  </a:lnTo>
                  <a:lnTo>
                    <a:pt x="25545" y="288013"/>
                  </a:lnTo>
                  <a:lnTo>
                    <a:pt x="23975" y="301149"/>
                  </a:lnTo>
                  <a:lnTo>
                    <a:pt x="21937" y="313876"/>
                  </a:lnTo>
                  <a:lnTo>
                    <a:pt x="20577" y="326329"/>
                  </a:lnTo>
                  <a:lnTo>
                    <a:pt x="19671" y="338599"/>
                  </a:lnTo>
                  <a:lnTo>
                    <a:pt x="18665" y="360832"/>
                  </a:lnTo>
                  <a:lnTo>
                    <a:pt x="17859" y="39290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SMARTInkAnnotation431"/>
            <p:cNvSpPr/>
            <p:nvPr/>
          </p:nvSpPr>
          <p:spPr>
            <a:xfrm>
              <a:off x="4536281" y="5357812"/>
              <a:ext cx="17828" cy="348259"/>
            </a:xfrm>
            <a:custGeom>
              <a:avLst/>
              <a:gdLst/>
              <a:ahLst/>
              <a:cxnLst/>
              <a:rect l="0" t="0" r="0" b="0"/>
              <a:pathLst>
                <a:path w="17828" h="348259">
                  <a:moveTo>
                    <a:pt x="0" y="0"/>
                  </a:moveTo>
                  <a:lnTo>
                    <a:pt x="0" y="13302"/>
                  </a:lnTo>
                  <a:lnTo>
                    <a:pt x="992" y="16806"/>
                  </a:lnTo>
                  <a:lnTo>
                    <a:pt x="2645" y="21125"/>
                  </a:lnTo>
                  <a:lnTo>
                    <a:pt x="4740" y="25990"/>
                  </a:lnTo>
                  <a:lnTo>
                    <a:pt x="6136" y="31217"/>
                  </a:lnTo>
                  <a:lnTo>
                    <a:pt x="7067" y="36687"/>
                  </a:lnTo>
                  <a:lnTo>
                    <a:pt x="7688" y="42318"/>
                  </a:lnTo>
                  <a:lnTo>
                    <a:pt x="8102" y="49047"/>
                  </a:lnTo>
                  <a:lnTo>
                    <a:pt x="8562" y="64463"/>
                  </a:lnTo>
                  <a:lnTo>
                    <a:pt x="8897" y="123946"/>
                  </a:lnTo>
                  <a:lnTo>
                    <a:pt x="9900" y="134224"/>
                  </a:lnTo>
                  <a:lnTo>
                    <a:pt x="11561" y="145045"/>
                  </a:lnTo>
                  <a:lnTo>
                    <a:pt x="13660" y="156228"/>
                  </a:lnTo>
                  <a:lnTo>
                    <a:pt x="15060" y="167652"/>
                  </a:lnTo>
                  <a:lnTo>
                    <a:pt x="15993" y="179237"/>
                  </a:lnTo>
                  <a:lnTo>
                    <a:pt x="16615" y="190929"/>
                  </a:lnTo>
                  <a:lnTo>
                    <a:pt x="17306" y="214503"/>
                  </a:lnTo>
                  <a:lnTo>
                    <a:pt x="17810" y="285766"/>
                  </a:lnTo>
                  <a:lnTo>
                    <a:pt x="17827" y="297667"/>
                  </a:lnTo>
                  <a:lnTo>
                    <a:pt x="16845" y="307585"/>
                  </a:lnTo>
                  <a:lnTo>
                    <a:pt x="15199" y="316182"/>
                  </a:lnTo>
                  <a:lnTo>
                    <a:pt x="13109" y="323897"/>
                  </a:lnTo>
                  <a:lnTo>
                    <a:pt x="11716" y="330033"/>
                  </a:lnTo>
                  <a:lnTo>
                    <a:pt x="10787" y="335116"/>
                  </a:lnTo>
                  <a:lnTo>
                    <a:pt x="8929" y="34825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SMARTInkAnnotation432"/>
            <p:cNvSpPr/>
            <p:nvPr/>
          </p:nvSpPr>
          <p:spPr>
            <a:xfrm>
              <a:off x="4161244" y="5322093"/>
              <a:ext cx="17739" cy="410767"/>
            </a:xfrm>
            <a:custGeom>
              <a:avLst/>
              <a:gdLst/>
              <a:ahLst/>
              <a:cxnLst/>
              <a:rect l="0" t="0" r="0" b="0"/>
              <a:pathLst>
                <a:path w="17739" h="410767">
                  <a:moveTo>
                    <a:pt x="8920" y="0"/>
                  </a:moveTo>
                  <a:lnTo>
                    <a:pt x="1231" y="7689"/>
                  </a:lnTo>
                  <a:lnTo>
                    <a:pt x="817" y="10087"/>
                  </a:lnTo>
                  <a:lnTo>
                    <a:pt x="358" y="18043"/>
                  </a:lnTo>
                  <a:lnTo>
                    <a:pt x="153" y="28194"/>
                  </a:lnTo>
                  <a:lnTo>
                    <a:pt x="0" y="78024"/>
                  </a:lnTo>
                  <a:lnTo>
                    <a:pt x="988" y="88727"/>
                  </a:lnTo>
                  <a:lnTo>
                    <a:pt x="2639" y="99831"/>
                  </a:lnTo>
                  <a:lnTo>
                    <a:pt x="4733" y="111203"/>
                  </a:lnTo>
                  <a:lnTo>
                    <a:pt x="6129" y="123745"/>
                  </a:lnTo>
                  <a:lnTo>
                    <a:pt x="7059" y="137067"/>
                  </a:lnTo>
                  <a:lnTo>
                    <a:pt x="7679" y="150909"/>
                  </a:lnTo>
                  <a:lnTo>
                    <a:pt x="8368" y="179519"/>
                  </a:lnTo>
                  <a:lnTo>
                    <a:pt x="8552" y="194093"/>
                  </a:lnTo>
                  <a:lnTo>
                    <a:pt x="9666" y="208771"/>
                  </a:lnTo>
                  <a:lnTo>
                    <a:pt x="11402" y="223516"/>
                  </a:lnTo>
                  <a:lnTo>
                    <a:pt x="13551" y="238308"/>
                  </a:lnTo>
                  <a:lnTo>
                    <a:pt x="14984" y="253130"/>
                  </a:lnTo>
                  <a:lnTo>
                    <a:pt x="15939" y="267972"/>
                  </a:lnTo>
                  <a:lnTo>
                    <a:pt x="16576" y="282828"/>
                  </a:lnTo>
                  <a:lnTo>
                    <a:pt x="17283" y="312563"/>
                  </a:lnTo>
                  <a:lnTo>
                    <a:pt x="17738" y="367334"/>
                  </a:lnTo>
                  <a:lnTo>
                    <a:pt x="16782" y="377843"/>
                  </a:lnTo>
                  <a:lnTo>
                    <a:pt x="15153" y="386833"/>
                  </a:lnTo>
                  <a:lnTo>
                    <a:pt x="8920" y="41076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SMARTInkAnnotation433"/>
            <p:cNvSpPr/>
            <p:nvPr/>
          </p:nvSpPr>
          <p:spPr>
            <a:xfrm>
              <a:off x="3705820" y="5482828"/>
              <a:ext cx="17742" cy="625079"/>
            </a:xfrm>
            <a:custGeom>
              <a:avLst/>
              <a:gdLst/>
              <a:ahLst/>
              <a:cxnLst/>
              <a:rect l="0" t="0" r="0" b="0"/>
              <a:pathLst>
                <a:path w="17742" h="625079">
                  <a:moveTo>
                    <a:pt x="0" y="0"/>
                  </a:moveTo>
                  <a:lnTo>
                    <a:pt x="0" y="80400"/>
                  </a:lnTo>
                  <a:lnTo>
                    <a:pt x="992" y="96264"/>
                  </a:lnTo>
                  <a:lnTo>
                    <a:pt x="2646" y="113785"/>
                  </a:lnTo>
                  <a:lnTo>
                    <a:pt x="4740" y="132411"/>
                  </a:lnTo>
                  <a:lnTo>
                    <a:pt x="6137" y="151774"/>
                  </a:lnTo>
                  <a:lnTo>
                    <a:pt x="7068" y="171628"/>
                  </a:lnTo>
                  <a:lnTo>
                    <a:pt x="7688" y="191809"/>
                  </a:lnTo>
                  <a:lnTo>
                    <a:pt x="9094" y="214193"/>
                  </a:lnTo>
                  <a:lnTo>
                    <a:pt x="13302" y="262877"/>
                  </a:lnTo>
                  <a:lnTo>
                    <a:pt x="14821" y="288360"/>
                  </a:lnTo>
                  <a:lnTo>
                    <a:pt x="16509" y="340488"/>
                  </a:lnTo>
                  <a:lnTo>
                    <a:pt x="17741" y="515541"/>
                  </a:lnTo>
                  <a:lnTo>
                    <a:pt x="16788" y="540147"/>
                  </a:lnTo>
                  <a:lnTo>
                    <a:pt x="15161" y="562504"/>
                  </a:lnTo>
                  <a:lnTo>
                    <a:pt x="8930" y="62507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SMARTInkAnnotation434"/>
            <p:cNvSpPr/>
            <p:nvPr/>
          </p:nvSpPr>
          <p:spPr>
            <a:xfrm>
              <a:off x="4723804" y="5018484"/>
              <a:ext cx="53579" cy="258962"/>
            </a:xfrm>
            <a:custGeom>
              <a:avLst/>
              <a:gdLst/>
              <a:ahLst/>
              <a:cxnLst/>
              <a:rect l="0" t="0" r="0" b="0"/>
              <a:pathLst>
                <a:path w="53579" h="258962">
                  <a:moveTo>
                    <a:pt x="0" y="0"/>
                  </a:moveTo>
                  <a:lnTo>
                    <a:pt x="4740" y="4740"/>
                  </a:lnTo>
                  <a:lnTo>
                    <a:pt x="7129" y="9113"/>
                  </a:lnTo>
                  <a:lnTo>
                    <a:pt x="9714" y="15005"/>
                  </a:lnTo>
                  <a:lnTo>
                    <a:pt x="12429" y="21910"/>
                  </a:lnTo>
                  <a:lnTo>
                    <a:pt x="15231" y="30481"/>
                  </a:lnTo>
                  <a:lnTo>
                    <a:pt x="18092" y="40164"/>
                  </a:lnTo>
                  <a:lnTo>
                    <a:pt x="20991" y="50589"/>
                  </a:lnTo>
                  <a:lnTo>
                    <a:pt x="23916" y="62500"/>
                  </a:lnTo>
                  <a:lnTo>
                    <a:pt x="29812" y="88962"/>
                  </a:lnTo>
                  <a:lnTo>
                    <a:pt x="31780" y="102964"/>
                  </a:lnTo>
                  <a:lnTo>
                    <a:pt x="33094" y="117260"/>
                  </a:lnTo>
                  <a:lnTo>
                    <a:pt x="33969" y="131752"/>
                  </a:lnTo>
                  <a:lnTo>
                    <a:pt x="35545" y="146373"/>
                  </a:lnTo>
                  <a:lnTo>
                    <a:pt x="37587" y="161082"/>
                  </a:lnTo>
                  <a:lnTo>
                    <a:pt x="39940" y="175849"/>
                  </a:lnTo>
                  <a:lnTo>
                    <a:pt x="42502" y="188670"/>
                  </a:lnTo>
                  <a:lnTo>
                    <a:pt x="45202" y="200194"/>
                  </a:lnTo>
                  <a:lnTo>
                    <a:pt x="47995" y="210853"/>
                  </a:lnTo>
                  <a:lnTo>
                    <a:pt x="49856" y="220936"/>
                  </a:lnTo>
                  <a:lnTo>
                    <a:pt x="51096" y="230635"/>
                  </a:lnTo>
                  <a:lnTo>
                    <a:pt x="53578" y="25896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SMARTInkAnnotation435"/>
            <p:cNvSpPr/>
            <p:nvPr/>
          </p:nvSpPr>
          <p:spPr>
            <a:xfrm>
              <a:off x="4491632" y="4920257"/>
              <a:ext cx="44650" cy="321470"/>
            </a:xfrm>
            <a:custGeom>
              <a:avLst/>
              <a:gdLst/>
              <a:ahLst/>
              <a:cxnLst/>
              <a:rect l="0" t="0" r="0" b="0"/>
              <a:pathLst>
                <a:path w="44650" h="321470">
                  <a:moveTo>
                    <a:pt x="0" y="0"/>
                  </a:moveTo>
                  <a:lnTo>
                    <a:pt x="4741" y="4740"/>
                  </a:lnTo>
                  <a:lnTo>
                    <a:pt x="6137" y="7129"/>
                  </a:lnTo>
                  <a:lnTo>
                    <a:pt x="7068" y="9714"/>
                  </a:lnTo>
                  <a:lnTo>
                    <a:pt x="8103" y="17216"/>
                  </a:lnTo>
                  <a:lnTo>
                    <a:pt x="8378" y="23383"/>
                  </a:lnTo>
                  <a:lnTo>
                    <a:pt x="8562" y="30472"/>
                  </a:lnTo>
                  <a:lnTo>
                    <a:pt x="9677" y="38174"/>
                  </a:lnTo>
                  <a:lnTo>
                    <a:pt x="11412" y="46285"/>
                  </a:lnTo>
                  <a:lnTo>
                    <a:pt x="29911" y="119681"/>
                  </a:lnTo>
                  <a:lnTo>
                    <a:pt x="31847" y="132374"/>
                  </a:lnTo>
                  <a:lnTo>
                    <a:pt x="33138" y="145796"/>
                  </a:lnTo>
                  <a:lnTo>
                    <a:pt x="33998" y="159705"/>
                  </a:lnTo>
                  <a:lnTo>
                    <a:pt x="35564" y="172947"/>
                  </a:lnTo>
                  <a:lnTo>
                    <a:pt x="37600" y="185743"/>
                  </a:lnTo>
                  <a:lnTo>
                    <a:pt x="39949" y="198243"/>
                  </a:lnTo>
                  <a:lnTo>
                    <a:pt x="41516" y="211537"/>
                  </a:lnTo>
                  <a:lnTo>
                    <a:pt x="42560" y="225360"/>
                  </a:lnTo>
                  <a:lnTo>
                    <a:pt x="43256" y="239537"/>
                  </a:lnTo>
                  <a:lnTo>
                    <a:pt x="44030" y="265873"/>
                  </a:lnTo>
                  <a:lnTo>
                    <a:pt x="44649" y="32146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SMARTInkAnnotation436"/>
            <p:cNvSpPr/>
            <p:nvPr/>
          </p:nvSpPr>
          <p:spPr>
            <a:xfrm>
              <a:off x="4027289" y="5009554"/>
              <a:ext cx="187365" cy="183316"/>
            </a:xfrm>
            <a:custGeom>
              <a:avLst/>
              <a:gdLst/>
              <a:ahLst/>
              <a:cxnLst/>
              <a:rect l="0" t="0" r="0" b="0"/>
              <a:pathLst>
                <a:path w="187365" h="183316">
                  <a:moveTo>
                    <a:pt x="89296" y="8930"/>
                  </a:moveTo>
                  <a:lnTo>
                    <a:pt x="76867" y="8930"/>
                  </a:lnTo>
                  <a:lnTo>
                    <a:pt x="74065" y="9922"/>
                  </a:lnTo>
                  <a:lnTo>
                    <a:pt x="68305" y="13670"/>
                  </a:lnTo>
                  <a:lnTo>
                    <a:pt x="65381" y="16059"/>
                  </a:lnTo>
                  <a:lnTo>
                    <a:pt x="62439" y="18643"/>
                  </a:lnTo>
                  <a:lnTo>
                    <a:pt x="59485" y="21359"/>
                  </a:lnTo>
                  <a:lnTo>
                    <a:pt x="56523" y="23169"/>
                  </a:lnTo>
                  <a:lnTo>
                    <a:pt x="53557" y="24376"/>
                  </a:lnTo>
                  <a:lnTo>
                    <a:pt x="50588" y="25180"/>
                  </a:lnTo>
                  <a:lnTo>
                    <a:pt x="46623" y="27701"/>
                  </a:lnTo>
                  <a:lnTo>
                    <a:pt x="41995" y="31366"/>
                  </a:lnTo>
                  <a:lnTo>
                    <a:pt x="36927" y="35794"/>
                  </a:lnTo>
                  <a:lnTo>
                    <a:pt x="28649" y="43359"/>
                  </a:lnTo>
                  <a:lnTo>
                    <a:pt x="18410" y="53196"/>
                  </a:lnTo>
                  <a:lnTo>
                    <a:pt x="15250" y="56300"/>
                  </a:lnTo>
                  <a:lnTo>
                    <a:pt x="13143" y="60353"/>
                  </a:lnTo>
                  <a:lnTo>
                    <a:pt x="11738" y="65040"/>
                  </a:lnTo>
                  <a:lnTo>
                    <a:pt x="10802" y="70150"/>
                  </a:lnTo>
                  <a:lnTo>
                    <a:pt x="10178" y="74547"/>
                  </a:lnTo>
                  <a:lnTo>
                    <a:pt x="9761" y="78472"/>
                  </a:lnTo>
                  <a:lnTo>
                    <a:pt x="9484" y="82080"/>
                  </a:lnTo>
                  <a:lnTo>
                    <a:pt x="9299" y="86470"/>
                  </a:lnTo>
                  <a:lnTo>
                    <a:pt x="9039" y="101137"/>
                  </a:lnTo>
                  <a:lnTo>
                    <a:pt x="8978" y="108780"/>
                  </a:lnTo>
                  <a:lnTo>
                    <a:pt x="9954" y="113200"/>
                  </a:lnTo>
                  <a:lnTo>
                    <a:pt x="11597" y="118131"/>
                  </a:lnTo>
                  <a:lnTo>
                    <a:pt x="13684" y="123402"/>
                  </a:lnTo>
                  <a:lnTo>
                    <a:pt x="16068" y="127909"/>
                  </a:lnTo>
                  <a:lnTo>
                    <a:pt x="18649" y="131905"/>
                  </a:lnTo>
                  <a:lnTo>
                    <a:pt x="21362" y="135562"/>
                  </a:lnTo>
                  <a:lnTo>
                    <a:pt x="25155" y="138992"/>
                  </a:lnTo>
                  <a:lnTo>
                    <a:pt x="29668" y="142271"/>
                  </a:lnTo>
                  <a:lnTo>
                    <a:pt x="34662" y="145449"/>
                  </a:lnTo>
                  <a:lnTo>
                    <a:pt x="39975" y="149552"/>
                  </a:lnTo>
                  <a:lnTo>
                    <a:pt x="45501" y="154271"/>
                  </a:lnTo>
                  <a:lnTo>
                    <a:pt x="51170" y="159402"/>
                  </a:lnTo>
                  <a:lnTo>
                    <a:pt x="56933" y="163815"/>
                  </a:lnTo>
                  <a:lnTo>
                    <a:pt x="62760" y="167749"/>
                  </a:lnTo>
                  <a:lnTo>
                    <a:pt x="68629" y="171364"/>
                  </a:lnTo>
                  <a:lnTo>
                    <a:pt x="75518" y="173774"/>
                  </a:lnTo>
                  <a:lnTo>
                    <a:pt x="83088" y="175381"/>
                  </a:lnTo>
                  <a:lnTo>
                    <a:pt x="91110" y="176451"/>
                  </a:lnTo>
                  <a:lnTo>
                    <a:pt x="98443" y="178158"/>
                  </a:lnTo>
                  <a:lnTo>
                    <a:pt x="105316" y="180288"/>
                  </a:lnTo>
                  <a:lnTo>
                    <a:pt x="111882" y="182699"/>
                  </a:lnTo>
                  <a:lnTo>
                    <a:pt x="118244" y="183315"/>
                  </a:lnTo>
                  <a:lnTo>
                    <a:pt x="124470" y="182734"/>
                  </a:lnTo>
                  <a:lnTo>
                    <a:pt x="130605" y="181354"/>
                  </a:lnTo>
                  <a:lnTo>
                    <a:pt x="136679" y="180434"/>
                  </a:lnTo>
                  <a:lnTo>
                    <a:pt x="142713" y="179821"/>
                  </a:lnTo>
                  <a:lnTo>
                    <a:pt x="148720" y="179411"/>
                  </a:lnTo>
                  <a:lnTo>
                    <a:pt x="153717" y="178147"/>
                  </a:lnTo>
                  <a:lnTo>
                    <a:pt x="158040" y="176311"/>
                  </a:lnTo>
                  <a:lnTo>
                    <a:pt x="161915" y="174096"/>
                  </a:lnTo>
                  <a:lnTo>
                    <a:pt x="165489" y="170634"/>
                  </a:lnTo>
                  <a:lnTo>
                    <a:pt x="168866" y="166342"/>
                  </a:lnTo>
                  <a:lnTo>
                    <a:pt x="172108" y="161497"/>
                  </a:lnTo>
                  <a:lnTo>
                    <a:pt x="175262" y="157274"/>
                  </a:lnTo>
                  <a:lnTo>
                    <a:pt x="178357" y="153466"/>
                  </a:lnTo>
                  <a:lnTo>
                    <a:pt x="181412" y="149936"/>
                  </a:lnTo>
                  <a:lnTo>
                    <a:pt x="183449" y="145598"/>
                  </a:lnTo>
                  <a:lnTo>
                    <a:pt x="184807" y="140722"/>
                  </a:lnTo>
                  <a:lnTo>
                    <a:pt x="185712" y="135486"/>
                  </a:lnTo>
                  <a:lnTo>
                    <a:pt x="186316" y="130012"/>
                  </a:lnTo>
                  <a:lnTo>
                    <a:pt x="186718" y="124377"/>
                  </a:lnTo>
                  <a:lnTo>
                    <a:pt x="186986" y="118637"/>
                  </a:lnTo>
                  <a:lnTo>
                    <a:pt x="187284" y="106967"/>
                  </a:lnTo>
                  <a:lnTo>
                    <a:pt x="187364" y="101077"/>
                  </a:lnTo>
                  <a:lnTo>
                    <a:pt x="186425" y="95166"/>
                  </a:lnTo>
                  <a:lnTo>
                    <a:pt x="184806" y="89241"/>
                  </a:lnTo>
                  <a:lnTo>
                    <a:pt x="182735" y="83307"/>
                  </a:lnTo>
                  <a:lnTo>
                    <a:pt x="179370" y="77366"/>
                  </a:lnTo>
                  <a:lnTo>
                    <a:pt x="175142" y="71421"/>
                  </a:lnTo>
                  <a:lnTo>
                    <a:pt x="170340" y="65473"/>
                  </a:lnTo>
                  <a:lnTo>
                    <a:pt x="165153" y="59524"/>
                  </a:lnTo>
                  <a:lnTo>
                    <a:pt x="159711" y="53573"/>
                  </a:lnTo>
                  <a:lnTo>
                    <a:pt x="154099" y="47622"/>
                  </a:lnTo>
                  <a:lnTo>
                    <a:pt x="148373" y="42662"/>
                  </a:lnTo>
                  <a:lnTo>
                    <a:pt x="142572" y="38363"/>
                  </a:lnTo>
                  <a:lnTo>
                    <a:pt x="136719" y="34505"/>
                  </a:lnTo>
                  <a:lnTo>
                    <a:pt x="130834" y="30941"/>
                  </a:lnTo>
                  <a:lnTo>
                    <a:pt x="124925" y="27572"/>
                  </a:lnTo>
                  <a:lnTo>
                    <a:pt x="119002" y="24335"/>
                  </a:lnTo>
                  <a:lnTo>
                    <a:pt x="112077" y="21184"/>
                  </a:lnTo>
                  <a:lnTo>
                    <a:pt x="104483" y="18092"/>
                  </a:lnTo>
                  <a:lnTo>
                    <a:pt x="96445" y="15038"/>
                  </a:lnTo>
                  <a:lnTo>
                    <a:pt x="89101" y="12010"/>
                  </a:lnTo>
                  <a:lnTo>
                    <a:pt x="82221" y="8998"/>
                  </a:lnTo>
                  <a:lnTo>
                    <a:pt x="75649" y="5999"/>
                  </a:lnTo>
                  <a:lnTo>
                    <a:pt x="68292" y="4000"/>
                  </a:lnTo>
                  <a:lnTo>
                    <a:pt x="60411" y="2666"/>
                  </a:lnTo>
                  <a:lnTo>
                    <a:pt x="52180" y="1778"/>
                  </a:lnTo>
                  <a:lnTo>
                    <a:pt x="44708" y="1185"/>
                  </a:lnTo>
                  <a:lnTo>
                    <a:pt x="37743" y="790"/>
                  </a:lnTo>
                  <a:lnTo>
                    <a:pt x="24712" y="351"/>
                  </a:lnTo>
                  <a:lnTo>
                    <a:pt x="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SMARTInkAnnotation437"/>
            <p:cNvSpPr/>
            <p:nvPr/>
          </p:nvSpPr>
          <p:spPr>
            <a:xfrm>
              <a:off x="3589734" y="4911328"/>
              <a:ext cx="107157" cy="571501"/>
            </a:xfrm>
            <a:custGeom>
              <a:avLst/>
              <a:gdLst/>
              <a:ahLst/>
              <a:cxnLst/>
              <a:rect l="0" t="0" r="0" b="0"/>
              <a:pathLst>
                <a:path w="107157" h="571501">
                  <a:moveTo>
                    <a:pt x="0" y="0"/>
                  </a:moveTo>
                  <a:lnTo>
                    <a:pt x="0" y="4740"/>
                  </a:lnTo>
                  <a:lnTo>
                    <a:pt x="2646" y="12359"/>
                  </a:lnTo>
                  <a:lnTo>
                    <a:pt x="4740" y="17169"/>
                  </a:lnTo>
                  <a:lnTo>
                    <a:pt x="7129" y="23352"/>
                  </a:lnTo>
                  <a:lnTo>
                    <a:pt x="12429" y="38160"/>
                  </a:lnTo>
                  <a:lnTo>
                    <a:pt x="15231" y="47268"/>
                  </a:lnTo>
                  <a:lnTo>
                    <a:pt x="20990" y="67971"/>
                  </a:lnTo>
                  <a:lnTo>
                    <a:pt x="23915" y="80040"/>
                  </a:lnTo>
                  <a:lnTo>
                    <a:pt x="29811" y="106680"/>
                  </a:lnTo>
                  <a:lnTo>
                    <a:pt x="38709" y="149568"/>
                  </a:lnTo>
                  <a:lnTo>
                    <a:pt x="47629" y="198436"/>
                  </a:lnTo>
                  <a:lnTo>
                    <a:pt x="51596" y="217619"/>
                  </a:lnTo>
                  <a:lnTo>
                    <a:pt x="61296" y="260099"/>
                  </a:lnTo>
                  <a:lnTo>
                    <a:pt x="65669" y="282540"/>
                  </a:lnTo>
                  <a:lnTo>
                    <a:pt x="69576" y="305438"/>
                  </a:lnTo>
                  <a:lnTo>
                    <a:pt x="73173" y="328641"/>
                  </a:lnTo>
                  <a:lnTo>
                    <a:pt x="79815" y="378234"/>
                  </a:lnTo>
                  <a:lnTo>
                    <a:pt x="92164" y="478092"/>
                  </a:lnTo>
                  <a:lnTo>
                    <a:pt x="95177" y="499306"/>
                  </a:lnTo>
                  <a:lnTo>
                    <a:pt x="107156" y="57150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SMARTInkAnnotation438"/>
            <p:cNvSpPr/>
            <p:nvPr/>
          </p:nvSpPr>
          <p:spPr>
            <a:xfrm>
              <a:off x="3250406" y="5813226"/>
              <a:ext cx="1839516" cy="232173"/>
            </a:xfrm>
            <a:custGeom>
              <a:avLst/>
              <a:gdLst/>
              <a:ahLst/>
              <a:cxnLst/>
              <a:rect l="0" t="0" r="0" b="0"/>
              <a:pathLst>
                <a:path w="1839516" h="232173">
                  <a:moveTo>
                    <a:pt x="1839515" y="0"/>
                  </a:moveTo>
                  <a:lnTo>
                    <a:pt x="1809627" y="29889"/>
                  </a:lnTo>
                  <a:lnTo>
                    <a:pt x="1801096" y="35773"/>
                  </a:lnTo>
                  <a:lnTo>
                    <a:pt x="1791682" y="41696"/>
                  </a:lnTo>
                  <a:lnTo>
                    <a:pt x="1784191" y="47636"/>
                  </a:lnTo>
                  <a:lnTo>
                    <a:pt x="1779812" y="49616"/>
                  </a:lnTo>
                  <a:lnTo>
                    <a:pt x="1755880" y="55441"/>
                  </a:lnTo>
                  <a:lnTo>
                    <a:pt x="1740829" y="60360"/>
                  </a:lnTo>
                  <a:lnTo>
                    <a:pt x="1720206" y="68706"/>
                  </a:lnTo>
                  <a:lnTo>
                    <a:pt x="1704138" y="74523"/>
                  </a:lnTo>
                  <a:lnTo>
                    <a:pt x="1678356" y="83376"/>
                  </a:lnTo>
                  <a:lnTo>
                    <a:pt x="1658087" y="89312"/>
                  </a:lnTo>
                  <a:lnTo>
                    <a:pt x="1624363" y="98231"/>
                  </a:lnTo>
                  <a:lnTo>
                    <a:pt x="1589235" y="104512"/>
                  </a:lnTo>
                  <a:lnTo>
                    <a:pt x="1541810" y="111374"/>
                  </a:lnTo>
                  <a:lnTo>
                    <a:pt x="1488088" y="115156"/>
                  </a:lnTo>
                  <a:lnTo>
                    <a:pt x="1435583" y="118548"/>
                  </a:lnTo>
                  <a:lnTo>
                    <a:pt x="1392409" y="123100"/>
                  </a:lnTo>
                  <a:lnTo>
                    <a:pt x="1345553" y="124448"/>
                  </a:lnTo>
                  <a:lnTo>
                    <a:pt x="1230889" y="124982"/>
                  </a:lnTo>
                  <a:lnTo>
                    <a:pt x="1178301" y="129746"/>
                  </a:lnTo>
                  <a:lnTo>
                    <a:pt x="1125017" y="132701"/>
                  </a:lnTo>
                  <a:lnTo>
                    <a:pt x="1071526" y="133577"/>
                  </a:lnTo>
                  <a:lnTo>
                    <a:pt x="1013232" y="133836"/>
                  </a:lnTo>
                  <a:lnTo>
                    <a:pt x="956714" y="138653"/>
                  </a:lnTo>
                  <a:lnTo>
                    <a:pt x="917662" y="140998"/>
                  </a:lnTo>
                  <a:lnTo>
                    <a:pt x="878146" y="143033"/>
                  </a:lnTo>
                  <a:lnTo>
                    <a:pt x="821439" y="148765"/>
                  </a:lnTo>
                  <a:lnTo>
                    <a:pt x="781472" y="150453"/>
                  </a:lnTo>
                  <a:lnTo>
                    <a:pt x="690836" y="158695"/>
                  </a:lnTo>
                  <a:lnTo>
                    <a:pt x="641254" y="162776"/>
                  </a:lnTo>
                  <a:lnTo>
                    <a:pt x="588861" y="167623"/>
                  </a:lnTo>
                  <a:lnTo>
                    <a:pt x="538279" y="171705"/>
                  </a:lnTo>
                  <a:lnTo>
                    <a:pt x="489227" y="176552"/>
                  </a:lnTo>
                  <a:lnTo>
                    <a:pt x="439635" y="180635"/>
                  </a:lnTo>
                  <a:lnTo>
                    <a:pt x="393523" y="185482"/>
                  </a:lnTo>
                  <a:lnTo>
                    <a:pt x="348440" y="186919"/>
                  </a:lnTo>
                  <a:lnTo>
                    <a:pt x="293503" y="187404"/>
                  </a:lnTo>
                  <a:lnTo>
                    <a:pt x="225341" y="194575"/>
                  </a:lnTo>
                  <a:lnTo>
                    <a:pt x="190791" y="198543"/>
                  </a:lnTo>
                  <a:lnTo>
                    <a:pt x="159056" y="203356"/>
                  </a:lnTo>
                  <a:lnTo>
                    <a:pt x="127164" y="207428"/>
                  </a:lnTo>
                  <a:lnTo>
                    <a:pt x="96218" y="212273"/>
                  </a:lnTo>
                  <a:lnTo>
                    <a:pt x="64558" y="216354"/>
                  </a:lnTo>
                  <a:lnTo>
                    <a:pt x="46552" y="221173"/>
                  </a:lnTo>
                  <a:lnTo>
                    <a:pt x="31934" y="226622"/>
                  </a:lnTo>
                  <a:lnTo>
                    <a:pt x="0" y="23217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SMARTInkAnnotation439"/>
            <p:cNvSpPr/>
            <p:nvPr/>
          </p:nvSpPr>
          <p:spPr>
            <a:xfrm>
              <a:off x="4857795" y="6098976"/>
              <a:ext cx="151347" cy="214158"/>
            </a:xfrm>
            <a:custGeom>
              <a:avLst/>
              <a:gdLst/>
              <a:ahLst/>
              <a:cxnLst/>
              <a:rect l="0" t="0" r="0" b="0"/>
              <a:pathLst>
                <a:path w="151347" h="214158">
                  <a:moveTo>
                    <a:pt x="98181" y="0"/>
                  </a:moveTo>
                  <a:lnTo>
                    <a:pt x="93441" y="0"/>
                  </a:lnTo>
                  <a:lnTo>
                    <a:pt x="91052" y="992"/>
                  </a:lnTo>
                  <a:lnTo>
                    <a:pt x="88468" y="2645"/>
                  </a:lnTo>
                  <a:lnTo>
                    <a:pt x="85752" y="4740"/>
                  </a:lnTo>
                  <a:lnTo>
                    <a:pt x="82950" y="6137"/>
                  </a:lnTo>
                  <a:lnTo>
                    <a:pt x="80090" y="7068"/>
                  </a:lnTo>
                  <a:lnTo>
                    <a:pt x="77191" y="7689"/>
                  </a:lnTo>
                  <a:lnTo>
                    <a:pt x="73273" y="9094"/>
                  </a:lnTo>
                  <a:lnTo>
                    <a:pt x="68678" y="11024"/>
                  </a:lnTo>
                  <a:lnTo>
                    <a:pt x="63629" y="13302"/>
                  </a:lnTo>
                  <a:lnTo>
                    <a:pt x="59272" y="15814"/>
                  </a:lnTo>
                  <a:lnTo>
                    <a:pt x="55374" y="18480"/>
                  </a:lnTo>
                  <a:lnTo>
                    <a:pt x="51784" y="21250"/>
                  </a:lnTo>
                  <a:lnTo>
                    <a:pt x="48398" y="24089"/>
                  </a:lnTo>
                  <a:lnTo>
                    <a:pt x="45149" y="26973"/>
                  </a:lnTo>
                  <a:lnTo>
                    <a:pt x="38892" y="32824"/>
                  </a:lnTo>
                  <a:lnTo>
                    <a:pt x="26791" y="44664"/>
                  </a:lnTo>
                  <a:lnTo>
                    <a:pt x="14847" y="56557"/>
                  </a:lnTo>
                  <a:lnTo>
                    <a:pt x="11867" y="60525"/>
                  </a:lnTo>
                  <a:lnTo>
                    <a:pt x="8888" y="65155"/>
                  </a:lnTo>
                  <a:lnTo>
                    <a:pt x="5910" y="70226"/>
                  </a:lnTo>
                  <a:lnTo>
                    <a:pt x="3925" y="74599"/>
                  </a:lnTo>
                  <a:lnTo>
                    <a:pt x="2602" y="78506"/>
                  </a:lnTo>
                  <a:lnTo>
                    <a:pt x="1719" y="82103"/>
                  </a:lnTo>
                  <a:lnTo>
                    <a:pt x="1131" y="86485"/>
                  </a:lnTo>
                  <a:lnTo>
                    <a:pt x="739" y="91391"/>
                  </a:lnTo>
                  <a:lnTo>
                    <a:pt x="477" y="96646"/>
                  </a:lnTo>
                  <a:lnTo>
                    <a:pt x="187" y="107777"/>
                  </a:lnTo>
                  <a:lnTo>
                    <a:pt x="0" y="126351"/>
                  </a:lnTo>
                  <a:lnTo>
                    <a:pt x="977" y="130866"/>
                  </a:lnTo>
                  <a:lnTo>
                    <a:pt x="2621" y="135862"/>
                  </a:lnTo>
                  <a:lnTo>
                    <a:pt x="4708" y="141176"/>
                  </a:lnTo>
                  <a:lnTo>
                    <a:pt x="7093" y="146704"/>
                  </a:lnTo>
                  <a:lnTo>
                    <a:pt x="12387" y="158136"/>
                  </a:lnTo>
                  <a:lnTo>
                    <a:pt x="15188" y="162972"/>
                  </a:lnTo>
                  <a:lnTo>
                    <a:pt x="18048" y="167186"/>
                  </a:lnTo>
                  <a:lnTo>
                    <a:pt x="20946" y="170989"/>
                  </a:lnTo>
                  <a:lnTo>
                    <a:pt x="23870" y="174516"/>
                  </a:lnTo>
                  <a:lnTo>
                    <a:pt x="26813" y="177860"/>
                  </a:lnTo>
                  <a:lnTo>
                    <a:pt x="29766" y="181082"/>
                  </a:lnTo>
                  <a:lnTo>
                    <a:pt x="35693" y="187306"/>
                  </a:lnTo>
                  <a:lnTo>
                    <a:pt x="47583" y="199387"/>
                  </a:lnTo>
                  <a:lnTo>
                    <a:pt x="51551" y="202377"/>
                  </a:lnTo>
                  <a:lnTo>
                    <a:pt x="56181" y="205364"/>
                  </a:lnTo>
                  <a:lnTo>
                    <a:pt x="61251" y="208347"/>
                  </a:lnTo>
                  <a:lnTo>
                    <a:pt x="65623" y="210336"/>
                  </a:lnTo>
                  <a:lnTo>
                    <a:pt x="69531" y="211661"/>
                  </a:lnTo>
                  <a:lnTo>
                    <a:pt x="73128" y="212545"/>
                  </a:lnTo>
                  <a:lnTo>
                    <a:pt x="76518" y="213134"/>
                  </a:lnTo>
                  <a:lnTo>
                    <a:pt x="79770" y="213527"/>
                  </a:lnTo>
                  <a:lnTo>
                    <a:pt x="82931" y="213789"/>
                  </a:lnTo>
                  <a:lnTo>
                    <a:pt x="87022" y="213963"/>
                  </a:lnTo>
                  <a:lnTo>
                    <a:pt x="96860" y="214157"/>
                  </a:lnTo>
                  <a:lnTo>
                    <a:pt x="101269" y="213217"/>
                  </a:lnTo>
                  <a:lnTo>
                    <a:pt x="105201" y="211598"/>
                  </a:lnTo>
                  <a:lnTo>
                    <a:pt x="108814" y="209526"/>
                  </a:lnTo>
                  <a:lnTo>
                    <a:pt x="112215" y="208145"/>
                  </a:lnTo>
                  <a:lnTo>
                    <a:pt x="115475" y="207225"/>
                  </a:lnTo>
                  <a:lnTo>
                    <a:pt x="118640" y="206610"/>
                  </a:lnTo>
                  <a:lnTo>
                    <a:pt x="121742" y="205209"/>
                  </a:lnTo>
                  <a:lnTo>
                    <a:pt x="124803" y="203283"/>
                  </a:lnTo>
                  <a:lnTo>
                    <a:pt x="127835" y="201006"/>
                  </a:lnTo>
                  <a:lnTo>
                    <a:pt x="130849" y="197504"/>
                  </a:lnTo>
                  <a:lnTo>
                    <a:pt x="133850" y="193185"/>
                  </a:lnTo>
                  <a:lnTo>
                    <a:pt x="136843" y="188322"/>
                  </a:lnTo>
                  <a:lnTo>
                    <a:pt x="138839" y="184087"/>
                  </a:lnTo>
                  <a:lnTo>
                    <a:pt x="140169" y="180271"/>
                  </a:lnTo>
                  <a:lnTo>
                    <a:pt x="141056" y="176736"/>
                  </a:lnTo>
                  <a:lnTo>
                    <a:pt x="142640" y="172394"/>
                  </a:lnTo>
                  <a:lnTo>
                    <a:pt x="144687" y="167516"/>
                  </a:lnTo>
                  <a:lnTo>
                    <a:pt x="147045" y="162279"/>
                  </a:lnTo>
                  <a:lnTo>
                    <a:pt x="148616" y="156803"/>
                  </a:lnTo>
                  <a:lnTo>
                    <a:pt x="149664" y="151168"/>
                  </a:lnTo>
                  <a:lnTo>
                    <a:pt x="150363" y="145427"/>
                  </a:lnTo>
                  <a:lnTo>
                    <a:pt x="150828" y="139616"/>
                  </a:lnTo>
                  <a:lnTo>
                    <a:pt x="151139" y="133757"/>
                  </a:lnTo>
                  <a:lnTo>
                    <a:pt x="151346" y="127867"/>
                  </a:lnTo>
                  <a:lnTo>
                    <a:pt x="150491" y="122947"/>
                  </a:lnTo>
                  <a:lnTo>
                    <a:pt x="148930" y="118676"/>
                  </a:lnTo>
                  <a:lnTo>
                    <a:pt x="146896" y="114836"/>
                  </a:lnTo>
                  <a:lnTo>
                    <a:pt x="145541" y="110292"/>
                  </a:lnTo>
                  <a:lnTo>
                    <a:pt x="144637" y="105278"/>
                  </a:lnTo>
                  <a:lnTo>
                    <a:pt x="144035" y="99951"/>
                  </a:lnTo>
                  <a:lnTo>
                    <a:pt x="142641" y="94415"/>
                  </a:lnTo>
                  <a:lnTo>
                    <a:pt x="140720" y="88740"/>
                  </a:lnTo>
                  <a:lnTo>
                    <a:pt x="138446" y="82973"/>
                  </a:lnTo>
                  <a:lnTo>
                    <a:pt x="135938" y="77143"/>
                  </a:lnTo>
                  <a:lnTo>
                    <a:pt x="130507" y="65375"/>
                  </a:lnTo>
                  <a:lnTo>
                    <a:pt x="126677" y="60450"/>
                  </a:lnTo>
                  <a:lnTo>
                    <a:pt x="122139" y="56175"/>
                  </a:lnTo>
                  <a:lnTo>
                    <a:pt x="117130" y="52333"/>
                  </a:lnTo>
                  <a:lnTo>
                    <a:pt x="112798" y="47787"/>
                  </a:lnTo>
                  <a:lnTo>
                    <a:pt x="108918" y="42772"/>
                  </a:lnTo>
                  <a:lnTo>
                    <a:pt x="105339" y="37444"/>
                  </a:lnTo>
                  <a:lnTo>
                    <a:pt x="100968" y="32900"/>
                  </a:lnTo>
                  <a:lnTo>
                    <a:pt x="96071" y="28879"/>
                  </a:lnTo>
                  <a:lnTo>
                    <a:pt x="90821" y="25206"/>
                  </a:lnTo>
                  <a:lnTo>
                    <a:pt x="86329" y="22757"/>
                  </a:lnTo>
                  <a:lnTo>
                    <a:pt x="82342" y="21125"/>
                  </a:lnTo>
                  <a:lnTo>
                    <a:pt x="78692" y="20036"/>
                  </a:lnTo>
                  <a:lnTo>
                    <a:pt x="75267" y="18318"/>
                  </a:lnTo>
                  <a:lnTo>
                    <a:pt x="71991" y="16181"/>
                  </a:lnTo>
                  <a:lnTo>
                    <a:pt x="62462" y="893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SMARTInkAnnotation440"/>
            <p:cNvSpPr/>
            <p:nvPr/>
          </p:nvSpPr>
          <p:spPr>
            <a:xfrm>
              <a:off x="4527351" y="4634507"/>
              <a:ext cx="8931" cy="267892"/>
            </a:xfrm>
            <a:custGeom>
              <a:avLst/>
              <a:gdLst/>
              <a:ahLst/>
              <a:cxnLst/>
              <a:rect l="0" t="0" r="0" b="0"/>
              <a:pathLst>
                <a:path w="8931" h="267892">
                  <a:moveTo>
                    <a:pt x="8930" y="0"/>
                  </a:moveTo>
                  <a:lnTo>
                    <a:pt x="4189" y="9482"/>
                  </a:lnTo>
                  <a:lnTo>
                    <a:pt x="2793" y="13266"/>
                  </a:lnTo>
                  <a:lnTo>
                    <a:pt x="1862" y="16781"/>
                  </a:lnTo>
                  <a:lnTo>
                    <a:pt x="1241" y="20118"/>
                  </a:lnTo>
                  <a:lnTo>
                    <a:pt x="828" y="25318"/>
                  </a:lnTo>
                  <a:lnTo>
                    <a:pt x="552" y="31762"/>
                  </a:lnTo>
                  <a:lnTo>
                    <a:pt x="245" y="46859"/>
                  </a:lnTo>
                  <a:lnTo>
                    <a:pt x="0" y="26789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SMARTInkAnnotation441"/>
            <p:cNvSpPr/>
            <p:nvPr/>
          </p:nvSpPr>
          <p:spPr>
            <a:xfrm>
              <a:off x="4616648" y="6090046"/>
              <a:ext cx="26780" cy="366119"/>
            </a:xfrm>
            <a:custGeom>
              <a:avLst/>
              <a:gdLst/>
              <a:ahLst/>
              <a:cxnLst/>
              <a:rect l="0" t="0" r="0" b="0"/>
              <a:pathLst>
                <a:path w="26780" h="366119">
                  <a:moveTo>
                    <a:pt x="17859" y="0"/>
                  </a:moveTo>
                  <a:lnTo>
                    <a:pt x="22599" y="9482"/>
                  </a:lnTo>
                  <a:lnTo>
                    <a:pt x="23996" y="15251"/>
                  </a:lnTo>
                  <a:lnTo>
                    <a:pt x="24927" y="22074"/>
                  </a:lnTo>
                  <a:lnTo>
                    <a:pt x="25548" y="29599"/>
                  </a:lnTo>
                  <a:lnTo>
                    <a:pt x="25962" y="38584"/>
                  </a:lnTo>
                  <a:lnTo>
                    <a:pt x="26421" y="59151"/>
                  </a:lnTo>
                  <a:lnTo>
                    <a:pt x="26779" y="204887"/>
                  </a:lnTo>
                  <a:lnTo>
                    <a:pt x="25790" y="222912"/>
                  </a:lnTo>
                  <a:lnTo>
                    <a:pt x="24139" y="240881"/>
                  </a:lnTo>
                  <a:lnTo>
                    <a:pt x="22045" y="258814"/>
                  </a:lnTo>
                  <a:lnTo>
                    <a:pt x="19658" y="275730"/>
                  </a:lnTo>
                  <a:lnTo>
                    <a:pt x="14359" y="307756"/>
                  </a:lnTo>
                  <a:lnTo>
                    <a:pt x="11557" y="321256"/>
                  </a:lnTo>
                  <a:lnTo>
                    <a:pt x="8697" y="333233"/>
                  </a:lnTo>
                  <a:lnTo>
                    <a:pt x="0" y="36611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SMARTInkAnnotation442"/>
            <p:cNvSpPr/>
            <p:nvPr/>
          </p:nvSpPr>
          <p:spPr>
            <a:xfrm>
              <a:off x="4000500" y="4625578"/>
              <a:ext cx="80368" cy="223243"/>
            </a:xfrm>
            <a:custGeom>
              <a:avLst/>
              <a:gdLst/>
              <a:ahLst/>
              <a:cxnLst/>
              <a:rect l="0" t="0" r="0" b="0"/>
              <a:pathLst>
                <a:path w="80368" h="223243">
                  <a:moveTo>
                    <a:pt x="0" y="0"/>
                  </a:moveTo>
                  <a:lnTo>
                    <a:pt x="0" y="4740"/>
                  </a:lnTo>
                  <a:lnTo>
                    <a:pt x="992" y="8121"/>
                  </a:lnTo>
                  <a:lnTo>
                    <a:pt x="2645" y="12359"/>
                  </a:lnTo>
                  <a:lnTo>
                    <a:pt x="4740" y="17169"/>
                  </a:lnTo>
                  <a:lnTo>
                    <a:pt x="8121" y="23352"/>
                  </a:lnTo>
                  <a:lnTo>
                    <a:pt x="12359" y="30450"/>
                  </a:lnTo>
                  <a:lnTo>
                    <a:pt x="17169" y="38160"/>
                  </a:lnTo>
                  <a:lnTo>
                    <a:pt x="21367" y="48260"/>
                  </a:lnTo>
                  <a:lnTo>
                    <a:pt x="25159" y="59954"/>
                  </a:lnTo>
                  <a:lnTo>
                    <a:pt x="28678" y="72711"/>
                  </a:lnTo>
                  <a:lnTo>
                    <a:pt x="37881" y="102761"/>
                  </a:lnTo>
                  <a:lnTo>
                    <a:pt x="43114" y="119109"/>
                  </a:lnTo>
                  <a:lnTo>
                    <a:pt x="48585" y="133976"/>
                  </a:lnTo>
                  <a:lnTo>
                    <a:pt x="54219" y="147856"/>
                  </a:lnTo>
                  <a:lnTo>
                    <a:pt x="59958" y="161079"/>
                  </a:lnTo>
                  <a:lnTo>
                    <a:pt x="64777" y="173862"/>
                  </a:lnTo>
                  <a:lnTo>
                    <a:pt x="68981" y="186353"/>
                  </a:lnTo>
                  <a:lnTo>
                    <a:pt x="80367" y="22324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SMARTInkAnnotation443"/>
            <p:cNvSpPr/>
            <p:nvPr/>
          </p:nvSpPr>
          <p:spPr>
            <a:xfrm>
              <a:off x="4232671" y="6179343"/>
              <a:ext cx="35720" cy="187525"/>
            </a:xfrm>
            <a:custGeom>
              <a:avLst/>
              <a:gdLst/>
              <a:ahLst/>
              <a:cxnLst/>
              <a:rect l="0" t="0" r="0" b="0"/>
              <a:pathLst>
                <a:path w="35720" h="187525">
                  <a:moveTo>
                    <a:pt x="0" y="0"/>
                  </a:moveTo>
                  <a:lnTo>
                    <a:pt x="0" y="72129"/>
                  </a:lnTo>
                  <a:lnTo>
                    <a:pt x="993" y="80828"/>
                  </a:lnTo>
                  <a:lnTo>
                    <a:pt x="2646" y="89604"/>
                  </a:lnTo>
                  <a:lnTo>
                    <a:pt x="4741" y="98432"/>
                  </a:lnTo>
                  <a:lnTo>
                    <a:pt x="6137" y="106301"/>
                  </a:lnTo>
                  <a:lnTo>
                    <a:pt x="7068" y="113531"/>
                  </a:lnTo>
                  <a:lnTo>
                    <a:pt x="7689" y="120336"/>
                  </a:lnTo>
                  <a:lnTo>
                    <a:pt x="9094" y="126856"/>
                  </a:lnTo>
                  <a:lnTo>
                    <a:pt x="11024" y="133189"/>
                  </a:lnTo>
                  <a:lnTo>
                    <a:pt x="13303" y="139394"/>
                  </a:lnTo>
                  <a:lnTo>
                    <a:pt x="15814" y="145515"/>
                  </a:lnTo>
                  <a:lnTo>
                    <a:pt x="18480" y="151580"/>
                  </a:lnTo>
                  <a:lnTo>
                    <a:pt x="21250" y="157608"/>
                  </a:lnTo>
                  <a:lnTo>
                    <a:pt x="24088" y="162619"/>
                  </a:lnTo>
                  <a:lnTo>
                    <a:pt x="26974" y="166951"/>
                  </a:lnTo>
                  <a:lnTo>
                    <a:pt x="29888" y="170832"/>
                  </a:lnTo>
                  <a:lnTo>
                    <a:pt x="31832" y="174412"/>
                  </a:lnTo>
                  <a:lnTo>
                    <a:pt x="33128" y="177790"/>
                  </a:lnTo>
                  <a:lnTo>
                    <a:pt x="35719" y="18752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SMARTInkAnnotation444"/>
            <p:cNvSpPr/>
            <p:nvPr/>
          </p:nvSpPr>
          <p:spPr>
            <a:xfrm>
              <a:off x="4179093" y="6188273"/>
              <a:ext cx="151806" cy="160735"/>
            </a:xfrm>
            <a:custGeom>
              <a:avLst/>
              <a:gdLst/>
              <a:ahLst/>
              <a:cxnLst/>
              <a:rect l="0" t="0" r="0" b="0"/>
              <a:pathLst>
                <a:path w="151806" h="160735">
                  <a:moveTo>
                    <a:pt x="151805" y="160734"/>
                  </a:moveTo>
                  <a:lnTo>
                    <a:pt x="151805" y="143565"/>
                  </a:lnTo>
                  <a:lnTo>
                    <a:pt x="150812" y="139366"/>
                  </a:lnTo>
                  <a:lnTo>
                    <a:pt x="149159" y="135575"/>
                  </a:lnTo>
                  <a:lnTo>
                    <a:pt x="147064" y="132055"/>
                  </a:lnTo>
                  <a:lnTo>
                    <a:pt x="144676" y="127724"/>
                  </a:lnTo>
                  <a:lnTo>
                    <a:pt x="139376" y="117620"/>
                  </a:lnTo>
                  <a:lnTo>
                    <a:pt x="137566" y="111156"/>
                  </a:lnTo>
                  <a:lnTo>
                    <a:pt x="136359" y="103870"/>
                  </a:lnTo>
                  <a:lnTo>
                    <a:pt x="135555" y="96036"/>
                  </a:lnTo>
                  <a:lnTo>
                    <a:pt x="133034" y="88828"/>
                  </a:lnTo>
                  <a:lnTo>
                    <a:pt x="129369" y="82039"/>
                  </a:lnTo>
                  <a:lnTo>
                    <a:pt x="124941" y="75528"/>
                  </a:lnTo>
                  <a:lnTo>
                    <a:pt x="120998" y="70196"/>
                  </a:lnTo>
                  <a:lnTo>
                    <a:pt x="117376" y="65649"/>
                  </a:lnTo>
                  <a:lnTo>
                    <a:pt x="113969" y="61625"/>
                  </a:lnTo>
                  <a:lnTo>
                    <a:pt x="109714" y="56958"/>
                  </a:lnTo>
                  <a:lnTo>
                    <a:pt x="99694" y="46482"/>
                  </a:lnTo>
                  <a:lnTo>
                    <a:pt x="94244" y="41902"/>
                  </a:lnTo>
                  <a:lnTo>
                    <a:pt x="88626" y="37856"/>
                  </a:lnTo>
                  <a:lnTo>
                    <a:pt x="82897" y="34167"/>
                  </a:lnTo>
                  <a:lnTo>
                    <a:pt x="78085" y="30715"/>
                  </a:lnTo>
                  <a:lnTo>
                    <a:pt x="73885" y="27422"/>
                  </a:lnTo>
                  <a:lnTo>
                    <a:pt x="70093" y="24234"/>
                  </a:lnTo>
                  <a:lnTo>
                    <a:pt x="64588" y="21117"/>
                  </a:lnTo>
                  <a:lnTo>
                    <a:pt x="57942" y="18047"/>
                  </a:lnTo>
                  <a:lnTo>
                    <a:pt x="50534" y="15008"/>
                  </a:lnTo>
                  <a:lnTo>
                    <a:pt x="43611" y="11990"/>
                  </a:lnTo>
                  <a:lnTo>
                    <a:pt x="30627" y="5990"/>
                  </a:lnTo>
                  <a:lnTo>
                    <a:pt x="25379" y="3993"/>
                  </a:lnTo>
                  <a:lnTo>
                    <a:pt x="20889" y="2662"/>
                  </a:lnTo>
                  <a:lnTo>
                    <a:pt x="16902" y="1774"/>
                  </a:lnTo>
                  <a:lnTo>
                    <a:pt x="13253" y="1183"/>
                  </a:lnTo>
                  <a:lnTo>
                    <a:pt x="9827" y="788"/>
                  </a:lnTo>
                  <a:lnTo>
                    <a:pt x="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SMARTInkAnnotation445"/>
            <p:cNvSpPr/>
            <p:nvPr/>
          </p:nvSpPr>
          <p:spPr>
            <a:xfrm>
              <a:off x="3554024" y="4598789"/>
              <a:ext cx="8922" cy="169665"/>
            </a:xfrm>
            <a:custGeom>
              <a:avLst/>
              <a:gdLst/>
              <a:ahLst/>
              <a:cxnLst/>
              <a:rect l="0" t="0" r="0" b="0"/>
              <a:pathLst>
                <a:path w="8922" h="169665">
                  <a:moveTo>
                    <a:pt x="8921" y="0"/>
                  </a:moveTo>
                  <a:lnTo>
                    <a:pt x="4180" y="0"/>
                  </a:lnTo>
                  <a:lnTo>
                    <a:pt x="2784" y="991"/>
                  </a:lnTo>
                  <a:lnTo>
                    <a:pt x="1853" y="2645"/>
                  </a:lnTo>
                  <a:lnTo>
                    <a:pt x="1232" y="4740"/>
                  </a:lnTo>
                  <a:lnTo>
                    <a:pt x="818" y="8121"/>
                  </a:lnTo>
                  <a:lnTo>
                    <a:pt x="542" y="12358"/>
                  </a:lnTo>
                  <a:lnTo>
                    <a:pt x="359" y="17169"/>
                  </a:lnTo>
                  <a:lnTo>
                    <a:pt x="100" y="38160"/>
                  </a:lnTo>
                  <a:lnTo>
                    <a:pt x="0" y="94251"/>
                  </a:lnTo>
                  <a:lnTo>
                    <a:pt x="989" y="105498"/>
                  </a:lnTo>
                  <a:lnTo>
                    <a:pt x="2641" y="116965"/>
                  </a:lnTo>
                  <a:lnTo>
                    <a:pt x="4734" y="128578"/>
                  </a:lnTo>
                  <a:lnTo>
                    <a:pt x="6130" y="138304"/>
                  </a:lnTo>
                  <a:lnTo>
                    <a:pt x="7060" y="146773"/>
                  </a:lnTo>
                  <a:lnTo>
                    <a:pt x="8921" y="16966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SMARTInkAnnotation446"/>
            <p:cNvSpPr/>
            <p:nvPr/>
          </p:nvSpPr>
          <p:spPr>
            <a:xfrm>
              <a:off x="3795117" y="6197203"/>
              <a:ext cx="1" cy="267891"/>
            </a:xfrm>
            <a:custGeom>
              <a:avLst/>
              <a:gdLst/>
              <a:ahLst/>
              <a:cxnLst/>
              <a:rect l="0" t="0" r="0" b="0"/>
              <a:pathLst>
                <a:path w="1" h="267891">
                  <a:moveTo>
                    <a:pt x="0" y="0"/>
                  </a:moveTo>
                  <a:lnTo>
                    <a:pt x="0" y="26789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SMARTInkAnnotation447"/>
            <p:cNvSpPr/>
            <p:nvPr/>
          </p:nvSpPr>
          <p:spPr>
            <a:xfrm>
              <a:off x="3402210" y="6206132"/>
              <a:ext cx="26791" cy="348259"/>
            </a:xfrm>
            <a:custGeom>
              <a:avLst/>
              <a:gdLst/>
              <a:ahLst/>
              <a:cxnLst/>
              <a:rect l="0" t="0" r="0" b="0"/>
              <a:pathLst>
                <a:path w="26791" h="348259">
                  <a:moveTo>
                    <a:pt x="26790" y="0"/>
                  </a:moveTo>
                  <a:lnTo>
                    <a:pt x="26790" y="21910"/>
                  </a:lnTo>
                  <a:lnTo>
                    <a:pt x="25797" y="30482"/>
                  </a:lnTo>
                  <a:lnTo>
                    <a:pt x="24144" y="40165"/>
                  </a:lnTo>
                  <a:lnTo>
                    <a:pt x="22049" y="50589"/>
                  </a:lnTo>
                  <a:lnTo>
                    <a:pt x="20652" y="62500"/>
                  </a:lnTo>
                  <a:lnTo>
                    <a:pt x="19721" y="75401"/>
                  </a:lnTo>
                  <a:lnTo>
                    <a:pt x="19101" y="88963"/>
                  </a:lnTo>
                  <a:lnTo>
                    <a:pt x="18411" y="122552"/>
                  </a:lnTo>
                  <a:lnTo>
                    <a:pt x="18227" y="141232"/>
                  </a:lnTo>
                  <a:lnTo>
                    <a:pt x="17113" y="161624"/>
                  </a:lnTo>
                  <a:lnTo>
                    <a:pt x="15377" y="183155"/>
                  </a:lnTo>
                  <a:lnTo>
                    <a:pt x="13228" y="205448"/>
                  </a:lnTo>
                  <a:lnTo>
                    <a:pt x="11795" y="226262"/>
                  </a:lnTo>
                  <a:lnTo>
                    <a:pt x="10840" y="246091"/>
                  </a:lnTo>
                  <a:lnTo>
                    <a:pt x="10204" y="265264"/>
                  </a:lnTo>
                  <a:lnTo>
                    <a:pt x="8787" y="283007"/>
                  </a:lnTo>
                  <a:lnTo>
                    <a:pt x="6850" y="299797"/>
                  </a:lnTo>
                  <a:lnTo>
                    <a:pt x="0" y="34825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SMARTInkAnnotation448"/>
            <p:cNvSpPr/>
            <p:nvPr/>
          </p:nvSpPr>
          <p:spPr>
            <a:xfrm>
              <a:off x="3196828" y="6188273"/>
              <a:ext cx="330399" cy="375048"/>
            </a:xfrm>
            <a:custGeom>
              <a:avLst/>
              <a:gdLst/>
              <a:ahLst/>
              <a:cxnLst/>
              <a:rect l="0" t="0" r="0" b="0"/>
              <a:pathLst>
                <a:path w="330399" h="375048">
                  <a:moveTo>
                    <a:pt x="330398" y="0"/>
                  </a:moveTo>
                  <a:lnTo>
                    <a:pt x="330398" y="4740"/>
                  </a:lnTo>
                  <a:lnTo>
                    <a:pt x="327752" y="12359"/>
                  </a:lnTo>
                  <a:lnTo>
                    <a:pt x="323269" y="22360"/>
                  </a:lnTo>
                  <a:lnTo>
                    <a:pt x="317969" y="33419"/>
                  </a:lnTo>
                  <a:lnTo>
                    <a:pt x="314175" y="40139"/>
                  </a:lnTo>
                  <a:lnTo>
                    <a:pt x="309661" y="47595"/>
                  </a:lnTo>
                  <a:lnTo>
                    <a:pt x="304667" y="55543"/>
                  </a:lnTo>
                  <a:lnTo>
                    <a:pt x="298361" y="63817"/>
                  </a:lnTo>
                  <a:lnTo>
                    <a:pt x="291181" y="72310"/>
                  </a:lnTo>
                  <a:lnTo>
                    <a:pt x="283417" y="80949"/>
                  </a:lnTo>
                  <a:lnTo>
                    <a:pt x="266853" y="98485"/>
                  </a:lnTo>
                  <a:lnTo>
                    <a:pt x="227226" y="138737"/>
                  </a:lnTo>
                  <a:lnTo>
                    <a:pt x="215976" y="151030"/>
                  </a:lnTo>
                  <a:lnTo>
                    <a:pt x="204507" y="164187"/>
                  </a:lnTo>
                  <a:lnTo>
                    <a:pt x="192893" y="177919"/>
                  </a:lnTo>
                  <a:lnTo>
                    <a:pt x="180189" y="192035"/>
                  </a:lnTo>
                  <a:lnTo>
                    <a:pt x="152844" y="220947"/>
                  </a:lnTo>
                  <a:lnTo>
                    <a:pt x="104818" y="269856"/>
                  </a:lnTo>
                  <a:lnTo>
                    <a:pt x="89722" y="286068"/>
                  </a:lnTo>
                  <a:lnTo>
                    <a:pt x="75690" y="301837"/>
                  </a:lnTo>
                  <a:lnTo>
                    <a:pt x="62366" y="317311"/>
                  </a:lnTo>
                  <a:lnTo>
                    <a:pt x="49514" y="330602"/>
                  </a:lnTo>
                  <a:lnTo>
                    <a:pt x="36978" y="342440"/>
                  </a:lnTo>
                  <a:lnTo>
                    <a:pt x="0" y="37504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SMARTInkAnnotation449"/>
            <p:cNvSpPr/>
            <p:nvPr/>
          </p:nvSpPr>
          <p:spPr>
            <a:xfrm>
              <a:off x="1884164" y="3348632"/>
              <a:ext cx="80229" cy="580262"/>
            </a:xfrm>
            <a:custGeom>
              <a:avLst/>
              <a:gdLst/>
              <a:ahLst/>
              <a:cxnLst/>
              <a:rect l="0" t="0" r="0" b="0"/>
              <a:pathLst>
                <a:path w="80229" h="580262">
                  <a:moveTo>
                    <a:pt x="35718" y="0"/>
                  </a:moveTo>
                  <a:lnTo>
                    <a:pt x="35718" y="33420"/>
                  </a:lnTo>
                  <a:lnTo>
                    <a:pt x="36711" y="39147"/>
                  </a:lnTo>
                  <a:lnTo>
                    <a:pt x="38364" y="44950"/>
                  </a:lnTo>
                  <a:lnTo>
                    <a:pt x="40459" y="50803"/>
                  </a:lnTo>
                  <a:lnTo>
                    <a:pt x="45824" y="57681"/>
                  </a:lnTo>
                  <a:lnTo>
                    <a:pt x="53369" y="65243"/>
                  </a:lnTo>
                  <a:lnTo>
                    <a:pt x="62368" y="73261"/>
                  </a:lnTo>
                  <a:lnTo>
                    <a:pt x="68368" y="81583"/>
                  </a:lnTo>
                  <a:lnTo>
                    <a:pt x="72368" y="90107"/>
                  </a:lnTo>
                  <a:lnTo>
                    <a:pt x="75034" y="98767"/>
                  </a:lnTo>
                  <a:lnTo>
                    <a:pt x="76812" y="107516"/>
                  </a:lnTo>
                  <a:lnTo>
                    <a:pt x="78787" y="125176"/>
                  </a:lnTo>
                  <a:lnTo>
                    <a:pt x="79313" y="135044"/>
                  </a:lnTo>
                  <a:lnTo>
                    <a:pt x="79899" y="156593"/>
                  </a:lnTo>
                  <a:lnTo>
                    <a:pt x="80228" y="191037"/>
                  </a:lnTo>
                  <a:lnTo>
                    <a:pt x="79282" y="203756"/>
                  </a:lnTo>
                  <a:lnTo>
                    <a:pt x="77659" y="217197"/>
                  </a:lnTo>
                  <a:lnTo>
                    <a:pt x="75585" y="231118"/>
                  </a:lnTo>
                  <a:lnTo>
                    <a:pt x="74203" y="244368"/>
                  </a:lnTo>
                  <a:lnTo>
                    <a:pt x="73281" y="257170"/>
                  </a:lnTo>
                  <a:lnTo>
                    <a:pt x="72666" y="269673"/>
                  </a:lnTo>
                  <a:lnTo>
                    <a:pt x="71264" y="282970"/>
                  </a:lnTo>
                  <a:lnTo>
                    <a:pt x="69338" y="296795"/>
                  </a:lnTo>
                  <a:lnTo>
                    <a:pt x="67061" y="310973"/>
                  </a:lnTo>
                  <a:lnTo>
                    <a:pt x="64551" y="324393"/>
                  </a:lnTo>
                  <a:lnTo>
                    <a:pt x="59116" y="349888"/>
                  </a:lnTo>
                  <a:lnTo>
                    <a:pt x="57270" y="362243"/>
                  </a:lnTo>
                  <a:lnTo>
                    <a:pt x="56039" y="374448"/>
                  </a:lnTo>
                  <a:lnTo>
                    <a:pt x="55219" y="386554"/>
                  </a:lnTo>
                  <a:lnTo>
                    <a:pt x="53680" y="398594"/>
                  </a:lnTo>
                  <a:lnTo>
                    <a:pt x="51661" y="410588"/>
                  </a:lnTo>
                  <a:lnTo>
                    <a:pt x="49323" y="422554"/>
                  </a:lnTo>
                  <a:lnTo>
                    <a:pt x="44080" y="446432"/>
                  </a:lnTo>
                  <a:lnTo>
                    <a:pt x="41293" y="458356"/>
                  </a:lnTo>
                  <a:lnTo>
                    <a:pt x="39435" y="469281"/>
                  </a:lnTo>
                  <a:lnTo>
                    <a:pt x="38196" y="479542"/>
                  </a:lnTo>
                  <a:lnTo>
                    <a:pt x="37370" y="489358"/>
                  </a:lnTo>
                  <a:lnTo>
                    <a:pt x="35827" y="497888"/>
                  </a:lnTo>
                  <a:lnTo>
                    <a:pt x="33807" y="505558"/>
                  </a:lnTo>
                  <a:lnTo>
                    <a:pt x="31467" y="512656"/>
                  </a:lnTo>
                  <a:lnTo>
                    <a:pt x="29908" y="519372"/>
                  </a:lnTo>
                  <a:lnTo>
                    <a:pt x="28175" y="532126"/>
                  </a:lnTo>
                  <a:lnTo>
                    <a:pt x="27405" y="544409"/>
                  </a:lnTo>
                  <a:lnTo>
                    <a:pt x="26971" y="559835"/>
                  </a:lnTo>
                  <a:lnTo>
                    <a:pt x="26799" y="578506"/>
                  </a:lnTo>
                  <a:lnTo>
                    <a:pt x="25803" y="579147"/>
                  </a:lnTo>
                  <a:lnTo>
                    <a:pt x="24148" y="579575"/>
                  </a:lnTo>
                  <a:lnTo>
                    <a:pt x="19101" y="580261"/>
                  </a:lnTo>
                  <a:lnTo>
                    <a:pt x="18687" y="579325"/>
                  </a:lnTo>
                  <a:lnTo>
                    <a:pt x="17932" y="571325"/>
                  </a:lnTo>
                  <a:lnTo>
                    <a:pt x="17860" y="528396"/>
                  </a:lnTo>
                  <a:lnTo>
                    <a:pt x="16867" y="523913"/>
                  </a:lnTo>
                  <a:lnTo>
                    <a:pt x="15213" y="519931"/>
                  </a:lnTo>
                  <a:lnTo>
                    <a:pt x="13119" y="516285"/>
                  </a:lnTo>
                  <a:lnTo>
                    <a:pt x="10791" y="506942"/>
                  </a:lnTo>
                  <a:lnTo>
                    <a:pt x="9297" y="489515"/>
                  </a:lnTo>
                  <a:lnTo>
                    <a:pt x="8182" y="485094"/>
                  </a:lnTo>
                  <a:lnTo>
                    <a:pt x="6447" y="480162"/>
                  </a:lnTo>
                  <a:lnTo>
                    <a:pt x="4298" y="474889"/>
                  </a:lnTo>
                  <a:lnTo>
                    <a:pt x="1910" y="466385"/>
                  </a:lnTo>
                  <a:lnTo>
                    <a:pt x="111" y="448368"/>
                  </a:lnTo>
                  <a:lnTo>
                    <a:pt x="4" y="435534"/>
                  </a:lnTo>
                  <a:lnTo>
                    <a:pt x="0" y="42862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SMARTInkAnnotation450"/>
            <p:cNvSpPr/>
            <p:nvPr/>
          </p:nvSpPr>
          <p:spPr>
            <a:xfrm>
              <a:off x="3018247" y="4866679"/>
              <a:ext cx="124967" cy="62509"/>
            </a:xfrm>
            <a:custGeom>
              <a:avLst/>
              <a:gdLst/>
              <a:ahLst/>
              <a:cxnLst/>
              <a:rect l="0" t="0" r="0" b="0"/>
              <a:pathLst>
                <a:path w="124967" h="62509">
                  <a:moveTo>
                    <a:pt x="71424" y="0"/>
                  </a:moveTo>
                  <a:lnTo>
                    <a:pt x="58122" y="0"/>
                  </a:lnTo>
                  <a:lnTo>
                    <a:pt x="55610" y="992"/>
                  </a:lnTo>
                  <a:lnTo>
                    <a:pt x="52945" y="2646"/>
                  </a:lnTo>
                  <a:lnTo>
                    <a:pt x="46276" y="7689"/>
                  </a:lnTo>
                  <a:lnTo>
                    <a:pt x="42719" y="8378"/>
                  </a:lnTo>
                  <a:lnTo>
                    <a:pt x="40381" y="8562"/>
                  </a:lnTo>
                  <a:lnTo>
                    <a:pt x="37830" y="9676"/>
                  </a:lnTo>
                  <a:lnTo>
                    <a:pt x="35138" y="11413"/>
                  </a:lnTo>
                  <a:lnTo>
                    <a:pt x="32350" y="13562"/>
                  </a:lnTo>
                  <a:lnTo>
                    <a:pt x="29500" y="15986"/>
                  </a:lnTo>
                  <a:lnTo>
                    <a:pt x="26607" y="18595"/>
                  </a:lnTo>
                  <a:lnTo>
                    <a:pt x="23687" y="21326"/>
                  </a:lnTo>
                  <a:lnTo>
                    <a:pt x="20748" y="23148"/>
                  </a:lnTo>
                  <a:lnTo>
                    <a:pt x="17796" y="24361"/>
                  </a:lnTo>
                  <a:lnTo>
                    <a:pt x="14836" y="25171"/>
                  </a:lnTo>
                  <a:lnTo>
                    <a:pt x="11871" y="26702"/>
                  </a:lnTo>
                  <a:lnTo>
                    <a:pt x="8902" y="28715"/>
                  </a:lnTo>
                  <a:lnTo>
                    <a:pt x="1748" y="34336"/>
                  </a:lnTo>
                  <a:lnTo>
                    <a:pt x="1160" y="35789"/>
                  </a:lnTo>
                  <a:lnTo>
                    <a:pt x="769" y="37749"/>
                  </a:lnTo>
                  <a:lnTo>
                    <a:pt x="141" y="43286"/>
                  </a:lnTo>
                  <a:lnTo>
                    <a:pt x="90" y="44733"/>
                  </a:lnTo>
                  <a:lnTo>
                    <a:pt x="0" y="52217"/>
                  </a:lnTo>
                  <a:lnTo>
                    <a:pt x="988" y="53663"/>
                  </a:lnTo>
                  <a:lnTo>
                    <a:pt x="2639" y="55620"/>
                  </a:lnTo>
                  <a:lnTo>
                    <a:pt x="4731" y="57916"/>
                  </a:lnTo>
                  <a:lnTo>
                    <a:pt x="7118" y="59447"/>
                  </a:lnTo>
                  <a:lnTo>
                    <a:pt x="9703" y="60467"/>
                  </a:lnTo>
                  <a:lnTo>
                    <a:pt x="12417" y="61147"/>
                  </a:lnTo>
                  <a:lnTo>
                    <a:pt x="15219" y="61601"/>
                  </a:lnTo>
                  <a:lnTo>
                    <a:pt x="18079" y="61904"/>
                  </a:lnTo>
                  <a:lnTo>
                    <a:pt x="20978" y="62105"/>
                  </a:lnTo>
                  <a:lnTo>
                    <a:pt x="23902" y="62239"/>
                  </a:lnTo>
                  <a:lnTo>
                    <a:pt x="29798" y="62389"/>
                  </a:lnTo>
                  <a:lnTo>
                    <a:pt x="90910" y="62508"/>
                  </a:lnTo>
                  <a:lnTo>
                    <a:pt x="94337" y="61515"/>
                  </a:lnTo>
                  <a:lnTo>
                    <a:pt x="97613" y="59862"/>
                  </a:lnTo>
                  <a:lnTo>
                    <a:pt x="100790" y="57767"/>
                  </a:lnTo>
                  <a:lnTo>
                    <a:pt x="103900" y="56371"/>
                  </a:lnTo>
                  <a:lnTo>
                    <a:pt x="106965" y="55440"/>
                  </a:lnTo>
                  <a:lnTo>
                    <a:pt x="110001" y="54819"/>
                  </a:lnTo>
                  <a:lnTo>
                    <a:pt x="112025" y="53414"/>
                  </a:lnTo>
                  <a:lnTo>
                    <a:pt x="113374" y="51483"/>
                  </a:lnTo>
                  <a:lnTo>
                    <a:pt x="114274" y="49206"/>
                  </a:lnTo>
                  <a:lnTo>
                    <a:pt x="115866" y="46694"/>
                  </a:lnTo>
                  <a:lnTo>
                    <a:pt x="117919" y="44028"/>
                  </a:lnTo>
                  <a:lnTo>
                    <a:pt x="120280" y="41259"/>
                  </a:lnTo>
                  <a:lnTo>
                    <a:pt x="121854" y="38419"/>
                  </a:lnTo>
                  <a:lnTo>
                    <a:pt x="122904" y="35534"/>
                  </a:lnTo>
                  <a:lnTo>
                    <a:pt x="124588" y="28517"/>
                  </a:lnTo>
                  <a:lnTo>
                    <a:pt x="124726" y="26949"/>
                  </a:lnTo>
                  <a:lnTo>
                    <a:pt x="124818" y="24911"/>
                  </a:lnTo>
                  <a:lnTo>
                    <a:pt x="124920" y="20001"/>
                  </a:lnTo>
                  <a:lnTo>
                    <a:pt x="124966" y="14512"/>
                  </a:lnTo>
                  <a:lnTo>
                    <a:pt x="123986" y="12651"/>
                  </a:lnTo>
                  <a:lnTo>
                    <a:pt x="122340" y="11411"/>
                  </a:lnTo>
                  <a:lnTo>
                    <a:pt x="120251" y="10584"/>
                  </a:lnTo>
                  <a:lnTo>
                    <a:pt x="118858" y="9041"/>
                  </a:lnTo>
                  <a:lnTo>
                    <a:pt x="117930" y="7019"/>
                  </a:lnTo>
                  <a:lnTo>
                    <a:pt x="117311" y="4679"/>
                  </a:lnTo>
                  <a:lnTo>
                    <a:pt x="115906" y="3120"/>
                  </a:lnTo>
                  <a:lnTo>
                    <a:pt x="113977" y="2080"/>
                  </a:lnTo>
                  <a:lnTo>
                    <a:pt x="111699" y="1387"/>
                  </a:lnTo>
                  <a:lnTo>
                    <a:pt x="109188" y="924"/>
                  </a:lnTo>
                  <a:lnTo>
                    <a:pt x="106522" y="616"/>
                  </a:lnTo>
                  <a:lnTo>
                    <a:pt x="103753" y="411"/>
                  </a:lnTo>
                  <a:lnTo>
                    <a:pt x="100914" y="274"/>
                  </a:lnTo>
                  <a:lnTo>
                    <a:pt x="95114" y="121"/>
                  </a:lnTo>
                  <a:lnTo>
                    <a:pt x="80354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SMARTInkAnnotation451"/>
            <p:cNvSpPr/>
            <p:nvPr/>
          </p:nvSpPr>
          <p:spPr>
            <a:xfrm>
              <a:off x="2143065" y="5066416"/>
              <a:ext cx="86963" cy="31895"/>
            </a:xfrm>
            <a:custGeom>
              <a:avLst/>
              <a:gdLst/>
              <a:ahLst/>
              <a:cxnLst/>
              <a:rect l="0" t="0" r="0" b="0"/>
              <a:pathLst>
                <a:path w="86963" h="31895">
                  <a:moveTo>
                    <a:pt x="0" y="0"/>
                  </a:moveTo>
                  <a:lnTo>
                    <a:pt x="4820" y="3921"/>
                  </a:lnTo>
                  <a:lnTo>
                    <a:pt x="12163" y="8464"/>
                  </a:lnTo>
                  <a:lnTo>
                    <a:pt x="20035" y="12486"/>
                  </a:lnTo>
                  <a:lnTo>
                    <a:pt x="35726" y="19600"/>
                  </a:lnTo>
                  <a:lnTo>
                    <a:pt x="49315" y="26069"/>
                  </a:lnTo>
                  <a:lnTo>
                    <a:pt x="55717" y="28191"/>
                  </a:lnTo>
                  <a:lnTo>
                    <a:pt x="61969" y="29605"/>
                  </a:lnTo>
                  <a:lnTo>
                    <a:pt x="68121" y="30549"/>
                  </a:lnTo>
                  <a:lnTo>
                    <a:pt x="74207" y="31177"/>
                  </a:lnTo>
                  <a:lnTo>
                    <a:pt x="80249" y="31596"/>
                  </a:lnTo>
                  <a:lnTo>
                    <a:pt x="86262" y="31877"/>
                  </a:lnTo>
                  <a:lnTo>
                    <a:pt x="86962" y="3189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SMARTInkAnnotation452"/>
            <p:cNvSpPr/>
            <p:nvPr/>
          </p:nvSpPr>
          <p:spPr>
            <a:xfrm>
              <a:off x="6002523" y="4482703"/>
              <a:ext cx="300437" cy="232126"/>
            </a:xfrm>
            <a:custGeom>
              <a:avLst/>
              <a:gdLst/>
              <a:ahLst/>
              <a:cxnLst/>
              <a:rect l="0" t="0" r="0" b="0"/>
              <a:pathLst>
                <a:path w="300437" h="232126">
                  <a:moveTo>
                    <a:pt x="87523" y="0"/>
                  </a:moveTo>
                  <a:lnTo>
                    <a:pt x="87523" y="4740"/>
                  </a:lnTo>
                  <a:lnTo>
                    <a:pt x="86531" y="6136"/>
                  </a:lnTo>
                  <a:lnTo>
                    <a:pt x="84877" y="7067"/>
                  </a:lnTo>
                  <a:lnTo>
                    <a:pt x="79402" y="9094"/>
                  </a:lnTo>
                  <a:lnTo>
                    <a:pt x="70354" y="13302"/>
                  </a:lnTo>
                  <a:lnTo>
                    <a:pt x="62364" y="18480"/>
                  </a:lnTo>
                  <a:lnTo>
                    <a:pt x="54513" y="24088"/>
                  </a:lnTo>
                  <a:lnTo>
                    <a:pt x="49642" y="26973"/>
                  </a:lnTo>
                  <a:lnTo>
                    <a:pt x="44409" y="29888"/>
                  </a:lnTo>
                  <a:lnTo>
                    <a:pt x="35950" y="35773"/>
                  </a:lnTo>
                  <a:lnTo>
                    <a:pt x="28883" y="41696"/>
                  </a:lnTo>
                  <a:lnTo>
                    <a:pt x="22435" y="47635"/>
                  </a:lnTo>
                  <a:lnTo>
                    <a:pt x="19326" y="51600"/>
                  </a:lnTo>
                  <a:lnTo>
                    <a:pt x="16261" y="56228"/>
                  </a:lnTo>
                  <a:lnTo>
                    <a:pt x="13227" y="61298"/>
                  </a:lnTo>
                  <a:lnTo>
                    <a:pt x="10211" y="66662"/>
                  </a:lnTo>
                  <a:lnTo>
                    <a:pt x="4215" y="77913"/>
                  </a:lnTo>
                  <a:lnTo>
                    <a:pt x="2219" y="83692"/>
                  </a:lnTo>
                  <a:lnTo>
                    <a:pt x="888" y="89529"/>
                  </a:lnTo>
                  <a:lnTo>
                    <a:pt x="0" y="95404"/>
                  </a:lnTo>
                  <a:lnTo>
                    <a:pt x="401" y="101306"/>
                  </a:lnTo>
                  <a:lnTo>
                    <a:pt x="1660" y="107224"/>
                  </a:lnTo>
                  <a:lnTo>
                    <a:pt x="3493" y="113155"/>
                  </a:lnTo>
                  <a:lnTo>
                    <a:pt x="5706" y="119092"/>
                  </a:lnTo>
                  <a:lnTo>
                    <a:pt x="8173" y="125035"/>
                  </a:lnTo>
                  <a:lnTo>
                    <a:pt x="10811" y="130982"/>
                  </a:lnTo>
                  <a:lnTo>
                    <a:pt x="14553" y="136930"/>
                  </a:lnTo>
                  <a:lnTo>
                    <a:pt x="19033" y="142880"/>
                  </a:lnTo>
                  <a:lnTo>
                    <a:pt x="24004" y="148832"/>
                  </a:lnTo>
                  <a:lnTo>
                    <a:pt x="29302" y="154783"/>
                  </a:lnTo>
                  <a:lnTo>
                    <a:pt x="40481" y="166688"/>
                  </a:lnTo>
                  <a:lnTo>
                    <a:pt x="57930" y="184547"/>
                  </a:lnTo>
                  <a:lnTo>
                    <a:pt x="63826" y="189507"/>
                  </a:lnTo>
                  <a:lnTo>
                    <a:pt x="69740" y="193807"/>
                  </a:lnTo>
                  <a:lnTo>
                    <a:pt x="75668" y="197665"/>
                  </a:lnTo>
                  <a:lnTo>
                    <a:pt x="82596" y="201230"/>
                  </a:lnTo>
                  <a:lnTo>
                    <a:pt x="90192" y="204598"/>
                  </a:lnTo>
                  <a:lnTo>
                    <a:pt x="98232" y="207836"/>
                  </a:lnTo>
                  <a:lnTo>
                    <a:pt x="115103" y="214080"/>
                  </a:lnTo>
                  <a:lnTo>
                    <a:pt x="123769" y="217133"/>
                  </a:lnTo>
                  <a:lnTo>
                    <a:pt x="131531" y="220161"/>
                  </a:lnTo>
                  <a:lnTo>
                    <a:pt x="138690" y="223173"/>
                  </a:lnTo>
                  <a:lnTo>
                    <a:pt x="145447" y="226172"/>
                  </a:lnTo>
                  <a:lnTo>
                    <a:pt x="152928" y="228172"/>
                  </a:lnTo>
                  <a:lnTo>
                    <a:pt x="160891" y="229505"/>
                  </a:lnTo>
                  <a:lnTo>
                    <a:pt x="169177" y="230394"/>
                  </a:lnTo>
                  <a:lnTo>
                    <a:pt x="177678" y="230986"/>
                  </a:lnTo>
                  <a:lnTo>
                    <a:pt x="186322" y="231381"/>
                  </a:lnTo>
                  <a:lnTo>
                    <a:pt x="210063" y="231937"/>
                  </a:lnTo>
                  <a:lnTo>
                    <a:pt x="235862" y="232125"/>
                  </a:lnTo>
                  <a:lnTo>
                    <a:pt x="241978" y="231148"/>
                  </a:lnTo>
                  <a:lnTo>
                    <a:pt x="248040" y="229505"/>
                  </a:lnTo>
                  <a:lnTo>
                    <a:pt x="254066" y="227417"/>
                  </a:lnTo>
                  <a:lnTo>
                    <a:pt x="263407" y="222451"/>
                  </a:lnTo>
                  <a:lnTo>
                    <a:pt x="270866" y="216937"/>
                  </a:lnTo>
                  <a:lnTo>
                    <a:pt x="277488" y="211179"/>
                  </a:lnTo>
                  <a:lnTo>
                    <a:pt x="283739" y="205313"/>
                  </a:lnTo>
                  <a:lnTo>
                    <a:pt x="286794" y="202359"/>
                  </a:lnTo>
                  <a:lnTo>
                    <a:pt x="288831" y="198406"/>
                  </a:lnTo>
                  <a:lnTo>
                    <a:pt x="290189" y="193786"/>
                  </a:lnTo>
                  <a:lnTo>
                    <a:pt x="291095" y="188722"/>
                  </a:lnTo>
                  <a:lnTo>
                    <a:pt x="292690" y="184353"/>
                  </a:lnTo>
                  <a:lnTo>
                    <a:pt x="294747" y="180449"/>
                  </a:lnTo>
                  <a:lnTo>
                    <a:pt x="297109" y="176854"/>
                  </a:lnTo>
                  <a:lnTo>
                    <a:pt x="298685" y="172473"/>
                  </a:lnTo>
                  <a:lnTo>
                    <a:pt x="299735" y="167568"/>
                  </a:lnTo>
                  <a:lnTo>
                    <a:pt x="300436" y="162313"/>
                  </a:lnTo>
                  <a:lnTo>
                    <a:pt x="299910" y="156826"/>
                  </a:lnTo>
                  <a:lnTo>
                    <a:pt x="298567" y="151183"/>
                  </a:lnTo>
                  <a:lnTo>
                    <a:pt x="296680" y="145437"/>
                  </a:lnTo>
                  <a:lnTo>
                    <a:pt x="294430" y="139622"/>
                  </a:lnTo>
                  <a:lnTo>
                    <a:pt x="291937" y="133760"/>
                  </a:lnTo>
                  <a:lnTo>
                    <a:pt x="289284" y="127869"/>
                  </a:lnTo>
                  <a:lnTo>
                    <a:pt x="285530" y="121957"/>
                  </a:lnTo>
                  <a:lnTo>
                    <a:pt x="281044" y="116031"/>
                  </a:lnTo>
                  <a:lnTo>
                    <a:pt x="276068" y="110096"/>
                  </a:lnTo>
                  <a:lnTo>
                    <a:pt x="270766" y="104155"/>
                  </a:lnTo>
                  <a:lnTo>
                    <a:pt x="259584" y="92262"/>
                  </a:lnTo>
                  <a:lnTo>
                    <a:pt x="246873" y="79151"/>
                  </a:lnTo>
                  <a:lnTo>
                    <a:pt x="242374" y="75587"/>
                  </a:lnTo>
                  <a:lnTo>
                    <a:pt x="237390" y="72219"/>
                  </a:lnTo>
                  <a:lnTo>
                    <a:pt x="232082" y="68982"/>
                  </a:lnTo>
                  <a:lnTo>
                    <a:pt x="226560" y="64839"/>
                  </a:lnTo>
                  <a:lnTo>
                    <a:pt x="220894" y="60093"/>
                  </a:lnTo>
                  <a:lnTo>
                    <a:pt x="215132" y="54945"/>
                  </a:lnTo>
                  <a:lnTo>
                    <a:pt x="209307" y="51513"/>
                  </a:lnTo>
                  <a:lnTo>
                    <a:pt x="203439" y="49225"/>
                  </a:lnTo>
                  <a:lnTo>
                    <a:pt x="197543" y="47699"/>
                  </a:lnTo>
                  <a:lnTo>
                    <a:pt x="191627" y="45690"/>
                  </a:lnTo>
                  <a:lnTo>
                    <a:pt x="185700" y="43358"/>
                  </a:lnTo>
                  <a:lnTo>
                    <a:pt x="179763" y="40811"/>
                  </a:lnTo>
                  <a:lnTo>
                    <a:pt x="173822" y="39114"/>
                  </a:lnTo>
                  <a:lnTo>
                    <a:pt x="167875" y="37981"/>
                  </a:lnTo>
                  <a:lnTo>
                    <a:pt x="161927" y="37227"/>
                  </a:lnTo>
                  <a:lnTo>
                    <a:pt x="155977" y="36724"/>
                  </a:lnTo>
                  <a:lnTo>
                    <a:pt x="150027" y="36388"/>
                  </a:lnTo>
                  <a:lnTo>
                    <a:pt x="144075" y="36165"/>
                  </a:lnTo>
                  <a:lnTo>
                    <a:pt x="139115" y="35024"/>
                  </a:lnTo>
                  <a:lnTo>
                    <a:pt x="134816" y="33271"/>
                  </a:lnTo>
                  <a:lnTo>
                    <a:pt x="123242" y="2678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SMARTInkAnnotation453"/>
            <p:cNvSpPr/>
            <p:nvPr/>
          </p:nvSpPr>
          <p:spPr>
            <a:xfrm>
              <a:off x="6576455" y="4607718"/>
              <a:ext cx="288693" cy="185726"/>
            </a:xfrm>
            <a:custGeom>
              <a:avLst/>
              <a:gdLst/>
              <a:ahLst/>
              <a:cxnLst/>
              <a:rect l="0" t="0" r="0" b="0"/>
              <a:pathLst>
                <a:path w="288693" h="185726">
                  <a:moveTo>
                    <a:pt x="67232" y="0"/>
                  </a:moveTo>
                  <a:lnTo>
                    <a:pt x="62492" y="0"/>
                  </a:lnTo>
                  <a:lnTo>
                    <a:pt x="60103" y="992"/>
                  </a:lnTo>
                  <a:lnTo>
                    <a:pt x="54803" y="4740"/>
                  </a:lnTo>
                  <a:lnTo>
                    <a:pt x="49141" y="9714"/>
                  </a:lnTo>
                  <a:lnTo>
                    <a:pt x="43316" y="15231"/>
                  </a:lnTo>
                  <a:lnTo>
                    <a:pt x="37421" y="20991"/>
                  </a:lnTo>
                  <a:lnTo>
                    <a:pt x="33467" y="23916"/>
                  </a:lnTo>
                  <a:lnTo>
                    <a:pt x="28847" y="26858"/>
                  </a:lnTo>
                  <a:lnTo>
                    <a:pt x="23783" y="29812"/>
                  </a:lnTo>
                  <a:lnTo>
                    <a:pt x="19414" y="33765"/>
                  </a:lnTo>
                  <a:lnTo>
                    <a:pt x="15510" y="38385"/>
                  </a:lnTo>
                  <a:lnTo>
                    <a:pt x="11914" y="43450"/>
                  </a:lnTo>
                  <a:lnTo>
                    <a:pt x="9518" y="47818"/>
                  </a:lnTo>
                  <a:lnTo>
                    <a:pt x="7919" y="51723"/>
                  </a:lnTo>
                  <a:lnTo>
                    <a:pt x="6855" y="55317"/>
                  </a:lnTo>
                  <a:lnTo>
                    <a:pt x="5152" y="59699"/>
                  </a:lnTo>
                  <a:lnTo>
                    <a:pt x="3025" y="64604"/>
                  </a:lnTo>
                  <a:lnTo>
                    <a:pt x="614" y="69858"/>
                  </a:lnTo>
                  <a:lnTo>
                    <a:pt x="0" y="74354"/>
                  </a:lnTo>
                  <a:lnTo>
                    <a:pt x="583" y="78342"/>
                  </a:lnTo>
                  <a:lnTo>
                    <a:pt x="1964" y="81994"/>
                  </a:lnTo>
                  <a:lnTo>
                    <a:pt x="2884" y="86413"/>
                  </a:lnTo>
                  <a:lnTo>
                    <a:pt x="3497" y="91343"/>
                  </a:lnTo>
                  <a:lnTo>
                    <a:pt x="3906" y="96614"/>
                  </a:lnTo>
                  <a:lnTo>
                    <a:pt x="6164" y="101120"/>
                  </a:lnTo>
                  <a:lnTo>
                    <a:pt x="9653" y="105117"/>
                  </a:lnTo>
                  <a:lnTo>
                    <a:pt x="13963" y="108773"/>
                  </a:lnTo>
                  <a:lnTo>
                    <a:pt x="18820" y="113195"/>
                  </a:lnTo>
                  <a:lnTo>
                    <a:pt x="29509" y="123400"/>
                  </a:lnTo>
                  <a:lnTo>
                    <a:pt x="36131" y="127908"/>
                  </a:lnTo>
                  <a:lnTo>
                    <a:pt x="43521" y="131905"/>
                  </a:lnTo>
                  <a:lnTo>
                    <a:pt x="51424" y="135561"/>
                  </a:lnTo>
                  <a:lnTo>
                    <a:pt x="59670" y="139984"/>
                  </a:lnTo>
                  <a:lnTo>
                    <a:pt x="68144" y="144917"/>
                  </a:lnTo>
                  <a:lnTo>
                    <a:pt x="76769" y="150189"/>
                  </a:lnTo>
                  <a:lnTo>
                    <a:pt x="85497" y="154696"/>
                  </a:lnTo>
                  <a:lnTo>
                    <a:pt x="94292" y="158694"/>
                  </a:lnTo>
                  <a:lnTo>
                    <a:pt x="103131" y="162350"/>
                  </a:lnTo>
                  <a:lnTo>
                    <a:pt x="112993" y="165780"/>
                  </a:lnTo>
                  <a:lnTo>
                    <a:pt x="123536" y="169060"/>
                  </a:lnTo>
                  <a:lnTo>
                    <a:pt x="144841" y="175349"/>
                  </a:lnTo>
                  <a:lnTo>
                    <a:pt x="164233" y="181451"/>
                  </a:lnTo>
                  <a:lnTo>
                    <a:pt x="173571" y="183475"/>
                  </a:lnTo>
                  <a:lnTo>
                    <a:pt x="182773" y="184825"/>
                  </a:lnTo>
                  <a:lnTo>
                    <a:pt x="191885" y="185725"/>
                  </a:lnTo>
                  <a:lnTo>
                    <a:pt x="200935" y="185332"/>
                  </a:lnTo>
                  <a:lnTo>
                    <a:pt x="209945" y="184078"/>
                  </a:lnTo>
                  <a:lnTo>
                    <a:pt x="218929" y="182250"/>
                  </a:lnTo>
                  <a:lnTo>
                    <a:pt x="226902" y="180040"/>
                  </a:lnTo>
                  <a:lnTo>
                    <a:pt x="234202" y="177573"/>
                  </a:lnTo>
                  <a:lnTo>
                    <a:pt x="241053" y="174937"/>
                  </a:lnTo>
                  <a:lnTo>
                    <a:pt x="246613" y="172187"/>
                  </a:lnTo>
                  <a:lnTo>
                    <a:pt x="255436" y="166486"/>
                  </a:lnTo>
                  <a:lnTo>
                    <a:pt x="259178" y="162584"/>
                  </a:lnTo>
                  <a:lnTo>
                    <a:pt x="262664" y="157999"/>
                  </a:lnTo>
                  <a:lnTo>
                    <a:pt x="265981" y="152958"/>
                  </a:lnTo>
                  <a:lnTo>
                    <a:pt x="269185" y="148605"/>
                  </a:lnTo>
                  <a:lnTo>
                    <a:pt x="272312" y="144710"/>
                  </a:lnTo>
                  <a:lnTo>
                    <a:pt x="275390" y="141122"/>
                  </a:lnTo>
                  <a:lnTo>
                    <a:pt x="278433" y="137738"/>
                  </a:lnTo>
                  <a:lnTo>
                    <a:pt x="284461" y="131332"/>
                  </a:lnTo>
                  <a:lnTo>
                    <a:pt x="286465" y="127242"/>
                  </a:lnTo>
                  <a:lnTo>
                    <a:pt x="287802" y="122531"/>
                  </a:lnTo>
                  <a:lnTo>
                    <a:pt x="288692" y="117406"/>
                  </a:lnTo>
                  <a:lnTo>
                    <a:pt x="288294" y="112005"/>
                  </a:lnTo>
                  <a:lnTo>
                    <a:pt x="287036" y="106420"/>
                  </a:lnTo>
                  <a:lnTo>
                    <a:pt x="285206" y="100713"/>
                  </a:lnTo>
                  <a:lnTo>
                    <a:pt x="282993" y="94923"/>
                  </a:lnTo>
                  <a:lnTo>
                    <a:pt x="280525" y="89079"/>
                  </a:lnTo>
                  <a:lnTo>
                    <a:pt x="277888" y="83199"/>
                  </a:lnTo>
                  <a:lnTo>
                    <a:pt x="274146" y="77294"/>
                  </a:lnTo>
                  <a:lnTo>
                    <a:pt x="269667" y="71373"/>
                  </a:lnTo>
                  <a:lnTo>
                    <a:pt x="264697" y="65442"/>
                  </a:lnTo>
                  <a:lnTo>
                    <a:pt x="259399" y="60495"/>
                  </a:lnTo>
                  <a:lnTo>
                    <a:pt x="253882" y="56205"/>
                  </a:lnTo>
                  <a:lnTo>
                    <a:pt x="248219" y="52353"/>
                  </a:lnTo>
                  <a:lnTo>
                    <a:pt x="242461" y="47800"/>
                  </a:lnTo>
                  <a:lnTo>
                    <a:pt x="236637" y="42781"/>
                  </a:lnTo>
                  <a:lnTo>
                    <a:pt x="230770" y="37450"/>
                  </a:lnTo>
                  <a:lnTo>
                    <a:pt x="224874" y="32904"/>
                  </a:lnTo>
                  <a:lnTo>
                    <a:pt x="218961" y="28882"/>
                  </a:lnTo>
                  <a:lnTo>
                    <a:pt x="213032" y="25208"/>
                  </a:lnTo>
                  <a:lnTo>
                    <a:pt x="207096" y="21766"/>
                  </a:lnTo>
                  <a:lnTo>
                    <a:pt x="195209" y="15297"/>
                  </a:lnTo>
                  <a:lnTo>
                    <a:pt x="188269" y="12182"/>
                  </a:lnTo>
                  <a:lnTo>
                    <a:pt x="180665" y="9113"/>
                  </a:lnTo>
                  <a:lnTo>
                    <a:pt x="172620" y="6075"/>
                  </a:lnTo>
                  <a:lnTo>
                    <a:pt x="165272" y="4051"/>
                  </a:lnTo>
                  <a:lnTo>
                    <a:pt x="158388" y="2700"/>
                  </a:lnTo>
                  <a:lnTo>
                    <a:pt x="151815" y="1801"/>
                  </a:lnTo>
                  <a:lnTo>
                    <a:pt x="146441" y="1201"/>
                  </a:lnTo>
                  <a:lnTo>
                    <a:pt x="137824" y="534"/>
                  </a:lnTo>
                  <a:lnTo>
                    <a:pt x="130687" y="237"/>
                  </a:lnTo>
                  <a:lnTo>
                    <a:pt x="121091" y="70"/>
                  </a:lnTo>
                  <a:lnTo>
                    <a:pt x="11188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SMARTInkAnnotation454"/>
            <p:cNvSpPr/>
            <p:nvPr/>
          </p:nvSpPr>
          <p:spPr>
            <a:xfrm>
              <a:off x="7126425" y="4616648"/>
              <a:ext cx="238790" cy="165508"/>
            </a:xfrm>
            <a:custGeom>
              <a:avLst/>
              <a:gdLst/>
              <a:ahLst/>
              <a:cxnLst/>
              <a:rect l="0" t="0" r="0" b="0"/>
              <a:pathLst>
                <a:path w="238790" h="165508">
                  <a:moveTo>
                    <a:pt x="97692" y="0"/>
                  </a:moveTo>
                  <a:lnTo>
                    <a:pt x="92952" y="0"/>
                  </a:lnTo>
                  <a:lnTo>
                    <a:pt x="91555" y="992"/>
                  </a:lnTo>
                  <a:lnTo>
                    <a:pt x="90624" y="2646"/>
                  </a:lnTo>
                  <a:lnTo>
                    <a:pt x="90003" y="4740"/>
                  </a:lnTo>
                  <a:lnTo>
                    <a:pt x="88597" y="6137"/>
                  </a:lnTo>
                  <a:lnTo>
                    <a:pt x="86668" y="7068"/>
                  </a:lnTo>
                  <a:lnTo>
                    <a:pt x="84389" y="7689"/>
                  </a:lnTo>
                  <a:lnTo>
                    <a:pt x="79211" y="11024"/>
                  </a:lnTo>
                  <a:lnTo>
                    <a:pt x="76442" y="13302"/>
                  </a:lnTo>
                  <a:lnTo>
                    <a:pt x="73603" y="14822"/>
                  </a:lnTo>
                  <a:lnTo>
                    <a:pt x="67804" y="16509"/>
                  </a:lnTo>
                  <a:lnTo>
                    <a:pt x="63875" y="18944"/>
                  </a:lnTo>
                  <a:lnTo>
                    <a:pt x="59272" y="22550"/>
                  </a:lnTo>
                  <a:lnTo>
                    <a:pt x="54219" y="26940"/>
                  </a:lnTo>
                  <a:lnTo>
                    <a:pt x="48867" y="30859"/>
                  </a:lnTo>
                  <a:lnTo>
                    <a:pt x="43314" y="34463"/>
                  </a:lnTo>
                  <a:lnTo>
                    <a:pt x="37626" y="37858"/>
                  </a:lnTo>
                  <a:lnTo>
                    <a:pt x="32843" y="41114"/>
                  </a:lnTo>
                  <a:lnTo>
                    <a:pt x="28663" y="44276"/>
                  </a:lnTo>
                  <a:lnTo>
                    <a:pt x="24883" y="47377"/>
                  </a:lnTo>
                  <a:lnTo>
                    <a:pt x="21372" y="50436"/>
                  </a:lnTo>
                  <a:lnTo>
                    <a:pt x="18038" y="53467"/>
                  </a:lnTo>
                  <a:lnTo>
                    <a:pt x="11688" y="59482"/>
                  </a:lnTo>
                  <a:lnTo>
                    <a:pt x="5559" y="65462"/>
                  </a:lnTo>
                  <a:lnTo>
                    <a:pt x="3528" y="69438"/>
                  </a:lnTo>
                  <a:lnTo>
                    <a:pt x="2173" y="74073"/>
                  </a:lnTo>
                  <a:lnTo>
                    <a:pt x="1270" y="79148"/>
                  </a:lnTo>
                  <a:lnTo>
                    <a:pt x="669" y="83523"/>
                  </a:lnTo>
                  <a:lnTo>
                    <a:pt x="267" y="87432"/>
                  </a:lnTo>
                  <a:lnTo>
                    <a:pt x="0" y="91030"/>
                  </a:lnTo>
                  <a:lnTo>
                    <a:pt x="814" y="95413"/>
                  </a:lnTo>
                  <a:lnTo>
                    <a:pt x="2349" y="100320"/>
                  </a:lnTo>
                  <a:lnTo>
                    <a:pt x="4363" y="105575"/>
                  </a:lnTo>
                  <a:lnTo>
                    <a:pt x="7692" y="110071"/>
                  </a:lnTo>
                  <a:lnTo>
                    <a:pt x="11895" y="114060"/>
                  </a:lnTo>
                  <a:lnTo>
                    <a:pt x="16682" y="117712"/>
                  </a:lnTo>
                  <a:lnTo>
                    <a:pt x="21857" y="122130"/>
                  </a:lnTo>
                  <a:lnTo>
                    <a:pt x="27291" y="127062"/>
                  </a:lnTo>
                  <a:lnTo>
                    <a:pt x="32899" y="132332"/>
                  </a:lnTo>
                  <a:lnTo>
                    <a:pt x="38621" y="136838"/>
                  </a:lnTo>
                  <a:lnTo>
                    <a:pt x="44421" y="140835"/>
                  </a:lnTo>
                  <a:lnTo>
                    <a:pt x="50271" y="144492"/>
                  </a:lnTo>
                  <a:lnTo>
                    <a:pt x="57148" y="147921"/>
                  </a:lnTo>
                  <a:lnTo>
                    <a:pt x="64709" y="151200"/>
                  </a:lnTo>
                  <a:lnTo>
                    <a:pt x="72727" y="154378"/>
                  </a:lnTo>
                  <a:lnTo>
                    <a:pt x="81049" y="156497"/>
                  </a:lnTo>
                  <a:lnTo>
                    <a:pt x="89573" y="157909"/>
                  </a:lnTo>
                  <a:lnTo>
                    <a:pt x="98232" y="158851"/>
                  </a:lnTo>
                  <a:lnTo>
                    <a:pt x="106982" y="160471"/>
                  </a:lnTo>
                  <a:lnTo>
                    <a:pt x="115791" y="162543"/>
                  </a:lnTo>
                  <a:lnTo>
                    <a:pt x="124641" y="164917"/>
                  </a:lnTo>
                  <a:lnTo>
                    <a:pt x="133517" y="165507"/>
                  </a:lnTo>
                  <a:lnTo>
                    <a:pt x="142412" y="164908"/>
                  </a:lnTo>
                  <a:lnTo>
                    <a:pt x="151317" y="163517"/>
                  </a:lnTo>
                  <a:lnTo>
                    <a:pt x="159239" y="162590"/>
                  </a:lnTo>
                  <a:lnTo>
                    <a:pt x="166505" y="161971"/>
                  </a:lnTo>
                  <a:lnTo>
                    <a:pt x="173333" y="161559"/>
                  </a:lnTo>
                  <a:lnTo>
                    <a:pt x="179869" y="160292"/>
                  </a:lnTo>
                  <a:lnTo>
                    <a:pt x="186210" y="158455"/>
                  </a:lnTo>
                  <a:lnTo>
                    <a:pt x="192423" y="156238"/>
                  </a:lnTo>
                  <a:lnTo>
                    <a:pt x="197557" y="153768"/>
                  </a:lnTo>
                  <a:lnTo>
                    <a:pt x="201972" y="151129"/>
                  </a:lnTo>
                  <a:lnTo>
                    <a:pt x="205907" y="148378"/>
                  </a:lnTo>
                  <a:lnTo>
                    <a:pt x="209522" y="145551"/>
                  </a:lnTo>
                  <a:lnTo>
                    <a:pt x="212925" y="142675"/>
                  </a:lnTo>
                  <a:lnTo>
                    <a:pt x="216186" y="139765"/>
                  </a:lnTo>
                  <a:lnTo>
                    <a:pt x="222455" y="133886"/>
                  </a:lnTo>
                  <a:lnTo>
                    <a:pt x="225516" y="130929"/>
                  </a:lnTo>
                  <a:lnTo>
                    <a:pt x="228549" y="126974"/>
                  </a:lnTo>
                  <a:lnTo>
                    <a:pt x="231563" y="122352"/>
                  </a:lnTo>
                  <a:lnTo>
                    <a:pt x="234563" y="117287"/>
                  </a:lnTo>
                  <a:lnTo>
                    <a:pt x="236565" y="112917"/>
                  </a:lnTo>
                  <a:lnTo>
                    <a:pt x="237899" y="109013"/>
                  </a:lnTo>
                  <a:lnTo>
                    <a:pt x="238789" y="105418"/>
                  </a:lnTo>
                  <a:lnTo>
                    <a:pt x="238389" y="102028"/>
                  </a:lnTo>
                  <a:lnTo>
                    <a:pt x="237130" y="98777"/>
                  </a:lnTo>
                  <a:lnTo>
                    <a:pt x="235300" y="95617"/>
                  </a:lnTo>
                  <a:lnTo>
                    <a:pt x="234079" y="92518"/>
                  </a:lnTo>
                  <a:lnTo>
                    <a:pt x="233265" y="89460"/>
                  </a:lnTo>
                  <a:lnTo>
                    <a:pt x="232721" y="86429"/>
                  </a:lnTo>
                  <a:lnTo>
                    <a:pt x="231368" y="82424"/>
                  </a:lnTo>
                  <a:lnTo>
                    <a:pt x="229473" y="77770"/>
                  </a:lnTo>
                  <a:lnTo>
                    <a:pt x="227218" y="72682"/>
                  </a:lnTo>
                  <a:lnTo>
                    <a:pt x="223731" y="68298"/>
                  </a:lnTo>
                  <a:lnTo>
                    <a:pt x="219420" y="64384"/>
                  </a:lnTo>
                  <a:lnTo>
                    <a:pt x="214563" y="60782"/>
                  </a:lnTo>
                  <a:lnTo>
                    <a:pt x="210332" y="56396"/>
                  </a:lnTo>
                  <a:lnTo>
                    <a:pt x="206521" y="51487"/>
                  </a:lnTo>
                  <a:lnTo>
                    <a:pt x="202986" y="46232"/>
                  </a:lnTo>
                  <a:lnTo>
                    <a:pt x="198645" y="41735"/>
                  </a:lnTo>
                  <a:lnTo>
                    <a:pt x="193768" y="37745"/>
                  </a:lnTo>
                  <a:lnTo>
                    <a:pt x="188532" y="34093"/>
                  </a:lnTo>
                  <a:lnTo>
                    <a:pt x="184048" y="30666"/>
                  </a:lnTo>
                  <a:lnTo>
                    <a:pt x="180067" y="27389"/>
                  </a:lnTo>
                  <a:lnTo>
                    <a:pt x="176422" y="24213"/>
                  </a:lnTo>
                  <a:lnTo>
                    <a:pt x="172007" y="21103"/>
                  </a:lnTo>
                  <a:lnTo>
                    <a:pt x="167078" y="18037"/>
                  </a:lnTo>
                  <a:lnTo>
                    <a:pt x="161809" y="15001"/>
                  </a:lnTo>
                  <a:lnTo>
                    <a:pt x="157304" y="12977"/>
                  </a:lnTo>
                  <a:lnTo>
                    <a:pt x="153308" y="11628"/>
                  </a:lnTo>
                  <a:lnTo>
                    <a:pt x="149652" y="10729"/>
                  </a:lnTo>
                  <a:lnTo>
                    <a:pt x="147215" y="9137"/>
                  </a:lnTo>
                  <a:lnTo>
                    <a:pt x="145590" y="7083"/>
                  </a:lnTo>
                  <a:lnTo>
                    <a:pt x="144507" y="4722"/>
                  </a:lnTo>
                  <a:lnTo>
                    <a:pt x="142792" y="3148"/>
                  </a:lnTo>
                  <a:lnTo>
                    <a:pt x="140657" y="2099"/>
                  </a:lnTo>
                  <a:lnTo>
                    <a:pt x="13341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SMARTInkAnnotation455"/>
            <p:cNvSpPr/>
            <p:nvPr/>
          </p:nvSpPr>
          <p:spPr>
            <a:xfrm>
              <a:off x="7643812" y="4473773"/>
              <a:ext cx="44540" cy="446485"/>
            </a:xfrm>
            <a:custGeom>
              <a:avLst/>
              <a:gdLst/>
              <a:ahLst/>
              <a:cxnLst/>
              <a:rect l="0" t="0" r="0" b="0"/>
              <a:pathLst>
                <a:path w="44540" h="446485">
                  <a:moveTo>
                    <a:pt x="35719" y="0"/>
                  </a:moveTo>
                  <a:lnTo>
                    <a:pt x="35719" y="12429"/>
                  </a:lnTo>
                  <a:lnTo>
                    <a:pt x="36710" y="16223"/>
                  </a:lnTo>
                  <a:lnTo>
                    <a:pt x="38364" y="20738"/>
                  </a:lnTo>
                  <a:lnTo>
                    <a:pt x="40458" y="25731"/>
                  </a:lnTo>
                  <a:lnTo>
                    <a:pt x="41856" y="31045"/>
                  </a:lnTo>
                  <a:lnTo>
                    <a:pt x="42787" y="36571"/>
                  </a:lnTo>
                  <a:lnTo>
                    <a:pt x="43821" y="48996"/>
                  </a:lnTo>
                  <a:lnTo>
                    <a:pt x="44280" y="64440"/>
                  </a:lnTo>
                  <a:lnTo>
                    <a:pt x="44539" y="89869"/>
                  </a:lnTo>
                  <a:lnTo>
                    <a:pt x="43583" y="98608"/>
                  </a:lnTo>
                  <a:lnTo>
                    <a:pt x="41954" y="107410"/>
                  </a:lnTo>
                  <a:lnTo>
                    <a:pt x="39876" y="116255"/>
                  </a:lnTo>
                  <a:lnTo>
                    <a:pt x="38490" y="125128"/>
                  </a:lnTo>
                  <a:lnTo>
                    <a:pt x="37566" y="134021"/>
                  </a:lnTo>
                  <a:lnTo>
                    <a:pt x="36950" y="142925"/>
                  </a:lnTo>
                  <a:lnTo>
                    <a:pt x="35547" y="152830"/>
                  </a:lnTo>
                  <a:lnTo>
                    <a:pt x="33620" y="163402"/>
                  </a:lnTo>
                  <a:lnTo>
                    <a:pt x="31343" y="174419"/>
                  </a:lnTo>
                  <a:lnTo>
                    <a:pt x="29825" y="184740"/>
                  </a:lnTo>
                  <a:lnTo>
                    <a:pt x="28813" y="194598"/>
                  </a:lnTo>
                  <a:lnTo>
                    <a:pt x="28139" y="204146"/>
                  </a:lnTo>
                  <a:lnTo>
                    <a:pt x="26696" y="214480"/>
                  </a:lnTo>
                  <a:lnTo>
                    <a:pt x="24743" y="225338"/>
                  </a:lnTo>
                  <a:lnTo>
                    <a:pt x="22448" y="236546"/>
                  </a:lnTo>
                  <a:lnTo>
                    <a:pt x="20919" y="247986"/>
                  </a:lnTo>
                  <a:lnTo>
                    <a:pt x="19899" y="259582"/>
                  </a:lnTo>
                  <a:lnTo>
                    <a:pt x="19219" y="271281"/>
                  </a:lnTo>
                  <a:lnTo>
                    <a:pt x="18463" y="294864"/>
                  </a:lnTo>
                  <a:lnTo>
                    <a:pt x="18262" y="306709"/>
                  </a:lnTo>
                  <a:lnTo>
                    <a:pt x="17135" y="318574"/>
                  </a:lnTo>
                  <a:lnTo>
                    <a:pt x="15393" y="330453"/>
                  </a:lnTo>
                  <a:lnTo>
                    <a:pt x="13238" y="342341"/>
                  </a:lnTo>
                  <a:lnTo>
                    <a:pt x="11802" y="354235"/>
                  </a:lnTo>
                  <a:lnTo>
                    <a:pt x="10845" y="366133"/>
                  </a:lnTo>
                  <a:lnTo>
                    <a:pt x="10206" y="378034"/>
                  </a:lnTo>
                  <a:lnTo>
                    <a:pt x="8789" y="388944"/>
                  </a:lnTo>
                  <a:lnTo>
                    <a:pt x="6851" y="399195"/>
                  </a:lnTo>
                  <a:lnTo>
                    <a:pt x="4567" y="409004"/>
                  </a:lnTo>
                  <a:lnTo>
                    <a:pt x="3045" y="417529"/>
                  </a:lnTo>
                  <a:lnTo>
                    <a:pt x="2029" y="425196"/>
                  </a:lnTo>
                  <a:lnTo>
                    <a:pt x="0" y="44648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SMARTInkAnnotation456"/>
            <p:cNvSpPr/>
            <p:nvPr/>
          </p:nvSpPr>
          <p:spPr>
            <a:xfrm>
              <a:off x="6116846" y="4955976"/>
              <a:ext cx="71428" cy="473275"/>
            </a:xfrm>
            <a:custGeom>
              <a:avLst/>
              <a:gdLst/>
              <a:ahLst/>
              <a:cxnLst/>
              <a:rect l="0" t="0" r="0" b="0"/>
              <a:pathLst>
                <a:path w="71428" h="473275">
                  <a:moveTo>
                    <a:pt x="8919" y="0"/>
                  </a:moveTo>
                  <a:lnTo>
                    <a:pt x="4179" y="9481"/>
                  </a:lnTo>
                  <a:lnTo>
                    <a:pt x="2782" y="15250"/>
                  </a:lnTo>
                  <a:lnTo>
                    <a:pt x="1231" y="29598"/>
                  </a:lnTo>
                  <a:lnTo>
                    <a:pt x="817" y="37591"/>
                  </a:lnTo>
                  <a:lnTo>
                    <a:pt x="357" y="54410"/>
                  </a:lnTo>
                  <a:lnTo>
                    <a:pt x="0" y="159698"/>
                  </a:lnTo>
                  <a:lnTo>
                    <a:pt x="988" y="173934"/>
                  </a:lnTo>
                  <a:lnTo>
                    <a:pt x="2639" y="188385"/>
                  </a:lnTo>
                  <a:lnTo>
                    <a:pt x="4733" y="202981"/>
                  </a:lnTo>
                  <a:lnTo>
                    <a:pt x="6129" y="217672"/>
                  </a:lnTo>
                  <a:lnTo>
                    <a:pt x="7059" y="232427"/>
                  </a:lnTo>
                  <a:lnTo>
                    <a:pt x="7679" y="247225"/>
                  </a:lnTo>
                  <a:lnTo>
                    <a:pt x="9085" y="262051"/>
                  </a:lnTo>
                  <a:lnTo>
                    <a:pt x="11014" y="276896"/>
                  </a:lnTo>
                  <a:lnTo>
                    <a:pt x="13292" y="291754"/>
                  </a:lnTo>
                  <a:lnTo>
                    <a:pt x="16795" y="306620"/>
                  </a:lnTo>
                  <a:lnTo>
                    <a:pt x="21115" y="321491"/>
                  </a:lnTo>
                  <a:lnTo>
                    <a:pt x="25979" y="336366"/>
                  </a:lnTo>
                  <a:lnTo>
                    <a:pt x="30214" y="352236"/>
                  </a:lnTo>
                  <a:lnTo>
                    <a:pt x="34030" y="368770"/>
                  </a:lnTo>
                  <a:lnTo>
                    <a:pt x="37566" y="385745"/>
                  </a:lnTo>
                  <a:lnTo>
                    <a:pt x="41908" y="400038"/>
                  </a:lnTo>
                  <a:lnTo>
                    <a:pt x="46787" y="412543"/>
                  </a:lnTo>
                  <a:lnTo>
                    <a:pt x="52023" y="423857"/>
                  </a:lnTo>
                  <a:lnTo>
                    <a:pt x="56507" y="434376"/>
                  </a:lnTo>
                  <a:lnTo>
                    <a:pt x="60488" y="444365"/>
                  </a:lnTo>
                  <a:lnTo>
                    <a:pt x="71427" y="47327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SMARTInkAnnotation457"/>
            <p:cNvSpPr/>
            <p:nvPr/>
          </p:nvSpPr>
          <p:spPr>
            <a:xfrm>
              <a:off x="6652617" y="5107781"/>
              <a:ext cx="35719" cy="455415"/>
            </a:xfrm>
            <a:custGeom>
              <a:avLst/>
              <a:gdLst/>
              <a:ahLst/>
              <a:cxnLst/>
              <a:rect l="0" t="0" r="0" b="0"/>
              <a:pathLst>
                <a:path w="35719" h="455415">
                  <a:moveTo>
                    <a:pt x="0" y="0"/>
                  </a:moveTo>
                  <a:lnTo>
                    <a:pt x="0" y="4740"/>
                  </a:lnTo>
                  <a:lnTo>
                    <a:pt x="991" y="8121"/>
                  </a:lnTo>
                  <a:lnTo>
                    <a:pt x="2645" y="12359"/>
                  </a:lnTo>
                  <a:lnTo>
                    <a:pt x="4739" y="17169"/>
                  </a:lnTo>
                  <a:lnTo>
                    <a:pt x="6137" y="23352"/>
                  </a:lnTo>
                  <a:lnTo>
                    <a:pt x="7067" y="30451"/>
                  </a:lnTo>
                  <a:lnTo>
                    <a:pt x="7688" y="38160"/>
                  </a:lnTo>
                  <a:lnTo>
                    <a:pt x="8102" y="48260"/>
                  </a:lnTo>
                  <a:lnTo>
                    <a:pt x="8561" y="72712"/>
                  </a:lnTo>
                  <a:lnTo>
                    <a:pt x="8897" y="170559"/>
                  </a:lnTo>
                  <a:lnTo>
                    <a:pt x="9900" y="189112"/>
                  </a:lnTo>
                  <a:lnTo>
                    <a:pt x="11561" y="208426"/>
                  </a:lnTo>
                  <a:lnTo>
                    <a:pt x="13660" y="228248"/>
                  </a:lnTo>
                  <a:lnTo>
                    <a:pt x="18639" y="266146"/>
                  </a:lnTo>
                  <a:lnTo>
                    <a:pt x="21356" y="284587"/>
                  </a:lnTo>
                  <a:lnTo>
                    <a:pt x="23166" y="303826"/>
                  </a:lnTo>
                  <a:lnTo>
                    <a:pt x="24373" y="323598"/>
                  </a:lnTo>
                  <a:lnTo>
                    <a:pt x="25179" y="343724"/>
                  </a:lnTo>
                  <a:lnTo>
                    <a:pt x="26707" y="362102"/>
                  </a:lnTo>
                  <a:lnTo>
                    <a:pt x="28718" y="379316"/>
                  </a:lnTo>
                  <a:lnTo>
                    <a:pt x="31052" y="395752"/>
                  </a:lnTo>
                  <a:lnTo>
                    <a:pt x="32607" y="409686"/>
                  </a:lnTo>
                  <a:lnTo>
                    <a:pt x="33645" y="421952"/>
                  </a:lnTo>
                  <a:lnTo>
                    <a:pt x="35718" y="45541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SMARTInkAnnotation458"/>
            <p:cNvSpPr/>
            <p:nvPr/>
          </p:nvSpPr>
          <p:spPr>
            <a:xfrm>
              <a:off x="7161609" y="5223867"/>
              <a:ext cx="44649" cy="437555"/>
            </a:xfrm>
            <a:custGeom>
              <a:avLst/>
              <a:gdLst/>
              <a:ahLst/>
              <a:cxnLst/>
              <a:rect l="0" t="0" r="0" b="0"/>
              <a:pathLst>
                <a:path w="44649" h="437555">
                  <a:moveTo>
                    <a:pt x="0" y="0"/>
                  </a:moveTo>
                  <a:lnTo>
                    <a:pt x="0" y="4740"/>
                  </a:lnTo>
                  <a:lnTo>
                    <a:pt x="991" y="9113"/>
                  </a:lnTo>
                  <a:lnTo>
                    <a:pt x="2645" y="15005"/>
                  </a:lnTo>
                  <a:lnTo>
                    <a:pt x="4739" y="21910"/>
                  </a:lnTo>
                  <a:lnTo>
                    <a:pt x="6137" y="30481"/>
                  </a:lnTo>
                  <a:lnTo>
                    <a:pt x="7068" y="40164"/>
                  </a:lnTo>
                  <a:lnTo>
                    <a:pt x="7688" y="50589"/>
                  </a:lnTo>
                  <a:lnTo>
                    <a:pt x="9095" y="63491"/>
                  </a:lnTo>
                  <a:lnTo>
                    <a:pt x="13302" y="93702"/>
                  </a:lnTo>
                  <a:lnTo>
                    <a:pt x="14821" y="110093"/>
                  </a:lnTo>
                  <a:lnTo>
                    <a:pt x="15834" y="126974"/>
                  </a:lnTo>
                  <a:lnTo>
                    <a:pt x="16509" y="144180"/>
                  </a:lnTo>
                  <a:lnTo>
                    <a:pt x="17951" y="162596"/>
                  </a:lnTo>
                  <a:lnTo>
                    <a:pt x="19906" y="181819"/>
                  </a:lnTo>
                  <a:lnTo>
                    <a:pt x="22199" y="201580"/>
                  </a:lnTo>
                  <a:lnTo>
                    <a:pt x="23729" y="220707"/>
                  </a:lnTo>
                  <a:lnTo>
                    <a:pt x="24750" y="239411"/>
                  </a:lnTo>
                  <a:lnTo>
                    <a:pt x="25429" y="257834"/>
                  </a:lnTo>
                  <a:lnTo>
                    <a:pt x="26874" y="276069"/>
                  </a:lnTo>
                  <a:lnTo>
                    <a:pt x="28830" y="294179"/>
                  </a:lnTo>
                  <a:lnTo>
                    <a:pt x="31127" y="312205"/>
                  </a:lnTo>
                  <a:lnTo>
                    <a:pt x="32658" y="329183"/>
                  </a:lnTo>
                  <a:lnTo>
                    <a:pt x="33677" y="345463"/>
                  </a:lnTo>
                  <a:lnTo>
                    <a:pt x="34812" y="374797"/>
                  </a:lnTo>
                  <a:lnTo>
                    <a:pt x="35315" y="397756"/>
                  </a:lnTo>
                  <a:lnTo>
                    <a:pt x="36442" y="407054"/>
                  </a:lnTo>
                  <a:lnTo>
                    <a:pt x="38185" y="415236"/>
                  </a:lnTo>
                  <a:lnTo>
                    <a:pt x="44648" y="43755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SMARTInkAnnotation459"/>
            <p:cNvSpPr/>
            <p:nvPr/>
          </p:nvSpPr>
          <p:spPr>
            <a:xfrm>
              <a:off x="7661671" y="5268515"/>
              <a:ext cx="25072" cy="535782"/>
            </a:xfrm>
            <a:custGeom>
              <a:avLst/>
              <a:gdLst/>
              <a:ahLst/>
              <a:cxnLst/>
              <a:rect l="0" t="0" r="0" b="0"/>
              <a:pathLst>
                <a:path w="25072" h="535782">
                  <a:moveTo>
                    <a:pt x="0" y="0"/>
                  </a:moveTo>
                  <a:lnTo>
                    <a:pt x="0" y="9481"/>
                  </a:lnTo>
                  <a:lnTo>
                    <a:pt x="992" y="17235"/>
                  </a:lnTo>
                  <a:lnTo>
                    <a:pt x="2646" y="27364"/>
                  </a:lnTo>
                  <a:lnTo>
                    <a:pt x="4740" y="39079"/>
                  </a:lnTo>
                  <a:lnTo>
                    <a:pt x="9714" y="73262"/>
                  </a:lnTo>
                  <a:lnTo>
                    <a:pt x="12429" y="93489"/>
                  </a:lnTo>
                  <a:lnTo>
                    <a:pt x="18092" y="150361"/>
                  </a:lnTo>
                  <a:lnTo>
                    <a:pt x="20990" y="183585"/>
                  </a:lnTo>
                  <a:lnTo>
                    <a:pt x="22923" y="218632"/>
                  </a:lnTo>
                  <a:lnTo>
                    <a:pt x="25071" y="291970"/>
                  </a:lnTo>
                  <a:lnTo>
                    <a:pt x="24652" y="327599"/>
                  </a:lnTo>
                  <a:lnTo>
                    <a:pt x="23380" y="362267"/>
                  </a:lnTo>
                  <a:lnTo>
                    <a:pt x="21539" y="396293"/>
                  </a:lnTo>
                  <a:lnTo>
                    <a:pt x="19321" y="426914"/>
                  </a:lnTo>
                  <a:lnTo>
                    <a:pt x="8930" y="53578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371600"/>
            <a:ext cx="8686800" cy="393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9063" y="1423988"/>
            <a:ext cx="8905875" cy="401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8" name="Group 47"/>
          <p:cNvGrpSpPr/>
          <p:nvPr/>
        </p:nvGrpSpPr>
        <p:grpSpPr>
          <a:xfrm>
            <a:off x="253840" y="286117"/>
            <a:ext cx="8255618" cy="5839649"/>
            <a:chOff x="253840" y="286117"/>
            <a:chExt cx="8255618" cy="5839649"/>
          </a:xfrm>
        </p:grpSpPr>
        <p:sp>
          <p:nvSpPr>
            <p:cNvPr id="3" name="SMARTInkAnnotation314"/>
            <p:cNvSpPr/>
            <p:nvPr/>
          </p:nvSpPr>
          <p:spPr>
            <a:xfrm>
              <a:off x="7447359" y="1535906"/>
              <a:ext cx="17850" cy="196454"/>
            </a:xfrm>
            <a:custGeom>
              <a:avLst/>
              <a:gdLst/>
              <a:ahLst/>
              <a:cxnLst/>
              <a:rect l="0" t="0" r="0" b="0"/>
              <a:pathLst>
                <a:path w="17850" h="196454">
                  <a:moveTo>
                    <a:pt x="0" y="0"/>
                  </a:moveTo>
                  <a:lnTo>
                    <a:pt x="13637" y="0"/>
                  </a:lnTo>
                  <a:lnTo>
                    <a:pt x="15044" y="992"/>
                  </a:lnTo>
                  <a:lnTo>
                    <a:pt x="15983" y="2646"/>
                  </a:lnTo>
                  <a:lnTo>
                    <a:pt x="16607" y="4740"/>
                  </a:lnTo>
                  <a:lnTo>
                    <a:pt x="17024" y="7129"/>
                  </a:lnTo>
                  <a:lnTo>
                    <a:pt x="17488" y="12429"/>
                  </a:lnTo>
                  <a:lnTo>
                    <a:pt x="17694" y="18091"/>
                  </a:lnTo>
                  <a:lnTo>
                    <a:pt x="17810" y="29504"/>
                  </a:lnTo>
                  <a:lnTo>
                    <a:pt x="17849" y="46397"/>
                  </a:lnTo>
                  <a:lnTo>
                    <a:pt x="16860" y="49783"/>
                  </a:lnTo>
                  <a:lnTo>
                    <a:pt x="15209" y="53032"/>
                  </a:lnTo>
                  <a:lnTo>
                    <a:pt x="13115" y="56191"/>
                  </a:lnTo>
                  <a:lnTo>
                    <a:pt x="11720" y="60281"/>
                  </a:lnTo>
                  <a:lnTo>
                    <a:pt x="10790" y="64992"/>
                  </a:lnTo>
                  <a:lnTo>
                    <a:pt x="10170" y="70117"/>
                  </a:lnTo>
                  <a:lnTo>
                    <a:pt x="9757" y="75518"/>
                  </a:lnTo>
                  <a:lnTo>
                    <a:pt x="9481" y="81103"/>
                  </a:lnTo>
                  <a:lnTo>
                    <a:pt x="9092" y="95799"/>
                  </a:lnTo>
                  <a:lnTo>
                    <a:pt x="8932" y="148940"/>
                  </a:lnTo>
                  <a:lnTo>
                    <a:pt x="8930" y="19645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SMARTInkAnnotation315"/>
            <p:cNvSpPr/>
            <p:nvPr/>
          </p:nvSpPr>
          <p:spPr>
            <a:xfrm>
              <a:off x="4991706" y="1687710"/>
              <a:ext cx="223073" cy="160581"/>
            </a:xfrm>
            <a:custGeom>
              <a:avLst/>
              <a:gdLst/>
              <a:ahLst/>
              <a:cxnLst/>
              <a:rect l="0" t="0" r="0" b="0"/>
              <a:pathLst>
                <a:path w="223073" h="160581">
                  <a:moveTo>
                    <a:pt x="44637" y="0"/>
                  </a:moveTo>
                  <a:lnTo>
                    <a:pt x="39897" y="4741"/>
                  </a:lnTo>
                  <a:lnTo>
                    <a:pt x="38500" y="7129"/>
                  </a:lnTo>
                  <a:lnTo>
                    <a:pt x="37569" y="9714"/>
                  </a:lnTo>
                  <a:lnTo>
                    <a:pt x="36949" y="12429"/>
                  </a:lnTo>
                  <a:lnTo>
                    <a:pt x="35543" y="15232"/>
                  </a:lnTo>
                  <a:lnTo>
                    <a:pt x="33613" y="18092"/>
                  </a:lnTo>
                  <a:lnTo>
                    <a:pt x="31335" y="20991"/>
                  </a:lnTo>
                  <a:lnTo>
                    <a:pt x="29816" y="23916"/>
                  </a:lnTo>
                  <a:lnTo>
                    <a:pt x="28803" y="26858"/>
                  </a:lnTo>
                  <a:lnTo>
                    <a:pt x="28128" y="29812"/>
                  </a:lnTo>
                  <a:lnTo>
                    <a:pt x="26686" y="33765"/>
                  </a:lnTo>
                  <a:lnTo>
                    <a:pt x="24732" y="38385"/>
                  </a:lnTo>
                  <a:lnTo>
                    <a:pt x="22437" y="43450"/>
                  </a:lnTo>
                  <a:lnTo>
                    <a:pt x="19916" y="47818"/>
                  </a:lnTo>
                  <a:lnTo>
                    <a:pt x="17242" y="51723"/>
                  </a:lnTo>
                  <a:lnTo>
                    <a:pt x="14467" y="55318"/>
                  </a:lnTo>
                  <a:lnTo>
                    <a:pt x="12618" y="58707"/>
                  </a:lnTo>
                  <a:lnTo>
                    <a:pt x="11385" y="61958"/>
                  </a:lnTo>
                  <a:lnTo>
                    <a:pt x="10563" y="65118"/>
                  </a:lnTo>
                  <a:lnTo>
                    <a:pt x="9022" y="69209"/>
                  </a:lnTo>
                  <a:lnTo>
                    <a:pt x="7003" y="73921"/>
                  </a:lnTo>
                  <a:lnTo>
                    <a:pt x="4665" y="79046"/>
                  </a:lnTo>
                  <a:lnTo>
                    <a:pt x="3106" y="83455"/>
                  </a:lnTo>
                  <a:lnTo>
                    <a:pt x="2067" y="87387"/>
                  </a:lnTo>
                  <a:lnTo>
                    <a:pt x="1374" y="91000"/>
                  </a:lnTo>
                  <a:lnTo>
                    <a:pt x="912" y="95393"/>
                  </a:lnTo>
                  <a:lnTo>
                    <a:pt x="605" y="100307"/>
                  </a:lnTo>
                  <a:lnTo>
                    <a:pt x="262" y="110065"/>
                  </a:lnTo>
                  <a:lnTo>
                    <a:pt x="70" y="121137"/>
                  </a:lnTo>
                  <a:lnTo>
                    <a:pt x="0" y="136804"/>
                  </a:lnTo>
                  <a:lnTo>
                    <a:pt x="988" y="139820"/>
                  </a:lnTo>
                  <a:lnTo>
                    <a:pt x="2639" y="142822"/>
                  </a:lnTo>
                  <a:lnTo>
                    <a:pt x="4732" y="145817"/>
                  </a:lnTo>
                  <a:lnTo>
                    <a:pt x="7120" y="148805"/>
                  </a:lnTo>
                  <a:lnTo>
                    <a:pt x="9704" y="151789"/>
                  </a:lnTo>
                  <a:lnTo>
                    <a:pt x="12419" y="154771"/>
                  </a:lnTo>
                  <a:lnTo>
                    <a:pt x="15221" y="156759"/>
                  </a:lnTo>
                  <a:lnTo>
                    <a:pt x="20980" y="158968"/>
                  </a:lnTo>
                  <a:lnTo>
                    <a:pt x="26847" y="159949"/>
                  </a:lnTo>
                  <a:lnTo>
                    <a:pt x="33754" y="160386"/>
                  </a:lnTo>
                  <a:lnTo>
                    <a:pt x="43438" y="160580"/>
                  </a:lnTo>
                  <a:lnTo>
                    <a:pt x="48798" y="159639"/>
                  </a:lnTo>
                  <a:lnTo>
                    <a:pt x="54357" y="158020"/>
                  </a:lnTo>
                  <a:lnTo>
                    <a:pt x="60047" y="155948"/>
                  </a:lnTo>
                  <a:lnTo>
                    <a:pt x="65824" y="153575"/>
                  </a:lnTo>
                  <a:lnTo>
                    <a:pt x="71660" y="151001"/>
                  </a:lnTo>
                  <a:lnTo>
                    <a:pt x="83436" y="145494"/>
                  </a:lnTo>
                  <a:lnTo>
                    <a:pt x="113112" y="130922"/>
                  </a:lnTo>
                  <a:lnTo>
                    <a:pt x="119061" y="126969"/>
                  </a:lnTo>
                  <a:lnTo>
                    <a:pt x="125010" y="122349"/>
                  </a:lnTo>
                  <a:lnTo>
                    <a:pt x="130962" y="117285"/>
                  </a:lnTo>
                  <a:lnTo>
                    <a:pt x="136913" y="111924"/>
                  </a:lnTo>
                  <a:lnTo>
                    <a:pt x="148818" y="100677"/>
                  </a:lnTo>
                  <a:lnTo>
                    <a:pt x="154771" y="95891"/>
                  </a:lnTo>
                  <a:lnTo>
                    <a:pt x="160724" y="91709"/>
                  </a:lnTo>
                  <a:lnTo>
                    <a:pt x="166677" y="87928"/>
                  </a:lnTo>
                  <a:lnTo>
                    <a:pt x="172630" y="83424"/>
                  </a:lnTo>
                  <a:lnTo>
                    <a:pt x="178583" y="78436"/>
                  </a:lnTo>
                  <a:lnTo>
                    <a:pt x="189497" y="68595"/>
                  </a:lnTo>
                  <a:lnTo>
                    <a:pt x="197655" y="60914"/>
                  </a:lnTo>
                  <a:lnTo>
                    <a:pt x="214069" y="44831"/>
                  </a:lnTo>
                  <a:lnTo>
                    <a:pt x="217123" y="41794"/>
                  </a:lnTo>
                  <a:lnTo>
                    <a:pt x="219159" y="38777"/>
                  </a:lnTo>
                  <a:lnTo>
                    <a:pt x="220517" y="35773"/>
                  </a:lnTo>
                  <a:lnTo>
                    <a:pt x="222695" y="28564"/>
                  </a:lnTo>
                  <a:lnTo>
                    <a:pt x="222993" y="24932"/>
                  </a:lnTo>
                  <a:lnTo>
                    <a:pt x="223072" y="22575"/>
                  </a:lnTo>
                  <a:lnTo>
                    <a:pt x="222133" y="21003"/>
                  </a:lnTo>
                  <a:lnTo>
                    <a:pt x="220515" y="19955"/>
                  </a:lnTo>
                  <a:lnTo>
                    <a:pt x="215079" y="17799"/>
                  </a:lnTo>
                  <a:lnTo>
                    <a:pt x="206048" y="13533"/>
                  </a:lnTo>
                  <a:lnTo>
                    <a:pt x="199869" y="11999"/>
                  </a:lnTo>
                  <a:lnTo>
                    <a:pt x="192774" y="10976"/>
                  </a:lnTo>
                  <a:lnTo>
                    <a:pt x="185067" y="10294"/>
                  </a:lnTo>
                  <a:lnTo>
                    <a:pt x="176952" y="9839"/>
                  </a:lnTo>
                  <a:lnTo>
                    <a:pt x="159998" y="9334"/>
                  </a:lnTo>
                  <a:lnTo>
                    <a:pt x="94653" y="8966"/>
                  </a:lnTo>
                  <a:lnTo>
                    <a:pt x="83934" y="9946"/>
                  </a:lnTo>
                  <a:lnTo>
                    <a:pt x="73812" y="11592"/>
                  </a:lnTo>
                  <a:lnTo>
                    <a:pt x="64087" y="13681"/>
                  </a:lnTo>
                  <a:lnTo>
                    <a:pt x="55620" y="15074"/>
                  </a:lnTo>
                  <a:lnTo>
                    <a:pt x="47990" y="16003"/>
                  </a:lnTo>
                  <a:lnTo>
                    <a:pt x="26778" y="1786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316"/>
            <p:cNvSpPr/>
            <p:nvPr/>
          </p:nvSpPr>
          <p:spPr>
            <a:xfrm>
              <a:off x="2777135" y="1544835"/>
              <a:ext cx="8928" cy="258962"/>
            </a:xfrm>
            <a:custGeom>
              <a:avLst/>
              <a:gdLst/>
              <a:ahLst/>
              <a:cxnLst/>
              <a:rect l="0" t="0" r="0" b="0"/>
              <a:pathLst>
                <a:path w="8928" h="258962">
                  <a:moveTo>
                    <a:pt x="8927" y="0"/>
                  </a:moveTo>
                  <a:lnTo>
                    <a:pt x="8927" y="7689"/>
                  </a:lnTo>
                  <a:lnTo>
                    <a:pt x="7935" y="9095"/>
                  </a:lnTo>
                  <a:lnTo>
                    <a:pt x="6281" y="11024"/>
                  </a:lnTo>
                  <a:lnTo>
                    <a:pt x="4186" y="13303"/>
                  </a:lnTo>
                  <a:lnTo>
                    <a:pt x="2790" y="16806"/>
                  </a:lnTo>
                  <a:lnTo>
                    <a:pt x="1859" y="21126"/>
                  </a:lnTo>
                  <a:lnTo>
                    <a:pt x="1238" y="25990"/>
                  </a:lnTo>
                  <a:lnTo>
                    <a:pt x="824" y="30226"/>
                  </a:lnTo>
                  <a:lnTo>
                    <a:pt x="549" y="34041"/>
                  </a:lnTo>
                  <a:lnTo>
                    <a:pt x="365" y="37577"/>
                  </a:lnTo>
                  <a:lnTo>
                    <a:pt x="160" y="49443"/>
                  </a:lnTo>
                  <a:lnTo>
                    <a:pt x="0" y="120727"/>
                  </a:lnTo>
                  <a:lnTo>
                    <a:pt x="991" y="129102"/>
                  </a:lnTo>
                  <a:lnTo>
                    <a:pt x="2644" y="138654"/>
                  </a:lnTo>
                  <a:lnTo>
                    <a:pt x="4739" y="148991"/>
                  </a:lnTo>
                  <a:lnTo>
                    <a:pt x="6135" y="158859"/>
                  </a:lnTo>
                  <a:lnTo>
                    <a:pt x="7065" y="168414"/>
                  </a:lnTo>
                  <a:lnTo>
                    <a:pt x="7686" y="177760"/>
                  </a:lnTo>
                  <a:lnTo>
                    <a:pt x="8100" y="186968"/>
                  </a:lnTo>
                  <a:lnTo>
                    <a:pt x="8559" y="205136"/>
                  </a:lnTo>
                  <a:lnTo>
                    <a:pt x="8927" y="25896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317"/>
            <p:cNvSpPr/>
            <p:nvPr/>
          </p:nvSpPr>
          <p:spPr>
            <a:xfrm>
              <a:off x="464343" y="1526976"/>
              <a:ext cx="44650" cy="187525"/>
            </a:xfrm>
            <a:custGeom>
              <a:avLst/>
              <a:gdLst/>
              <a:ahLst/>
              <a:cxnLst/>
              <a:rect l="0" t="0" r="0" b="0"/>
              <a:pathLst>
                <a:path w="44650" h="187525">
                  <a:moveTo>
                    <a:pt x="0" y="0"/>
                  </a:moveTo>
                  <a:lnTo>
                    <a:pt x="0" y="12429"/>
                  </a:lnTo>
                  <a:lnTo>
                    <a:pt x="992" y="16224"/>
                  </a:lnTo>
                  <a:lnTo>
                    <a:pt x="2646" y="20737"/>
                  </a:lnTo>
                  <a:lnTo>
                    <a:pt x="4741" y="25731"/>
                  </a:lnTo>
                  <a:lnTo>
                    <a:pt x="6137" y="32037"/>
                  </a:lnTo>
                  <a:lnTo>
                    <a:pt x="7068" y="39217"/>
                  </a:lnTo>
                  <a:lnTo>
                    <a:pt x="7689" y="46981"/>
                  </a:lnTo>
                  <a:lnTo>
                    <a:pt x="9095" y="56125"/>
                  </a:lnTo>
                  <a:lnTo>
                    <a:pt x="11024" y="66190"/>
                  </a:lnTo>
                  <a:lnTo>
                    <a:pt x="15814" y="87957"/>
                  </a:lnTo>
                  <a:lnTo>
                    <a:pt x="21250" y="110860"/>
                  </a:lnTo>
                  <a:lnTo>
                    <a:pt x="24089" y="121532"/>
                  </a:lnTo>
                  <a:lnTo>
                    <a:pt x="29888" y="141327"/>
                  </a:lnTo>
                  <a:lnTo>
                    <a:pt x="44649" y="18752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318"/>
            <p:cNvSpPr/>
            <p:nvPr/>
          </p:nvSpPr>
          <p:spPr>
            <a:xfrm>
              <a:off x="375046" y="5054203"/>
              <a:ext cx="392908" cy="383977"/>
            </a:xfrm>
            <a:custGeom>
              <a:avLst/>
              <a:gdLst/>
              <a:ahLst/>
              <a:cxnLst/>
              <a:rect l="0" t="0" r="0" b="0"/>
              <a:pathLst>
                <a:path w="392908" h="383977">
                  <a:moveTo>
                    <a:pt x="392907" y="0"/>
                  </a:moveTo>
                  <a:lnTo>
                    <a:pt x="388166" y="4740"/>
                  </a:lnTo>
                  <a:lnTo>
                    <a:pt x="385778" y="6136"/>
                  </a:lnTo>
                  <a:lnTo>
                    <a:pt x="380478" y="7688"/>
                  </a:lnTo>
                  <a:lnTo>
                    <a:pt x="377675" y="10087"/>
                  </a:lnTo>
                  <a:lnTo>
                    <a:pt x="367999" y="21950"/>
                  </a:lnTo>
                  <a:lnTo>
                    <a:pt x="353005" y="33182"/>
                  </a:lnTo>
                  <a:lnTo>
                    <a:pt x="341769" y="43190"/>
                  </a:lnTo>
                  <a:lnTo>
                    <a:pt x="330161" y="54253"/>
                  </a:lnTo>
                  <a:lnTo>
                    <a:pt x="306539" y="77523"/>
                  </a:lnTo>
                  <a:lnTo>
                    <a:pt x="299610" y="83432"/>
                  </a:lnTo>
                  <a:lnTo>
                    <a:pt x="292013" y="89355"/>
                  </a:lnTo>
                  <a:lnTo>
                    <a:pt x="283972" y="95289"/>
                  </a:lnTo>
                  <a:lnTo>
                    <a:pt x="276628" y="101229"/>
                  </a:lnTo>
                  <a:lnTo>
                    <a:pt x="269747" y="107173"/>
                  </a:lnTo>
                  <a:lnTo>
                    <a:pt x="263175" y="113121"/>
                  </a:lnTo>
                  <a:lnTo>
                    <a:pt x="247936" y="127666"/>
                  </a:lnTo>
                  <a:lnTo>
                    <a:pt x="239705" y="135712"/>
                  </a:lnTo>
                  <a:lnTo>
                    <a:pt x="231241" y="143061"/>
                  </a:lnTo>
                  <a:lnTo>
                    <a:pt x="222621" y="149944"/>
                  </a:lnTo>
                  <a:lnTo>
                    <a:pt x="213899" y="156517"/>
                  </a:lnTo>
                  <a:lnTo>
                    <a:pt x="205107" y="163876"/>
                  </a:lnTo>
                  <a:lnTo>
                    <a:pt x="196269" y="171759"/>
                  </a:lnTo>
                  <a:lnTo>
                    <a:pt x="178512" y="188454"/>
                  </a:lnTo>
                  <a:lnTo>
                    <a:pt x="131146" y="235046"/>
                  </a:lnTo>
                  <a:lnTo>
                    <a:pt x="114842" y="251308"/>
                  </a:lnTo>
                  <a:lnTo>
                    <a:pt x="107319" y="259812"/>
                  </a:lnTo>
                  <a:lnTo>
                    <a:pt x="100320" y="268458"/>
                  </a:lnTo>
                  <a:lnTo>
                    <a:pt x="93669" y="277199"/>
                  </a:lnTo>
                  <a:lnTo>
                    <a:pt x="86259" y="285010"/>
                  </a:lnTo>
                  <a:lnTo>
                    <a:pt x="78342" y="292202"/>
                  </a:lnTo>
                  <a:lnTo>
                    <a:pt x="70087" y="298981"/>
                  </a:lnTo>
                  <a:lnTo>
                    <a:pt x="62600" y="306476"/>
                  </a:lnTo>
                  <a:lnTo>
                    <a:pt x="55624" y="314451"/>
                  </a:lnTo>
                  <a:lnTo>
                    <a:pt x="48989" y="322743"/>
                  </a:lnTo>
                  <a:lnTo>
                    <a:pt x="42581" y="330255"/>
                  </a:lnTo>
                  <a:lnTo>
                    <a:pt x="36325" y="337248"/>
                  </a:lnTo>
                  <a:lnTo>
                    <a:pt x="30170" y="343895"/>
                  </a:lnTo>
                  <a:lnTo>
                    <a:pt x="25074" y="350310"/>
                  </a:lnTo>
                  <a:lnTo>
                    <a:pt x="20685" y="356570"/>
                  </a:lnTo>
                  <a:lnTo>
                    <a:pt x="13162" y="367827"/>
                  </a:lnTo>
                  <a:lnTo>
                    <a:pt x="9767" y="372218"/>
                  </a:lnTo>
                  <a:lnTo>
                    <a:pt x="0" y="38397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319"/>
            <p:cNvSpPr/>
            <p:nvPr/>
          </p:nvSpPr>
          <p:spPr>
            <a:xfrm>
              <a:off x="482203" y="4804171"/>
              <a:ext cx="267891" cy="678658"/>
            </a:xfrm>
            <a:custGeom>
              <a:avLst/>
              <a:gdLst/>
              <a:ahLst/>
              <a:cxnLst/>
              <a:rect l="0" t="0" r="0" b="0"/>
              <a:pathLst>
                <a:path w="267891" h="678658">
                  <a:moveTo>
                    <a:pt x="0" y="0"/>
                  </a:moveTo>
                  <a:lnTo>
                    <a:pt x="0" y="12429"/>
                  </a:lnTo>
                  <a:lnTo>
                    <a:pt x="992" y="15232"/>
                  </a:lnTo>
                  <a:lnTo>
                    <a:pt x="9713" y="29504"/>
                  </a:lnTo>
                  <a:lnTo>
                    <a:pt x="15231" y="40894"/>
                  </a:lnTo>
                  <a:lnTo>
                    <a:pt x="20990" y="55878"/>
                  </a:lnTo>
                  <a:lnTo>
                    <a:pt x="24908" y="64041"/>
                  </a:lnTo>
                  <a:lnTo>
                    <a:pt x="29503" y="72460"/>
                  </a:lnTo>
                  <a:lnTo>
                    <a:pt x="34552" y="81049"/>
                  </a:lnTo>
                  <a:lnTo>
                    <a:pt x="42807" y="98530"/>
                  </a:lnTo>
                  <a:lnTo>
                    <a:pt x="50775" y="116221"/>
                  </a:lnTo>
                  <a:lnTo>
                    <a:pt x="55678" y="125105"/>
                  </a:lnTo>
                  <a:lnTo>
                    <a:pt x="60931" y="134006"/>
                  </a:lnTo>
                  <a:lnTo>
                    <a:pt x="65425" y="144900"/>
                  </a:lnTo>
                  <a:lnTo>
                    <a:pt x="69414" y="157123"/>
                  </a:lnTo>
                  <a:lnTo>
                    <a:pt x="73065" y="170233"/>
                  </a:lnTo>
                  <a:lnTo>
                    <a:pt x="77483" y="182942"/>
                  </a:lnTo>
                  <a:lnTo>
                    <a:pt x="82413" y="195383"/>
                  </a:lnTo>
                  <a:lnTo>
                    <a:pt x="87684" y="207646"/>
                  </a:lnTo>
                  <a:lnTo>
                    <a:pt x="98832" y="231855"/>
                  </a:lnTo>
                  <a:lnTo>
                    <a:pt x="104584" y="243866"/>
                  </a:lnTo>
                  <a:lnTo>
                    <a:pt x="110402" y="257828"/>
                  </a:lnTo>
                  <a:lnTo>
                    <a:pt x="116265" y="273089"/>
                  </a:lnTo>
                  <a:lnTo>
                    <a:pt x="128072" y="304927"/>
                  </a:lnTo>
                  <a:lnTo>
                    <a:pt x="139934" y="335614"/>
                  </a:lnTo>
                  <a:lnTo>
                    <a:pt x="146867" y="351735"/>
                  </a:lnTo>
                  <a:lnTo>
                    <a:pt x="188049" y="442753"/>
                  </a:lnTo>
                  <a:lnTo>
                    <a:pt x="195811" y="462848"/>
                  </a:lnTo>
                  <a:lnTo>
                    <a:pt x="202970" y="483191"/>
                  </a:lnTo>
                  <a:lnTo>
                    <a:pt x="216217" y="524314"/>
                  </a:lnTo>
                  <a:lnTo>
                    <a:pt x="228718" y="565742"/>
                  </a:lnTo>
                  <a:lnTo>
                    <a:pt x="234830" y="584529"/>
                  </a:lnTo>
                  <a:lnTo>
                    <a:pt x="240889" y="602014"/>
                  </a:lnTo>
                  <a:lnTo>
                    <a:pt x="256252" y="645033"/>
                  </a:lnTo>
                  <a:lnTo>
                    <a:pt x="267890" y="67865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320"/>
            <p:cNvSpPr/>
            <p:nvPr/>
          </p:nvSpPr>
          <p:spPr>
            <a:xfrm>
              <a:off x="8219097" y="5625703"/>
              <a:ext cx="129747" cy="103096"/>
            </a:xfrm>
            <a:custGeom>
              <a:avLst/>
              <a:gdLst/>
              <a:ahLst/>
              <a:cxnLst/>
              <a:rect l="0" t="0" r="0" b="0"/>
              <a:pathLst>
                <a:path w="129747" h="103096">
                  <a:moveTo>
                    <a:pt x="5145" y="8929"/>
                  </a:moveTo>
                  <a:lnTo>
                    <a:pt x="5145" y="25438"/>
                  </a:lnTo>
                  <a:lnTo>
                    <a:pt x="4153" y="26881"/>
                  </a:lnTo>
                  <a:lnTo>
                    <a:pt x="2498" y="28835"/>
                  </a:lnTo>
                  <a:lnTo>
                    <a:pt x="404" y="31129"/>
                  </a:lnTo>
                  <a:lnTo>
                    <a:pt x="0" y="33651"/>
                  </a:lnTo>
                  <a:lnTo>
                    <a:pt x="722" y="36324"/>
                  </a:lnTo>
                  <a:lnTo>
                    <a:pt x="2197" y="39099"/>
                  </a:lnTo>
                  <a:lnTo>
                    <a:pt x="3179" y="41941"/>
                  </a:lnTo>
                  <a:lnTo>
                    <a:pt x="3835" y="44828"/>
                  </a:lnTo>
                  <a:lnTo>
                    <a:pt x="4272" y="47744"/>
                  </a:lnTo>
                  <a:lnTo>
                    <a:pt x="5555" y="50681"/>
                  </a:lnTo>
                  <a:lnTo>
                    <a:pt x="7402" y="53631"/>
                  </a:lnTo>
                  <a:lnTo>
                    <a:pt x="9627" y="56590"/>
                  </a:lnTo>
                  <a:lnTo>
                    <a:pt x="12102" y="59555"/>
                  </a:lnTo>
                  <a:lnTo>
                    <a:pt x="14743" y="62523"/>
                  </a:lnTo>
                  <a:lnTo>
                    <a:pt x="20325" y="68468"/>
                  </a:lnTo>
                  <a:lnTo>
                    <a:pt x="34949" y="83344"/>
                  </a:lnTo>
                  <a:lnTo>
                    <a:pt x="38905" y="85328"/>
                  </a:lnTo>
                  <a:lnTo>
                    <a:pt x="43526" y="86651"/>
                  </a:lnTo>
                  <a:lnTo>
                    <a:pt x="48592" y="87532"/>
                  </a:lnTo>
                  <a:lnTo>
                    <a:pt x="52960" y="89112"/>
                  </a:lnTo>
                  <a:lnTo>
                    <a:pt x="56866" y="91158"/>
                  </a:lnTo>
                  <a:lnTo>
                    <a:pt x="60462" y="93514"/>
                  </a:lnTo>
                  <a:lnTo>
                    <a:pt x="63851" y="95085"/>
                  </a:lnTo>
                  <a:lnTo>
                    <a:pt x="67102" y="96132"/>
                  </a:lnTo>
                  <a:lnTo>
                    <a:pt x="70262" y="96830"/>
                  </a:lnTo>
                  <a:lnTo>
                    <a:pt x="74353" y="98287"/>
                  </a:lnTo>
                  <a:lnTo>
                    <a:pt x="79065" y="100251"/>
                  </a:lnTo>
                  <a:lnTo>
                    <a:pt x="84190" y="102553"/>
                  </a:lnTo>
                  <a:lnTo>
                    <a:pt x="88600" y="103095"/>
                  </a:lnTo>
                  <a:lnTo>
                    <a:pt x="92531" y="102464"/>
                  </a:lnTo>
                  <a:lnTo>
                    <a:pt x="96145" y="101051"/>
                  </a:lnTo>
                  <a:lnTo>
                    <a:pt x="99545" y="100110"/>
                  </a:lnTo>
                  <a:lnTo>
                    <a:pt x="102805" y="99482"/>
                  </a:lnTo>
                  <a:lnTo>
                    <a:pt x="105970" y="99063"/>
                  </a:lnTo>
                  <a:lnTo>
                    <a:pt x="109073" y="97792"/>
                  </a:lnTo>
                  <a:lnTo>
                    <a:pt x="112134" y="95952"/>
                  </a:lnTo>
                  <a:lnTo>
                    <a:pt x="119434" y="90611"/>
                  </a:lnTo>
                  <a:lnTo>
                    <a:pt x="121025" y="89181"/>
                  </a:lnTo>
                  <a:lnTo>
                    <a:pt x="125438" y="84945"/>
                  </a:lnTo>
                  <a:lnTo>
                    <a:pt x="127012" y="82427"/>
                  </a:lnTo>
                  <a:lnTo>
                    <a:pt x="128061" y="79756"/>
                  </a:lnTo>
                  <a:lnTo>
                    <a:pt x="128761" y="76983"/>
                  </a:lnTo>
                  <a:lnTo>
                    <a:pt x="129229" y="74142"/>
                  </a:lnTo>
                  <a:lnTo>
                    <a:pt x="129539" y="71256"/>
                  </a:lnTo>
                  <a:lnTo>
                    <a:pt x="129746" y="68340"/>
                  </a:lnTo>
                  <a:lnTo>
                    <a:pt x="128891" y="65403"/>
                  </a:lnTo>
                  <a:lnTo>
                    <a:pt x="127329" y="62453"/>
                  </a:lnTo>
                  <a:lnTo>
                    <a:pt x="125297" y="59495"/>
                  </a:lnTo>
                  <a:lnTo>
                    <a:pt x="123941" y="55538"/>
                  </a:lnTo>
                  <a:lnTo>
                    <a:pt x="123038" y="50916"/>
                  </a:lnTo>
                  <a:lnTo>
                    <a:pt x="122435" y="45850"/>
                  </a:lnTo>
                  <a:lnTo>
                    <a:pt x="121041" y="41481"/>
                  </a:lnTo>
                  <a:lnTo>
                    <a:pt x="119121" y="37575"/>
                  </a:lnTo>
                  <a:lnTo>
                    <a:pt x="116848" y="33980"/>
                  </a:lnTo>
                  <a:lnTo>
                    <a:pt x="114340" y="30590"/>
                  </a:lnTo>
                  <a:lnTo>
                    <a:pt x="111676" y="27339"/>
                  </a:lnTo>
                  <a:lnTo>
                    <a:pt x="108908" y="24179"/>
                  </a:lnTo>
                  <a:lnTo>
                    <a:pt x="106070" y="20088"/>
                  </a:lnTo>
                  <a:lnTo>
                    <a:pt x="103186" y="15376"/>
                  </a:lnTo>
                  <a:lnTo>
                    <a:pt x="100271" y="10251"/>
                  </a:lnTo>
                  <a:lnTo>
                    <a:pt x="97336" y="6834"/>
                  </a:lnTo>
                  <a:lnTo>
                    <a:pt x="94387" y="4555"/>
                  </a:lnTo>
                  <a:lnTo>
                    <a:pt x="85512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321"/>
            <p:cNvSpPr/>
            <p:nvPr/>
          </p:nvSpPr>
          <p:spPr>
            <a:xfrm>
              <a:off x="6090155" y="5572125"/>
              <a:ext cx="62400" cy="410766"/>
            </a:xfrm>
            <a:custGeom>
              <a:avLst/>
              <a:gdLst/>
              <a:ahLst/>
              <a:cxnLst/>
              <a:rect l="0" t="0" r="0" b="0"/>
              <a:pathLst>
                <a:path w="62400" h="410766">
                  <a:moveTo>
                    <a:pt x="8821" y="0"/>
                  </a:moveTo>
                  <a:lnTo>
                    <a:pt x="4081" y="4740"/>
                  </a:lnTo>
                  <a:lnTo>
                    <a:pt x="2684" y="7129"/>
                  </a:lnTo>
                  <a:lnTo>
                    <a:pt x="1133" y="12428"/>
                  </a:lnTo>
                  <a:lnTo>
                    <a:pt x="259" y="20990"/>
                  </a:lnTo>
                  <a:lnTo>
                    <a:pt x="55" y="32149"/>
                  </a:lnTo>
                  <a:lnTo>
                    <a:pt x="0" y="39292"/>
                  </a:lnTo>
                  <a:lnTo>
                    <a:pt x="957" y="47030"/>
                  </a:lnTo>
                  <a:lnTo>
                    <a:pt x="2585" y="55166"/>
                  </a:lnTo>
                  <a:lnTo>
                    <a:pt x="12330" y="94350"/>
                  </a:lnTo>
                  <a:lnTo>
                    <a:pt x="14137" y="106557"/>
                  </a:lnTo>
                  <a:lnTo>
                    <a:pt x="15342" y="119654"/>
                  </a:lnTo>
                  <a:lnTo>
                    <a:pt x="16145" y="133347"/>
                  </a:lnTo>
                  <a:lnTo>
                    <a:pt x="17672" y="147437"/>
                  </a:lnTo>
                  <a:lnTo>
                    <a:pt x="19683" y="161791"/>
                  </a:lnTo>
                  <a:lnTo>
                    <a:pt x="22016" y="176321"/>
                  </a:lnTo>
                  <a:lnTo>
                    <a:pt x="25555" y="192954"/>
                  </a:lnTo>
                  <a:lnTo>
                    <a:pt x="29899" y="210987"/>
                  </a:lnTo>
                  <a:lnTo>
                    <a:pt x="34779" y="229954"/>
                  </a:lnTo>
                  <a:lnTo>
                    <a:pt x="39025" y="249545"/>
                  </a:lnTo>
                  <a:lnTo>
                    <a:pt x="42848" y="269551"/>
                  </a:lnTo>
                  <a:lnTo>
                    <a:pt x="46388" y="289833"/>
                  </a:lnTo>
                  <a:lnTo>
                    <a:pt x="48748" y="308316"/>
                  </a:lnTo>
                  <a:lnTo>
                    <a:pt x="50322" y="325598"/>
                  </a:lnTo>
                  <a:lnTo>
                    <a:pt x="51372" y="342081"/>
                  </a:lnTo>
                  <a:lnTo>
                    <a:pt x="53063" y="357038"/>
                  </a:lnTo>
                  <a:lnTo>
                    <a:pt x="55183" y="370978"/>
                  </a:lnTo>
                  <a:lnTo>
                    <a:pt x="62399" y="41076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322"/>
            <p:cNvSpPr/>
            <p:nvPr/>
          </p:nvSpPr>
          <p:spPr>
            <a:xfrm>
              <a:off x="5893593" y="5607843"/>
              <a:ext cx="258962" cy="428626"/>
            </a:xfrm>
            <a:custGeom>
              <a:avLst/>
              <a:gdLst/>
              <a:ahLst/>
              <a:cxnLst/>
              <a:rect l="0" t="0" r="0" b="0"/>
              <a:pathLst>
                <a:path w="258962" h="428626">
                  <a:moveTo>
                    <a:pt x="258961" y="0"/>
                  </a:moveTo>
                  <a:lnTo>
                    <a:pt x="258961" y="4740"/>
                  </a:lnTo>
                  <a:lnTo>
                    <a:pt x="257969" y="7129"/>
                  </a:lnTo>
                  <a:lnTo>
                    <a:pt x="251833" y="16223"/>
                  </a:lnTo>
                  <a:lnTo>
                    <a:pt x="246532" y="25731"/>
                  </a:lnTo>
                  <a:lnTo>
                    <a:pt x="237970" y="42241"/>
                  </a:lnTo>
                  <a:lnTo>
                    <a:pt x="234053" y="48996"/>
                  </a:lnTo>
                  <a:lnTo>
                    <a:pt x="224409" y="64440"/>
                  </a:lnTo>
                  <a:lnTo>
                    <a:pt x="219059" y="73718"/>
                  </a:lnTo>
                  <a:lnTo>
                    <a:pt x="207823" y="94610"/>
                  </a:lnTo>
                  <a:lnTo>
                    <a:pt x="201057" y="105738"/>
                  </a:lnTo>
                  <a:lnTo>
                    <a:pt x="193569" y="117124"/>
                  </a:lnTo>
                  <a:lnTo>
                    <a:pt x="177312" y="140360"/>
                  </a:lnTo>
                  <a:lnTo>
                    <a:pt x="160165" y="163917"/>
                  </a:lnTo>
                  <a:lnTo>
                    <a:pt x="151425" y="176746"/>
                  </a:lnTo>
                  <a:lnTo>
                    <a:pt x="133776" y="204231"/>
                  </a:lnTo>
                  <a:lnTo>
                    <a:pt x="124903" y="220490"/>
                  </a:lnTo>
                  <a:lnTo>
                    <a:pt x="116011" y="238274"/>
                  </a:lnTo>
                  <a:lnTo>
                    <a:pt x="107107" y="257076"/>
                  </a:lnTo>
                  <a:lnTo>
                    <a:pt x="97201" y="275563"/>
                  </a:lnTo>
                  <a:lnTo>
                    <a:pt x="86629" y="293842"/>
                  </a:lnTo>
                  <a:lnTo>
                    <a:pt x="45886" y="361212"/>
                  </a:lnTo>
                  <a:lnTo>
                    <a:pt x="36543" y="375745"/>
                  </a:lnTo>
                  <a:lnTo>
                    <a:pt x="27339" y="389403"/>
                  </a:lnTo>
                  <a:lnTo>
                    <a:pt x="0" y="42862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323"/>
            <p:cNvSpPr/>
            <p:nvPr/>
          </p:nvSpPr>
          <p:spPr>
            <a:xfrm>
              <a:off x="8259960" y="5607843"/>
              <a:ext cx="178595" cy="464345"/>
            </a:xfrm>
            <a:custGeom>
              <a:avLst/>
              <a:gdLst/>
              <a:ahLst/>
              <a:cxnLst/>
              <a:rect l="0" t="0" r="0" b="0"/>
              <a:pathLst>
                <a:path w="178595" h="464345">
                  <a:moveTo>
                    <a:pt x="178594" y="0"/>
                  </a:moveTo>
                  <a:lnTo>
                    <a:pt x="173853" y="4740"/>
                  </a:lnTo>
                  <a:lnTo>
                    <a:pt x="172457" y="8121"/>
                  </a:lnTo>
                  <a:lnTo>
                    <a:pt x="170906" y="17169"/>
                  </a:lnTo>
                  <a:lnTo>
                    <a:pt x="168507" y="24345"/>
                  </a:lnTo>
                  <a:lnTo>
                    <a:pt x="164924" y="33097"/>
                  </a:lnTo>
                  <a:lnTo>
                    <a:pt x="160551" y="42901"/>
                  </a:lnTo>
                  <a:lnTo>
                    <a:pt x="144916" y="80401"/>
                  </a:lnTo>
                  <a:lnTo>
                    <a:pt x="139275" y="97256"/>
                  </a:lnTo>
                  <a:lnTo>
                    <a:pt x="133529" y="116432"/>
                  </a:lnTo>
                  <a:lnTo>
                    <a:pt x="127715" y="137152"/>
                  </a:lnTo>
                  <a:lnTo>
                    <a:pt x="113317" y="183988"/>
                  </a:lnTo>
                  <a:lnTo>
                    <a:pt x="105310" y="208979"/>
                  </a:lnTo>
                  <a:lnTo>
                    <a:pt x="96004" y="235561"/>
                  </a:lnTo>
                  <a:lnTo>
                    <a:pt x="75080" y="291556"/>
                  </a:lnTo>
                  <a:lnTo>
                    <a:pt x="63944" y="318394"/>
                  </a:lnTo>
                  <a:lnTo>
                    <a:pt x="52551" y="344223"/>
                  </a:lnTo>
                  <a:lnTo>
                    <a:pt x="31294" y="391113"/>
                  </a:lnTo>
                  <a:lnTo>
                    <a:pt x="0" y="46434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324"/>
            <p:cNvSpPr/>
            <p:nvPr/>
          </p:nvSpPr>
          <p:spPr>
            <a:xfrm>
              <a:off x="8210272" y="5563195"/>
              <a:ext cx="299186" cy="240685"/>
            </a:xfrm>
            <a:custGeom>
              <a:avLst/>
              <a:gdLst/>
              <a:ahLst/>
              <a:cxnLst/>
              <a:rect l="0" t="0" r="0" b="0"/>
              <a:pathLst>
                <a:path w="299186" h="240685">
                  <a:moveTo>
                    <a:pt x="67548" y="26789"/>
                  </a:moveTo>
                  <a:lnTo>
                    <a:pt x="55119" y="26789"/>
                  </a:lnTo>
                  <a:lnTo>
                    <a:pt x="46810" y="29434"/>
                  </a:lnTo>
                  <a:lnTo>
                    <a:pt x="37495" y="32926"/>
                  </a:lnTo>
                  <a:lnTo>
                    <a:pt x="30048" y="34478"/>
                  </a:lnTo>
                  <a:lnTo>
                    <a:pt x="23430" y="35167"/>
                  </a:lnTo>
                  <a:lnTo>
                    <a:pt x="20276" y="35351"/>
                  </a:lnTo>
                  <a:lnTo>
                    <a:pt x="17182" y="36465"/>
                  </a:lnTo>
                  <a:lnTo>
                    <a:pt x="11098" y="40350"/>
                  </a:lnTo>
                  <a:lnTo>
                    <a:pt x="9079" y="42775"/>
                  </a:lnTo>
                  <a:lnTo>
                    <a:pt x="7732" y="45383"/>
                  </a:lnTo>
                  <a:lnTo>
                    <a:pt x="6236" y="50928"/>
                  </a:lnTo>
                  <a:lnTo>
                    <a:pt x="5571" y="56700"/>
                  </a:lnTo>
                  <a:lnTo>
                    <a:pt x="4402" y="58635"/>
                  </a:lnTo>
                  <a:lnTo>
                    <a:pt x="2631" y="59926"/>
                  </a:lnTo>
                  <a:lnTo>
                    <a:pt x="457" y="60787"/>
                  </a:lnTo>
                  <a:lnTo>
                    <a:pt x="0" y="63345"/>
                  </a:lnTo>
                  <a:lnTo>
                    <a:pt x="688" y="67034"/>
                  </a:lnTo>
                  <a:lnTo>
                    <a:pt x="2138" y="71479"/>
                  </a:lnTo>
                  <a:lnTo>
                    <a:pt x="4097" y="75433"/>
                  </a:lnTo>
                  <a:lnTo>
                    <a:pt x="11596" y="86732"/>
                  </a:lnTo>
                  <a:lnTo>
                    <a:pt x="14372" y="91555"/>
                  </a:lnTo>
                  <a:lnTo>
                    <a:pt x="20102" y="102207"/>
                  </a:lnTo>
                  <a:lnTo>
                    <a:pt x="25955" y="113556"/>
                  </a:lnTo>
                  <a:lnTo>
                    <a:pt x="29897" y="119360"/>
                  </a:lnTo>
                  <a:lnTo>
                    <a:pt x="34510" y="125213"/>
                  </a:lnTo>
                  <a:lnTo>
                    <a:pt x="39570" y="131100"/>
                  </a:lnTo>
                  <a:lnTo>
                    <a:pt x="44927" y="137010"/>
                  </a:lnTo>
                  <a:lnTo>
                    <a:pt x="56172" y="148867"/>
                  </a:lnTo>
                  <a:lnTo>
                    <a:pt x="73658" y="166699"/>
                  </a:lnTo>
                  <a:lnTo>
                    <a:pt x="80551" y="172648"/>
                  </a:lnTo>
                  <a:lnTo>
                    <a:pt x="88123" y="178599"/>
                  </a:lnTo>
                  <a:lnTo>
                    <a:pt x="96147" y="184550"/>
                  </a:lnTo>
                  <a:lnTo>
                    <a:pt x="103481" y="190502"/>
                  </a:lnTo>
                  <a:lnTo>
                    <a:pt x="110355" y="196454"/>
                  </a:lnTo>
                  <a:lnTo>
                    <a:pt x="116922" y="202406"/>
                  </a:lnTo>
                  <a:lnTo>
                    <a:pt x="124276" y="207367"/>
                  </a:lnTo>
                  <a:lnTo>
                    <a:pt x="132156" y="211667"/>
                  </a:lnTo>
                  <a:lnTo>
                    <a:pt x="140385" y="215525"/>
                  </a:lnTo>
                  <a:lnTo>
                    <a:pt x="148848" y="219090"/>
                  </a:lnTo>
                  <a:lnTo>
                    <a:pt x="157466" y="222458"/>
                  </a:lnTo>
                  <a:lnTo>
                    <a:pt x="166188" y="225696"/>
                  </a:lnTo>
                  <a:lnTo>
                    <a:pt x="173989" y="227854"/>
                  </a:lnTo>
                  <a:lnTo>
                    <a:pt x="181172" y="229293"/>
                  </a:lnTo>
                  <a:lnTo>
                    <a:pt x="187945" y="230252"/>
                  </a:lnTo>
                  <a:lnTo>
                    <a:pt x="194445" y="231884"/>
                  </a:lnTo>
                  <a:lnTo>
                    <a:pt x="200763" y="233964"/>
                  </a:lnTo>
                  <a:lnTo>
                    <a:pt x="206959" y="236344"/>
                  </a:lnTo>
                  <a:lnTo>
                    <a:pt x="214068" y="237929"/>
                  </a:lnTo>
                  <a:lnTo>
                    <a:pt x="221783" y="238986"/>
                  </a:lnTo>
                  <a:lnTo>
                    <a:pt x="236307" y="240162"/>
                  </a:lnTo>
                  <a:lnTo>
                    <a:pt x="246070" y="240684"/>
                  </a:lnTo>
                  <a:lnTo>
                    <a:pt x="251054" y="239831"/>
                  </a:lnTo>
                  <a:lnTo>
                    <a:pt x="256363" y="238270"/>
                  </a:lnTo>
                  <a:lnTo>
                    <a:pt x="261885" y="236237"/>
                  </a:lnTo>
                  <a:lnTo>
                    <a:pt x="270666" y="231332"/>
                  </a:lnTo>
                  <a:lnTo>
                    <a:pt x="274397" y="228635"/>
                  </a:lnTo>
                  <a:lnTo>
                    <a:pt x="281190" y="225639"/>
                  </a:lnTo>
                  <a:lnTo>
                    <a:pt x="284390" y="224840"/>
                  </a:lnTo>
                  <a:lnTo>
                    <a:pt x="290591" y="221306"/>
                  </a:lnTo>
                  <a:lnTo>
                    <a:pt x="293633" y="218974"/>
                  </a:lnTo>
                  <a:lnTo>
                    <a:pt x="295663" y="215436"/>
                  </a:lnTo>
                  <a:lnTo>
                    <a:pt x="297014" y="211092"/>
                  </a:lnTo>
                  <a:lnTo>
                    <a:pt x="297917" y="206213"/>
                  </a:lnTo>
                  <a:lnTo>
                    <a:pt x="298517" y="200975"/>
                  </a:lnTo>
                  <a:lnTo>
                    <a:pt x="298918" y="195499"/>
                  </a:lnTo>
                  <a:lnTo>
                    <a:pt x="299185" y="189864"/>
                  </a:lnTo>
                  <a:lnTo>
                    <a:pt x="298371" y="184122"/>
                  </a:lnTo>
                  <a:lnTo>
                    <a:pt x="296835" y="178311"/>
                  </a:lnTo>
                  <a:lnTo>
                    <a:pt x="287243" y="149984"/>
                  </a:lnTo>
                  <a:lnTo>
                    <a:pt x="283464" y="142654"/>
                  </a:lnTo>
                  <a:lnTo>
                    <a:pt x="278960" y="135782"/>
                  </a:lnTo>
                  <a:lnTo>
                    <a:pt x="273974" y="129216"/>
                  </a:lnTo>
                  <a:lnTo>
                    <a:pt x="263141" y="113984"/>
                  </a:lnTo>
                  <a:lnTo>
                    <a:pt x="257474" y="105755"/>
                  </a:lnTo>
                  <a:lnTo>
                    <a:pt x="250720" y="97292"/>
                  </a:lnTo>
                  <a:lnTo>
                    <a:pt x="243241" y="88674"/>
                  </a:lnTo>
                  <a:lnTo>
                    <a:pt x="235279" y="79952"/>
                  </a:lnTo>
                  <a:lnTo>
                    <a:pt x="226992" y="72153"/>
                  </a:lnTo>
                  <a:lnTo>
                    <a:pt x="218492" y="64969"/>
                  </a:lnTo>
                  <a:lnTo>
                    <a:pt x="209849" y="58195"/>
                  </a:lnTo>
                  <a:lnTo>
                    <a:pt x="200119" y="51695"/>
                  </a:lnTo>
                  <a:lnTo>
                    <a:pt x="189663" y="45378"/>
                  </a:lnTo>
                  <a:lnTo>
                    <a:pt x="178723" y="39181"/>
                  </a:lnTo>
                  <a:lnTo>
                    <a:pt x="166469" y="33066"/>
                  </a:lnTo>
                  <a:lnTo>
                    <a:pt x="153339" y="27004"/>
                  </a:lnTo>
                  <a:lnTo>
                    <a:pt x="139626" y="20980"/>
                  </a:lnTo>
                  <a:lnTo>
                    <a:pt x="127506" y="15971"/>
                  </a:lnTo>
                  <a:lnTo>
                    <a:pt x="116449" y="11639"/>
                  </a:lnTo>
                  <a:lnTo>
                    <a:pt x="106102" y="7759"/>
                  </a:lnTo>
                  <a:lnTo>
                    <a:pt x="97220" y="5172"/>
                  </a:lnTo>
                  <a:lnTo>
                    <a:pt x="89313" y="3448"/>
                  </a:lnTo>
                  <a:lnTo>
                    <a:pt x="67548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325"/>
            <p:cNvSpPr/>
            <p:nvPr/>
          </p:nvSpPr>
          <p:spPr>
            <a:xfrm>
              <a:off x="5973960" y="5625703"/>
              <a:ext cx="77228" cy="500063"/>
            </a:xfrm>
            <a:custGeom>
              <a:avLst/>
              <a:gdLst/>
              <a:ahLst/>
              <a:cxnLst/>
              <a:rect l="0" t="0" r="0" b="0"/>
              <a:pathLst>
                <a:path w="77228" h="500063">
                  <a:moveTo>
                    <a:pt x="0" y="0"/>
                  </a:moveTo>
                  <a:lnTo>
                    <a:pt x="4740" y="4740"/>
                  </a:lnTo>
                  <a:lnTo>
                    <a:pt x="7129" y="9113"/>
                  </a:lnTo>
                  <a:lnTo>
                    <a:pt x="9714" y="15005"/>
                  </a:lnTo>
                  <a:lnTo>
                    <a:pt x="12429" y="21910"/>
                  </a:lnTo>
                  <a:lnTo>
                    <a:pt x="15232" y="30481"/>
                  </a:lnTo>
                  <a:lnTo>
                    <a:pt x="18092" y="40164"/>
                  </a:lnTo>
                  <a:lnTo>
                    <a:pt x="20991" y="50589"/>
                  </a:lnTo>
                  <a:lnTo>
                    <a:pt x="25901" y="64483"/>
                  </a:lnTo>
                  <a:lnTo>
                    <a:pt x="32150" y="80691"/>
                  </a:lnTo>
                  <a:lnTo>
                    <a:pt x="39293" y="98443"/>
                  </a:lnTo>
                  <a:lnTo>
                    <a:pt x="45046" y="119206"/>
                  </a:lnTo>
                  <a:lnTo>
                    <a:pt x="49875" y="141979"/>
                  </a:lnTo>
                  <a:lnTo>
                    <a:pt x="54087" y="166090"/>
                  </a:lnTo>
                  <a:lnTo>
                    <a:pt x="64057" y="216692"/>
                  </a:lnTo>
                  <a:lnTo>
                    <a:pt x="69494" y="242688"/>
                  </a:lnTo>
                  <a:lnTo>
                    <a:pt x="73118" y="269940"/>
                  </a:lnTo>
                  <a:lnTo>
                    <a:pt x="75534" y="298030"/>
                  </a:lnTo>
                  <a:lnTo>
                    <a:pt x="77145" y="326679"/>
                  </a:lnTo>
                  <a:lnTo>
                    <a:pt x="77227" y="353715"/>
                  </a:lnTo>
                  <a:lnTo>
                    <a:pt x="76289" y="379677"/>
                  </a:lnTo>
                  <a:lnTo>
                    <a:pt x="74672" y="404923"/>
                  </a:lnTo>
                  <a:lnTo>
                    <a:pt x="72875" y="446203"/>
                  </a:lnTo>
                  <a:lnTo>
                    <a:pt x="71438" y="50006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326"/>
            <p:cNvSpPr/>
            <p:nvPr/>
          </p:nvSpPr>
          <p:spPr>
            <a:xfrm>
              <a:off x="3617044" y="5652492"/>
              <a:ext cx="142355" cy="178594"/>
            </a:xfrm>
            <a:custGeom>
              <a:avLst/>
              <a:gdLst/>
              <a:ahLst/>
              <a:cxnLst/>
              <a:rect l="0" t="0" r="0" b="0"/>
              <a:pathLst>
                <a:path w="142355" h="178594">
                  <a:moveTo>
                    <a:pt x="44127" y="0"/>
                  </a:moveTo>
                  <a:lnTo>
                    <a:pt x="39387" y="0"/>
                  </a:lnTo>
                  <a:lnTo>
                    <a:pt x="36998" y="991"/>
                  </a:lnTo>
                  <a:lnTo>
                    <a:pt x="34414" y="2645"/>
                  </a:lnTo>
                  <a:lnTo>
                    <a:pt x="31698" y="4740"/>
                  </a:lnTo>
                  <a:lnTo>
                    <a:pt x="28896" y="6137"/>
                  </a:lnTo>
                  <a:lnTo>
                    <a:pt x="26036" y="7067"/>
                  </a:lnTo>
                  <a:lnTo>
                    <a:pt x="23137" y="7688"/>
                  </a:lnTo>
                  <a:lnTo>
                    <a:pt x="20212" y="9094"/>
                  </a:lnTo>
                  <a:lnTo>
                    <a:pt x="17270" y="11024"/>
                  </a:lnTo>
                  <a:lnTo>
                    <a:pt x="14316" y="13302"/>
                  </a:lnTo>
                  <a:lnTo>
                    <a:pt x="11354" y="15813"/>
                  </a:lnTo>
                  <a:lnTo>
                    <a:pt x="8388" y="18480"/>
                  </a:lnTo>
                  <a:lnTo>
                    <a:pt x="5418" y="21249"/>
                  </a:lnTo>
                  <a:lnTo>
                    <a:pt x="3438" y="24088"/>
                  </a:lnTo>
                  <a:lnTo>
                    <a:pt x="2119" y="26973"/>
                  </a:lnTo>
                  <a:lnTo>
                    <a:pt x="1239" y="29888"/>
                  </a:lnTo>
                  <a:lnTo>
                    <a:pt x="652" y="32824"/>
                  </a:lnTo>
                  <a:lnTo>
                    <a:pt x="261" y="35773"/>
                  </a:lnTo>
                  <a:lnTo>
                    <a:pt x="0" y="38731"/>
                  </a:lnTo>
                  <a:lnTo>
                    <a:pt x="819" y="41696"/>
                  </a:lnTo>
                  <a:lnTo>
                    <a:pt x="2357" y="44664"/>
                  </a:lnTo>
                  <a:lnTo>
                    <a:pt x="4374" y="47635"/>
                  </a:lnTo>
                  <a:lnTo>
                    <a:pt x="7703" y="51600"/>
                  </a:lnTo>
                  <a:lnTo>
                    <a:pt x="11907" y="56228"/>
                  </a:lnTo>
                  <a:lnTo>
                    <a:pt x="16694" y="61298"/>
                  </a:lnTo>
                  <a:lnTo>
                    <a:pt x="22862" y="66662"/>
                  </a:lnTo>
                  <a:lnTo>
                    <a:pt x="29951" y="72223"/>
                  </a:lnTo>
                  <a:lnTo>
                    <a:pt x="37653" y="77914"/>
                  </a:lnTo>
                  <a:lnTo>
                    <a:pt x="45764" y="84684"/>
                  </a:lnTo>
                  <a:lnTo>
                    <a:pt x="54148" y="92175"/>
                  </a:lnTo>
                  <a:lnTo>
                    <a:pt x="71401" y="108435"/>
                  </a:lnTo>
                  <a:lnTo>
                    <a:pt x="88991" y="125584"/>
                  </a:lnTo>
                  <a:lnTo>
                    <a:pt x="97849" y="133332"/>
                  </a:lnTo>
                  <a:lnTo>
                    <a:pt x="106731" y="140481"/>
                  </a:lnTo>
                  <a:lnTo>
                    <a:pt x="115629" y="147232"/>
                  </a:lnTo>
                  <a:lnTo>
                    <a:pt x="122553" y="153717"/>
                  </a:lnTo>
                  <a:lnTo>
                    <a:pt x="128161" y="160025"/>
                  </a:lnTo>
                  <a:lnTo>
                    <a:pt x="142354" y="17859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327"/>
            <p:cNvSpPr/>
            <p:nvPr/>
          </p:nvSpPr>
          <p:spPr>
            <a:xfrm>
              <a:off x="3679031" y="5572125"/>
              <a:ext cx="205384" cy="160735"/>
            </a:xfrm>
            <a:custGeom>
              <a:avLst/>
              <a:gdLst/>
              <a:ahLst/>
              <a:cxnLst/>
              <a:rect l="0" t="0" r="0" b="0"/>
              <a:pathLst>
                <a:path w="205384" h="160735">
                  <a:moveTo>
                    <a:pt x="205383" y="160734"/>
                  </a:moveTo>
                  <a:lnTo>
                    <a:pt x="205383" y="155993"/>
                  </a:lnTo>
                  <a:lnTo>
                    <a:pt x="204390" y="153605"/>
                  </a:lnTo>
                  <a:lnTo>
                    <a:pt x="202737" y="151020"/>
                  </a:lnTo>
                  <a:lnTo>
                    <a:pt x="200642" y="148305"/>
                  </a:lnTo>
                  <a:lnTo>
                    <a:pt x="197261" y="144510"/>
                  </a:lnTo>
                  <a:lnTo>
                    <a:pt x="188213" y="135002"/>
                  </a:lnTo>
                  <a:lnTo>
                    <a:pt x="142151" y="88605"/>
                  </a:lnTo>
                  <a:lnTo>
                    <a:pt x="132471" y="80898"/>
                  </a:lnTo>
                  <a:lnTo>
                    <a:pt x="122048" y="73776"/>
                  </a:lnTo>
                  <a:lnTo>
                    <a:pt x="111131" y="67043"/>
                  </a:lnTo>
                  <a:lnTo>
                    <a:pt x="99884" y="59578"/>
                  </a:lnTo>
                  <a:lnTo>
                    <a:pt x="76804" y="43346"/>
                  </a:lnTo>
                  <a:lnTo>
                    <a:pt x="65093" y="35842"/>
                  </a:lnTo>
                  <a:lnTo>
                    <a:pt x="53317" y="28855"/>
                  </a:lnTo>
                  <a:lnTo>
                    <a:pt x="31634" y="16793"/>
                  </a:lnTo>
                  <a:lnTo>
                    <a:pt x="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328"/>
            <p:cNvSpPr/>
            <p:nvPr/>
          </p:nvSpPr>
          <p:spPr>
            <a:xfrm>
              <a:off x="1562804" y="5598914"/>
              <a:ext cx="17751" cy="437555"/>
            </a:xfrm>
            <a:custGeom>
              <a:avLst/>
              <a:gdLst/>
              <a:ahLst/>
              <a:cxnLst/>
              <a:rect l="0" t="0" r="0" b="0"/>
              <a:pathLst>
                <a:path w="17751" h="437555">
                  <a:moveTo>
                    <a:pt x="8821" y="0"/>
                  </a:moveTo>
                  <a:lnTo>
                    <a:pt x="8821" y="4740"/>
                  </a:lnTo>
                  <a:lnTo>
                    <a:pt x="7828" y="8121"/>
                  </a:lnTo>
                  <a:lnTo>
                    <a:pt x="6175" y="12358"/>
                  </a:lnTo>
                  <a:lnTo>
                    <a:pt x="4080" y="17169"/>
                  </a:lnTo>
                  <a:lnTo>
                    <a:pt x="2684" y="23352"/>
                  </a:lnTo>
                  <a:lnTo>
                    <a:pt x="1753" y="30450"/>
                  </a:lnTo>
                  <a:lnTo>
                    <a:pt x="1132" y="38160"/>
                  </a:lnTo>
                  <a:lnTo>
                    <a:pt x="718" y="48260"/>
                  </a:lnTo>
                  <a:lnTo>
                    <a:pt x="259" y="72711"/>
                  </a:lnTo>
                  <a:lnTo>
                    <a:pt x="0" y="123849"/>
                  </a:lnTo>
                  <a:lnTo>
                    <a:pt x="956" y="144081"/>
                  </a:lnTo>
                  <a:lnTo>
                    <a:pt x="2585" y="165507"/>
                  </a:lnTo>
                  <a:lnTo>
                    <a:pt x="12329" y="261668"/>
                  </a:lnTo>
                  <a:lnTo>
                    <a:pt x="14136" y="286562"/>
                  </a:lnTo>
                  <a:lnTo>
                    <a:pt x="15341" y="311096"/>
                  </a:lnTo>
                  <a:lnTo>
                    <a:pt x="16679" y="357538"/>
                  </a:lnTo>
                  <a:lnTo>
                    <a:pt x="17750" y="43755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329"/>
            <p:cNvSpPr/>
            <p:nvPr/>
          </p:nvSpPr>
          <p:spPr>
            <a:xfrm>
              <a:off x="253840" y="4607718"/>
              <a:ext cx="380168" cy="1089423"/>
            </a:xfrm>
            <a:custGeom>
              <a:avLst/>
              <a:gdLst/>
              <a:ahLst/>
              <a:cxnLst/>
              <a:rect l="0" t="0" r="0" b="0"/>
              <a:pathLst>
                <a:path w="380168" h="1089423">
                  <a:moveTo>
                    <a:pt x="344449" y="0"/>
                  </a:moveTo>
                  <a:lnTo>
                    <a:pt x="349189" y="4740"/>
                  </a:lnTo>
                  <a:lnTo>
                    <a:pt x="350585" y="7129"/>
                  </a:lnTo>
                  <a:lnTo>
                    <a:pt x="352137" y="12429"/>
                  </a:lnTo>
                  <a:lnTo>
                    <a:pt x="360398" y="52521"/>
                  </a:lnTo>
                  <a:lnTo>
                    <a:pt x="364388" y="73770"/>
                  </a:lnTo>
                  <a:lnTo>
                    <a:pt x="368193" y="90334"/>
                  </a:lnTo>
                  <a:lnTo>
                    <a:pt x="371328" y="116394"/>
                  </a:lnTo>
                  <a:lnTo>
                    <a:pt x="377107" y="142966"/>
                  </a:lnTo>
                  <a:lnTo>
                    <a:pt x="379261" y="170684"/>
                  </a:lnTo>
                  <a:lnTo>
                    <a:pt x="379899" y="202598"/>
                  </a:lnTo>
                  <a:lnTo>
                    <a:pt x="380167" y="753908"/>
                  </a:lnTo>
                  <a:lnTo>
                    <a:pt x="375427" y="784297"/>
                  </a:lnTo>
                  <a:lnTo>
                    <a:pt x="372479" y="812153"/>
                  </a:lnTo>
                  <a:lnTo>
                    <a:pt x="370491" y="841103"/>
                  </a:lnTo>
                  <a:lnTo>
                    <a:pt x="362165" y="870846"/>
                  </a:lnTo>
                  <a:lnTo>
                    <a:pt x="352762" y="886431"/>
                  </a:lnTo>
                  <a:lnTo>
                    <a:pt x="349991" y="891587"/>
                  </a:lnTo>
                  <a:lnTo>
                    <a:pt x="347151" y="895024"/>
                  </a:lnTo>
                  <a:lnTo>
                    <a:pt x="344266" y="897315"/>
                  </a:lnTo>
                  <a:lnTo>
                    <a:pt x="338414" y="900854"/>
                  </a:lnTo>
                  <a:lnTo>
                    <a:pt x="332506" y="905733"/>
                  </a:lnTo>
                  <a:lnTo>
                    <a:pt x="329542" y="907431"/>
                  </a:lnTo>
                  <a:lnTo>
                    <a:pt x="319637" y="910814"/>
                  </a:lnTo>
                  <a:lnTo>
                    <a:pt x="309939" y="915122"/>
                  </a:lnTo>
                  <a:lnTo>
                    <a:pt x="301661" y="917697"/>
                  </a:lnTo>
                  <a:lnTo>
                    <a:pt x="298064" y="918384"/>
                  </a:lnTo>
                  <a:lnTo>
                    <a:pt x="291422" y="921793"/>
                  </a:lnTo>
                  <a:lnTo>
                    <a:pt x="288261" y="924091"/>
                  </a:lnTo>
                  <a:lnTo>
                    <a:pt x="279458" y="926644"/>
                  </a:lnTo>
                  <a:lnTo>
                    <a:pt x="268931" y="927779"/>
                  </a:lnTo>
                  <a:lnTo>
                    <a:pt x="257638" y="928284"/>
                  </a:lnTo>
                  <a:lnTo>
                    <a:pt x="244864" y="928568"/>
                  </a:lnTo>
                  <a:lnTo>
                    <a:pt x="131871" y="928688"/>
                  </a:lnTo>
                  <a:lnTo>
                    <a:pt x="120654" y="931333"/>
                  </a:lnTo>
                  <a:lnTo>
                    <a:pt x="110047" y="934825"/>
                  </a:lnTo>
                  <a:lnTo>
                    <a:pt x="102025" y="936376"/>
                  </a:lnTo>
                  <a:lnTo>
                    <a:pt x="92507" y="939712"/>
                  </a:lnTo>
                  <a:lnTo>
                    <a:pt x="82654" y="943509"/>
                  </a:lnTo>
                  <a:lnTo>
                    <a:pt x="70890" y="945947"/>
                  </a:lnTo>
                  <a:lnTo>
                    <a:pt x="65949" y="946370"/>
                  </a:lnTo>
                  <a:lnTo>
                    <a:pt x="55390" y="946511"/>
                  </a:lnTo>
                  <a:lnTo>
                    <a:pt x="45072" y="946547"/>
                  </a:lnTo>
                  <a:lnTo>
                    <a:pt x="43661" y="947539"/>
                  </a:lnTo>
                  <a:lnTo>
                    <a:pt x="42720" y="949193"/>
                  </a:lnTo>
                  <a:lnTo>
                    <a:pt x="42093" y="951287"/>
                  </a:lnTo>
                  <a:lnTo>
                    <a:pt x="41675" y="951692"/>
                  </a:lnTo>
                  <a:lnTo>
                    <a:pt x="41397" y="950969"/>
                  </a:lnTo>
                  <a:lnTo>
                    <a:pt x="41211" y="949495"/>
                  </a:lnTo>
                  <a:lnTo>
                    <a:pt x="42079" y="948512"/>
                  </a:lnTo>
                  <a:lnTo>
                    <a:pt x="43650" y="947857"/>
                  </a:lnTo>
                  <a:lnTo>
                    <a:pt x="49763" y="946548"/>
                  </a:lnTo>
                  <a:lnTo>
                    <a:pt x="49765" y="946548"/>
                  </a:lnTo>
                  <a:lnTo>
                    <a:pt x="49766" y="946548"/>
                  </a:lnTo>
                  <a:lnTo>
                    <a:pt x="49769" y="946547"/>
                  </a:lnTo>
                  <a:lnTo>
                    <a:pt x="31942" y="946547"/>
                  </a:lnTo>
                  <a:lnTo>
                    <a:pt x="36660" y="946547"/>
                  </a:lnTo>
                  <a:lnTo>
                    <a:pt x="38053" y="945555"/>
                  </a:lnTo>
                  <a:lnTo>
                    <a:pt x="38982" y="943902"/>
                  </a:lnTo>
                  <a:lnTo>
                    <a:pt x="40472" y="938858"/>
                  </a:lnTo>
                  <a:lnTo>
                    <a:pt x="40731" y="933245"/>
                  </a:lnTo>
                  <a:lnTo>
                    <a:pt x="41759" y="930733"/>
                  </a:lnTo>
                  <a:lnTo>
                    <a:pt x="46955" y="922458"/>
                  </a:lnTo>
                  <a:lnTo>
                    <a:pt x="48518" y="916658"/>
                  </a:lnTo>
                  <a:lnTo>
                    <a:pt x="49659" y="894170"/>
                  </a:lnTo>
                  <a:lnTo>
                    <a:pt x="50688" y="890794"/>
                  </a:lnTo>
                  <a:lnTo>
                    <a:pt x="52366" y="888542"/>
                  </a:lnTo>
                  <a:lnTo>
                    <a:pt x="54477" y="887041"/>
                  </a:lnTo>
                  <a:lnTo>
                    <a:pt x="55884" y="884056"/>
                  </a:lnTo>
                  <a:lnTo>
                    <a:pt x="57865" y="871366"/>
                  </a:lnTo>
                  <a:lnTo>
                    <a:pt x="58589" y="859305"/>
                  </a:lnTo>
                  <a:lnTo>
                    <a:pt x="61296" y="855517"/>
                  </a:lnTo>
                  <a:lnTo>
                    <a:pt x="63407" y="853119"/>
                  </a:lnTo>
                  <a:lnTo>
                    <a:pt x="64814" y="850527"/>
                  </a:lnTo>
                  <a:lnTo>
                    <a:pt x="67596" y="839537"/>
                  </a:lnTo>
                  <a:lnTo>
                    <a:pt x="59066" y="839395"/>
                  </a:lnTo>
                  <a:lnTo>
                    <a:pt x="58807" y="844132"/>
                  </a:lnTo>
                  <a:lnTo>
                    <a:pt x="57779" y="845528"/>
                  </a:lnTo>
                  <a:lnTo>
                    <a:pt x="56101" y="846459"/>
                  </a:lnTo>
                  <a:lnTo>
                    <a:pt x="53990" y="847080"/>
                  </a:lnTo>
                  <a:lnTo>
                    <a:pt x="48999" y="850415"/>
                  </a:lnTo>
                  <a:lnTo>
                    <a:pt x="46279" y="852693"/>
                  </a:lnTo>
                  <a:lnTo>
                    <a:pt x="44466" y="855205"/>
                  </a:lnTo>
                  <a:lnTo>
                    <a:pt x="40922" y="863479"/>
                  </a:lnTo>
                  <a:lnTo>
                    <a:pt x="35021" y="872215"/>
                  </a:lnTo>
                  <a:lnTo>
                    <a:pt x="25054" y="897128"/>
                  </a:lnTo>
                  <a:lnTo>
                    <a:pt x="17751" y="914155"/>
                  </a:lnTo>
                  <a:lnTo>
                    <a:pt x="12135" y="937687"/>
                  </a:lnTo>
                  <a:lnTo>
                    <a:pt x="7199" y="952851"/>
                  </a:lnTo>
                  <a:lnTo>
                    <a:pt x="5531" y="971605"/>
                  </a:lnTo>
                  <a:lnTo>
                    <a:pt x="5242" y="988588"/>
                  </a:lnTo>
                  <a:lnTo>
                    <a:pt x="2529" y="1000289"/>
                  </a:lnTo>
                  <a:lnTo>
                    <a:pt x="416" y="1006188"/>
                  </a:lnTo>
                  <a:lnTo>
                    <a:pt x="0" y="1011112"/>
                  </a:lnTo>
                  <a:lnTo>
                    <a:pt x="714" y="1015387"/>
                  </a:lnTo>
                  <a:lnTo>
                    <a:pt x="2183" y="1019229"/>
                  </a:lnTo>
                  <a:lnTo>
                    <a:pt x="4250" y="1034119"/>
                  </a:lnTo>
                  <a:lnTo>
                    <a:pt x="4863" y="1046357"/>
                  </a:lnTo>
                  <a:lnTo>
                    <a:pt x="5941" y="1049797"/>
                  </a:lnTo>
                  <a:lnTo>
                    <a:pt x="11206" y="1059382"/>
                  </a:lnTo>
                  <a:lnTo>
                    <a:pt x="14200" y="1068504"/>
                  </a:lnTo>
                  <a:lnTo>
                    <a:pt x="18416" y="1074503"/>
                  </a:lnTo>
                  <a:lnTo>
                    <a:pt x="20930" y="1076499"/>
                  </a:lnTo>
                  <a:lnTo>
                    <a:pt x="23597" y="1077830"/>
                  </a:lnTo>
                  <a:lnTo>
                    <a:pt x="26368" y="1078718"/>
                  </a:lnTo>
                  <a:lnTo>
                    <a:pt x="32092" y="1082349"/>
                  </a:lnTo>
                  <a:lnTo>
                    <a:pt x="40839" y="108942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330"/>
            <p:cNvSpPr/>
            <p:nvPr/>
          </p:nvSpPr>
          <p:spPr>
            <a:xfrm>
              <a:off x="473431" y="5723929"/>
              <a:ext cx="178437" cy="107035"/>
            </a:xfrm>
            <a:custGeom>
              <a:avLst/>
              <a:gdLst/>
              <a:ahLst/>
              <a:cxnLst/>
              <a:rect l="0" t="0" r="0" b="0"/>
              <a:pathLst>
                <a:path w="178437" h="107035">
                  <a:moveTo>
                    <a:pt x="124858" y="0"/>
                  </a:moveTo>
                  <a:lnTo>
                    <a:pt x="120117" y="4740"/>
                  </a:lnTo>
                  <a:lnTo>
                    <a:pt x="117729" y="6137"/>
                  </a:lnTo>
                  <a:lnTo>
                    <a:pt x="112429" y="7689"/>
                  </a:lnTo>
                  <a:lnTo>
                    <a:pt x="109626" y="8102"/>
                  </a:lnTo>
                  <a:lnTo>
                    <a:pt x="106766" y="8378"/>
                  </a:lnTo>
                  <a:lnTo>
                    <a:pt x="103867" y="8562"/>
                  </a:lnTo>
                  <a:lnTo>
                    <a:pt x="100942" y="9676"/>
                  </a:lnTo>
                  <a:lnTo>
                    <a:pt x="98000" y="11412"/>
                  </a:lnTo>
                  <a:lnTo>
                    <a:pt x="95046" y="13561"/>
                  </a:lnTo>
                  <a:lnTo>
                    <a:pt x="92085" y="14994"/>
                  </a:lnTo>
                  <a:lnTo>
                    <a:pt x="89119" y="15949"/>
                  </a:lnTo>
                  <a:lnTo>
                    <a:pt x="86149" y="16586"/>
                  </a:lnTo>
                  <a:lnTo>
                    <a:pt x="83177" y="18003"/>
                  </a:lnTo>
                  <a:lnTo>
                    <a:pt x="80203" y="19939"/>
                  </a:lnTo>
                  <a:lnTo>
                    <a:pt x="77229" y="22222"/>
                  </a:lnTo>
                  <a:lnTo>
                    <a:pt x="73261" y="24737"/>
                  </a:lnTo>
                  <a:lnTo>
                    <a:pt x="68632" y="27405"/>
                  </a:lnTo>
                  <a:lnTo>
                    <a:pt x="63561" y="30177"/>
                  </a:lnTo>
                  <a:lnTo>
                    <a:pt x="59189" y="32024"/>
                  </a:lnTo>
                  <a:lnTo>
                    <a:pt x="55282" y="33256"/>
                  </a:lnTo>
                  <a:lnTo>
                    <a:pt x="51685" y="34077"/>
                  </a:lnTo>
                  <a:lnTo>
                    <a:pt x="47302" y="35617"/>
                  </a:lnTo>
                  <a:lnTo>
                    <a:pt x="42396" y="37635"/>
                  </a:lnTo>
                  <a:lnTo>
                    <a:pt x="37141" y="39973"/>
                  </a:lnTo>
                  <a:lnTo>
                    <a:pt x="32646" y="41531"/>
                  </a:lnTo>
                  <a:lnTo>
                    <a:pt x="28656" y="42571"/>
                  </a:lnTo>
                  <a:lnTo>
                    <a:pt x="25005" y="43263"/>
                  </a:lnTo>
                  <a:lnTo>
                    <a:pt x="21578" y="44717"/>
                  </a:lnTo>
                  <a:lnTo>
                    <a:pt x="18302" y="46679"/>
                  </a:lnTo>
                  <a:lnTo>
                    <a:pt x="15125" y="48979"/>
                  </a:lnTo>
                  <a:lnTo>
                    <a:pt x="12015" y="50512"/>
                  </a:lnTo>
                  <a:lnTo>
                    <a:pt x="8950" y="51534"/>
                  </a:lnTo>
                  <a:lnTo>
                    <a:pt x="0" y="53543"/>
                  </a:lnTo>
                  <a:lnTo>
                    <a:pt x="4629" y="53567"/>
                  </a:lnTo>
                  <a:lnTo>
                    <a:pt x="6010" y="54563"/>
                  </a:lnTo>
                  <a:lnTo>
                    <a:pt x="6931" y="56220"/>
                  </a:lnTo>
                  <a:lnTo>
                    <a:pt x="7544" y="58316"/>
                  </a:lnTo>
                  <a:lnTo>
                    <a:pt x="9938" y="59713"/>
                  </a:lnTo>
                  <a:lnTo>
                    <a:pt x="13518" y="60645"/>
                  </a:lnTo>
                  <a:lnTo>
                    <a:pt x="17889" y="61266"/>
                  </a:lnTo>
                  <a:lnTo>
                    <a:pt x="21795" y="62672"/>
                  </a:lnTo>
                  <a:lnTo>
                    <a:pt x="25392" y="64602"/>
                  </a:lnTo>
                  <a:lnTo>
                    <a:pt x="28781" y="66881"/>
                  </a:lnTo>
                  <a:lnTo>
                    <a:pt x="33026" y="69392"/>
                  </a:lnTo>
                  <a:lnTo>
                    <a:pt x="37839" y="72058"/>
                  </a:lnTo>
                  <a:lnTo>
                    <a:pt x="48480" y="77667"/>
                  </a:lnTo>
                  <a:lnTo>
                    <a:pt x="77366" y="92310"/>
                  </a:lnTo>
                  <a:lnTo>
                    <a:pt x="83275" y="94282"/>
                  </a:lnTo>
                  <a:lnTo>
                    <a:pt x="89198" y="95597"/>
                  </a:lnTo>
                  <a:lnTo>
                    <a:pt x="95131" y="96473"/>
                  </a:lnTo>
                  <a:lnTo>
                    <a:pt x="101071" y="98050"/>
                  </a:lnTo>
                  <a:lnTo>
                    <a:pt x="107016" y="100093"/>
                  </a:lnTo>
                  <a:lnTo>
                    <a:pt x="112963" y="102448"/>
                  </a:lnTo>
                  <a:lnTo>
                    <a:pt x="117920" y="104017"/>
                  </a:lnTo>
                  <a:lnTo>
                    <a:pt x="122217" y="105064"/>
                  </a:lnTo>
                  <a:lnTo>
                    <a:pt x="126074" y="105761"/>
                  </a:lnTo>
                  <a:lnTo>
                    <a:pt x="130629" y="106226"/>
                  </a:lnTo>
                  <a:lnTo>
                    <a:pt x="135651" y="106536"/>
                  </a:lnTo>
                  <a:lnTo>
                    <a:pt x="145530" y="106880"/>
                  </a:lnTo>
                  <a:lnTo>
                    <a:pt x="153227" y="107034"/>
                  </a:lnTo>
                  <a:lnTo>
                    <a:pt x="156669" y="106083"/>
                  </a:lnTo>
                  <a:lnTo>
                    <a:pt x="159956" y="104456"/>
                  </a:lnTo>
                  <a:lnTo>
                    <a:pt x="163139" y="102380"/>
                  </a:lnTo>
                  <a:lnTo>
                    <a:pt x="166254" y="100995"/>
                  </a:lnTo>
                  <a:lnTo>
                    <a:pt x="169322" y="100073"/>
                  </a:lnTo>
                  <a:lnTo>
                    <a:pt x="178436" y="9822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331"/>
            <p:cNvSpPr/>
            <p:nvPr/>
          </p:nvSpPr>
          <p:spPr>
            <a:xfrm>
              <a:off x="742451" y="5804296"/>
              <a:ext cx="87999" cy="169174"/>
            </a:xfrm>
            <a:custGeom>
              <a:avLst/>
              <a:gdLst/>
              <a:ahLst/>
              <a:cxnLst/>
              <a:rect l="0" t="0" r="0" b="0"/>
              <a:pathLst>
                <a:path w="87999" h="169174">
                  <a:moveTo>
                    <a:pt x="34431" y="0"/>
                  </a:moveTo>
                  <a:lnTo>
                    <a:pt x="39172" y="0"/>
                  </a:lnTo>
                  <a:lnTo>
                    <a:pt x="40568" y="992"/>
                  </a:lnTo>
                  <a:lnTo>
                    <a:pt x="41499" y="2646"/>
                  </a:lnTo>
                  <a:lnTo>
                    <a:pt x="42120" y="4740"/>
                  </a:lnTo>
                  <a:lnTo>
                    <a:pt x="43525" y="7129"/>
                  </a:lnTo>
                  <a:lnTo>
                    <a:pt x="45455" y="9714"/>
                  </a:lnTo>
                  <a:lnTo>
                    <a:pt x="47733" y="12429"/>
                  </a:lnTo>
                  <a:lnTo>
                    <a:pt x="50245" y="16223"/>
                  </a:lnTo>
                  <a:lnTo>
                    <a:pt x="52911" y="20738"/>
                  </a:lnTo>
                  <a:lnTo>
                    <a:pt x="55681" y="25731"/>
                  </a:lnTo>
                  <a:lnTo>
                    <a:pt x="61404" y="36571"/>
                  </a:lnTo>
                  <a:lnTo>
                    <a:pt x="73163" y="59700"/>
                  </a:lnTo>
                  <a:lnTo>
                    <a:pt x="75135" y="65597"/>
                  </a:lnTo>
                  <a:lnTo>
                    <a:pt x="76450" y="71513"/>
                  </a:lnTo>
                  <a:lnTo>
                    <a:pt x="77326" y="77441"/>
                  </a:lnTo>
                  <a:lnTo>
                    <a:pt x="78903" y="82385"/>
                  </a:lnTo>
                  <a:lnTo>
                    <a:pt x="80946" y="86674"/>
                  </a:lnTo>
                  <a:lnTo>
                    <a:pt x="83301" y="90525"/>
                  </a:lnTo>
                  <a:lnTo>
                    <a:pt x="84870" y="95076"/>
                  </a:lnTo>
                  <a:lnTo>
                    <a:pt x="85917" y="100095"/>
                  </a:lnTo>
                  <a:lnTo>
                    <a:pt x="86614" y="105425"/>
                  </a:lnTo>
                  <a:lnTo>
                    <a:pt x="87079" y="110964"/>
                  </a:lnTo>
                  <a:lnTo>
                    <a:pt x="87389" y="116640"/>
                  </a:lnTo>
                  <a:lnTo>
                    <a:pt x="87826" y="131464"/>
                  </a:lnTo>
                  <a:lnTo>
                    <a:pt x="87998" y="149896"/>
                  </a:lnTo>
                  <a:lnTo>
                    <a:pt x="85359" y="153603"/>
                  </a:lnTo>
                  <a:lnTo>
                    <a:pt x="83266" y="155980"/>
                  </a:lnTo>
                  <a:lnTo>
                    <a:pt x="81870" y="158557"/>
                  </a:lnTo>
                  <a:lnTo>
                    <a:pt x="80940" y="161267"/>
                  </a:lnTo>
                  <a:lnTo>
                    <a:pt x="80320" y="164067"/>
                  </a:lnTo>
                  <a:lnTo>
                    <a:pt x="78914" y="165932"/>
                  </a:lnTo>
                  <a:lnTo>
                    <a:pt x="76985" y="167177"/>
                  </a:lnTo>
                  <a:lnTo>
                    <a:pt x="74707" y="168006"/>
                  </a:lnTo>
                  <a:lnTo>
                    <a:pt x="72195" y="168559"/>
                  </a:lnTo>
                  <a:lnTo>
                    <a:pt x="69529" y="168927"/>
                  </a:lnTo>
                  <a:lnTo>
                    <a:pt x="66760" y="169173"/>
                  </a:lnTo>
                  <a:lnTo>
                    <a:pt x="63921" y="168345"/>
                  </a:lnTo>
                  <a:lnTo>
                    <a:pt x="61036" y="166801"/>
                  </a:lnTo>
                  <a:lnTo>
                    <a:pt x="58121" y="164778"/>
                  </a:lnTo>
                  <a:lnTo>
                    <a:pt x="55185" y="163430"/>
                  </a:lnTo>
                  <a:lnTo>
                    <a:pt x="52236" y="162532"/>
                  </a:lnTo>
                  <a:lnTo>
                    <a:pt x="49278" y="161933"/>
                  </a:lnTo>
                  <a:lnTo>
                    <a:pt x="46313" y="160541"/>
                  </a:lnTo>
                  <a:lnTo>
                    <a:pt x="43345" y="158622"/>
                  </a:lnTo>
                  <a:lnTo>
                    <a:pt x="40373" y="156350"/>
                  </a:lnTo>
                  <a:lnTo>
                    <a:pt x="37400" y="153843"/>
                  </a:lnTo>
                  <a:lnTo>
                    <a:pt x="34426" y="151180"/>
                  </a:lnTo>
                  <a:lnTo>
                    <a:pt x="28476" y="145574"/>
                  </a:lnTo>
                  <a:lnTo>
                    <a:pt x="22524" y="139775"/>
                  </a:lnTo>
                  <a:lnTo>
                    <a:pt x="19548" y="135848"/>
                  </a:lnTo>
                  <a:lnTo>
                    <a:pt x="16571" y="131245"/>
                  </a:lnTo>
                  <a:lnTo>
                    <a:pt x="13595" y="126192"/>
                  </a:lnTo>
                  <a:lnTo>
                    <a:pt x="11611" y="121832"/>
                  </a:lnTo>
                  <a:lnTo>
                    <a:pt x="10288" y="117932"/>
                  </a:lnTo>
                  <a:lnTo>
                    <a:pt x="9406" y="114340"/>
                  </a:lnTo>
                  <a:lnTo>
                    <a:pt x="8818" y="110953"/>
                  </a:lnTo>
                  <a:lnTo>
                    <a:pt x="8426" y="107704"/>
                  </a:lnTo>
                  <a:lnTo>
                    <a:pt x="8165" y="104545"/>
                  </a:lnTo>
                  <a:lnTo>
                    <a:pt x="6998" y="100455"/>
                  </a:lnTo>
                  <a:lnTo>
                    <a:pt x="5228" y="95743"/>
                  </a:lnTo>
                  <a:lnTo>
                    <a:pt x="3056" y="90618"/>
                  </a:lnTo>
                  <a:lnTo>
                    <a:pt x="1609" y="86209"/>
                  </a:lnTo>
                  <a:lnTo>
                    <a:pt x="643" y="82277"/>
                  </a:lnTo>
                  <a:lnTo>
                    <a:pt x="0" y="78664"/>
                  </a:lnTo>
                  <a:lnTo>
                    <a:pt x="563" y="75263"/>
                  </a:lnTo>
                  <a:lnTo>
                    <a:pt x="1930" y="72003"/>
                  </a:lnTo>
                  <a:lnTo>
                    <a:pt x="3834" y="68839"/>
                  </a:lnTo>
                  <a:lnTo>
                    <a:pt x="5103" y="65736"/>
                  </a:lnTo>
                  <a:lnTo>
                    <a:pt x="5950" y="62676"/>
                  </a:lnTo>
                  <a:lnTo>
                    <a:pt x="6514" y="59644"/>
                  </a:lnTo>
                  <a:lnTo>
                    <a:pt x="7882" y="56629"/>
                  </a:lnTo>
                  <a:lnTo>
                    <a:pt x="9786" y="53628"/>
                  </a:lnTo>
                  <a:lnTo>
                    <a:pt x="12048" y="50635"/>
                  </a:lnTo>
                  <a:lnTo>
                    <a:pt x="13556" y="47647"/>
                  </a:lnTo>
                  <a:lnTo>
                    <a:pt x="14561" y="44664"/>
                  </a:lnTo>
                  <a:lnTo>
                    <a:pt x="15231" y="41682"/>
                  </a:lnTo>
                  <a:lnTo>
                    <a:pt x="16670" y="39694"/>
                  </a:lnTo>
                  <a:lnTo>
                    <a:pt x="18622" y="38370"/>
                  </a:lnTo>
                  <a:lnTo>
                    <a:pt x="20915" y="37486"/>
                  </a:lnTo>
                  <a:lnTo>
                    <a:pt x="22444" y="35905"/>
                  </a:lnTo>
                  <a:lnTo>
                    <a:pt x="23463" y="33859"/>
                  </a:lnTo>
                  <a:lnTo>
                    <a:pt x="25501" y="2678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332"/>
            <p:cNvSpPr/>
            <p:nvPr/>
          </p:nvSpPr>
          <p:spPr>
            <a:xfrm>
              <a:off x="928687" y="5848945"/>
              <a:ext cx="8931" cy="71438"/>
            </a:xfrm>
            <a:custGeom>
              <a:avLst/>
              <a:gdLst/>
              <a:ahLst/>
              <a:cxnLst/>
              <a:rect l="0" t="0" r="0" b="0"/>
              <a:pathLst>
                <a:path w="8931" h="71438">
                  <a:moveTo>
                    <a:pt x="8930" y="0"/>
                  </a:moveTo>
                  <a:lnTo>
                    <a:pt x="8930" y="22200"/>
                  </a:lnTo>
                  <a:lnTo>
                    <a:pt x="7938" y="24722"/>
                  </a:lnTo>
                  <a:lnTo>
                    <a:pt x="6284" y="27395"/>
                  </a:lnTo>
                  <a:lnTo>
                    <a:pt x="4189" y="30170"/>
                  </a:lnTo>
                  <a:lnTo>
                    <a:pt x="2793" y="33011"/>
                  </a:lnTo>
                  <a:lnTo>
                    <a:pt x="1862" y="35898"/>
                  </a:lnTo>
                  <a:lnTo>
                    <a:pt x="368" y="42920"/>
                  </a:lnTo>
                  <a:lnTo>
                    <a:pt x="245" y="44488"/>
                  </a:lnTo>
                  <a:lnTo>
                    <a:pt x="163" y="46526"/>
                  </a:lnTo>
                  <a:lnTo>
                    <a:pt x="73" y="51436"/>
                  </a:lnTo>
                  <a:lnTo>
                    <a:pt x="0" y="7143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333"/>
            <p:cNvSpPr/>
            <p:nvPr/>
          </p:nvSpPr>
          <p:spPr>
            <a:xfrm>
              <a:off x="982374" y="5884664"/>
              <a:ext cx="17752" cy="53579"/>
            </a:xfrm>
            <a:custGeom>
              <a:avLst/>
              <a:gdLst/>
              <a:ahLst/>
              <a:cxnLst/>
              <a:rect l="0" t="0" r="0" b="0"/>
              <a:pathLst>
                <a:path w="17752" h="53579">
                  <a:moveTo>
                    <a:pt x="8821" y="0"/>
                  </a:moveTo>
                  <a:lnTo>
                    <a:pt x="0" y="0"/>
                  </a:lnTo>
                  <a:lnTo>
                    <a:pt x="7589" y="0"/>
                  </a:lnTo>
                  <a:lnTo>
                    <a:pt x="8000" y="991"/>
                  </a:lnTo>
                  <a:lnTo>
                    <a:pt x="8273" y="2645"/>
                  </a:lnTo>
                  <a:lnTo>
                    <a:pt x="8456" y="4740"/>
                  </a:lnTo>
                  <a:lnTo>
                    <a:pt x="8578" y="7128"/>
                  </a:lnTo>
                  <a:lnTo>
                    <a:pt x="8713" y="12428"/>
                  </a:lnTo>
                  <a:lnTo>
                    <a:pt x="8812" y="29811"/>
                  </a:lnTo>
                  <a:lnTo>
                    <a:pt x="9807" y="32772"/>
                  </a:lnTo>
                  <a:lnTo>
                    <a:pt x="11463" y="35738"/>
                  </a:lnTo>
                  <a:lnTo>
                    <a:pt x="13559" y="38708"/>
                  </a:lnTo>
                  <a:lnTo>
                    <a:pt x="14956" y="41680"/>
                  </a:lnTo>
                  <a:lnTo>
                    <a:pt x="15887" y="44654"/>
                  </a:lnTo>
                  <a:lnTo>
                    <a:pt x="17751" y="5357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334"/>
            <p:cNvSpPr/>
            <p:nvPr/>
          </p:nvSpPr>
          <p:spPr>
            <a:xfrm>
              <a:off x="1098351" y="5804296"/>
              <a:ext cx="17860" cy="98228"/>
            </a:xfrm>
            <a:custGeom>
              <a:avLst/>
              <a:gdLst/>
              <a:ahLst/>
              <a:cxnLst/>
              <a:rect l="0" t="0" r="0" b="0"/>
              <a:pathLst>
                <a:path w="17860" h="98228">
                  <a:moveTo>
                    <a:pt x="0" y="0"/>
                  </a:moveTo>
                  <a:lnTo>
                    <a:pt x="0" y="12429"/>
                  </a:lnTo>
                  <a:lnTo>
                    <a:pt x="992" y="16223"/>
                  </a:lnTo>
                  <a:lnTo>
                    <a:pt x="2646" y="20738"/>
                  </a:lnTo>
                  <a:lnTo>
                    <a:pt x="4741" y="25731"/>
                  </a:lnTo>
                  <a:lnTo>
                    <a:pt x="6137" y="31045"/>
                  </a:lnTo>
                  <a:lnTo>
                    <a:pt x="7068" y="36571"/>
                  </a:lnTo>
                  <a:lnTo>
                    <a:pt x="7688" y="42241"/>
                  </a:lnTo>
                  <a:lnTo>
                    <a:pt x="9094" y="48004"/>
                  </a:lnTo>
                  <a:lnTo>
                    <a:pt x="11024" y="53831"/>
                  </a:lnTo>
                  <a:lnTo>
                    <a:pt x="13302" y="59699"/>
                  </a:lnTo>
                  <a:lnTo>
                    <a:pt x="14821" y="65597"/>
                  </a:lnTo>
                  <a:lnTo>
                    <a:pt x="15834" y="71513"/>
                  </a:lnTo>
                  <a:lnTo>
                    <a:pt x="16509" y="77441"/>
                  </a:lnTo>
                  <a:lnTo>
                    <a:pt x="16959" y="82385"/>
                  </a:lnTo>
                  <a:lnTo>
                    <a:pt x="17259" y="86673"/>
                  </a:lnTo>
                  <a:lnTo>
                    <a:pt x="17859" y="9822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335"/>
            <p:cNvSpPr/>
            <p:nvPr/>
          </p:nvSpPr>
          <p:spPr>
            <a:xfrm>
              <a:off x="1044773" y="5848945"/>
              <a:ext cx="62509" cy="8931"/>
            </a:xfrm>
            <a:custGeom>
              <a:avLst/>
              <a:gdLst/>
              <a:ahLst/>
              <a:cxnLst/>
              <a:rect l="0" t="0" r="0" b="0"/>
              <a:pathLst>
                <a:path w="62509" h="8931">
                  <a:moveTo>
                    <a:pt x="0" y="0"/>
                  </a:moveTo>
                  <a:lnTo>
                    <a:pt x="42240" y="0"/>
                  </a:lnTo>
                  <a:lnTo>
                    <a:pt x="47012" y="992"/>
                  </a:lnTo>
                  <a:lnTo>
                    <a:pt x="51185" y="2645"/>
                  </a:lnTo>
                  <a:lnTo>
                    <a:pt x="62508" y="893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336"/>
            <p:cNvSpPr/>
            <p:nvPr/>
          </p:nvSpPr>
          <p:spPr>
            <a:xfrm>
              <a:off x="3705820" y="643471"/>
              <a:ext cx="169665" cy="294147"/>
            </a:xfrm>
            <a:custGeom>
              <a:avLst/>
              <a:gdLst/>
              <a:ahLst/>
              <a:cxnLst/>
              <a:rect l="0" t="0" r="0" b="0"/>
              <a:pathLst>
                <a:path w="169665" h="294147">
                  <a:moveTo>
                    <a:pt x="0" y="294146"/>
                  </a:moveTo>
                  <a:lnTo>
                    <a:pt x="0" y="286457"/>
                  </a:lnTo>
                  <a:lnTo>
                    <a:pt x="4740" y="280843"/>
                  </a:lnTo>
                  <a:lnTo>
                    <a:pt x="6137" y="278332"/>
                  </a:lnTo>
                  <a:lnTo>
                    <a:pt x="7688" y="272896"/>
                  </a:lnTo>
                  <a:lnTo>
                    <a:pt x="8378" y="264527"/>
                  </a:lnTo>
                  <a:lnTo>
                    <a:pt x="8684" y="254193"/>
                  </a:lnTo>
                  <a:lnTo>
                    <a:pt x="8820" y="242985"/>
                  </a:lnTo>
                  <a:lnTo>
                    <a:pt x="9849" y="237218"/>
                  </a:lnTo>
                  <a:lnTo>
                    <a:pt x="11527" y="231389"/>
                  </a:lnTo>
                  <a:lnTo>
                    <a:pt x="13638" y="225519"/>
                  </a:lnTo>
                  <a:lnTo>
                    <a:pt x="15045" y="219621"/>
                  </a:lnTo>
                  <a:lnTo>
                    <a:pt x="15983" y="213705"/>
                  </a:lnTo>
                  <a:lnTo>
                    <a:pt x="16608" y="207776"/>
                  </a:lnTo>
                  <a:lnTo>
                    <a:pt x="18017" y="201840"/>
                  </a:lnTo>
                  <a:lnTo>
                    <a:pt x="19949" y="195897"/>
                  </a:lnTo>
                  <a:lnTo>
                    <a:pt x="22229" y="189951"/>
                  </a:lnTo>
                  <a:lnTo>
                    <a:pt x="23749" y="184003"/>
                  </a:lnTo>
                  <a:lnTo>
                    <a:pt x="24762" y="178053"/>
                  </a:lnTo>
                  <a:lnTo>
                    <a:pt x="25437" y="172102"/>
                  </a:lnTo>
                  <a:lnTo>
                    <a:pt x="25888" y="165158"/>
                  </a:lnTo>
                  <a:lnTo>
                    <a:pt x="26188" y="157553"/>
                  </a:lnTo>
                  <a:lnTo>
                    <a:pt x="26389" y="149506"/>
                  </a:lnTo>
                  <a:lnTo>
                    <a:pt x="27514" y="142156"/>
                  </a:lnTo>
                  <a:lnTo>
                    <a:pt x="29257" y="135273"/>
                  </a:lnTo>
                  <a:lnTo>
                    <a:pt x="31411" y="128699"/>
                  </a:lnTo>
                  <a:lnTo>
                    <a:pt x="32846" y="122332"/>
                  </a:lnTo>
                  <a:lnTo>
                    <a:pt x="33804" y="116103"/>
                  </a:lnTo>
                  <a:lnTo>
                    <a:pt x="34442" y="109966"/>
                  </a:lnTo>
                  <a:lnTo>
                    <a:pt x="34867" y="103891"/>
                  </a:lnTo>
                  <a:lnTo>
                    <a:pt x="35151" y="97856"/>
                  </a:lnTo>
                  <a:lnTo>
                    <a:pt x="35340" y="91848"/>
                  </a:lnTo>
                  <a:lnTo>
                    <a:pt x="36459" y="84867"/>
                  </a:lnTo>
                  <a:lnTo>
                    <a:pt x="38196" y="77236"/>
                  </a:lnTo>
                  <a:lnTo>
                    <a:pt x="40347" y="69172"/>
                  </a:lnTo>
                  <a:lnTo>
                    <a:pt x="41781" y="62804"/>
                  </a:lnTo>
                  <a:lnTo>
                    <a:pt x="42737" y="57566"/>
                  </a:lnTo>
                  <a:lnTo>
                    <a:pt x="43374" y="53082"/>
                  </a:lnTo>
                  <a:lnTo>
                    <a:pt x="44790" y="48109"/>
                  </a:lnTo>
                  <a:lnTo>
                    <a:pt x="46728" y="42808"/>
                  </a:lnTo>
                  <a:lnTo>
                    <a:pt x="49011" y="37291"/>
                  </a:lnTo>
                  <a:lnTo>
                    <a:pt x="51548" y="28514"/>
                  </a:lnTo>
                  <a:lnTo>
                    <a:pt x="52225" y="24784"/>
                  </a:lnTo>
                  <a:lnTo>
                    <a:pt x="55622" y="17995"/>
                  </a:lnTo>
                  <a:lnTo>
                    <a:pt x="60440" y="11670"/>
                  </a:lnTo>
                  <a:lnTo>
                    <a:pt x="63113" y="8594"/>
                  </a:lnTo>
                  <a:lnTo>
                    <a:pt x="70950" y="0"/>
                  </a:lnTo>
                  <a:lnTo>
                    <a:pt x="76034" y="4365"/>
                  </a:lnTo>
                  <a:lnTo>
                    <a:pt x="79083" y="7201"/>
                  </a:lnTo>
                  <a:lnTo>
                    <a:pt x="79511" y="8592"/>
                  </a:lnTo>
                  <a:lnTo>
                    <a:pt x="79986" y="12782"/>
                  </a:lnTo>
                  <a:lnTo>
                    <a:pt x="81106" y="15289"/>
                  </a:lnTo>
                  <a:lnTo>
                    <a:pt x="84995" y="20720"/>
                  </a:lnTo>
                  <a:lnTo>
                    <a:pt x="86429" y="23557"/>
                  </a:lnTo>
                  <a:lnTo>
                    <a:pt x="88022" y="29355"/>
                  </a:lnTo>
                  <a:lnTo>
                    <a:pt x="91376" y="37886"/>
                  </a:lnTo>
                  <a:lnTo>
                    <a:pt x="93659" y="42938"/>
                  </a:lnTo>
                  <a:lnTo>
                    <a:pt x="96197" y="51198"/>
                  </a:lnTo>
                  <a:lnTo>
                    <a:pt x="98316" y="59169"/>
                  </a:lnTo>
                  <a:lnTo>
                    <a:pt x="100270" y="64073"/>
                  </a:lnTo>
                  <a:lnTo>
                    <a:pt x="102566" y="69326"/>
                  </a:lnTo>
                  <a:lnTo>
                    <a:pt x="105116" y="77809"/>
                  </a:lnTo>
                  <a:lnTo>
                    <a:pt x="107241" y="85879"/>
                  </a:lnTo>
                  <a:lnTo>
                    <a:pt x="109197" y="90809"/>
                  </a:lnTo>
                  <a:lnTo>
                    <a:pt x="111493" y="96080"/>
                  </a:lnTo>
                  <a:lnTo>
                    <a:pt x="113024" y="101578"/>
                  </a:lnTo>
                  <a:lnTo>
                    <a:pt x="114044" y="107228"/>
                  </a:lnTo>
                  <a:lnTo>
                    <a:pt x="114725" y="112980"/>
                  </a:lnTo>
                  <a:lnTo>
                    <a:pt x="118127" y="122015"/>
                  </a:lnTo>
                  <a:lnTo>
                    <a:pt x="122946" y="130331"/>
                  </a:lnTo>
                  <a:lnTo>
                    <a:pt x="128395" y="140641"/>
                  </a:lnTo>
                  <a:lnTo>
                    <a:pt x="131238" y="145177"/>
                  </a:lnTo>
                  <a:lnTo>
                    <a:pt x="134124" y="149192"/>
                  </a:lnTo>
                  <a:lnTo>
                    <a:pt x="137041" y="152862"/>
                  </a:lnTo>
                  <a:lnTo>
                    <a:pt x="138986" y="157292"/>
                  </a:lnTo>
                  <a:lnTo>
                    <a:pt x="140282" y="162230"/>
                  </a:lnTo>
                  <a:lnTo>
                    <a:pt x="141146" y="167507"/>
                  </a:lnTo>
                  <a:lnTo>
                    <a:pt x="144753" y="176015"/>
                  </a:lnTo>
                  <a:lnTo>
                    <a:pt x="149662" y="184096"/>
                  </a:lnTo>
                  <a:lnTo>
                    <a:pt x="155152" y="194303"/>
                  </a:lnTo>
                  <a:lnTo>
                    <a:pt x="158005" y="198810"/>
                  </a:lnTo>
                  <a:lnTo>
                    <a:pt x="160899" y="202807"/>
                  </a:lnTo>
                  <a:lnTo>
                    <a:pt x="163820" y="206464"/>
                  </a:lnTo>
                  <a:lnTo>
                    <a:pt x="167067" y="213174"/>
                  </a:lnTo>
                  <a:lnTo>
                    <a:pt x="169664" y="22270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337"/>
            <p:cNvSpPr/>
            <p:nvPr/>
          </p:nvSpPr>
          <p:spPr>
            <a:xfrm>
              <a:off x="3714750" y="830460"/>
              <a:ext cx="116086" cy="26791"/>
            </a:xfrm>
            <a:custGeom>
              <a:avLst/>
              <a:gdLst/>
              <a:ahLst/>
              <a:cxnLst/>
              <a:rect l="0" t="0" r="0" b="0"/>
              <a:pathLst>
                <a:path w="116086" h="26791">
                  <a:moveTo>
                    <a:pt x="0" y="26790"/>
                  </a:moveTo>
                  <a:lnTo>
                    <a:pt x="4740" y="26790"/>
                  </a:lnTo>
                  <a:lnTo>
                    <a:pt x="7129" y="25797"/>
                  </a:lnTo>
                  <a:lnTo>
                    <a:pt x="9713" y="24144"/>
                  </a:lnTo>
                  <a:lnTo>
                    <a:pt x="12428" y="22049"/>
                  </a:lnTo>
                  <a:lnTo>
                    <a:pt x="16223" y="19660"/>
                  </a:lnTo>
                  <a:lnTo>
                    <a:pt x="20737" y="17076"/>
                  </a:lnTo>
                  <a:lnTo>
                    <a:pt x="25730" y="14361"/>
                  </a:lnTo>
                  <a:lnTo>
                    <a:pt x="31044" y="12550"/>
                  </a:lnTo>
                  <a:lnTo>
                    <a:pt x="36571" y="11344"/>
                  </a:lnTo>
                  <a:lnTo>
                    <a:pt x="42240" y="10539"/>
                  </a:lnTo>
                  <a:lnTo>
                    <a:pt x="48996" y="9011"/>
                  </a:lnTo>
                  <a:lnTo>
                    <a:pt x="56476" y="6999"/>
                  </a:lnTo>
                  <a:lnTo>
                    <a:pt x="64439" y="4666"/>
                  </a:lnTo>
                  <a:lnTo>
                    <a:pt x="71733" y="3111"/>
                  </a:lnTo>
                  <a:lnTo>
                    <a:pt x="78580" y="2074"/>
                  </a:lnTo>
                  <a:lnTo>
                    <a:pt x="85129" y="1383"/>
                  </a:lnTo>
                  <a:lnTo>
                    <a:pt x="91478" y="922"/>
                  </a:lnTo>
                  <a:lnTo>
                    <a:pt x="97697" y="615"/>
                  </a:lnTo>
                  <a:lnTo>
                    <a:pt x="116085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338"/>
            <p:cNvSpPr/>
            <p:nvPr/>
          </p:nvSpPr>
          <p:spPr>
            <a:xfrm>
              <a:off x="3973710" y="794742"/>
              <a:ext cx="124568" cy="241102"/>
            </a:xfrm>
            <a:custGeom>
              <a:avLst/>
              <a:gdLst/>
              <a:ahLst/>
              <a:cxnLst/>
              <a:rect l="0" t="0" r="0" b="0"/>
              <a:pathLst>
                <a:path w="124568" h="241102">
                  <a:moveTo>
                    <a:pt x="0" y="17859"/>
                  </a:moveTo>
                  <a:lnTo>
                    <a:pt x="0" y="9297"/>
                  </a:lnTo>
                  <a:lnTo>
                    <a:pt x="2646" y="6447"/>
                  </a:lnTo>
                  <a:lnTo>
                    <a:pt x="8562" y="377"/>
                  </a:lnTo>
                  <a:lnTo>
                    <a:pt x="11413" y="167"/>
                  </a:lnTo>
                  <a:lnTo>
                    <a:pt x="16586" y="33"/>
                  </a:lnTo>
                  <a:lnTo>
                    <a:pt x="47661" y="0"/>
                  </a:lnTo>
                  <a:lnTo>
                    <a:pt x="50626" y="992"/>
                  </a:lnTo>
                  <a:lnTo>
                    <a:pt x="53594" y="2646"/>
                  </a:lnTo>
                  <a:lnTo>
                    <a:pt x="56566" y="4740"/>
                  </a:lnTo>
                  <a:lnTo>
                    <a:pt x="59538" y="7129"/>
                  </a:lnTo>
                  <a:lnTo>
                    <a:pt x="62513" y="9713"/>
                  </a:lnTo>
                  <a:lnTo>
                    <a:pt x="69675" y="16250"/>
                  </a:lnTo>
                  <a:lnTo>
                    <a:pt x="70262" y="17778"/>
                  </a:lnTo>
                  <a:lnTo>
                    <a:pt x="71090" y="24670"/>
                  </a:lnTo>
                  <a:lnTo>
                    <a:pt x="71283" y="30147"/>
                  </a:lnTo>
                  <a:lnTo>
                    <a:pt x="71392" y="43548"/>
                  </a:lnTo>
                  <a:lnTo>
                    <a:pt x="70415" y="47884"/>
                  </a:lnTo>
                  <a:lnTo>
                    <a:pt x="66684" y="55347"/>
                  </a:lnTo>
                  <a:lnTo>
                    <a:pt x="64300" y="58726"/>
                  </a:lnTo>
                  <a:lnTo>
                    <a:pt x="61718" y="61971"/>
                  </a:lnTo>
                  <a:lnTo>
                    <a:pt x="59005" y="65126"/>
                  </a:lnTo>
                  <a:lnTo>
                    <a:pt x="56204" y="68222"/>
                  </a:lnTo>
                  <a:lnTo>
                    <a:pt x="50446" y="74308"/>
                  </a:lnTo>
                  <a:lnTo>
                    <a:pt x="32729" y="92264"/>
                  </a:lnTo>
                  <a:lnTo>
                    <a:pt x="30749" y="95243"/>
                  </a:lnTo>
                  <a:lnTo>
                    <a:pt x="28549" y="101200"/>
                  </a:lnTo>
                  <a:lnTo>
                    <a:pt x="28954" y="104177"/>
                  </a:lnTo>
                  <a:lnTo>
                    <a:pt x="30217" y="107155"/>
                  </a:lnTo>
                  <a:lnTo>
                    <a:pt x="34632" y="114321"/>
                  </a:lnTo>
                  <a:lnTo>
                    <a:pt x="37882" y="117947"/>
                  </a:lnTo>
                  <a:lnTo>
                    <a:pt x="40138" y="120303"/>
                  </a:lnTo>
                  <a:lnTo>
                    <a:pt x="43626" y="121874"/>
                  </a:lnTo>
                  <a:lnTo>
                    <a:pt x="47935" y="122921"/>
                  </a:lnTo>
                  <a:lnTo>
                    <a:pt x="52793" y="123619"/>
                  </a:lnTo>
                  <a:lnTo>
                    <a:pt x="57024" y="125077"/>
                  </a:lnTo>
                  <a:lnTo>
                    <a:pt x="60836" y="127041"/>
                  </a:lnTo>
                  <a:lnTo>
                    <a:pt x="64370" y="129342"/>
                  </a:lnTo>
                  <a:lnTo>
                    <a:pt x="68710" y="131869"/>
                  </a:lnTo>
                  <a:lnTo>
                    <a:pt x="73588" y="134545"/>
                  </a:lnTo>
                  <a:lnTo>
                    <a:pt x="78824" y="137322"/>
                  </a:lnTo>
                  <a:lnTo>
                    <a:pt x="83308" y="139173"/>
                  </a:lnTo>
                  <a:lnTo>
                    <a:pt x="87289" y="140407"/>
                  </a:lnTo>
                  <a:lnTo>
                    <a:pt x="90935" y="141229"/>
                  </a:lnTo>
                  <a:lnTo>
                    <a:pt x="95350" y="142770"/>
                  </a:lnTo>
                  <a:lnTo>
                    <a:pt x="100278" y="144789"/>
                  </a:lnTo>
                  <a:lnTo>
                    <a:pt x="112964" y="150419"/>
                  </a:lnTo>
                  <a:lnTo>
                    <a:pt x="114997" y="151873"/>
                  </a:lnTo>
                  <a:lnTo>
                    <a:pt x="117344" y="153834"/>
                  </a:lnTo>
                  <a:lnTo>
                    <a:pt x="119902" y="156134"/>
                  </a:lnTo>
                  <a:lnTo>
                    <a:pt x="121606" y="158660"/>
                  </a:lnTo>
                  <a:lnTo>
                    <a:pt x="124005" y="165962"/>
                  </a:lnTo>
                  <a:lnTo>
                    <a:pt x="124567" y="168019"/>
                  </a:lnTo>
                  <a:lnTo>
                    <a:pt x="123724" y="169559"/>
                  </a:lnTo>
                  <a:lnTo>
                    <a:pt x="120142" y="173917"/>
                  </a:lnTo>
                  <a:lnTo>
                    <a:pt x="117798" y="176468"/>
                  </a:lnTo>
                  <a:lnTo>
                    <a:pt x="112547" y="181948"/>
                  </a:lnTo>
                  <a:lnTo>
                    <a:pt x="104013" y="190612"/>
                  </a:lnTo>
                  <a:lnTo>
                    <a:pt x="100100" y="193551"/>
                  </a:lnTo>
                  <a:lnTo>
                    <a:pt x="95507" y="196503"/>
                  </a:lnTo>
                  <a:lnTo>
                    <a:pt x="90460" y="199463"/>
                  </a:lnTo>
                  <a:lnTo>
                    <a:pt x="85112" y="203420"/>
                  </a:lnTo>
                  <a:lnTo>
                    <a:pt x="79562" y="208043"/>
                  </a:lnTo>
                  <a:lnTo>
                    <a:pt x="73877" y="213109"/>
                  </a:lnTo>
                  <a:lnTo>
                    <a:pt x="67111" y="216487"/>
                  </a:lnTo>
                  <a:lnTo>
                    <a:pt x="59624" y="218739"/>
                  </a:lnTo>
                  <a:lnTo>
                    <a:pt x="51655" y="220240"/>
                  </a:lnTo>
                  <a:lnTo>
                    <a:pt x="44359" y="222233"/>
                  </a:lnTo>
                  <a:lnTo>
                    <a:pt x="37510" y="224553"/>
                  </a:lnTo>
                  <a:lnTo>
                    <a:pt x="30960" y="227093"/>
                  </a:lnTo>
                  <a:lnTo>
                    <a:pt x="25601" y="229778"/>
                  </a:lnTo>
                  <a:lnTo>
                    <a:pt x="21036" y="232560"/>
                  </a:lnTo>
                  <a:lnTo>
                    <a:pt x="8930" y="24110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339"/>
            <p:cNvSpPr/>
            <p:nvPr/>
          </p:nvSpPr>
          <p:spPr>
            <a:xfrm>
              <a:off x="4214812" y="607374"/>
              <a:ext cx="125017" cy="258806"/>
            </a:xfrm>
            <a:custGeom>
              <a:avLst/>
              <a:gdLst/>
              <a:ahLst/>
              <a:cxnLst/>
              <a:rect l="0" t="0" r="0" b="0"/>
              <a:pathLst>
                <a:path w="125017" h="258806">
                  <a:moveTo>
                    <a:pt x="0" y="258805"/>
                  </a:moveTo>
                  <a:lnTo>
                    <a:pt x="0" y="146923"/>
                  </a:lnTo>
                  <a:lnTo>
                    <a:pt x="992" y="140561"/>
                  </a:lnTo>
                  <a:lnTo>
                    <a:pt x="2646" y="134335"/>
                  </a:lnTo>
                  <a:lnTo>
                    <a:pt x="4740" y="128200"/>
                  </a:lnTo>
                  <a:lnTo>
                    <a:pt x="6136" y="121134"/>
                  </a:lnTo>
                  <a:lnTo>
                    <a:pt x="7068" y="113446"/>
                  </a:lnTo>
                  <a:lnTo>
                    <a:pt x="7688" y="105344"/>
                  </a:lnTo>
                  <a:lnTo>
                    <a:pt x="9094" y="97959"/>
                  </a:lnTo>
                  <a:lnTo>
                    <a:pt x="11024" y="91051"/>
                  </a:lnTo>
                  <a:lnTo>
                    <a:pt x="13302" y="84461"/>
                  </a:lnTo>
                  <a:lnTo>
                    <a:pt x="14822" y="78084"/>
                  </a:lnTo>
                  <a:lnTo>
                    <a:pt x="15834" y="71848"/>
                  </a:lnTo>
                  <a:lnTo>
                    <a:pt x="16509" y="65706"/>
                  </a:lnTo>
                  <a:lnTo>
                    <a:pt x="17952" y="59627"/>
                  </a:lnTo>
                  <a:lnTo>
                    <a:pt x="19905" y="53590"/>
                  </a:lnTo>
                  <a:lnTo>
                    <a:pt x="22200" y="47581"/>
                  </a:lnTo>
                  <a:lnTo>
                    <a:pt x="23730" y="42583"/>
                  </a:lnTo>
                  <a:lnTo>
                    <a:pt x="24749" y="38259"/>
                  </a:lnTo>
                  <a:lnTo>
                    <a:pt x="25429" y="34384"/>
                  </a:lnTo>
                  <a:lnTo>
                    <a:pt x="28831" y="27432"/>
                  </a:lnTo>
                  <a:lnTo>
                    <a:pt x="31126" y="24189"/>
                  </a:lnTo>
                  <a:lnTo>
                    <a:pt x="33677" y="17940"/>
                  </a:lnTo>
                  <a:lnTo>
                    <a:pt x="34358" y="14885"/>
                  </a:lnTo>
                  <a:lnTo>
                    <a:pt x="37760" y="8844"/>
                  </a:lnTo>
                  <a:lnTo>
                    <a:pt x="44529" y="0"/>
                  </a:lnTo>
                  <a:lnTo>
                    <a:pt x="44625" y="7004"/>
                  </a:lnTo>
                  <a:lnTo>
                    <a:pt x="44638" y="12287"/>
                  </a:lnTo>
                  <a:lnTo>
                    <a:pt x="45634" y="16077"/>
                  </a:lnTo>
                  <a:lnTo>
                    <a:pt x="47290" y="20588"/>
                  </a:lnTo>
                  <a:lnTo>
                    <a:pt x="49386" y="25580"/>
                  </a:lnTo>
                  <a:lnTo>
                    <a:pt x="50783" y="29900"/>
                  </a:lnTo>
                  <a:lnTo>
                    <a:pt x="52336" y="37345"/>
                  </a:lnTo>
                  <a:lnTo>
                    <a:pt x="53742" y="41712"/>
                  </a:lnTo>
                  <a:lnTo>
                    <a:pt x="55672" y="46608"/>
                  </a:lnTo>
                  <a:lnTo>
                    <a:pt x="57951" y="51856"/>
                  </a:lnTo>
                  <a:lnTo>
                    <a:pt x="59469" y="56347"/>
                  </a:lnTo>
                  <a:lnTo>
                    <a:pt x="61157" y="63983"/>
                  </a:lnTo>
                  <a:lnTo>
                    <a:pt x="62599" y="68400"/>
                  </a:lnTo>
                  <a:lnTo>
                    <a:pt x="64554" y="73329"/>
                  </a:lnTo>
                  <a:lnTo>
                    <a:pt x="66848" y="78600"/>
                  </a:lnTo>
                  <a:lnTo>
                    <a:pt x="69370" y="85090"/>
                  </a:lnTo>
                  <a:lnTo>
                    <a:pt x="74818" y="100239"/>
                  </a:lnTo>
                  <a:lnTo>
                    <a:pt x="77660" y="107454"/>
                  </a:lnTo>
                  <a:lnTo>
                    <a:pt x="80547" y="114248"/>
                  </a:lnTo>
                  <a:lnTo>
                    <a:pt x="86400" y="127089"/>
                  </a:lnTo>
                  <a:lnTo>
                    <a:pt x="98242" y="151501"/>
                  </a:lnTo>
                  <a:lnTo>
                    <a:pt x="101214" y="157504"/>
                  </a:lnTo>
                  <a:lnTo>
                    <a:pt x="103194" y="163490"/>
                  </a:lnTo>
                  <a:lnTo>
                    <a:pt x="104515" y="169465"/>
                  </a:lnTo>
                  <a:lnTo>
                    <a:pt x="105395" y="175432"/>
                  </a:lnTo>
                  <a:lnTo>
                    <a:pt x="106974" y="181395"/>
                  </a:lnTo>
                  <a:lnTo>
                    <a:pt x="109019" y="187355"/>
                  </a:lnTo>
                  <a:lnTo>
                    <a:pt x="111375" y="193312"/>
                  </a:lnTo>
                  <a:lnTo>
                    <a:pt x="113937" y="199268"/>
                  </a:lnTo>
                  <a:lnTo>
                    <a:pt x="119431" y="211178"/>
                  </a:lnTo>
                  <a:lnTo>
                    <a:pt x="121292" y="216139"/>
                  </a:lnTo>
                  <a:lnTo>
                    <a:pt x="122533" y="220440"/>
                  </a:lnTo>
                  <a:lnTo>
                    <a:pt x="125016" y="23201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340"/>
            <p:cNvSpPr/>
            <p:nvPr/>
          </p:nvSpPr>
          <p:spPr>
            <a:xfrm>
              <a:off x="4179093" y="741164"/>
              <a:ext cx="71439" cy="35719"/>
            </a:xfrm>
            <a:custGeom>
              <a:avLst/>
              <a:gdLst/>
              <a:ahLst/>
              <a:cxnLst/>
              <a:rect l="0" t="0" r="0" b="0"/>
              <a:pathLst>
                <a:path w="71439" h="35719">
                  <a:moveTo>
                    <a:pt x="0" y="35718"/>
                  </a:moveTo>
                  <a:lnTo>
                    <a:pt x="12429" y="23289"/>
                  </a:lnTo>
                  <a:lnTo>
                    <a:pt x="17216" y="20487"/>
                  </a:lnTo>
                  <a:lnTo>
                    <a:pt x="23383" y="17627"/>
                  </a:lnTo>
                  <a:lnTo>
                    <a:pt x="30472" y="14727"/>
                  </a:lnTo>
                  <a:lnTo>
                    <a:pt x="37182" y="12795"/>
                  </a:lnTo>
                  <a:lnTo>
                    <a:pt x="43639" y="11506"/>
                  </a:lnTo>
                  <a:lnTo>
                    <a:pt x="49929" y="10647"/>
                  </a:lnTo>
                  <a:lnTo>
                    <a:pt x="55114" y="9082"/>
                  </a:lnTo>
                  <a:lnTo>
                    <a:pt x="59563" y="7047"/>
                  </a:lnTo>
                  <a:lnTo>
                    <a:pt x="71438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341"/>
            <p:cNvSpPr/>
            <p:nvPr/>
          </p:nvSpPr>
          <p:spPr>
            <a:xfrm>
              <a:off x="4393406" y="767963"/>
              <a:ext cx="167444" cy="169655"/>
            </a:xfrm>
            <a:custGeom>
              <a:avLst/>
              <a:gdLst/>
              <a:ahLst/>
              <a:cxnLst/>
              <a:rect l="0" t="0" r="0" b="0"/>
              <a:pathLst>
                <a:path w="167444" h="169655">
                  <a:moveTo>
                    <a:pt x="0" y="17849"/>
                  </a:moveTo>
                  <a:lnTo>
                    <a:pt x="0" y="13108"/>
                  </a:lnTo>
                  <a:lnTo>
                    <a:pt x="992" y="11712"/>
                  </a:lnTo>
                  <a:lnTo>
                    <a:pt x="2645" y="10781"/>
                  </a:lnTo>
                  <a:lnTo>
                    <a:pt x="4740" y="10160"/>
                  </a:lnTo>
                  <a:lnTo>
                    <a:pt x="9713" y="6825"/>
                  </a:lnTo>
                  <a:lnTo>
                    <a:pt x="12428" y="4547"/>
                  </a:lnTo>
                  <a:lnTo>
                    <a:pt x="16223" y="3028"/>
                  </a:lnTo>
                  <a:lnTo>
                    <a:pt x="20738" y="2015"/>
                  </a:lnTo>
                  <a:lnTo>
                    <a:pt x="25731" y="1340"/>
                  </a:lnTo>
                  <a:lnTo>
                    <a:pt x="32037" y="890"/>
                  </a:lnTo>
                  <a:lnTo>
                    <a:pt x="39217" y="590"/>
                  </a:lnTo>
                  <a:lnTo>
                    <a:pt x="60899" y="167"/>
                  </a:lnTo>
                  <a:lnTo>
                    <a:pt x="116514" y="0"/>
                  </a:lnTo>
                  <a:lnTo>
                    <a:pt x="123317" y="989"/>
                  </a:lnTo>
                  <a:lnTo>
                    <a:pt x="128844" y="2640"/>
                  </a:lnTo>
                  <a:lnTo>
                    <a:pt x="133521" y="4733"/>
                  </a:lnTo>
                  <a:lnTo>
                    <a:pt x="144010" y="9705"/>
                  </a:lnTo>
                  <a:lnTo>
                    <a:pt x="149584" y="12419"/>
                  </a:lnTo>
                  <a:lnTo>
                    <a:pt x="154293" y="15221"/>
                  </a:lnTo>
                  <a:lnTo>
                    <a:pt x="158425" y="18082"/>
                  </a:lnTo>
                  <a:lnTo>
                    <a:pt x="162171" y="20981"/>
                  </a:lnTo>
                  <a:lnTo>
                    <a:pt x="164669" y="23905"/>
                  </a:lnTo>
                  <a:lnTo>
                    <a:pt x="166334" y="26848"/>
                  </a:lnTo>
                  <a:lnTo>
                    <a:pt x="167443" y="29801"/>
                  </a:lnTo>
                  <a:lnTo>
                    <a:pt x="167191" y="33755"/>
                  </a:lnTo>
                  <a:lnTo>
                    <a:pt x="166031" y="38375"/>
                  </a:lnTo>
                  <a:lnTo>
                    <a:pt x="164265" y="43439"/>
                  </a:lnTo>
                  <a:lnTo>
                    <a:pt x="162096" y="47807"/>
                  </a:lnTo>
                  <a:lnTo>
                    <a:pt x="159657" y="51712"/>
                  </a:lnTo>
                  <a:lnTo>
                    <a:pt x="157040" y="55307"/>
                  </a:lnTo>
                  <a:lnTo>
                    <a:pt x="154302" y="59688"/>
                  </a:lnTo>
                  <a:lnTo>
                    <a:pt x="151485" y="64593"/>
                  </a:lnTo>
                  <a:lnTo>
                    <a:pt x="148615" y="69848"/>
                  </a:lnTo>
                  <a:lnTo>
                    <a:pt x="144717" y="75335"/>
                  </a:lnTo>
                  <a:lnTo>
                    <a:pt x="140135" y="80978"/>
                  </a:lnTo>
                  <a:lnTo>
                    <a:pt x="135095" y="86724"/>
                  </a:lnTo>
                  <a:lnTo>
                    <a:pt x="129750" y="91547"/>
                  </a:lnTo>
                  <a:lnTo>
                    <a:pt x="124203" y="95754"/>
                  </a:lnTo>
                  <a:lnTo>
                    <a:pt x="118521" y="99551"/>
                  </a:lnTo>
                  <a:lnTo>
                    <a:pt x="113740" y="104067"/>
                  </a:lnTo>
                  <a:lnTo>
                    <a:pt x="109561" y="109062"/>
                  </a:lnTo>
                  <a:lnTo>
                    <a:pt x="105783" y="114377"/>
                  </a:lnTo>
                  <a:lnTo>
                    <a:pt x="102272" y="118912"/>
                  </a:lnTo>
                  <a:lnTo>
                    <a:pt x="98939" y="122927"/>
                  </a:lnTo>
                  <a:lnTo>
                    <a:pt x="95725" y="126596"/>
                  </a:lnTo>
                  <a:lnTo>
                    <a:pt x="92590" y="130035"/>
                  </a:lnTo>
                  <a:lnTo>
                    <a:pt x="86461" y="136501"/>
                  </a:lnTo>
                  <a:lnTo>
                    <a:pt x="84429" y="139614"/>
                  </a:lnTo>
                  <a:lnTo>
                    <a:pt x="83076" y="142682"/>
                  </a:lnTo>
                  <a:lnTo>
                    <a:pt x="82173" y="145720"/>
                  </a:lnTo>
                  <a:lnTo>
                    <a:pt x="82563" y="148737"/>
                  </a:lnTo>
                  <a:lnTo>
                    <a:pt x="83815" y="151740"/>
                  </a:lnTo>
                  <a:lnTo>
                    <a:pt x="85642" y="154735"/>
                  </a:lnTo>
                  <a:lnTo>
                    <a:pt x="87853" y="156731"/>
                  </a:lnTo>
                  <a:lnTo>
                    <a:pt x="90318" y="158062"/>
                  </a:lnTo>
                  <a:lnTo>
                    <a:pt x="92954" y="158949"/>
                  </a:lnTo>
                  <a:lnTo>
                    <a:pt x="96696" y="160533"/>
                  </a:lnTo>
                  <a:lnTo>
                    <a:pt x="106145" y="164939"/>
                  </a:lnTo>
                  <a:lnTo>
                    <a:pt x="110450" y="166510"/>
                  </a:lnTo>
                  <a:lnTo>
                    <a:pt x="114314" y="167558"/>
                  </a:lnTo>
                  <a:lnTo>
                    <a:pt x="125015" y="16965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342"/>
            <p:cNvSpPr/>
            <p:nvPr/>
          </p:nvSpPr>
          <p:spPr>
            <a:xfrm>
              <a:off x="4688085" y="616205"/>
              <a:ext cx="107158" cy="267835"/>
            </a:xfrm>
            <a:custGeom>
              <a:avLst/>
              <a:gdLst/>
              <a:ahLst/>
              <a:cxnLst/>
              <a:rect l="0" t="0" r="0" b="0"/>
              <a:pathLst>
                <a:path w="107158" h="267835">
                  <a:moveTo>
                    <a:pt x="0" y="267834"/>
                  </a:moveTo>
                  <a:lnTo>
                    <a:pt x="0" y="246843"/>
                  </a:lnTo>
                  <a:lnTo>
                    <a:pt x="992" y="242926"/>
                  </a:lnTo>
                  <a:lnTo>
                    <a:pt x="2646" y="238330"/>
                  </a:lnTo>
                  <a:lnTo>
                    <a:pt x="4740" y="233282"/>
                  </a:lnTo>
                  <a:lnTo>
                    <a:pt x="6137" y="227932"/>
                  </a:lnTo>
                  <a:lnTo>
                    <a:pt x="7068" y="222381"/>
                  </a:lnTo>
                  <a:lnTo>
                    <a:pt x="7689" y="216696"/>
                  </a:lnTo>
                  <a:lnTo>
                    <a:pt x="8103" y="210921"/>
                  </a:lnTo>
                  <a:lnTo>
                    <a:pt x="8378" y="205087"/>
                  </a:lnTo>
                  <a:lnTo>
                    <a:pt x="8562" y="199214"/>
                  </a:lnTo>
                  <a:lnTo>
                    <a:pt x="8898" y="143523"/>
                  </a:lnTo>
                  <a:lnTo>
                    <a:pt x="8927" y="89302"/>
                  </a:lnTo>
                  <a:lnTo>
                    <a:pt x="9920" y="81343"/>
                  </a:lnTo>
                  <a:lnTo>
                    <a:pt x="11575" y="74054"/>
                  </a:lnTo>
                  <a:lnTo>
                    <a:pt x="13670" y="67209"/>
                  </a:lnTo>
                  <a:lnTo>
                    <a:pt x="15067" y="60662"/>
                  </a:lnTo>
                  <a:lnTo>
                    <a:pt x="15997" y="54313"/>
                  </a:lnTo>
                  <a:lnTo>
                    <a:pt x="16618" y="48096"/>
                  </a:lnTo>
                  <a:lnTo>
                    <a:pt x="17032" y="42959"/>
                  </a:lnTo>
                  <a:lnTo>
                    <a:pt x="17492" y="34605"/>
                  </a:lnTo>
                  <a:lnTo>
                    <a:pt x="18606" y="29996"/>
                  </a:lnTo>
                  <a:lnTo>
                    <a:pt x="20343" y="24940"/>
                  </a:lnTo>
                  <a:lnTo>
                    <a:pt x="22491" y="19584"/>
                  </a:lnTo>
                  <a:lnTo>
                    <a:pt x="24916" y="15021"/>
                  </a:lnTo>
                  <a:lnTo>
                    <a:pt x="27525" y="10987"/>
                  </a:lnTo>
                  <a:lnTo>
                    <a:pt x="34100" y="2124"/>
                  </a:lnTo>
                  <a:lnTo>
                    <a:pt x="35632" y="1397"/>
                  </a:lnTo>
                  <a:lnTo>
                    <a:pt x="37645" y="912"/>
                  </a:lnTo>
                  <a:lnTo>
                    <a:pt x="43265" y="134"/>
                  </a:lnTo>
                  <a:lnTo>
                    <a:pt x="44719" y="70"/>
                  </a:lnTo>
                  <a:lnTo>
                    <a:pt x="48979" y="0"/>
                  </a:lnTo>
                  <a:lnTo>
                    <a:pt x="50512" y="973"/>
                  </a:lnTo>
                  <a:lnTo>
                    <a:pt x="51535" y="2614"/>
                  </a:lnTo>
                  <a:lnTo>
                    <a:pt x="52670" y="7083"/>
                  </a:lnTo>
                  <a:lnTo>
                    <a:pt x="53175" y="12377"/>
                  </a:lnTo>
                  <a:lnTo>
                    <a:pt x="54302" y="15177"/>
                  </a:lnTo>
                  <a:lnTo>
                    <a:pt x="56045" y="18037"/>
                  </a:lnTo>
                  <a:lnTo>
                    <a:pt x="58199" y="20935"/>
                  </a:lnTo>
                  <a:lnTo>
                    <a:pt x="59635" y="24852"/>
                  </a:lnTo>
                  <a:lnTo>
                    <a:pt x="60593" y="29447"/>
                  </a:lnTo>
                  <a:lnTo>
                    <a:pt x="61231" y="34495"/>
                  </a:lnTo>
                  <a:lnTo>
                    <a:pt x="62649" y="38853"/>
                  </a:lnTo>
                  <a:lnTo>
                    <a:pt x="64586" y="42750"/>
                  </a:lnTo>
                  <a:lnTo>
                    <a:pt x="66871" y="46340"/>
                  </a:lnTo>
                  <a:lnTo>
                    <a:pt x="69385" y="50718"/>
                  </a:lnTo>
                  <a:lnTo>
                    <a:pt x="74825" y="60874"/>
                  </a:lnTo>
                  <a:lnTo>
                    <a:pt x="76672" y="66361"/>
                  </a:lnTo>
                  <a:lnTo>
                    <a:pt x="77904" y="72003"/>
                  </a:lnTo>
                  <a:lnTo>
                    <a:pt x="78725" y="77748"/>
                  </a:lnTo>
                  <a:lnTo>
                    <a:pt x="80265" y="83563"/>
                  </a:lnTo>
                  <a:lnTo>
                    <a:pt x="82284" y="89424"/>
                  </a:lnTo>
                  <a:lnTo>
                    <a:pt x="84621" y="95316"/>
                  </a:lnTo>
                  <a:lnTo>
                    <a:pt x="87172" y="101228"/>
                  </a:lnTo>
                  <a:lnTo>
                    <a:pt x="92652" y="113089"/>
                  </a:lnTo>
                  <a:lnTo>
                    <a:pt x="94511" y="119030"/>
                  </a:lnTo>
                  <a:lnTo>
                    <a:pt x="95749" y="124975"/>
                  </a:lnTo>
                  <a:lnTo>
                    <a:pt x="96575" y="130922"/>
                  </a:lnTo>
                  <a:lnTo>
                    <a:pt x="98118" y="136872"/>
                  </a:lnTo>
                  <a:lnTo>
                    <a:pt x="100139" y="142823"/>
                  </a:lnTo>
                  <a:lnTo>
                    <a:pt x="102478" y="148774"/>
                  </a:lnTo>
                  <a:lnTo>
                    <a:pt x="104037" y="153734"/>
                  </a:lnTo>
                  <a:lnTo>
                    <a:pt x="105077" y="158033"/>
                  </a:lnTo>
                  <a:lnTo>
                    <a:pt x="107157" y="16960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InkAnnotation343"/>
            <p:cNvSpPr/>
            <p:nvPr/>
          </p:nvSpPr>
          <p:spPr>
            <a:xfrm>
              <a:off x="4661296" y="741164"/>
              <a:ext cx="62509" cy="8930"/>
            </a:xfrm>
            <a:custGeom>
              <a:avLst/>
              <a:gdLst/>
              <a:ahLst/>
              <a:cxnLst/>
              <a:rect l="0" t="0" r="0" b="0"/>
              <a:pathLst>
                <a:path w="62509" h="8930">
                  <a:moveTo>
                    <a:pt x="0" y="8929"/>
                  </a:moveTo>
                  <a:lnTo>
                    <a:pt x="4740" y="8929"/>
                  </a:lnTo>
                  <a:lnTo>
                    <a:pt x="7129" y="7937"/>
                  </a:lnTo>
                  <a:lnTo>
                    <a:pt x="9714" y="6283"/>
                  </a:lnTo>
                  <a:lnTo>
                    <a:pt x="12429" y="4189"/>
                  </a:lnTo>
                  <a:lnTo>
                    <a:pt x="16223" y="2792"/>
                  </a:lnTo>
                  <a:lnTo>
                    <a:pt x="20738" y="1861"/>
                  </a:lnTo>
                  <a:lnTo>
                    <a:pt x="25731" y="1241"/>
                  </a:lnTo>
                  <a:lnTo>
                    <a:pt x="31045" y="827"/>
                  </a:lnTo>
                  <a:lnTo>
                    <a:pt x="36571" y="551"/>
                  </a:lnTo>
                  <a:lnTo>
                    <a:pt x="51185" y="163"/>
                  </a:lnTo>
                  <a:lnTo>
                    <a:pt x="62508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InkAnnotation344"/>
            <p:cNvSpPr/>
            <p:nvPr/>
          </p:nvSpPr>
          <p:spPr>
            <a:xfrm>
              <a:off x="4911328" y="767953"/>
              <a:ext cx="44649" cy="125016"/>
            </a:xfrm>
            <a:custGeom>
              <a:avLst/>
              <a:gdLst/>
              <a:ahLst/>
              <a:cxnLst/>
              <a:rect l="0" t="0" r="0" b="0"/>
              <a:pathLst>
                <a:path w="44649" h="125016">
                  <a:moveTo>
                    <a:pt x="0" y="0"/>
                  </a:moveTo>
                  <a:lnTo>
                    <a:pt x="0" y="18042"/>
                  </a:lnTo>
                  <a:lnTo>
                    <a:pt x="991" y="21950"/>
                  </a:lnTo>
                  <a:lnTo>
                    <a:pt x="2645" y="25547"/>
                  </a:lnTo>
                  <a:lnTo>
                    <a:pt x="4740" y="28938"/>
                  </a:lnTo>
                  <a:lnTo>
                    <a:pt x="6136" y="33182"/>
                  </a:lnTo>
                  <a:lnTo>
                    <a:pt x="7067" y="37996"/>
                  </a:lnTo>
                  <a:lnTo>
                    <a:pt x="7688" y="43190"/>
                  </a:lnTo>
                  <a:lnTo>
                    <a:pt x="9094" y="49629"/>
                  </a:lnTo>
                  <a:lnTo>
                    <a:pt x="11024" y="56898"/>
                  </a:lnTo>
                  <a:lnTo>
                    <a:pt x="13302" y="64721"/>
                  </a:lnTo>
                  <a:lnTo>
                    <a:pt x="15813" y="71921"/>
                  </a:lnTo>
                  <a:lnTo>
                    <a:pt x="18480" y="78705"/>
                  </a:lnTo>
                  <a:lnTo>
                    <a:pt x="21249" y="85212"/>
                  </a:lnTo>
                  <a:lnTo>
                    <a:pt x="26973" y="97734"/>
                  </a:lnTo>
                  <a:lnTo>
                    <a:pt x="29888" y="103851"/>
                  </a:lnTo>
                  <a:lnTo>
                    <a:pt x="32824" y="108921"/>
                  </a:lnTo>
                  <a:lnTo>
                    <a:pt x="35773" y="113294"/>
                  </a:lnTo>
                  <a:lnTo>
                    <a:pt x="44648" y="12501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InkAnnotation345"/>
            <p:cNvSpPr/>
            <p:nvPr/>
          </p:nvSpPr>
          <p:spPr>
            <a:xfrm>
              <a:off x="5063135" y="705445"/>
              <a:ext cx="124891" cy="89287"/>
            </a:xfrm>
            <a:custGeom>
              <a:avLst/>
              <a:gdLst/>
              <a:ahLst/>
              <a:cxnLst/>
              <a:rect l="0" t="0" r="0" b="0"/>
              <a:pathLst>
                <a:path w="124891" h="89287">
                  <a:moveTo>
                    <a:pt x="35716" y="0"/>
                  </a:moveTo>
                  <a:lnTo>
                    <a:pt x="27154" y="0"/>
                  </a:lnTo>
                  <a:lnTo>
                    <a:pt x="26950" y="2646"/>
                  </a:lnTo>
                  <a:lnTo>
                    <a:pt x="26895" y="4740"/>
                  </a:lnTo>
                  <a:lnTo>
                    <a:pt x="25867" y="7129"/>
                  </a:lnTo>
                  <a:lnTo>
                    <a:pt x="24189" y="9713"/>
                  </a:lnTo>
                  <a:lnTo>
                    <a:pt x="19107" y="16250"/>
                  </a:lnTo>
                  <a:lnTo>
                    <a:pt x="17699" y="17779"/>
                  </a:lnTo>
                  <a:lnTo>
                    <a:pt x="13486" y="22123"/>
                  </a:lnTo>
                  <a:lnTo>
                    <a:pt x="11966" y="24670"/>
                  </a:lnTo>
                  <a:lnTo>
                    <a:pt x="10953" y="27361"/>
                  </a:lnTo>
                  <a:lnTo>
                    <a:pt x="10278" y="30147"/>
                  </a:lnTo>
                  <a:lnTo>
                    <a:pt x="8835" y="32996"/>
                  </a:lnTo>
                  <a:lnTo>
                    <a:pt x="6881" y="35888"/>
                  </a:lnTo>
                  <a:lnTo>
                    <a:pt x="1357" y="42918"/>
                  </a:lnTo>
                  <a:lnTo>
                    <a:pt x="903" y="44487"/>
                  </a:lnTo>
                  <a:lnTo>
                    <a:pt x="601" y="46525"/>
                  </a:lnTo>
                  <a:lnTo>
                    <a:pt x="400" y="48876"/>
                  </a:lnTo>
                  <a:lnTo>
                    <a:pt x="266" y="51436"/>
                  </a:lnTo>
                  <a:lnTo>
                    <a:pt x="32" y="60854"/>
                  </a:lnTo>
                  <a:lnTo>
                    <a:pt x="0" y="70051"/>
                  </a:lnTo>
                  <a:lnTo>
                    <a:pt x="991" y="71505"/>
                  </a:lnTo>
                  <a:lnTo>
                    <a:pt x="2644" y="73467"/>
                  </a:lnTo>
                  <a:lnTo>
                    <a:pt x="7686" y="79004"/>
                  </a:lnTo>
                  <a:lnTo>
                    <a:pt x="13300" y="84704"/>
                  </a:lnTo>
                  <a:lnTo>
                    <a:pt x="15811" y="86235"/>
                  </a:lnTo>
                  <a:lnTo>
                    <a:pt x="18477" y="87255"/>
                  </a:lnTo>
                  <a:lnTo>
                    <a:pt x="21247" y="87936"/>
                  </a:lnTo>
                  <a:lnTo>
                    <a:pt x="25077" y="88390"/>
                  </a:lnTo>
                  <a:lnTo>
                    <a:pt x="29616" y="88692"/>
                  </a:lnTo>
                  <a:lnTo>
                    <a:pt x="38958" y="89028"/>
                  </a:lnTo>
                  <a:lnTo>
                    <a:pt x="50787" y="89217"/>
                  </a:lnTo>
                  <a:lnTo>
                    <a:pt x="73064" y="89286"/>
                  </a:lnTo>
                  <a:lnTo>
                    <a:pt x="76490" y="88298"/>
                  </a:lnTo>
                  <a:lnTo>
                    <a:pt x="79765" y="86646"/>
                  </a:lnTo>
                  <a:lnTo>
                    <a:pt x="82942" y="84553"/>
                  </a:lnTo>
                  <a:lnTo>
                    <a:pt x="86051" y="83158"/>
                  </a:lnTo>
                  <a:lnTo>
                    <a:pt x="89117" y="82228"/>
                  </a:lnTo>
                  <a:lnTo>
                    <a:pt x="92152" y="81607"/>
                  </a:lnTo>
                  <a:lnTo>
                    <a:pt x="95168" y="81194"/>
                  </a:lnTo>
                  <a:lnTo>
                    <a:pt x="98171" y="80918"/>
                  </a:lnTo>
                  <a:lnTo>
                    <a:pt x="101165" y="80735"/>
                  </a:lnTo>
                  <a:lnTo>
                    <a:pt x="104154" y="79620"/>
                  </a:lnTo>
                  <a:lnTo>
                    <a:pt x="107138" y="77885"/>
                  </a:lnTo>
                  <a:lnTo>
                    <a:pt x="114316" y="72711"/>
                  </a:lnTo>
                  <a:lnTo>
                    <a:pt x="115897" y="71294"/>
                  </a:lnTo>
                  <a:lnTo>
                    <a:pt x="120300" y="67074"/>
                  </a:lnTo>
                  <a:lnTo>
                    <a:pt x="121871" y="64560"/>
                  </a:lnTo>
                  <a:lnTo>
                    <a:pt x="122918" y="61891"/>
                  </a:lnTo>
                  <a:lnTo>
                    <a:pt x="123616" y="59120"/>
                  </a:lnTo>
                  <a:lnTo>
                    <a:pt x="124082" y="56281"/>
                  </a:lnTo>
                  <a:lnTo>
                    <a:pt x="124392" y="53395"/>
                  </a:lnTo>
                  <a:lnTo>
                    <a:pt x="124890" y="46376"/>
                  </a:lnTo>
                  <a:lnTo>
                    <a:pt x="123939" y="44808"/>
                  </a:lnTo>
                  <a:lnTo>
                    <a:pt x="122312" y="42770"/>
                  </a:lnTo>
                  <a:lnTo>
                    <a:pt x="117314" y="37112"/>
                  </a:lnTo>
                  <a:lnTo>
                    <a:pt x="111708" y="31391"/>
                  </a:lnTo>
                  <a:lnTo>
                    <a:pt x="109197" y="29857"/>
                  </a:lnTo>
                  <a:lnTo>
                    <a:pt x="106532" y="28834"/>
                  </a:lnTo>
                  <a:lnTo>
                    <a:pt x="98224" y="2678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InkAnnotation346"/>
            <p:cNvSpPr/>
            <p:nvPr/>
          </p:nvSpPr>
          <p:spPr>
            <a:xfrm>
              <a:off x="4964906" y="562583"/>
              <a:ext cx="107157" cy="151793"/>
            </a:xfrm>
            <a:custGeom>
              <a:avLst/>
              <a:gdLst/>
              <a:ahLst/>
              <a:cxnLst/>
              <a:rect l="0" t="0" r="0" b="0"/>
              <a:pathLst>
                <a:path w="107157" h="151793">
                  <a:moveTo>
                    <a:pt x="0" y="151792"/>
                  </a:moveTo>
                  <a:lnTo>
                    <a:pt x="0" y="144103"/>
                  </a:lnTo>
                  <a:lnTo>
                    <a:pt x="2645" y="140768"/>
                  </a:lnTo>
                  <a:lnTo>
                    <a:pt x="4740" y="138489"/>
                  </a:lnTo>
                  <a:lnTo>
                    <a:pt x="6137" y="134986"/>
                  </a:lnTo>
                  <a:lnTo>
                    <a:pt x="7068" y="130666"/>
                  </a:lnTo>
                  <a:lnTo>
                    <a:pt x="7688" y="125801"/>
                  </a:lnTo>
                  <a:lnTo>
                    <a:pt x="9094" y="121566"/>
                  </a:lnTo>
                  <a:lnTo>
                    <a:pt x="11024" y="117751"/>
                  </a:lnTo>
                  <a:lnTo>
                    <a:pt x="13302" y="114215"/>
                  </a:lnTo>
                  <a:lnTo>
                    <a:pt x="14821" y="109873"/>
                  </a:lnTo>
                  <a:lnTo>
                    <a:pt x="15834" y="104994"/>
                  </a:lnTo>
                  <a:lnTo>
                    <a:pt x="16509" y="99757"/>
                  </a:lnTo>
                  <a:lnTo>
                    <a:pt x="17951" y="95274"/>
                  </a:lnTo>
                  <a:lnTo>
                    <a:pt x="19905" y="91293"/>
                  </a:lnTo>
                  <a:lnTo>
                    <a:pt x="22200" y="87646"/>
                  </a:lnTo>
                  <a:lnTo>
                    <a:pt x="23729" y="83231"/>
                  </a:lnTo>
                  <a:lnTo>
                    <a:pt x="24749" y="78303"/>
                  </a:lnTo>
                  <a:lnTo>
                    <a:pt x="25429" y="73034"/>
                  </a:lnTo>
                  <a:lnTo>
                    <a:pt x="26874" y="68529"/>
                  </a:lnTo>
                  <a:lnTo>
                    <a:pt x="28831" y="64533"/>
                  </a:lnTo>
                  <a:lnTo>
                    <a:pt x="31127" y="60877"/>
                  </a:lnTo>
                  <a:lnTo>
                    <a:pt x="32657" y="56455"/>
                  </a:lnTo>
                  <a:lnTo>
                    <a:pt x="33677" y="51523"/>
                  </a:lnTo>
                  <a:lnTo>
                    <a:pt x="34357" y="46250"/>
                  </a:lnTo>
                  <a:lnTo>
                    <a:pt x="35803" y="41743"/>
                  </a:lnTo>
                  <a:lnTo>
                    <a:pt x="37760" y="37746"/>
                  </a:lnTo>
                  <a:lnTo>
                    <a:pt x="40055" y="34089"/>
                  </a:lnTo>
                  <a:lnTo>
                    <a:pt x="41586" y="30659"/>
                  </a:lnTo>
                  <a:lnTo>
                    <a:pt x="42607" y="27380"/>
                  </a:lnTo>
                  <a:lnTo>
                    <a:pt x="43287" y="24202"/>
                  </a:lnTo>
                  <a:lnTo>
                    <a:pt x="44733" y="21091"/>
                  </a:lnTo>
                  <a:lnTo>
                    <a:pt x="46690" y="18025"/>
                  </a:lnTo>
                  <a:lnTo>
                    <a:pt x="48985" y="14989"/>
                  </a:lnTo>
                  <a:lnTo>
                    <a:pt x="50516" y="11973"/>
                  </a:lnTo>
                  <a:lnTo>
                    <a:pt x="51537" y="8970"/>
                  </a:lnTo>
                  <a:lnTo>
                    <a:pt x="53174" y="1761"/>
                  </a:lnTo>
                  <a:lnTo>
                    <a:pt x="54301" y="1170"/>
                  </a:lnTo>
                  <a:lnTo>
                    <a:pt x="56044" y="775"/>
                  </a:lnTo>
                  <a:lnTo>
                    <a:pt x="62395" y="0"/>
                  </a:lnTo>
                  <a:lnTo>
                    <a:pt x="62474" y="4731"/>
                  </a:lnTo>
                  <a:lnTo>
                    <a:pt x="62498" y="7676"/>
                  </a:lnTo>
                  <a:lnTo>
                    <a:pt x="65149" y="11011"/>
                  </a:lnTo>
                  <a:lnTo>
                    <a:pt x="67245" y="13289"/>
                  </a:lnTo>
                  <a:lnTo>
                    <a:pt x="68642" y="16793"/>
                  </a:lnTo>
                  <a:lnTo>
                    <a:pt x="69574" y="21113"/>
                  </a:lnTo>
                  <a:lnTo>
                    <a:pt x="70195" y="25977"/>
                  </a:lnTo>
                  <a:lnTo>
                    <a:pt x="71601" y="30212"/>
                  </a:lnTo>
                  <a:lnTo>
                    <a:pt x="73531" y="34027"/>
                  </a:lnTo>
                  <a:lnTo>
                    <a:pt x="75810" y="37563"/>
                  </a:lnTo>
                  <a:lnTo>
                    <a:pt x="77329" y="40913"/>
                  </a:lnTo>
                  <a:lnTo>
                    <a:pt x="78341" y="44138"/>
                  </a:lnTo>
                  <a:lnTo>
                    <a:pt x="79016" y="47280"/>
                  </a:lnTo>
                  <a:lnTo>
                    <a:pt x="80459" y="50367"/>
                  </a:lnTo>
                  <a:lnTo>
                    <a:pt x="82413" y="53417"/>
                  </a:lnTo>
                  <a:lnTo>
                    <a:pt x="84707" y="56443"/>
                  </a:lnTo>
                  <a:lnTo>
                    <a:pt x="86237" y="59452"/>
                  </a:lnTo>
                  <a:lnTo>
                    <a:pt x="87257" y="62451"/>
                  </a:lnTo>
                  <a:lnTo>
                    <a:pt x="87937" y="65442"/>
                  </a:lnTo>
                  <a:lnTo>
                    <a:pt x="89382" y="69420"/>
                  </a:lnTo>
                  <a:lnTo>
                    <a:pt x="91338" y="74057"/>
                  </a:lnTo>
                  <a:lnTo>
                    <a:pt x="93634" y="79133"/>
                  </a:lnTo>
                  <a:lnTo>
                    <a:pt x="95164" y="83508"/>
                  </a:lnTo>
                  <a:lnTo>
                    <a:pt x="96185" y="87418"/>
                  </a:lnTo>
                  <a:lnTo>
                    <a:pt x="96865" y="91016"/>
                  </a:lnTo>
                  <a:lnTo>
                    <a:pt x="98311" y="94408"/>
                  </a:lnTo>
                  <a:lnTo>
                    <a:pt x="100268" y="97660"/>
                  </a:lnTo>
                  <a:lnTo>
                    <a:pt x="107156" y="10714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InkAnnotation347"/>
            <p:cNvSpPr/>
            <p:nvPr/>
          </p:nvSpPr>
          <p:spPr>
            <a:xfrm>
              <a:off x="4982765" y="651867"/>
              <a:ext cx="71439" cy="8930"/>
            </a:xfrm>
            <a:custGeom>
              <a:avLst/>
              <a:gdLst/>
              <a:ahLst/>
              <a:cxnLst/>
              <a:rect l="0" t="0" r="0" b="0"/>
              <a:pathLst>
                <a:path w="71439" h="8930">
                  <a:moveTo>
                    <a:pt x="0" y="0"/>
                  </a:moveTo>
                  <a:lnTo>
                    <a:pt x="34552" y="0"/>
                  </a:lnTo>
                  <a:lnTo>
                    <a:pt x="39902" y="992"/>
                  </a:lnTo>
                  <a:lnTo>
                    <a:pt x="45453" y="2646"/>
                  </a:lnTo>
                  <a:lnTo>
                    <a:pt x="51138" y="4740"/>
                  </a:lnTo>
                  <a:lnTo>
                    <a:pt x="55920" y="6137"/>
                  </a:lnTo>
                  <a:lnTo>
                    <a:pt x="60100" y="7068"/>
                  </a:lnTo>
                  <a:lnTo>
                    <a:pt x="71438" y="892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InkAnnotation348"/>
            <p:cNvSpPr/>
            <p:nvPr/>
          </p:nvSpPr>
          <p:spPr>
            <a:xfrm>
              <a:off x="5098851" y="982265"/>
              <a:ext cx="8931" cy="116087"/>
            </a:xfrm>
            <a:custGeom>
              <a:avLst/>
              <a:gdLst/>
              <a:ahLst/>
              <a:cxnLst/>
              <a:rect l="0" t="0" r="0" b="0"/>
              <a:pathLst>
                <a:path w="8931" h="116087">
                  <a:moveTo>
                    <a:pt x="0" y="0"/>
                  </a:moveTo>
                  <a:lnTo>
                    <a:pt x="0" y="43472"/>
                  </a:lnTo>
                  <a:lnTo>
                    <a:pt x="992" y="48825"/>
                  </a:lnTo>
                  <a:lnTo>
                    <a:pt x="2646" y="54378"/>
                  </a:lnTo>
                  <a:lnTo>
                    <a:pt x="4740" y="60065"/>
                  </a:lnTo>
                  <a:lnTo>
                    <a:pt x="6137" y="66832"/>
                  </a:lnTo>
                  <a:lnTo>
                    <a:pt x="7068" y="74320"/>
                  </a:lnTo>
                  <a:lnTo>
                    <a:pt x="8102" y="88594"/>
                  </a:lnTo>
                  <a:lnTo>
                    <a:pt x="8562" y="98245"/>
                  </a:lnTo>
                  <a:lnTo>
                    <a:pt x="8766" y="105842"/>
                  </a:lnTo>
                  <a:lnTo>
                    <a:pt x="8930" y="11608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InkAnnotation349"/>
            <p:cNvSpPr/>
            <p:nvPr/>
          </p:nvSpPr>
          <p:spPr>
            <a:xfrm>
              <a:off x="4741664" y="1035843"/>
              <a:ext cx="17860" cy="142876"/>
            </a:xfrm>
            <a:custGeom>
              <a:avLst/>
              <a:gdLst/>
              <a:ahLst/>
              <a:cxnLst/>
              <a:rect l="0" t="0" r="0" b="0"/>
              <a:pathLst>
                <a:path w="17860" h="142876">
                  <a:moveTo>
                    <a:pt x="0" y="0"/>
                  </a:moveTo>
                  <a:lnTo>
                    <a:pt x="0" y="28938"/>
                  </a:lnTo>
                  <a:lnTo>
                    <a:pt x="991" y="33183"/>
                  </a:lnTo>
                  <a:lnTo>
                    <a:pt x="2645" y="37997"/>
                  </a:lnTo>
                  <a:lnTo>
                    <a:pt x="4740" y="43191"/>
                  </a:lnTo>
                  <a:lnTo>
                    <a:pt x="6136" y="49630"/>
                  </a:lnTo>
                  <a:lnTo>
                    <a:pt x="7067" y="56899"/>
                  </a:lnTo>
                  <a:lnTo>
                    <a:pt x="7688" y="64722"/>
                  </a:lnTo>
                  <a:lnTo>
                    <a:pt x="8102" y="71921"/>
                  </a:lnTo>
                  <a:lnTo>
                    <a:pt x="8561" y="85213"/>
                  </a:lnTo>
                  <a:lnTo>
                    <a:pt x="9676" y="91535"/>
                  </a:lnTo>
                  <a:lnTo>
                    <a:pt x="11412" y="97734"/>
                  </a:lnTo>
                  <a:lnTo>
                    <a:pt x="13561" y="103852"/>
                  </a:lnTo>
                  <a:lnTo>
                    <a:pt x="14994" y="109914"/>
                  </a:lnTo>
                  <a:lnTo>
                    <a:pt x="15949" y="115940"/>
                  </a:lnTo>
                  <a:lnTo>
                    <a:pt x="16585" y="121942"/>
                  </a:lnTo>
                  <a:lnTo>
                    <a:pt x="17010" y="126935"/>
                  </a:lnTo>
                  <a:lnTo>
                    <a:pt x="17293" y="131256"/>
                  </a:lnTo>
                  <a:lnTo>
                    <a:pt x="17859" y="14287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InkAnnotation350"/>
            <p:cNvSpPr/>
            <p:nvPr/>
          </p:nvSpPr>
          <p:spPr>
            <a:xfrm>
              <a:off x="4339828" y="1098351"/>
              <a:ext cx="17860" cy="133946"/>
            </a:xfrm>
            <a:custGeom>
              <a:avLst/>
              <a:gdLst/>
              <a:ahLst/>
              <a:cxnLst/>
              <a:rect l="0" t="0" r="0" b="0"/>
              <a:pathLst>
                <a:path w="17860" h="133946">
                  <a:moveTo>
                    <a:pt x="0" y="0"/>
                  </a:moveTo>
                  <a:lnTo>
                    <a:pt x="0" y="12429"/>
                  </a:lnTo>
                  <a:lnTo>
                    <a:pt x="992" y="16223"/>
                  </a:lnTo>
                  <a:lnTo>
                    <a:pt x="2645" y="20737"/>
                  </a:lnTo>
                  <a:lnTo>
                    <a:pt x="4740" y="25731"/>
                  </a:lnTo>
                  <a:lnTo>
                    <a:pt x="6136" y="31045"/>
                  </a:lnTo>
                  <a:lnTo>
                    <a:pt x="7067" y="36572"/>
                  </a:lnTo>
                  <a:lnTo>
                    <a:pt x="7688" y="42240"/>
                  </a:lnTo>
                  <a:lnTo>
                    <a:pt x="8102" y="48004"/>
                  </a:lnTo>
                  <a:lnTo>
                    <a:pt x="8377" y="53831"/>
                  </a:lnTo>
                  <a:lnTo>
                    <a:pt x="8562" y="59700"/>
                  </a:lnTo>
                  <a:lnTo>
                    <a:pt x="9676" y="66589"/>
                  </a:lnTo>
                  <a:lnTo>
                    <a:pt x="11411" y="74158"/>
                  </a:lnTo>
                  <a:lnTo>
                    <a:pt x="13561" y="82181"/>
                  </a:lnTo>
                  <a:lnTo>
                    <a:pt x="14994" y="89514"/>
                  </a:lnTo>
                  <a:lnTo>
                    <a:pt x="15949" y="96387"/>
                  </a:lnTo>
                  <a:lnTo>
                    <a:pt x="16585" y="102953"/>
                  </a:lnTo>
                  <a:lnTo>
                    <a:pt x="17010" y="109315"/>
                  </a:lnTo>
                  <a:lnTo>
                    <a:pt x="17293" y="115541"/>
                  </a:lnTo>
                  <a:lnTo>
                    <a:pt x="17859" y="13394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InkAnnotation351"/>
            <p:cNvSpPr/>
            <p:nvPr/>
          </p:nvSpPr>
          <p:spPr>
            <a:xfrm>
              <a:off x="3696890" y="1285875"/>
              <a:ext cx="26790" cy="98227"/>
            </a:xfrm>
            <a:custGeom>
              <a:avLst/>
              <a:gdLst/>
              <a:ahLst/>
              <a:cxnLst/>
              <a:rect l="0" t="0" r="0" b="0"/>
              <a:pathLst>
                <a:path w="26790" h="98227">
                  <a:moveTo>
                    <a:pt x="0" y="0"/>
                  </a:moveTo>
                  <a:lnTo>
                    <a:pt x="4741" y="4740"/>
                  </a:lnTo>
                  <a:lnTo>
                    <a:pt x="6137" y="8121"/>
                  </a:lnTo>
                  <a:lnTo>
                    <a:pt x="7068" y="12359"/>
                  </a:lnTo>
                  <a:lnTo>
                    <a:pt x="7688" y="17169"/>
                  </a:lnTo>
                  <a:lnTo>
                    <a:pt x="8102" y="22360"/>
                  </a:lnTo>
                  <a:lnTo>
                    <a:pt x="8378" y="27805"/>
                  </a:lnTo>
                  <a:lnTo>
                    <a:pt x="8562" y="33419"/>
                  </a:lnTo>
                  <a:lnTo>
                    <a:pt x="9677" y="39146"/>
                  </a:lnTo>
                  <a:lnTo>
                    <a:pt x="11412" y="44949"/>
                  </a:lnTo>
                  <a:lnTo>
                    <a:pt x="13561" y="50802"/>
                  </a:lnTo>
                  <a:lnTo>
                    <a:pt x="15986" y="56688"/>
                  </a:lnTo>
                  <a:lnTo>
                    <a:pt x="18595" y="62596"/>
                  </a:lnTo>
                  <a:lnTo>
                    <a:pt x="21326" y="68520"/>
                  </a:lnTo>
                  <a:lnTo>
                    <a:pt x="23147" y="74453"/>
                  </a:lnTo>
                  <a:lnTo>
                    <a:pt x="24361" y="80393"/>
                  </a:lnTo>
                  <a:lnTo>
                    <a:pt x="26789" y="9822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InkAnnotation352"/>
            <p:cNvSpPr/>
            <p:nvPr/>
          </p:nvSpPr>
          <p:spPr>
            <a:xfrm>
              <a:off x="3696890" y="1187648"/>
              <a:ext cx="1643064" cy="348259"/>
            </a:xfrm>
            <a:custGeom>
              <a:avLst/>
              <a:gdLst/>
              <a:ahLst/>
              <a:cxnLst/>
              <a:rect l="0" t="0" r="0" b="0"/>
              <a:pathLst>
                <a:path w="1643064" h="348259">
                  <a:moveTo>
                    <a:pt x="0" y="348258"/>
                  </a:moveTo>
                  <a:lnTo>
                    <a:pt x="4741" y="343517"/>
                  </a:lnTo>
                  <a:lnTo>
                    <a:pt x="17169" y="335829"/>
                  </a:lnTo>
                  <a:lnTo>
                    <a:pt x="38160" y="327267"/>
                  </a:lnTo>
                  <a:lnTo>
                    <a:pt x="72712" y="318446"/>
                  </a:lnTo>
                  <a:lnTo>
                    <a:pt x="97470" y="309873"/>
                  </a:lnTo>
                  <a:lnTo>
                    <a:pt x="122695" y="300440"/>
                  </a:lnTo>
                  <a:lnTo>
                    <a:pt x="150442" y="292940"/>
                  </a:lnTo>
                  <a:lnTo>
                    <a:pt x="179311" y="283654"/>
                  </a:lnTo>
                  <a:lnTo>
                    <a:pt x="208678" y="273904"/>
                  </a:lnTo>
                  <a:lnTo>
                    <a:pt x="238267" y="266264"/>
                  </a:lnTo>
                  <a:lnTo>
                    <a:pt x="282815" y="256384"/>
                  </a:lnTo>
                  <a:lnTo>
                    <a:pt x="327434" y="247173"/>
                  </a:lnTo>
                  <a:lnTo>
                    <a:pt x="357193" y="238508"/>
                  </a:lnTo>
                  <a:lnTo>
                    <a:pt x="386956" y="229035"/>
                  </a:lnTo>
                  <a:lnTo>
                    <a:pt x="416720" y="221517"/>
                  </a:lnTo>
                  <a:lnTo>
                    <a:pt x="466108" y="211707"/>
                  </a:lnTo>
                  <a:lnTo>
                    <a:pt x="498200" y="202902"/>
                  </a:lnTo>
                  <a:lnTo>
                    <a:pt x="529993" y="193366"/>
                  </a:lnTo>
                  <a:lnTo>
                    <a:pt x="563967" y="185821"/>
                  </a:lnTo>
                  <a:lnTo>
                    <a:pt x="611822" y="175994"/>
                  </a:lnTo>
                  <a:lnTo>
                    <a:pt x="662161" y="166799"/>
                  </a:lnTo>
                  <a:lnTo>
                    <a:pt x="694476" y="158138"/>
                  </a:lnTo>
                  <a:lnTo>
                    <a:pt x="726367" y="148666"/>
                  </a:lnTo>
                  <a:lnTo>
                    <a:pt x="760384" y="141149"/>
                  </a:lnTo>
                  <a:lnTo>
                    <a:pt x="795347" y="134501"/>
                  </a:lnTo>
                  <a:lnTo>
                    <a:pt x="829737" y="127247"/>
                  </a:lnTo>
                  <a:lnTo>
                    <a:pt x="861559" y="117408"/>
                  </a:lnTo>
                  <a:lnTo>
                    <a:pt x="894884" y="109067"/>
                  </a:lnTo>
                  <a:lnTo>
                    <a:pt x="929539" y="102052"/>
                  </a:lnTo>
                  <a:lnTo>
                    <a:pt x="1000293" y="89465"/>
                  </a:lnTo>
                  <a:lnTo>
                    <a:pt x="1035918" y="82426"/>
                  </a:lnTo>
                  <a:lnTo>
                    <a:pt x="1071596" y="72683"/>
                  </a:lnTo>
                  <a:lnTo>
                    <a:pt x="1107296" y="64384"/>
                  </a:lnTo>
                  <a:lnTo>
                    <a:pt x="1190443" y="47872"/>
                  </a:lnTo>
                  <a:lnTo>
                    <a:pt x="1437690" y="5954"/>
                  </a:lnTo>
                  <a:lnTo>
                    <a:pt x="1473403" y="2646"/>
                  </a:lnTo>
                  <a:lnTo>
                    <a:pt x="1524332" y="784"/>
                  </a:lnTo>
                  <a:lnTo>
                    <a:pt x="1610749" y="69"/>
                  </a:lnTo>
                  <a:lnTo>
                    <a:pt x="1643063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InkAnnotation353"/>
            <p:cNvSpPr/>
            <p:nvPr/>
          </p:nvSpPr>
          <p:spPr>
            <a:xfrm>
              <a:off x="4679156" y="321468"/>
              <a:ext cx="44278" cy="178594"/>
            </a:xfrm>
            <a:custGeom>
              <a:avLst/>
              <a:gdLst/>
              <a:ahLst/>
              <a:cxnLst/>
              <a:rect l="0" t="0" r="0" b="0"/>
              <a:pathLst>
                <a:path w="44278" h="178594">
                  <a:moveTo>
                    <a:pt x="0" y="0"/>
                  </a:moveTo>
                  <a:lnTo>
                    <a:pt x="4740" y="0"/>
                  </a:lnTo>
                  <a:lnTo>
                    <a:pt x="6137" y="992"/>
                  </a:lnTo>
                  <a:lnTo>
                    <a:pt x="7067" y="2646"/>
                  </a:lnTo>
                  <a:lnTo>
                    <a:pt x="8102" y="7129"/>
                  </a:lnTo>
                  <a:lnTo>
                    <a:pt x="8562" y="12429"/>
                  </a:lnTo>
                  <a:lnTo>
                    <a:pt x="8857" y="17779"/>
                  </a:lnTo>
                  <a:lnTo>
                    <a:pt x="8926" y="46497"/>
                  </a:lnTo>
                  <a:lnTo>
                    <a:pt x="9920" y="49850"/>
                  </a:lnTo>
                  <a:lnTo>
                    <a:pt x="11573" y="53077"/>
                  </a:lnTo>
                  <a:lnTo>
                    <a:pt x="13669" y="56221"/>
                  </a:lnTo>
                  <a:lnTo>
                    <a:pt x="15065" y="59309"/>
                  </a:lnTo>
                  <a:lnTo>
                    <a:pt x="15996" y="62360"/>
                  </a:lnTo>
                  <a:lnTo>
                    <a:pt x="16617" y="65386"/>
                  </a:lnTo>
                  <a:lnTo>
                    <a:pt x="17031" y="69387"/>
                  </a:lnTo>
                  <a:lnTo>
                    <a:pt x="17307" y="74040"/>
                  </a:lnTo>
                  <a:lnTo>
                    <a:pt x="17491" y="79125"/>
                  </a:lnTo>
                  <a:lnTo>
                    <a:pt x="18606" y="83508"/>
                  </a:lnTo>
                  <a:lnTo>
                    <a:pt x="20341" y="87422"/>
                  </a:lnTo>
                  <a:lnTo>
                    <a:pt x="22491" y="91024"/>
                  </a:lnTo>
                  <a:lnTo>
                    <a:pt x="23923" y="94417"/>
                  </a:lnTo>
                  <a:lnTo>
                    <a:pt x="24878" y="97671"/>
                  </a:lnTo>
                  <a:lnTo>
                    <a:pt x="25515" y="100833"/>
                  </a:lnTo>
                  <a:lnTo>
                    <a:pt x="25939" y="103933"/>
                  </a:lnTo>
                  <a:lnTo>
                    <a:pt x="26223" y="106992"/>
                  </a:lnTo>
                  <a:lnTo>
                    <a:pt x="26412" y="110023"/>
                  </a:lnTo>
                  <a:lnTo>
                    <a:pt x="26621" y="118683"/>
                  </a:lnTo>
                  <a:lnTo>
                    <a:pt x="26677" y="123771"/>
                  </a:lnTo>
                  <a:lnTo>
                    <a:pt x="27707" y="127162"/>
                  </a:lnTo>
                  <a:lnTo>
                    <a:pt x="29385" y="129423"/>
                  </a:lnTo>
                  <a:lnTo>
                    <a:pt x="31496" y="130931"/>
                  </a:lnTo>
                  <a:lnTo>
                    <a:pt x="32903" y="132928"/>
                  </a:lnTo>
                  <a:lnTo>
                    <a:pt x="33841" y="135252"/>
                  </a:lnTo>
                  <a:lnTo>
                    <a:pt x="34884" y="140479"/>
                  </a:lnTo>
                  <a:lnTo>
                    <a:pt x="35162" y="143262"/>
                  </a:lnTo>
                  <a:lnTo>
                    <a:pt x="35348" y="146110"/>
                  </a:lnTo>
                  <a:lnTo>
                    <a:pt x="35470" y="149000"/>
                  </a:lnTo>
                  <a:lnTo>
                    <a:pt x="35609" y="154858"/>
                  </a:lnTo>
                  <a:lnTo>
                    <a:pt x="36637" y="157809"/>
                  </a:lnTo>
                  <a:lnTo>
                    <a:pt x="38315" y="160769"/>
                  </a:lnTo>
                  <a:lnTo>
                    <a:pt x="40426" y="163734"/>
                  </a:lnTo>
                  <a:lnTo>
                    <a:pt x="41834" y="166703"/>
                  </a:lnTo>
                  <a:lnTo>
                    <a:pt x="42771" y="169674"/>
                  </a:lnTo>
                  <a:lnTo>
                    <a:pt x="44277" y="176832"/>
                  </a:lnTo>
                  <a:lnTo>
                    <a:pt x="43408" y="177420"/>
                  </a:lnTo>
                  <a:lnTo>
                    <a:pt x="41838" y="177811"/>
                  </a:lnTo>
                  <a:lnTo>
                    <a:pt x="35728" y="178593"/>
                  </a:lnTo>
                  <a:lnTo>
                    <a:pt x="35719" y="165292"/>
                  </a:lnTo>
                  <a:lnTo>
                    <a:pt x="34726" y="162781"/>
                  </a:lnTo>
                  <a:lnTo>
                    <a:pt x="33073" y="160114"/>
                  </a:lnTo>
                  <a:lnTo>
                    <a:pt x="30978" y="157344"/>
                  </a:lnTo>
                  <a:lnTo>
                    <a:pt x="29581" y="154506"/>
                  </a:lnTo>
                  <a:lnTo>
                    <a:pt x="28650" y="151621"/>
                  </a:lnTo>
                  <a:lnTo>
                    <a:pt x="28030" y="148706"/>
                  </a:lnTo>
                  <a:lnTo>
                    <a:pt x="27616" y="145770"/>
                  </a:lnTo>
                  <a:lnTo>
                    <a:pt x="27340" y="142821"/>
                  </a:lnTo>
                  <a:lnTo>
                    <a:pt x="26898" y="135699"/>
                  </a:lnTo>
                  <a:lnTo>
                    <a:pt x="25869" y="134122"/>
                  </a:lnTo>
                  <a:lnTo>
                    <a:pt x="24191" y="132079"/>
                  </a:lnTo>
                  <a:lnTo>
                    <a:pt x="17859" y="12501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InkAnnotation354"/>
            <p:cNvSpPr/>
            <p:nvPr/>
          </p:nvSpPr>
          <p:spPr>
            <a:xfrm>
              <a:off x="4732734" y="482203"/>
              <a:ext cx="44649" cy="53579"/>
            </a:xfrm>
            <a:custGeom>
              <a:avLst/>
              <a:gdLst/>
              <a:ahLst/>
              <a:cxnLst/>
              <a:rect l="0" t="0" r="0" b="0"/>
              <a:pathLst>
                <a:path w="44649" h="53579">
                  <a:moveTo>
                    <a:pt x="0" y="53578"/>
                  </a:moveTo>
                  <a:lnTo>
                    <a:pt x="4740" y="48837"/>
                  </a:lnTo>
                  <a:lnTo>
                    <a:pt x="6137" y="46449"/>
                  </a:lnTo>
                  <a:lnTo>
                    <a:pt x="7068" y="43864"/>
                  </a:lnTo>
                  <a:lnTo>
                    <a:pt x="7689" y="41149"/>
                  </a:lnTo>
                  <a:lnTo>
                    <a:pt x="9094" y="38347"/>
                  </a:lnTo>
                  <a:lnTo>
                    <a:pt x="11024" y="35486"/>
                  </a:lnTo>
                  <a:lnTo>
                    <a:pt x="13302" y="32587"/>
                  </a:lnTo>
                  <a:lnTo>
                    <a:pt x="14821" y="29662"/>
                  </a:lnTo>
                  <a:lnTo>
                    <a:pt x="15834" y="26720"/>
                  </a:lnTo>
                  <a:lnTo>
                    <a:pt x="16509" y="23766"/>
                  </a:lnTo>
                  <a:lnTo>
                    <a:pt x="16959" y="20805"/>
                  </a:lnTo>
                  <a:lnTo>
                    <a:pt x="17259" y="17839"/>
                  </a:lnTo>
                  <a:lnTo>
                    <a:pt x="17459" y="14869"/>
                  </a:lnTo>
                  <a:lnTo>
                    <a:pt x="18585" y="12889"/>
                  </a:lnTo>
                  <a:lnTo>
                    <a:pt x="20327" y="11569"/>
                  </a:lnTo>
                  <a:lnTo>
                    <a:pt x="22481" y="10689"/>
                  </a:lnTo>
                  <a:lnTo>
                    <a:pt x="24909" y="9110"/>
                  </a:lnTo>
                  <a:lnTo>
                    <a:pt x="27520" y="7066"/>
                  </a:lnTo>
                  <a:lnTo>
                    <a:pt x="30253" y="4710"/>
                  </a:lnTo>
                  <a:lnTo>
                    <a:pt x="33067" y="3140"/>
                  </a:lnTo>
                  <a:lnTo>
                    <a:pt x="35935" y="2093"/>
                  </a:lnTo>
                  <a:lnTo>
                    <a:pt x="44648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InkAnnotation355"/>
            <p:cNvSpPr/>
            <p:nvPr/>
          </p:nvSpPr>
          <p:spPr>
            <a:xfrm>
              <a:off x="4616648" y="455414"/>
              <a:ext cx="89298" cy="107157"/>
            </a:xfrm>
            <a:custGeom>
              <a:avLst/>
              <a:gdLst/>
              <a:ahLst/>
              <a:cxnLst/>
              <a:rect l="0" t="0" r="0" b="0"/>
              <a:pathLst>
                <a:path w="89298" h="107157">
                  <a:moveTo>
                    <a:pt x="0" y="0"/>
                  </a:moveTo>
                  <a:lnTo>
                    <a:pt x="0" y="22199"/>
                  </a:lnTo>
                  <a:lnTo>
                    <a:pt x="992" y="23729"/>
                  </a:lnTo>
                  <a:lnTo>
                    <a:pt x="2646" y="24749"/>
                  </a:lnTo>
                  <a:lnTo>
                    <a:pt x="4740" y="25429"/>
                  </a:lnTo>
                  <a:lnTo>
                    <a:pt x="6137" y="26874"/>
                  </a:lnTo>
                  <a:lnTo>
                    <a:pt x="7068" y="28830"/>
                  </a:lnTo>
                  <a:lnTo>
                    <a:pt x="7689" y="31126"/>
                  </a:lnTo>
                  <a:lnTo>
                    <a:pt x="9094" y="33649"/>
                  </a:lnTo>
                  <a:lnTo>
                    <a:pt x="11024" y="36323"/>
                  </a:lnTo>
                  <a:lnTo>
                    <a:pt x="13302" y="39098"/>
                  </a:lnTo>
                  <a:lnTo>
                    <a:pt x="14822" y="41940"/>
                  </a:lnTo>
                  <a:lnTo>
                    <a:pt x="15834" y="44827"/>
                  </a:lnTo>
                  <a:lnTo>
                    <a:pt x="16509" y="47744"/>
                  </a:lnTo>
                  <a:lnTo>
                    <a:pt x="17952" y="50681"/>
                  </a:lnTo>
                  <a:lnTo>
                    <a:pt x="19905" y="53631"/>
                  </a:lnTo>
                  <a:lnTo>
                    <a:pt x="22200" y="56590"/>
                  </a:lnTo>
                  <a:lnTo>
                    <a:pt x="24722" y="58562"/>
                  </a:lnTo>
                  <a:lnTo>
                    <a:pt x="27395" y="59877"/>
                  </a:lnTo>
                  <a:lnTo>
                    <a:pt x="30170" y="60754"/>
                  </a:lnTo>
                  <a:lnTo>
                    <a:pt x="32019" y="62331"/>
                  </a:lnTo>
                  <a:lnTo>
                    <a:pt x="33252" y="64374"/>
                  </a:lnTo>
                  <a:lnTo>
                    <a:pt x="34074" y="66728"/>
                  </a:lnTo>
                  <a:lnTo>
                    <a:pt x="35614" y="69290"/>
                  </a:lnTo>
                  <a:lnTo>
                    <a:pt x="37634" y="71990"/>
                  </a:lnTo>
                  <a:lnTo>
                    <a:pt x="39972" y="74782"/>
                  </a:lnTo>
                  <a:lnTo>
                    <a:pt x="42523" y="76644"/>
                  </a:lnTo>
                  <a:lnTo>
                    <a:pt x="45216" y="77885"/>
                  </a:lnTo>
                  <a:lnTo>
                    <a:pt x="48003" y="78712"/>
                  </a:lnTo>
                  <a:lnTo>
                    <a:pt x="50853" y="80256"/>
                  </a:lnTo>
                  <a:lnTo>
                    <a:pt x="53746" y="82277"/>
                  </a:lnTo>
                  <a:lnTo>
                    <a:pt x="60777" y="87910"/>
                  </a:lnTo>
                  <a:lnTo>
                    <a:pt x="62346" y="89364"/>
                  </a:lnTo>
                  <a:lnTo>
                    <a:pt x="66735" y="93626"/>
                  </a:lnTo>
                  <a:lnTo>
                    <a:pt x="68302" y="96152"/>
                  </a:lnTo>
                  <a:lnTo>
                    <a:pt x="69347" y="98827"/>
                  </a:lnTo>
                  <a:lnTo>
                    <a:pt x="70044" y="101604"/>
                  </a:lnTo>
                  <a:lnTo>
                    <a:pt x="71501" y="103454"/>
                  </a:lnTo>
                  <a:lnTo>
                    <a:pt x="73464" y="104688"/>
                  </a:lnTo>
                  <a:lnTo>
                    <a:pt x="79963" y="107011"/>
                  </a:lnTo>
                  <a:lnTo>
                    <a:pt x="81090" y="107060"/>
                  </a:lnTo>
                  <a:lnTo>
                    <a:pt x="89287" y="107156"/>
                  </a:lnTo>
                  <a:lnTo>
                    <a:pt x="89297" y="107156"/>
                  </a:lnTo>
                  <a:lnTo>
                    <a:pt x="80367" y="10715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InkAnnotation356"/>
            <p:cNvSpPr/>
            <p:nvPr/>
          </p:nvSpPr>
          <p:spPr>
            <a:xfrm>
              <a:off x="4089796" y="286117"/>
              <a:ext cx="205384" cy="303240"/>
            </a:xfrm>
            <a:custGeom>
              <a:avLst/>
              <a:gdLst/>
              <a:ahLst/>
              <a:cxnLst/>
              <a:rect l="0" t="0" r="0" b="0"/>
              <a:pathLst>
                <a:path w="205384" h="303240">
                  <a:moveTo>
                    <a:pt x="0" y="8562"/>
                  </a:moveTo>
                  <a:lnTo>
                    <a:pt x="4741" y="8562"/>
                  </a:lnTo>
                  <a:lnTo>
                    <a:pt x="6137" y="7570"/>
                  </a:lnTo>
                  <a:lnTo>
                    <a:pt x="7068" y="5916"/>
                  </a:lnTo>
                  <a:lnTo>
                    <a:pt x="8562" y="874"/>
                  </a:lnTo>
                  <a:lnTo>
                    <a:pt x="9677" y="460"/>
                  </a:lnTo>
                  <a:lnTo>
                    <a:pt x="13562" y="0"/>
                  </a:lnTo>
                  <a:lnTo>
                    <a:pt x="14994" y="870"/>
                  </a:lnTo>
                  <a:lnTo>
                    <a:pt x="15949" y="2442"/>
                  </a:lnTo>
                  <a:lnTo>
                    <a:pt x="16586" y="4482"/>
                  </a:lnTo>
                  <a:lnTo>
                    <a:pt x="18002" y="5842"/>
                  </a:lnTo>
                  <a:lnTo>
                    <a:pt x="19939" y="6749"/>
                  </a:lnTo>
                  <a:lnTo>
                    <a:pt x="22223" y="7353"/>
                  </a:lnTo>
                  <a:lnTo>
                    <a:pt x="23745" y="8748"/>
                  </a:lnTo>
                  <a:lnTo>
                    <a:pt x="24760" y="10671"/>
                  </a:lnTo>
                  <a:lnTo>
                    <a:pt x="25436" y="12944"/>
                  </a:lnTo>
                  <a:lnTo>
                    <a:pt x="28833" y="18117"/>
                  </a:lnTo>
                  <a:lnTo>
                    <a:pt x="33651" y="23723"/>
                  </a:lnTo>
                  <a:lnTo>
                    <a:pt x="39100" y="29522"/>
                  </a:lnTo>
                  <a:lnTo>
                    <a:pt x="40949" y="32457"/>
                  </a:lnTo>
                  <a:lnTo>
                    <a:pt x="44545" y="41329"/>
                  </a:lnTo>
                  <a:lnTo>
                    <a:pt x="48902" y="47268"/>
                  </a:lnTo>
                  <a:lnTo>
                    <a:pt x="50461" y="51234"/>
                  </a:lnTo>
                  <a:lnTo>
                    <a:pt x="51500" y="55861"/>
                  </a:lnTo>
                  <a:lnTo>
                    <a:pt x="52193" y="60931"/>
                  </a:lnTo>
                  <a:lnTo>
                    <a:pt x="55608" y="69210"/>
                  </a:lnTo>
                  <a:lnTo>
                    <a:pt x="60434" y="77188"/>
                  </a:lnTo>
                  <a:lnTo>
                    <a:pt x="65886" y="87349"/>
                  </a:lnTo>
                  <a:lnTo>
                    <a:pt x="68970" y="95834"/>
                  </a:lnTo>
                  <a:lnTo>
                    <a:pt x="71333" y="103904"/>
                  </a:lnTo>
                  <a:lnTo>
                    <a:pt x="73352" y="108835"/>
                  </a:lnTo>
                  <a:lnTo>
                    <a:pt x="75691" y="114106"/>
                  </a:lnTo>
                  <a:lnTo>
                    <a:pt x="77250" y="119604"/>
                  </a:lnTo>
                  <a:lnTo>
                    <a:pt x="78289" y="125254"/>
                  </a:lnTo>
                  <a:lnTo>
                    <a:pt x="78982" y="131005"/>
                  </a:lnTo>
                  <a:lnTo>
                    <a:pt x="82397" y="140041"/>
                  </a:lnTo>
                  <a:lnTo>
                    <a:pt x="87223" y="148357"/>
                  </a:lnTo>
                  <a:lnTo>
                    <a:pt x="92675" y="158667"/>
                  </a:lnTo>
                  <a:lnTo>
                    <a:pt x="94525" y="164195"/>
                  </a:lnTo>
                  <a:lnTo>
                    <a:pt x="95759" y="169864"/>
                  </a:lnTo>
                  <a:lnTo>
                    <a:pt x="96582" y="175628"/>
                  </a:lnTo>
                  <a:lnTo>
                    <a:pt x="100141" y="184678"/>
                  </a:lnTo>
                  <a:lnTo>
                    <a:pt x="102480" y="188481"/>
                  </a:lnTo>
                  <a:lnTo>
                    <a:pt x="104039" y="193000"/>
                  </a:lnTo>
                  <a:lnTo>
                    <a:pt x="105078" y="197997"/>
                  </a:lnTo>
                  <a:lnTo>
                    <a:pt x="105771" y="203313"/>
                  </a:lnTo>
                  <a:lnTo>
                    <a:pt x="106540" y="211866"/>
                  </a:lnTo>
                  <a:lnTo>
                    <a:pt x="106746" y="215535"/>
                  </a:lnTo>
                  <a:lnTo>
                    <a:pt x="109620" y="224904"/>
                  </a:lnTo>
                  <a:lnTo>
                    <a:pt x="111775" y="230181"/>
                  </a:lnTo>
                  <a:lnTo>
                    <a:pt x="114170" y="238690"/>
                  </a:lnTo>
                  <a:lnTo>
                    <a:pt x="115235" y="245779"/>
                  </a:lnTo>
                  <a:lnTo>
                    <a:pt x="115708" y="252237"/>
                  </a:lnTo>
                  <a:lnTo>
                    <a:pt x="115974" y="261450"/>
                  </a:lnTo>
                  <a:lnTo>
                    <a:pt x="116085" y="292547"/>
                  </a:lnTo>
                  <a:lnTo>
                    <a:pt x="113440" y="296174"/>
                  </a:lnTo>
                  <a:lnTo>
                    <a:pt x="107524" y="302828"/>
                  </a:lnTo>
                  <a:lnTo>
                    <a:pt x="102525" y="303119"/>
                  </a:lnTo>
                  <a:lnTo>
                    <a:pt x="98339" y="303239"/>
                  </a:lnTo>
                  <a:lnTo>
                    <a:pt x="98260" y="298500"/>
                  </a:lnTo>
                  <a:lnTo>
                    <a:pt x="97256" y="297104"/>
                  </a:lnTo>
                  <a:lnTo>
                    <a:pt x="95596" y="296174"/>
                  </a:lnTo>
                  <a:lnTo>
                    <a:pt x="93497" y="295553"/>
                  </a:lnTo>
                  <a:lnTo>
                    <a:pt x="92097" y="294147"/>
                  </a:lnTo>
                  <a:lnTo>
                    <a:pt x="91163" y="292218"/>
                  </a:lnTo>
                  <a:lnTo>
                    <a:pt x="90541" y="289939"/>
                  </a:lnTo>
                  <a:lnTo>
                    <a:pt x="87204" y="284762"/>
                  </a:lnTo>
                  <a:lnTo>
                    <a:pt x="81718" y="278094"/>
                  </a:lnTo>
                  <a:lnTo>
                    <a:pt x="80968" y="274536"/>
                  </a:lnTo>
                  <a:lnTo>
                    <a:pt x="80768" y="272199"/>
                  </a:lnTo>
                  <a:lnTo>
                    <a:pt x="79642" y="269648"/>
                  </a:lnTo>
                  <a:lnTo>
                    <a:pt x="74310" y="261318"/>
                  </a:lnTo>
                  <a:lnTo>
                    <a:pt x="72714" y="255505"/>
                  </a:lnTo>
                  <a:lnTo>
                    <a:pt x="71296" y="253558"/>
                  </a:lnTo>
                  <a:lnTo>
                    <a:pt x="69359" y="252260"/>
                  </a:lnTo>
                  <a:lnTo>
                    <a:pt x="63862" y="250177"/>
                  </a:lnTo>
                  <a:lnTo>
                    <a:pt x="58169" y="245075"/>
                  </a:lnTo>
                  <a:lnTo>
                    <a:pt x="53582" y="240737"/>
                  </a:lnTo>
                  <a:lnTo>
                    <a:pt x="53579" y="249555"/>
                  </a:lnTo>
                  <a:lnTo>
                    <a:pt x="58319" y="254372"/>
                  </a:lnTo>
                  <a:lnTo>
                    <a:pt x="59715" y="256771"/>
                  </a:lnTo>
                  <a:lnTo>
                    <a:pt x="61267" y="262083"/>
                  </a:lnTo>
                  <a:lnTo>
                    <a:pt x="62673" y="263896"/>
                  </a:lnTo>
                  <a:lnTo>
                    <a:pt x="64602" y="265105"/>
                  </a:lnTo>
                  <a:lnTo>
                    <a:pt x="66881" y="265911"/>
                  </a:lnTo>
                  <a:lnTo>
                    <a:pt x="72058" y="269453"/>
                  </a:lnTo>
                  <a:lnTo>
                    <a:pt x="74828" y="271786"/>
                  </a:lnTo>
                  <a:lnTo>
                    <a:pt x="76675" y="274334"/>
                  </a:lnTo>
                  <a:lnTo>
                    <a:pt x="78726" y="279811"/>
                  </a:lnTo>
                  <a:lnTo>
                    <a:pt x="80265" y="281668"/>
                  </a:lnTo>
                  <a:lnTo>
                    <a:pt x="82284" y="282906"/>
                  </a:lnTo>
                  <a:lnTo>
                    <a:pt x="84622" y="283732"/>
                  </a:lnTo>
                  <a:lnTo>
                    <a:pt x="89865" y="287295"/>
                  </a:lnTo>
                  <a:lnTo>
                    <a:pt x="92652" y="289634"/>
                  </a:lnTo>
                  <a:lnTo>
                    <a:pt x="95503" y="291193"/>
                  </a:lnTo>
                  <a:lnTo>
                    <a:pt x="101316" y="292926"/>
                  </a:lnTo>
                  <a:lnTo>
                    <a:pt x="107206" y="293696"/>
                  </a:lnTo>
                  <a:lnTo>
                    <a:pt x="113132" y="294038"/>
                  </a:lnTo>
                  <a:lnTo>
                    <a:pt x="119073" y="294190"/>
                  </a:lnTo>
                  <a:lnTo>
                    <a:pt x="136923" y="294301"/>
                  </a:lnTo>
                  <a:lnTo>
                    <a:pt x="139900" y="293313"/>
                  </a:lnTo>
                  <a:lnTo>
                    <a:pt x="145852" y="289569"/>
                  </a:lnTo>
                  <a:lnTo>
                    <a:pt x="151805" y="284597"/>
                  </a:lnTo>
                  <a:lnTo>
                    <a:pt x="157758" y="279080"/>
                  </a:lnTo>
                  <a:lnTo>
                    <a:pt x="169664" y="267454"/>
                  </a:lnTo>
                  <a:lnTo>
                    <a:pt x="181571" y="255603"/>
                  </a:lnTo>
                  <a:lnTo>
                    <a:pt x="184547" y="253623"/>
                  </a:lnTo>
                  <a:lnTo>
                    <a:pt x="190500" y="251424"/>
                  </a:lnTo>
                  <a:lnTo>
                    <a:pt x="196454" y="247800"/>
                  </a:lnTo>
                  <a:lnTo>
                    <a:pt x="199430" y="245445"/>
                  </a:lnTo>
                  <a:lnTo>
                    <a:pt x="201414" y="242882"/>
                  </a:lnTo>
                  <a:lnTo>
                    <a:pt x="202738" y="240182"/>
                  </a:lnTo>
                  <a:lnTo>
                    <a:pt x="204860" y="233459"/>
                  </a:lnTo>
                  <a:lnTo>
                    <a:pt x="205151" y="229894"/>
                  </a:lnTo>
                  <a:lnTo>
                    <a:pt x="205383" y="22287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InkAnnotation357"/>
            <p:cNvSpPr/>
            <p:nvPr/>
          </p:nvSpPr>
          <p:spPr>
            <a:xfrm>
              <a:off x="3616523" y="393015"/>
              <a:ext cx="151806" cy="267772"/>
            </a:xfrm>
            <a:custGeom>
              <a:avLst/>
              <a:gdLst/>
              <a:ahLst/>
              <a:cxnLst/>
              <a:rect l="0" t="0" r="0" b="0"/>
              <a:pathLst>
                <a:path w="151806" h="267772">
                  <a:moveTo>
                    <a:pt x="53578" y="8821"/>
                  </a:moveTo>
                  <a:lnTo>
                    <a:pt x="53578" y="0"/>
                  </a:lnTo>
                  <a:lnTo>
                    <a:pt x="53578" y="16401"/>
                  </a:lnTo>
                  <a:lnTo>
                    <a:pt x="58318" y="22091"/>
                  </a:lnTo>
                  <a:lnTo>
                    <a:pt x="59715" y="24613"/>
                  </a:lnTo>
                  <a:lnTo>
                    <a:pt x="61266" y="30061"/>
                  </a:lnTo>
                  <a:lnTo>
                    <a:pt x="62672" y="33895"/>
                  </a:lnTo>
                  <a:lnTo>
                    <a:pt x="64602" y="38435"/>
                  </a:lnTo>
                  <a:lnTo>
                    <a:pt x="66880" y="43446"/>
                  </a:lnTo>
                  <a:lnTo>
                    <a:pt x="69412" y="51660"/>
                  </a:lnTo>
                  <a:lnTo>
                    <a:pt x="70087" y="55240"/>
                  </a:lnTo>
                  <a:lnTo>
                    <a:pt x="73483" y="61863"/>
                  </a:lnTo>
                  <a:lnTo>
                    <a:pt x="75777" y="65018"/>
                  </a:lnTo>
                  <a:lnTo>
                    <a:pt x="77308" y="69106"/>
                  </a:lnTo>
                  <a:lnTo>
                    <a:pt x="78327" y="73815"/>
                  </a:lnTo>
                  <a:lnTo>
                    <a:pt x="79007" y="78940"/>
                  </a:lnTo>
                  <a:lnTo>
                    <a:pt x="82409" y="87279"/>
                  </a:lnTo>
                  <a:lnTo>
                    <a:pt x="84704" y="90892"/>
                  </a:lnTo>
                  <a:lnTo>
                    <a:pt x="86235" y="95285"/>
                  </a:lnTo>
                  <a:lnTo>
                    <a:pt x="87256" y="100198"/>
                  </a:lnTo>
                  <a:lnTo>
                    <a:pt x="87936" y="105457"/>
                  </a:lnTo>
                  <a:lnTo>
                    <a:pt x="89382" y="109956"/>
                  </a:lnTo>
                  <a:lnTo>
                    <a:pt x="93634" y="117600"/>
                  </a:lnTo>
                  <a:lnTo>
                    <a:pt x="95165" y="122020"/>
                  </a:lnTo>
                  <a:lnTo>
                    <a:pt x="96185" y="126951"/>
                  </a:lnTo>
                  <a:lnTo>
                    <a:pt x="96866" y="132223"/>
                  </a:lnTo>
                  <a:lnTo>
                    <a:pt x="97319" y="136729"/>
                  </a:lnTo>
                  <a:lnTo>
                    <a:pt x="97823" y="144382"/>
                  </a:lnTo>
                  <a:lnTo>
                    <a:pt x="98047" y="153737"/>
                  </a:lnTo>
                  <a:lnTo>
                    <a:pt x="98226" y="220085"/>
                  </a:lnTo>
                  <a:lnTo>
                    <a:pt x="97234" y="222093"/>
                  </a:lnTo>
                  <a:lnTo>
                    <a:pt x="93486" y="226970"/>
                  </a:lnTo>
                  <a:lnTo>
                    <a:pt x="92089" y="229660"/>
                  </a:lnTo>
                  <a:lnTo>
                    <a:pt x="90538" y="235294"/>
                  </a:lnTo>
                  <a:lnTo>
                    <a:pt x="87203" y="241106"/>
                  </a:lnTo>
                  <a:lnTo>
                    <a:pt x="81717" y="248181"/>
                  </a:lnTo>
                  <a:lnTo>
                    <a:pt x="80967" y="251794"/>
                  </a:lnTo>
                  <a:lnTo>
                    <a:pt x="80402" y="258439"/>
                  </a:lnTo>
                  <a:lnTo>
                    <a:pt x="77737" y="258668"/>
                  </a:lnTo>
                  <a:lnTo>
                    <a:pt x="71806" y="258841"/>
                  </a:lnTo>
                  <a:lnTo>
                    <a:pt x="71470" y="251163"/>
                  </a:lnTo>
                  <a:lnTo>
                    <a:pt x="70467" y="250749"/>
                  </a:lnTo>
                  <a:lnTo>
                    <a:pt x="66707" y="250290"/>
                  </a:lnTo>
                  <a:lnTo>
                    <a:pt x="65307" y="249175"/>
                  </a:lnTo>
                  <a:lnTo>
                    <a:pt x="64374" y="247440"/>
                  </a:lnTo>
                  <a:lnTo>
                    <a:pt x="63751" y="245291"/>
                  </a:lnTo>
                  <a:lnTo>
                    <a:pt x="60415" y="240257"/>
                  </a:lnTo>
                  <a:lnTo>
                    <a:pt x="58136" y="237525"/>
                  </a:lnTo>
                  <a:lnTo>
                    <a:pt x="55624" y="235705"/>
                  </a:lnTo>
                  <a:lnTo>
                    <a:pt x="52958" y="234491"/>
                  </a:lnTo>
                  <a:lnTo>
                    <a:pt x="50188" y="233681"/>
                  </a:lnTo>
                  <a:lnTo>
                    <a:pt x="47349" y="232150"/>
                  </a:lnTo>
                  <a:lnTo>
                    <a:pt x="44464" y="230136"/>
                  </a:lnTo>
                  <a:lnTo>
                    <a:pt x="41549" y="227802"/>
                  </a:lnTo>
                  <a:lnTo>
                    <a:pt x="38613" y="226246"/>
                  </a:lnTo>
                  <a:lnTo>
                    <a:pt x="35664" y="225208"/>
                  </a:lnTo>
                  <a:lnTo>
                    <a:pt x="32706" y="224516"/>
                  </a:lnTo>
                  <a:lnTo>
                    <a:pt x="29742" y="223063"/>
                  </a:lnTo>
                  <a:lnTo>
                    <a:pt x="26772" y="221102"/>
                  </a:lnTo>
                  <a:lnTo>
                    <a:pt x="23802" y="218802"/>
                  </a:lnTo>
                  <a:lnTo>
                    <a:pt x="20829" y="217269"/>
                  </a:lnTo>
                  <a:lnTo>
                    <a:pt x="17854" y="216247"/>
                  </a:lnTo>
                  <a:lnTo>
                    <a:pt x="14879" y="215566"/>
                  </a:lnTo>
                  <a:lnTo>
                    <a:pt x="12896" y="214120"/>
                  </a:lnTo>
                  <a:lnTo>
                    <a:pt x="11574" y="212163"/>
                  </a:lnTo>
                  <a:lnTo>
                    <a:pt x="10692" y="209867"/>
                  </a:lnTo>
                  <a:lnTo>
                    <a:pt x="7067" y="204669"/>
                  </a:lnTo>
                  <a:lnTo>
                    <a:pt x="122" y="196488"/>
                  </a:lnTo>
                  <a:lnTo>
                    <a:pt x="7" y="188250"/>
                  </a:lnTo>
                  <a:lnTo>
                    <a:pt x="3" y="187786"/>
                  </a:lnTo>
                  <a:lnTo>
                    <a:pt x="0" y="196238"/>
                  </a:lnTo>
                  <a:lnTo>
                    <a:pt x="4740" y="201053"/>
                  </a:lnTo>
                  <a:lnTo>
                    <a:pt x="6137" y="203452"/>
                  </a:lnTo>
                  <a:lnTo>
                    <a:pt x="7688" y="208764"/>
                  </a:lnTo>
                  <a:lnTo>
                    <a:pt x="9094" y="210577"/>
                  </a:lnTo>
                  <a:lnTo>
                    <a:pt x="11024" y="211786"/>
                  </a:lnTo>
                  <a:lnTo>
                    <a:pt x="13302" y="212592"/>
                  </a:lnTo>
                  <a:lnTo>
                    <a:pt x="14822" y="214121"/>
                  </a:lnTo>
                  <a:lnTo>
                    <a:pt x="15834" y="216133"/>
                  </a:lnTo>
                  <a:lnTo>
                    <a:pt x="16509" y="218466"/>
                  </a:lnTo>
                  <a:lnTo>
                    <a:pt x="17952" y="220022"/>
                  </a:lnTo>
                  <a:lnTo>
                    <a:pt x="19905" y="221059"/>
                  </a:lnTo>
                  <a:lnTo>
                    <a:pt x="22199" y="221750"/>
                  </a:lnTo>
                  <a:lnTo>
                    <a:pt x="24722" y="223203"/>
                  </a:lnTo>
                  <a:lnTo>
                    <a:pt x="27395" y="225164"/>
                  </a:lnTo>
                  <a:lnTo>
                    <a:pt x="30169" y="227464"/>
                  </a:lnTo>
                  <a:lnTo>
                    <a:pt x="33011" y="228997"/>
                  </a:lnTo>
                  <a:lnTo>
                    <a:pt x="35898" y="230019"/>
                  </a:lnTo>
                  <a:lnTo>
                    <a:pt x="38815" y="230700"/>
                  </a:lnTo>
                  <a:lnTo>
                    <a:pt x="41752" y="232146"/>
                  </a:lnTo>
                  <a:lnTo>
                    <a:pt x="44701" y="234103"/>
                  </a:lnTo>
                  <a:lnTo>
                    <a:pt x="47660" y="236399"/>
                  </a:lnTo>
                  <a:lnTo>
                    <a:pt x="49633" y="238923"/>
                  </a:lnTo>
                  <a:lnTo>
                    <a:pt x="50948" y="241597"/>
                  </a:lnTo>
                  <a:lnTo>
                    <a:pt x="51825" y="244372"/>
                  </a:lnTo>
                  <a:lnTo>
                    <a:pt x="53401" y="246222"/>
                  </a:lnTo>
                  <a:lnTo>
                    <a:pt x="55445" y="247455"/>
                  </a:lnTo>
                  <a:lnTo>
                    <a:pt x="57799" y="248278"/>
                  </a:lnTo>
                  <a:lnTo>
                    <a:pt x="60361" y="249818"/>
                  </a:lnTo>
                  <a:lnTo>
                    <a:pt x="63061" y="251837"/>
                  </a:lnTo>
                  <a:lnTo>
                    <a:pt x="65853" y="254175"/>
                  </a:lnTo>
                  <a:lnTo>
                    <a:pt x="68707" y="255734"/>
                  </a:lnTo>
                  <a:lnTo>
                    <a:pt x="71601" y="256773"/>
                  </a:lnTo>
                  <a:lnTo>
                    <a:pt x="74523" y="257466"/>
                  </a:lnTo>
                  <a:lnTo>
                    <a:pt x="77463" y="258920"/>
                  </a:lnTo>
                  <a:lnTo>
                    <a:pt x="80416" y="260882"/>
                  </a:lnTo>
                  <a:lnTo>
                    <a:pt x="87543" y="266419"/>
                  </a:lnTo>
                  <a:lnTo>
                    <a:pt x="91163" y="267176"/>
                  </a:lnTo>
                  <a:lnTo>
                    <a:pt x="93517" y="267378"/>
                  </a:lnTo>
                  <a:lnTo>
                    <a:pt x="96079" y="267512"/>
                  </a:lnTo>
                  <a:lnTo>
                    <a:pt x="101572" y="267662"/>
                  </a:lnTo>
                  <a:lnTo>
                    <a:pt x="114355" y="267771"/>
                  </a:lnTo>
                  <a:lnTo>
                    <a:pt x="117962" y="265131"/>
                  </a:lnTo>
                  <a:lnTo>
                    <a:pt x="123622" y="260092"/>
                  </a:lnTo>
                  <a:lnTo>
                    <a:pt x="124087" y="258687"/>
                  </a:lnTo>
                  <a:lnTo>
                    <a:pt x="124603" y="254479"/>
                  </a:lnTo>
                  <a:lnTo>
                    <a:pt x="125733" y="251968"/>
                  </a:lnTo>
                  <a:lnTo>
                    <a:pt x="129633" y="246532"/>
                  </a:lnTo>
                  <a:lnTo>
                    <a:pt x="131071" y="243693"/>
                  </a:lnTo>
                  <a:lnTo>
                    <a:pt x="132667" y="237893"/>
                  </a:lnTo>
                  <a:lnTo>
                    <a:pt x="133377" y="232008"/>
                  </a:lnTo>
                  <a:lnTo>
                    <a:pt x="133567" y="229050"/>
                  </a:lnTo>
                  <a:lnTo>
                    <a:pt x="134685" y="226085"/>
                  </a:lnTo>
                  <a:lnTo>
                    <a:pt x="138574" y="220146"/>
                  </a:lnTo>
                  <a:lnTo>
                    <a:pt x="140963" y="214199"/>
                  </a:lnTo>
                  <a:lnTo>
                    <a:pt x="142025" y="208248"/>
                  </a:lnTo>
                  <a:lnTo>
                    <a:pt x="142497" y="202296"/>
                  </a:lnTo>
                  <a:lnTo>
                    <a:pt x="142707" y="196344"/>
                  </a:lnTo>
                  <a:lnTo>
                    <a:pt x="142842" y="184438"/>
                  </a:lnTo>
                  <a:lnTo>
                    <a:pt x="142872" y="166578"/>
                  </a:lnTo>
                  <a:lnTo>
                    <a:pt x="143865" y="163602"/>
                  </a:lnTo>
                  <a:lnTo>
                    <a:pt x="147615" y="157649"/>
                  </a:lnTo>
                  <a:lnTo>
                    <a:pt x="151805" y="15169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InkAnnotation358"/>
            <p:cNvSpPr/>
            <p:nvPr/>
          </p:nvSpPr>
          <p:spPr>
            <a:xfrm>
              <a:off x="3187898" y="1750218"/>
              <a:ext cx="169665" cy="53579"/>
            </a:xfrm>
            <a:custGeom>
              <a:avLst/>
              <a:gdLst/>
              <a:ahLst/>
              <a:cxnLst/>
              <a:rect l="0" t="0" r="0" b="0"/>
              <a:pathLst>
                <a:path w="169665" h="53579">
                  <a:moveTo>
                    <a:pt x="169664" y="0"/>
                  </a:moveTo>
                  <a:lnTo>
                    <a:pt x="164924" y="4741"/>
                  </a:lnTo>
                  <a:lnTo>
                    <a:pt x="163527" y="7129"/>
                  </a:lnTo>
                  <a:lnTo>
                    <a:pt x="162596" y="9714"/>
                  </a:lnTo>
                  <a:lnTo>
                    <a:pt x="161976" y="12429"/>
                  </a:lnTo>
                  <a:lnTo>
                    <a:pt x="159577" y="14239"/>
                  </a:lnTo>
                  <a:lnTo>
                    <a:pt x="155994" y="15446"/>
                  </a:lnTo>
                  <a:lnTo>
                    <a:pt x="151621" y="16251"/>
                  </a:lnTo>
                  <a:lnTo>
                    <a:pt x="147713" y="17779"/>
                  </a:lnTo>
                  <a:lnTo>
                    <a:pt x="144116" y="19790"/>
                  </a:lnTo>
                  <a:lnTo>
                    <a:pt x="140726" y="22123"/>
                  </a:lnTo>
                  <a:lnTo>
                    <a:pt x="137473" y="23679"/>
                  </a:lnTo>
                  <a:lnTo>
                    <a:pt x="134313" y="24715"/>
                  </a:lnTo>
                  <a:lnTo>
                    <a:pt x="131214" y="25407"/>
                  </a:lnTo>
                  <a:lnTo>
                    <a:pt x="127163" y="26860"/>
                  </a:lnTo>
                  <a:lnTo>
                    <a:pt x="122479" y="28821"/>
                  </a:lnTo>
                  <a:lnTo>
                    <a:pt x="117371" y="31120"/>
                  </a:lnTo>
                  <a:lnTo>
                    <a:pt x="111981" y="32653"/>
                  </a:lnTo>
                  <a:lnTo>
                    <a:pt x="106404" y="33675"/>
                  </a:lnTo>
                  <a:lnTo>
                    <a:pt x="100702" y="34356"/>
                  </a:lnTo>
                  <a:lnTo>
                    <a:pt x="94916" y="34811"/>
                  </a:lnTo>
                  <a:lnTo>
                    <a:pt x="89074" y="35113"/>
                  </a:lnTo>
                  <a:lnTo>
                    <a:pt x="83195" y="35315"/>
                  </a:lnTo>
                  <a:lnTo>
                    <a:pt x="77292" y="36442"/>
                  </a:lnTo>
                  <a:lnTo>
                    <a:pt x="71372" y="38185"/>
                  </a:lnTo>
                  <a:lnTo>
                    <a:pt x="65440" y="40340"/>
                  </a:lnTo>
                  <a:lnTo>
                    <a:pt x="60494" y="41776"/>
                  </a:lnTo>
                  <a:lnTo>
                    <a:pt x="56204" y="42733"/>
                  </a:lnTo>
                  <a:lnTo>
                    <a:pt x="52352" y="43372"/>
                  </a:lnTo>
                  <a:lnTo>
                    <a:pt x="47800" y="43798"/>
                  </a:lnTo>
                  <a:lnTo>
                    <a:pt x="42781" y="44081"/>
                  </a:lnTo>
                  <a:lnTo>
                    <a:pt x="37450" y="44270"/>
                  </a:lnTo>
                  <a:lnTo>
                    <a:pt x="32904" y="45389"/>
                  </a:lnTo>
                  <a:lnTo>
                    <a:pt x="28881" y="47126"/>
                  </a:lnTo>
                  <a:lnTo>
                    <a:pt x="25207" y="49277"/>
                  </a:lnTo>
                  <a:lnTo>
                    <a:pt x="21765" y="50711"/>
                  </a:lnTo>
                  <a:lnTo>
                    <a:pt x="18479" y="51667"/>
                  </a:lnTo>
                  <a:lnTo>
                    <a:pt x="15296" y="52304"/>
                  </a:lnTo>
                  <a:lnTo>
                    <a:pt x="12182" y="52729"/>
                  </a:lnTo>
                  <a:lnTo>
                    <a:pt x="9113" y="53012"/>
                  </a:lnTo>
                  <a:lnTo>
                    <a:pt x="0" y="5357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2400"/>
            <a:ext cx="5629275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1" y="2438401"/>
            <a:ext cx="5791200" cy="3089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MARTInkAnnotation238"/>
          <p:cNvSpPr/>
          <p:nvPr/>
        </p:nvSpPr>
        <p:spPr>
          <a:xfrm>
            <a:off x="2812851" y="2232454"/>
            <a:ext cx="616150" cy="35687"/>
          </a:xfrm>
          <a:custGeom>
            <a:avLst/>
            <a:gdLst/>
            <a:ahLst/>
            <a:cxnLst/>
            <a:rect l="0" t="0" r="0" b="0"/>
            <a:pathLst>
              <a:path w="616150" h="35687">
                <a:moveTo>
                  <a:pt x="0" y="35686"/>
                </a:moveTo>
                <a:lnTo>
                  <a:pt x="4740" y="35686"/>
                </a:lnTo>
                <a:lnTo>
                  <a:pt x="6137" y="34694"/>
                </a:lnTo>
                <a:lnTo>
                  <a:pt x="7068" y="33040"/>
                </a:lnTo>
                <a:lnTo>
                  <a:pt x="7688" y="30946"/>
                </a:lnTo>
                <a:lnTo>
                  <a:pt x="9094" y="29549"/>
                </a:lnTo>
                <a:lnTo>
                  <a:pt x="11024" y="28618"/>
                </a:lnTo>
                <a:lnTo>
                  <a:pt x="15814" y="27584"/>
                </a:lnTo>
                <a:lnTo>
                  <a:pt x="34586" y="26778"/>
                </a:lnTo>
                <a:lnTo>
                  <a:pt x="43814" y="26766"/>
                </a:lnTo>
                <a:lnTo>
                  <a:pt x="48061" y="25771"/>
                </a:lnTo>
                <a:lnTo>
                  <a:pt x="51884" y="24115"/>
                </a:lnTo>
                <a:lnTo>
                  <a:pt x="55425" y="22019"/>
                </a:lnTo>
                <a:lnTo>
                  <a:pt x="58779" y="20622"/>
                </a:lnTo>
                <a:lnTo>
                  <a:pt x="62006" y="19690"/>
                </a:lnTo>
                <a:lnTo>
                  <a:pt x="69230" y="18655"/>
                </a:lnTo>
                <a:lnTo>
                  <a:pt x="84454" y="18072"/>
                </a:lnTo>
                <a:lnTo>
                  <a:pt x="113256" y="17859"/>
                </a:lnTo>
                <a:lnTo>
                  <a:pt x="119160" y="16856"/>
                </a:lnTo>
                <a:lnTo>
                  <a:pt x="125080" y="15195"/>
                </a:lnTo>
                <a:lnTo>
                  <a:pt x="131012" y="13096"/>
                </a:lnTo>
                <a:lnTo>
                  <a:pt x="136951" y="11696"/>
                </a:lnTo>
                <a:lnTo>
                  <a:pt x="142894" y="10763"/>
                </a:lnTo>
                <a:lnTo>
                  <a:pt x="155782" y="9726"/>
                </a:lnTo>
                <a:lnTo>
                  <a:pt x="171432" y="9266"/>
                </a:lnTo>
                <a:lnTo>
                  <a:pt x="223397" y="8929"/>
                </a:lnTo>
                <a:lnTo>
                  <a:pt x="233268" y="7926"/>
                </a:lnTo>
                <a:lnTo>
                  <a:pt x="243816" y="6266"/>
                </a:lnTo>
                <a:lnTo>
                  <a:pt x="254818" y="4166"/>
                </a:lnTo>
                <a:lnTo>
                  <a:pt x="265128" y="2766"/>
                </a:lnTo>
                <a:lnTo>
                  <a:pt x="274979" y="1834"/>
                </a:lnTo>
                <a:lnTo>
                  <a:pt x="284522" y="1211"/>
                </a:lnTo>
                <a:lnTo>
                  <a:pt x="294853" y="797"/>
                </a:lnTo>
                <a:lnTo>
                  <a:pt x="327363" y="213"/>
                </a:lnTo>
                <a:lnTo>
                  <a:pt x="379387" y="0"/>
                </a:lnTo>
                <a:lnTo>
                  <a:pt x="390839" y="981"/>
                </a:lnTo>
                <a:lnTo>
                  <a:pt x="402442" y="2628"/>
                </a:lnTo>
                <a:lnTo>
                  <a:pt x="414146" y="4717"/>
                </a:lnTo>
                <a:lnTo>
                  <a:pt x="424925" y="6111"/>
                </a:lnTo>
                <a:lnTo>
                  <a:pt x="435088" y="7039"/>
                </a:lnTo>
                <a:lnTo>
                  <a:pt x="454318" y="8072"/>
                </a:lnTo>
                <a:lnTo>
                  <a:pt x="472786" y="8530"/>
                </a:lnTo>
                <a:lnTo>
                  <a:pt x="533668" y="8883"/>
                </a:lnTo>
                <a:lnTo>
                  <a:pt x="582847" y="8897"/>
                </a:lnTo>
                <a:lnTo>
                  <a:pt x="586010" y="9889"/>
                </a:lnTo>
                <a:lnTo>
                  <a:pt x="589111" y="11543"/>
                </a:lnTo>
                <a:lnTo>
                  <a:pt x="592170" y="13637"/>
                </a:lnTo>
                <a:lnTo>
                  <a:pt x="595202" y="15034"/>
                </a:lnTo>
                <a:lnTo>
                  <a:pt x="598215" y="15965"/>
                </a:lnTo>
                <a:lnTo>
                  <a:pt x="604209" y="16999"/>
                </a:lnTo>
                <a:lnTo>
                  <a:pt x="616149" y="1782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InkAnnotation239"/>
          <p:cNvSpPr/>
          <p:nvPr/>
        </p:nvSpPr>
        <p:spPr>
          <a:xfrm>
            <a:off x="4018359" y="2250281"/>
            <a:ext cx="455415" cy="8930"/>
          </a:xfrm>
          <a:custGeom>
            <a:avLst/>
            <a:gdLst/>
            <a:ahLst/>
            <a:cxnLst/>
            <a:rect l="0" t="0" r="0" b="0"/>
            <a:pathLst>
              <a:path w="455415" h="8930">
                <a:moveTo>
                  <a:pt x="0" y="8929"/>
                </a:moveTo>
                <a:lnTo>
                  <a:pt x="425122" y="8929"/>
                </a:lnTo>
                <a:lnTo>
                  <a:pt x="430258" y="7937"/>
                </a:lnTo>
                <a:lnTo>
                  <a:pt x="434675" y="6283"/>
                </a:lnTo>
                <a:lnTo>
                  <a:pt x="438611" y="4189"/>
                </a:lnTo>
                <a:lnTo>
                  <a:pt x="442228" y="2793"/>
                </a:lnTo>
                <a:lnTo>
                  <a:pt x="445631" y="1861"/>
                </a:lnTo>
                <a:lnTo>
                  <a:pt x="455381" y="6"/>
                </a:lnTo>
                <a:lnTo>
                  <a:pt x="455414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InkAnnotation240"/>
          <p:cNvSpPr/>
          <p:nvPr/>
        </p:nvSpPr>
        <p:spPr>
          <a:xfrm>
            <a:off x="4938117" y="2241351"/>
            <a:ext cx="357188" cy="26790"/>
          </a:xfrm>
          <a:custGeom>
            <a:avLst/>
            <a:gdLst/>
            <a:ahLst/>
            <a:cxnLst/>
            <a:rect l="0" t="0" r="0" b="0"/>
            <a:pathLst>
              <a:path w="357188" h="26790">
                <a:moveTo>
                  <a:pt x="0" y="26789"/>
                </a:moveTo>
                <a:lnTo>
                  <a:pt x="13302" y="26789"/>
                </a:lnTo>
                <a:lnTo>
                  <a:pt x="14821" y="25797"/>
                </a:lnTo>
                <a:lnTo>
                  <a:pt x="15834" y="24143"/>
                </a:lnTo>
                <a:lnTo>
                  <a:pt x="16509" y="22049"/>
                </a:lnTo>
                <a:lnTo>
                  <a:pt x="17951" y="20652"/>
                </a:lnTo>
                <a:lnTo>
                  <a:pt x="19905" y="19721"/>
                </a:lnTo>
                <a:lnTo>
                  <a:pt x="22199" y="19100"/>
                </a:lnTo>
                <a:lnTo>
                  <a:pt x="27395" y="18411"/>
                </a:lnTo>
                <a:lnTo>
                  <a:pt x="30170" y="18227"/>
                </a:lnTo>
                <a:lnTo>
                  <a:pt x="34003" y="17112"/>
                </a:lnTo>
                <a:lnTo>
                  <a:pt x="38543" y="15377"/>
                </a:lnTo>
                <a:lnTo>
                  <a:pt x="43555" y="13228"/>
                </a:lnTo>
                <a:lnTo>
                  <a:pt x="47888" y="11795"/>
                </a:lnTo>
                <a:lnTo>
                  <a:pt x="51769" y="10840"/>
                </a:lnTo>
                <a:lnTo>
                  <a:pt x="55348" y="10203"/>
                </a:lnTo>
                <a:lnTo>
                  <a:pt x="64617" y="9496"/>
                </a:lnTo>
                <a:lnTo>
                  <a:pt x="75351" y="9181"/>
                </a:lnTo>
                <a:lnTo>
                  <a:pt x="118787" y="8944"/>
                </a:lnTo>
                <a:lnTo>
                  <a:pt x="322559" y="8930"/>
                </a:lnTo>
                <a:lnTo>
                  <a:pt x="326164" y="7938"/>
                </a:lnTo>
                <a:lnTo>
                  <a:pt x="329559" y="6284"/>
                </a:lnTo>
                <a:lnTo>
                  <a:pt x="332816" y="4189"/>
                </a:lnTo>
                <a:lnTo>
                  <a:pt x="335979" y="2793"/>
                </a:lnTo>
                <a:lnTo>
                  <a:pt x="339079" y="1862"/>
                </a:lnTo>
                <a:lnTo>
                  <a:pt x="342138" y="1241"/>
                </a:lnTo>
                <a:lnTo>
                  <a:pt x="348184" y="552"/>
                </a:lnTo>
                <a:lnTo>
                  <a:pt x="35718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InkAnnotation241"/>
          <p:cNvSpPr/>
          <p:nvPr/>
        </p:nvSpPr>
        <p:spPr>
          <a:xfrm>
            <a:off x="6912974" y="3063008"/>
            <a:ext cx="176674" cy="120780"/>
          </a:xfrm>
          <a:custGeom>
            <a:avLst/>
            <a:gdLst/>
            <a:ahLst/>
            <a:cxnLst/>
            <a:rect l="0" t="0" r="0" b="0"/>
            <a:pathLst>
              <a:path w="176674" h="120780">
                <a:moveTo>
                  <a:pt x="61111" y="8804"/>
                </a:moveTo>
                <a:lnTo>
                  <a:pt x="53423" y="8804"/>
                </a:lnTo>
                <a:lnTo>
                  <a:pt x="50087" y="11450"/>
                </a:lnTo>
                <a:lnTo>
                  <a:pt x="47809" y="13545"/>
                </a:lnTo>
                <a:lnTo>
                  <a:pt x="45298" y="14941"/>
                </a:lnTo>
                <a:lnTo>
                  <a:pt x="39862" y="16492"/>
                </a:lnTo>
                <a:lnTo>
                  <a:pt x="37023" y="17898"/>
                </a:lnTo>
                <a:lnTo>
                  <a:pt x="34138" y="19828"/>
                </a:lnTo>
                <a:lnTo>
                  <a:pt x="31223" y="22106"/>
                </a:lnTo>
                <a:lnTo>
                  <a:pt x="28287" y="25610"/>
                </a:lnTo>
                <a:lnTo>
                  <a:pt x="25338" y="29930"/>
                </a:lnTo>
                <a:lnTo>
                  <a:pt x="22380" y="34794"/>
                </a:lnTo>
                <a:lnTo>
                  <a:pt x="19416" y="39029"/>
                </a:lnTo>
                <a:lnTo>
                  <a:pt x="16447" y="42845"/>
                </a:lnTo>
                <a:lnTo>
                  <a:pt x="13476" y="46381"/>
                </a:lnTo>
                <a:lnTo>
                  <a:pt x="11495" y="49730"/>
                </a:lnTo>
                <a:lnTo>
                  <a:pt x="10175" y="52955"/>
                </a:lnTo>
                <a:lnTo>
                  <a:pt x="9294" y="56098"/>
                </a:lnTo>
                <a:lnTo>
                  <a:pt x="7715" y="59185"/>
                </a:lnTo>
                <a:lnTo>
                  <a:pt x="5671" y="62235"/>
                </a:lnTo>
                <a:lnTo>
                  <a:pt x="3315" y="65260"/>
                </a:lnTo>
                <a:lnTo>
                  <a:pt x="1744" y="69262"/>
                </a:lnTo>
                <a:lnTo>
                  <a:pt x="698" y="73914"/>
                </a:lnTo>
                <a:lnTo>
                  <a:pt x="0" y="79000"/>
                </a:lnTo>
                <a:lnTo>
                  <a:pt x="527" y="82390"/>
                </a:lnTo>
                <a:lnTo>
                  <a:pt x="1870" y="84651"/>
                </a:lnTo>
                <a:lnTo>
                  <a:pt x="3758" y="86157"/>
                </a:lnTo>
                <a:lnTo>
                  <a:pt x="5016" y="88154"/>
                </a:lnTo>
                <a:lnTo>
                  <a:pt x="5855" y="90478"/>
                </a:lnTo>
                <a:lnTo>
                  <a:pt x="7202" y="96595"/>
                </a:lnTo>
                <a:lnTo>
                  <a:pt x="10032" y="100077"/>
                </a:lnTo>
                <a:lnTo>
                  <a:pt x="12176" y="102395"/>
                </a:lnTo>
                <a:lnTo>
                  <a:pt x="19933" y="110398"/>
                </a:lnTo>
                <a:lnTo>
                  <a:pt x="23738" y="112252"/>
                </a:lnTo>
                <a:lnTo>
                  <a:pt x="28258" y="113488"/>
                </a:lnTo>
                <a:lnTo>
                  <a:pt x="33256" y="114312"/>
                </a:lnTo>
                <a:lnTo>
                  <a:pt x="38573" y="115854"/>
                </a:lnTo>
                <a:lnTo>
                  <a:pt x="44101" y="117874"/>
                </a:lnTo>
                <a:lnTo>
                  <a:pt x="49771" y="120213"/>
                </a:lnTo>
                <a:lnTo>
                  <a:pt x="55535" y="120779"/>
                </a:lnTo>
                <a:lnTo>
                  <a:pt x="61363" y="120165"/>
                </a:lnTo>
                <a:lnTo>
                  <a:pt x="67232" y="118764"/>
                </a:lnTo>
                <a:lnTo>
                  <a:pt x="73129" y="117829"/>
                </a:lnTo>
                <a:lnTo>
                  <a:pt x="79045" y="117206"/>
                </a:lnTo>
                <a:lnTo>
                  <a:pt x="84974" y="116791"/>
                </a:lnTo>
                <a:lnTo>
                  <a:pt x="90910" y="115522"/>
                </a:lnTo>
                <a:lnTo>
                  <a:pt x="96852" y="113683"/>
                </a:lnTo>
                <a:lnTo>
                  <a:pt x="102797" y="111466"/>
                </a:lnTo>
                <a:lnTo>
                  <a:pt x="108747" y="109987"/>
                </a:lnTo>
                <a:lnTo>
                  <a:pt x="114695" y="109002"/>
                </a:lnTo>
                <a:lnTo>
                  <a:pt x="120647" y="108345"/>
                </a:lnTo>
                <a:lnTo>
                  <a:pt x="125606" y="106914"/>
                </a:lnTo>
                <a:lnTo>
                  <a:pt x="129905" y="104969"/>
                </a:lnTo>
                <a:lnTo>
                  <a:pt x="133763" y="102680"/>
                </a:lnTo>
                <a:lnTo>
                  <a:pt x="137326" y="100161"/>
                </a:lnTo>
                <a:lnTo>
                  <a:pt x="140695" y="97490"/>
                </a:lnTo>
                <a:lnTo>
                  <a:pt x="143933" y="94717"/>
                </a:lnTo>
                <a:lnTo>
                  <a:pt x="147083" y="91876"/>
                </a:lnTo>
                <a:lnTo>
                  <a:pt x="153229" y="86074"/>
                </a:lnTo>
                <a:lnTo>
                  <a:pt x="171230" y="68325"/>
                </a:lnTo>
                <a:lnTo>
                  <a:pt x="173219" y="65352"/>
                </a:lnTo>
                <a:lnTo>
                  <a:pt x="174545" y="62377"/>
                </a:lnTo>
                <a:lnTo>
                  <a:pt x="175429" y="59402"/>
                </a:lnTo>
                <a:lnTo>
                  <a:pt x="176018" y="56427"/>
                </a:lnTo>
                <a:lnTo>
                  <a:pt x="176411" y="53451"/>
                </a:lnTo>
                <a:lnTo>
                  <a:pt x="176673" y="50475"/>
                </a:lnTo>
                <a:lnTo>
                  <a:pt x="175856" y="47499"/>
                </a:lnTo>
                <a:lnTo>
                  <a:pt x="174318" y="44522"/>
                </a:lnTo>
                <a:lnTo>
                  <a:pt x="172301" y="41546"/>
                </a:lnTo>
                <a:lnTo>
                  <a:pt x="169964" y="37577"/>
                </a:lnTo>
                <a:lnTo>
                  <a:pt x="167414" y="32947"/>
                </a:lnTo>
                <a:lnTo>
                  <a:pt x="164722" y="27876"/>
                </a:lnTo>
                <a:lnTo>
                  <a:pt x="161935" y="23503"/>
                </a:lnTo>
                <a:lnTo>
                  <a:pt x="159085" y="19595"/>
                </a:lnTo>
                <a:lnTo>
                  <a:pt x="156192" y="15998"/>
                </a:lnTo>
                <a:lnTo>
                  <a:pt x="152280" y="13600"/>
                </a:lnTo>
                <a:lnTo>
                  <a:pt x="147687" y="12001"/>
                </a:lnTo>
                <a:lnTo>
                  <a:pt x="142641" y="10935"/>
                </a:lnTo>
                <a:lnTo>
                  <a:pt x="137293" y="9233"/>
                </a:lnTo>
                <a:lnTo>
                  <a:pt x="131742" y="7105"/>
                </a:lnTo>
                <a:lnTo>
                  <a:pt x="126058" y="4695"/>
                </a:lnTo>
                <a:lnTo>
                  <a:pt x="120284" y="3088"/>
                </a:lnTo>
                <a:lnTo>
                  <a:pt x="114450" y="2017"/>
                </a:lnTo>
                <a:lnTo>
                  <a:pt x="108577" y="1303"/>
                </a:lnTo>
                <a:lnTo>
                  <a:pt x="102676" y="826"/>
                </a:lnTo>
                <a:lnTo>
                  <a:pt x="96759" y="509"/>
                </a:lnTo>
                <a:lnTo>
                  <a:pt x="84892" y="156"/>
                </a:lnTo>
                <a:lnTo>
                  <a:pt x="73004" y="0"/>
                </a:lnTo>
                <a:lnTo>
                  <a:pt x="67055" y="950"/>
                </a:lnTo>
                <a:lnTo>
                  <a:pt x="61104" y="2576"/>
                </a:lnTo>
                <a:lnTo>
                  <a:pt x="55154" y="4652"/>
                </a:lnTo>
                <a:lnTo>
                  <a:pt x="50194" y="6036"/>
                </a:lnTo>
                <a:lnTo>
                  <a:pt x="45896" y="6959"/>
                </a:lnTo>
                <a:lnTo>
                  <a:pt x="34322" y="880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InkAnnotation242"/>
          <p:cNvSpPr/>
          <p:nvPr/>
        </p:nvSpPr>
        <p:spPr>
          <a:xfrm>
            <a:off x="5554301" y="2419945"/>
            <a:ext cx="169590" cy="98105"/>
          </a:xfrm>
          <a:custGeom>
            <a:avLst/>
            <a:gdLst/>
            <a:ahLst/>
            <a:cxnLst/>
            <a:rect l="0" t="0" r="0" b="0"/>
            <a:pathLst>
              <a:path w="169590" h="98105">
                <a:moveTo>
                  <a:pt x="35683" y="0"/>
                </a:moveTo>
                <a:lnTo>
                  <a:pt x="30943" y="0"/>
                </a:lnTo>
                <a:lnTo>
                  <a:pt x="29546" y="992"/>
                </a:lnTo>
                <a:lnTo>
                  <a:pt x="28615" y="2646"/>
                </a:lnTo>
                <a:lnTo>
                  <a:pt x="27994" y="4740"/>
                </a:lnTo>
                <a:lnTo>
                  <a:pt x="26588" y="7129"/>
                </a:lnTo>
                <a:lnTo>
                  <a:pt x="24658" y="9713"/>
                </a:lnTo>
                <a:lnTo>
                  <a:pt x="22381" y="12429"/>
                </a:lnTo>
                <a:lnTo>
                  <a:pt x="19869" y="14239"/>
                </a:lnTo>
                <a:lnTo>
                  <a:pt x="17203" y="15446"/>
                </a:lnTo>
                <a:lnTo>
                  <a:pt x="14433" y="16250"/>
                </a:lnTo>
                <a:lnTo>
                  <a:pt x="12587" y="17778"/>
                </a:lnTo>
                <a:lnTo>
                  <a:pt x="11356" y="19790"/>
                </a:lnTo>
                <a:lnTo>
                  <a:pt x="10536" y="22123"/>
                </a:lnTo>
                <a:lnTo>
                  <a:pt x="8996" y="24670"/>
                </a:lnTo>
                <a:lnTo>
                  <a:pt x="6978" y="27361"/>
                </a:lnTo>
                <a:lnTo>
                  <a:pt x="4639" y="30147"/>
                </a:lnTo>
                <a:lnTo>
                  <a:pt x="3081" y="32996"/>
                </a:lnTo>
                <a:lnTo>
                  <a:pt x="2042" y="35888"/>
                </a:lnTo>
                <a:lnTo>
                  <a:pt x="1350" y="38808"/>
                </a:lnTo>
                <a:lnTo>
                  <a:pt x="887" y="41747"/>
                </a:lnTo>
                <a:lnTo>
                  <a:pt x="580" y="44698"/>
                </a:lnTo>
                <a:lnTo>
                  <a:pt x="375" y="47658"/>
                </a:lnTo>
                <a:lnTo>
                  <a:pt x="238" y="50623"/>
                </a:lnTo>
                <a:lnTo>
                  <a:pt x="0" y="60746"/>
                </a:lnTo>
                <a:lnTo>
                  <a:pt x="980" y="62326"/>
                </a:lnTo>
                <a:lnTo>
                  <a:pt x="2626" y="64371"/>
                </a:lnTo>
                <a:lnTo>
                  <a:pt x="4715" y="66726"/>
                </a:lnTo>
                <a:lnTo>
                  <a:pt x="6108" y="69289"/>
                </a:lnTo>
                <a:lnTo>
                  <a:pt x="7037" y="71989"/>
                </a:lnTo>
                <a:lnTo>
                  <a:pt x="7656" y="74782"/>
                </a:lnTo>
                <a:lnTo>
                  <a:pt x="10053" y="77636"/>
                </a:lnTo>
                <a:lnTo>
                  <a:pt x="13635" y="80530"/>
                </a:lnTo>
                <a:lnTo>
                  <a:pt x="18008" y="83453"/>
                </a:lnTo>
                <a:lnTo>
                  <a:pt x="21915" y="85400"/>
                </a:lnTo>
                <a:lnTo>
                  <a:pt x="25513" y="86699"/>
                </a:lnTo>
                <a:lnTo>
                  <a:pt x="28903" y="87565"/>
                </a:lnTo>
                <a:lnTo>
                  <a:pt x="33147" y="89134"/>
                </a:lnTo>
                <a:lnTo>
                  <a:pt x="37961" y="91173"/>
                </a:lnTo>
                <a:lnTo>
                  <a:pt x="43155" y="93524"/>
                </a:lnTo>
                <a:lnTo>
                  <a:pt x="48601" y="95091"/>
                </a:lnTo>
                <a:lnTo>
                  <a:pt x="54217" y="96136"/>
                </a:lnTo>
                <a:lnTo>
                  <a:pt x="59945" y="96833"/>
                </a:lnTo>
                <a:lnTo>
                  <a:pt x="65748" y="97297"/>
                </a:lnTo>
                <a:lnTo>
                  <a:pt x="71602" y="97607"/>
                </a:lnTo>
                <a:lnTo>
                  <a:pt x="86674" y="98043"/>
                </a:lnTo>
                <a:lnTo>
                  <a:pt x="90513" y="98104"/>
                </a:lnTo>
                <a:lnTo>
                  <a:pt x="95057" y="97153"/>
                </a:lnTo>
                <a:lnTo>
                  <a:pt x="100070" y="95526"/>
                </a:lnTo>
                <a:lnTo>
                  <a:pt x="105396" y="93450"/>
                </a:lnTo>
                <a:lnTo>
                  <a:pt x="110932" y="92065"/>
                </a:lnTo>
                <a:lnTo>
                  <a:pt x="116606" y="91142"/>
                </a:lnTo>
                <a:lnTo>
                  <a:pt x="122374" y="90527"/>
                </a:lnTo>
                <a:lnTo>
                  <a:pt x="127212" y="89125"/>
                </a:lnTo>
                <a:lnTo>
                  <a:pt x="131428" y="87198"/>
                </a:lnTo>
                <a:lnTo>
                  <a:pt x="135232" y="84921"/>
                </a:lnTo>
                <a:lnTo>
                  <a:pt x="139752" y="83403"/>
                </a:lnTo>
                <a:lnTo>
                  <a:pt x="144749" y="82391"/>
                </a:lnTo>
                <a:lnTo>
                  <a:pt x="150066" y="81716"/>
                </a:lnTo>
                <a:lnTo>
                  <a:pt x="153611" y="80274"/>
                </a:lnTo>
                <a:lnTo>
                  <a:pt x="155973" y="78321"/>
                </a:lnTo>
                <a:lnTo>
                  <a:pt x="157548" y="76026"/>
                </a:lnTo>
                <a:lnTo>
                  <a:pt x="159590" y="74496"/>
                </a:lnTo>
                <a:lnTo>
                  <a:pt x="161943" y="73477"/>
                </a:lnTo>
                <a:lnTo>
                  <a:pt x="168110" y="71840"/>
                </a:lnTo>
                <a:lnTo>
                  <a:pt x="168616" y="70714"/>
                </a:lnTo>
                <a:lnTo>
                  <a:pt x="168953" y="68970"/>
                </a:lnTo>
                <a:lnTo>
                  <a:pt x="169494" y="63784"/>
                </a:lnTo>
                <a:lnTo>
                  <a:pt x="169539" y="62366"/>
                </a:lnTo>
                <a:lnTo>
                  <a:pt x="169589" y="58145"/>
                </a:lnTo>
                <a:lnTo>
                  <a:pt x="168610" y="55631"/>
                </a:lnTo>
                <a:lnTo>
                  <a:pt x="166965" y="52962"/>
                </a:lnTo>
                <a:lnTo>
                  <a:pt x="164876" y="50191"/>
                </a:lnTo>
                <a:lnTo>
                  <a:pt x="162491" y="48343"/>
                </a:lnTo>
                <a:lnTo>
                  <a:pt x="159909" y="47111"/>
                </a:lnTo>
                <a:lnTo>
                  <a:pt x="157195" y="46290"/>
                </a:lnTo>
                <a:lnTo>
                  <a:pt x="154395" y="44751"/>
                </a:lnTo>
                <a:lnTo>
                  <a:pt x="151535" y="42732"/>
                </a:lnTo>
                <a:lnTo>
                  <a:pt x="148636" y="40394"/>
                </a:lnTo>
                <a:lnTo>
                  <a:pt x="145711" y="38836"/>
                </a:lnTo>
                <a:lnTo>
                  <a:pt x="142770" y="37797"/>
                </a:lnTo>
                <a:lnTo>
                  <a:pt x="139816" y="37104"/>
                </a:lnTo>
                <a:lnTo>
                  <a:pt x="135863" y="35650"/>
                </a:lnTo>
                <a:lnTo>
                  <a:pt x="131243" y="33688"/>
                </a:lnTo>
                <a:lnTo>
                  <a:pt x="126179" y="31389"/>
                </a:lnTo>
                <a:lnTo>
                  <a:pt x="121810" y="29855"/>
                </a:lnTo>
                <a:lnTo>
                  <a:pt x="117906" y="28833"/>
                </a:lnTo>
                <a:lnTo>
                  <a:pt x="114311" y="28152"/>
                </a:lnTo>
                <a:lnTo>
                  <a:pt x="109930" y="27697"/>
                </a:lnTo>
                <a:lnTo>
                  <a:pt x="105024" y="27394"/>
                </a:lnTo>
                <a:lnTo>
                  <a:pt x="95275" y="27058"/>
                </a:lnTo>
                <a:lnTo>
                  <a:pt x="84208" y="26869"/>
                </a:lnTo>
                <a:lnTo>
                  <a:pt x="35683" y="2678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InkAnnotation243"/>
          <p:cNvSpPr/>
          <p:nvPr/>
        </p:nvSpPr>
        <p:spPr>
          <a:xfrm>
            <a:off x="6081117" y="2286000"/>
            <a:ext cx="26790" cy="214313"/>
          </a:xfrm>
          <a:custGeom>
            <a:avLst/>
            <a:gdLst/>
            <a:ahLst/>
            <a:cxnLst/>
            <a:rect l="0" t="0" r="0" b="0"/>
            <a:pathLst>
              <a:path w="26790" h="214313">
                <a:moveTo>
                  <a:pt x="26789" y="0"/>
                </a:moveTo>
                <a:lnTo>
                  <a:pt x="26789" y="34552"/>
                </a:lnTo>
                <a:lnTo>
                  <a:pt x="25797" y="38909"/>
                </a:lnTo>
                <a:lnTo>
                  <a:pt x="24143" y="42807"/>
                </a:lnTo>
                <a:lnTo>
                  <a:pt x="22049" y="46397"/>
                </a:lnTo>
                <a:lnTo>
                  <a:pt x="20652" y="50775"/>
                </a:lnTo>
                <a:lnTo>
                  <a:pt x="19721" y="55678"/>
                </a:lnTo>
                <a:lnTo>
                  <a:pt x="19100" y="60931"/>
                </a:lnTo>
                <a:lnTo>
                  <a:pt x="17694" y="66417"/>
                </a:lnTo>
                <a:lnTo>
                  <a:pt x="15764" y="72059"/>
                </a:lnTo>
                <a:lnTo>
                  <a:pt x="13486" y="77805"/>
                </a:lnTo>
                <a:lnTo>
                  <a:pt x="11968" y="82628"/>
                </a:lnTo>
                <a:lnTo>
                  <a:pt x="10954" y="86835"/>
                </a:lnTo>
                <a:lnTo>
                  <a:pt x="10280" y="90632"/>
                </a:lnTo>
                <a:lnTo>
                  <a:pt x="9829" y="95148"/>
                </a:lnTo>
                <a:lnTo>
                  <a:pt x="9530" y="100143"/>
                </a:lnTo>
                <a:lnTo>
                  <a:pt x="9329" y="105457"/>
                </a:lnTo>
                <a:lnTo>
                  <a:pt x="8204" y="109992"/>
                </a:lnTo>
                <a:lnTo>
                  <a:pt x="6462" y="114007"/>
                </a:lnTo>
                <a:lnTo>
                  <a:pt x="4307" y="117677"/>
                </a:lnTo>
                <a:lnTo>
                  <a:pt x="2871" y="122107"/>
                </a:lnTo>
                <a:lnTo>
                  <a:pt x="1914" y="127045"/>
                </a:lnTo>
                <a:lnTo>
                  <a:pt x="1276" y="132322"/>
                </a:lnTo>
                <a:lnTo>
                  <a:pt x="850" y="136831"/>
                </a:lnTo>
                <a:lnTo>
                  <a:pt x="567" y="140830"/>
                </a:lnTo>
                <a:lnTo>
                  <a:pt x="378" y="144488"/>
                </a:lnTo>
                <a:lnTo>
                  <a:pt x="168" y="151199"/>
                </a:lnTo>
                <a:lnTo>
                  <a:pt x="49" y="163200"/>
                </a:lnTo>
                <a:lnTo>
                  <a:pt x="0" y="21431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InkAnnotation244"/>
          <p:cNvSpPr/>
          <p:nvPr/>
        </p:nvSpPr>
        <p:spPr>
          <a:xfrm>
            <a:off x="5911820" y="5063132"/>
            <a:ext cx="8563" cy="250033"/>
          </a:xfrm>
          <a:custGeom>
            <a:avLst/>
            <a:gdLst/>
            <a:ahLst/>
            <a:cxnLst/>
            <a:rect l="0" t="0" r="0" b="0"/>
            <a:pathLst>
              <a:path w="8563" h="250033">
                <a:moveTo>
                  <a:pt x="8562" y="0"/>
                </a:moveTo>
                <a:lnTo>
                  <a:pt x="8562" y="13303"/>
                </a:lnTo>
                <a:lnTo>
                  <a:pt x="7570" y="15814"/>
                </a:lnTo>
                <a:lnTo>
                  <a:pt x="5916" y="18480"/>
                </a:lnTo>
                <a:lnTo>
                  <a:pt x="3822" y="21250"/>
                </a:lnTo>
                <a:lnTo>
                  <a:pt x="2425" y="25081"/>
                </a:lnTo>
                <a:lnTo>
                  <a:pt x="1495" y="29619"/>
                </a:lnTo>
                <a:lnTo>
                  <a:pt x="874" y="34629"/>
                </a:lnTo>
                <a:lnTo>
                  <a:pt x="459" y="39953"/>
                </a:lnTo>
                <a:lnTo>
                  <a:pt x="184" y="45487"/>
                </a:lnTo>
                <a:lnTo>
                  <a:pt x="0" y="51161"/>
                </a:lnTo>
                <a:lnTo>
                  <a:pt x="870" y="56927"/>
                </a:lnTo>
                <a:lnTo>
                  <a:pt x="2443" y="62757"/>
                </a:lnTo>
                <a:lnTo>
                  <a:pt x="4482" y="68627"/>
                </a:lnTo>
                <a:lnTo>
                  <a:pt x="5842" y="75517"/>
                </a:lnTo>
                <a:lnTo>
                  <a:pt x="6749" y="83086"/>
                </a:lnTo>
                <a:lnTo>
                  <a:pt x="7353" y="91109"/>
                </a:lnTo>
                <a:lnTo>
                  <a:pt x="7756" y="98443"/>
                </a:lnTo>
                <a:lnTo>
                  <a:pt x="8205" y="111883"/>
                </a:lnTo>
                <a:lnTo>
                  <a:pt x="8516" y="152427"/>
                </a:lnTo>
                <a:lnTo>
                  <a:pt x="8562" y="25003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InkAnnotation245"/>
          <p:cNvSpPr/>
          <p:nvPr/>
        </p:nvSpPr>
        <p:spPr>
          <a:xfrm>
            <a:off x="5331426" y="3946921"/>
            <a:ext cx="133509" cy="115709"/>
          </a:xfrm>
          <a:custGeom>
            <a:avLst/>
            <a:gdLst/>
            <a:ahLst/>
            <a:cxnLst/>
            <a:rect l="0" t="0" r="0" b="0"/>
            <a:pathLst>
              <a:path w="133509" h="115709">
                <a:moveTo>
                  <a:pt x="44245" y="0"/>
                </a:moveTo>
                <a:lnTo>
                  <a:pt x="36557" y="7689"/>
                </a:lnTo>
                <a:lnTo>
                  <a:pt x="33221" y="8378"/>
                </a:lnTo>
                <a:lnTo>
                  <a:pt x="30943" y="8563"/>
                </a:lnTo>
                <a:lnTo>
                  <a:pt x="29424" y="9677"/>
                </a:lnTo>
                <a:lnTo>
                  <a:pt x="28411" y="11412"/>
                </a:lnTo>
                <a:lnTo>
                  <a:pt x="27736" y="13562"/>
                </a:lnTo>
                <a:lnTo>
                  <a:pt x="26294" y="14994"/>
                </a:lnTo>
                <a:lnTo>
                  <a:pt x="24340" y="15949"/>
                </a:lnTo>
                <a:lnTo>
                  <a:pt x="22045" y="16586"/>
                </a:lnTo>
                <a:lnTo>
                  <a:pt x="20516" y="18003"/>
                </a:lnTo>
                <a:lnTo>
                  <a:pt x="19496" y="19939"/>
                </a:lnTo>
                <a:lnTo>
                  <a:pt x="18816" y="22223"/>
                </a:lnTo>
                <a:lnTo>
                  <a:pt x="17371" y="24737"/>
                </a:lnTo>
                <a:lnTo>
                  <a:pt x="15415" y="27405"/>
                </a:lnTo>
                <a:lnTo>
                  <a:pt x="13118" y="30177"/>
                </a:lnTo>
                <a:lnTo>
                  <a:pt x="11588" y="33017"/>
                </a:lnTo>
                <a:lnTo>
                  <a:pt x="10568" y="35902"/>
                </a:lnTo>
                <a:lnTo>
                  <a:pt x="9887" y="38817"/>
                </a:lnTo>
                <a:lnTo>
                  <a:pt x="8441" y="41753"/>
                </a:lnTo>
                <a:lnTo>
                  <a:pt x="6486" y="44703"/>
                </a:lnTo>
                <a:lnTo>
                  <a:pt x="4189" y="47661"/>
                </a:lnTo>
                <a:lnTo>
                  <a:pt x="2658" y="50626"/>
                </a:lnTo>
                <a:lnTo>
                  <a:pt x="1638" y="53594"/>
                </a:lnTo>
                <a:lnTo>
                  <a:pt x="958" y="56566"/>
                </a:lnTo>
                <a:lnTo>
                  <a:pt x="504" y="59539"/>
                </a:lnTo>
                <a:lnTo>
                  <a:pt x="202" y="62513"/>
                </a:lnTo>
                <a:lnTo>
                  <a:pt x="0" y="65488"/>
                </a:lnTo>
                <a:lnTo>
                  <a:pt x="858" y="68463"/>
                </a:lnTo>
                <a:lnTo>
                  <a:pt x="2422" y="71439"/>
                </a:lnTo>
                <a:lnTo>
                  <a:pt x="4457" y="74415"/>
                </a:lnTo>
                <a:lnTo>
                  <a:pt x="5813" y="77392"/>
                </a:lnTo>
                <a:lnTo>
                  <a:pt x="6718" y="80368"/>
                </a:lnTo>
                <a:lnTo>
                  <a:pt x="7320" y="83345"/>
                </a:lnTo>
                <a:lnTo>
                  <a:pt x="8715" y="86321"/>
                </a:lnTo>
                <a:lnTo>
                  <a:pt x="10636" y="89298"/>
                </a:lnTo>
                <a:lnTo>
                  <a:pt x="12910" y="92274"/>
                </a:lnTo>
                <a:lnTo>
                  <a:pt x="15417" y="94259"/>
                </a:lnTo>
                <a:lnTo>
                  <a:pt x="18081" y="95581"/>
                </a:lnTo>
                <a:lnTo>
                  <a:pt x="20850" y="96463"/>
                </a:lnTo>
                <a:lnTo>
                  <a:pt x="22695" y="98043"/>
                </a:lnTo>
                <a:lnTo>
                  <a:pt x="23925" y="100089"/>
                </a:lnTo>
                <a:lnTo>
                  <a:pt x="24745" y="102445"/>
                </a:lnTo>
                <a:lnTo>
                  <a:pt x="26284" y="104015"/>
                </a:lnTo>
                <a:lnTo>
                  <a:pt x="28302" y="105063"/>
                </a:lnTo>
                <a:lnTo>
                  <a:pt x="30640" y="105761"/>
                </a:lnTo>
                <a:lnTo>
                  <a:pt x="33191" y="106226"/>
                </a:lnTo>
                <a:lnTo>
                  <a:pt x="35883" y="106536"/>
                </a:lnTo>
                <a:lnTo>
                  <a:pt x="38671" y="106743"/>
                </a:lnTo>
                <a:lnTo>
                  <a:pt x="41521" y="107873"/>
                </a:lnTo>
                <a:lnTo>
                  <a:pt x="44413" y="109619"/>
                </a:lnTo>
                <a:lnTo>
                  <a:pt x="47334" y="111775"/>
                </a:lnTo>
                <a:lnTo>
                  <a:pt x="50273" y="113212"/>
                </a:lnTo>
                <a:lnTo>
                  <a:pt x="53225" y="114170"/>
                </a:lnTo>
                <a:lnTo>
                  <a:pt x="56185" y="114809"/>
                </a:lnTo>
                <a:lnTo>
                  <a:pt x="59150" y="115235"/>
                </a:lnTo>
                <a:lnTo>
                  <a:pt x="62120" y="115519"/>
                </a:lnTo>
                <a:lnTo>
                  <a:pt x="65091" y="115708"/>
                </a:lnTo>
                <a:lnTo>
                  <a:pt x="68064" y="114842"/>
                </a:lnTo>
                <a:lnTo>
                  <a:pt x="71039" y="113273"/>
                </a:lnTo>
                <a:lnTo>
                  <a:pt x="74014" y="111234"/>
                </a:lnTo>
                <a:lnTo>
                  <a:pt x="76989" y="109875"/>
                </a:lnTo>
                <a:lnTo>
                  <a:pt x="79966" y="108969"/>
                </a:lnTo>
                <a:lnTo>
                  <a:pt x="82941" y="108365"/>
                </a:lnTo>
                <a:lnTo>
                  <a:pt x="85918" y="107962"/>
                </a:lnTo>
                <a:lnTo>
                  <a:pt x="88894" y="107694"/>
                </a:lnTo>
                <a:lnTo>
                  <a:pt x="91871" y="107515"/>
                </a:lnTo>
                <a:lnTo>
                  <a:pt x="94847" y="106403"/>
                </a:lnTo>
                <a:lnTo>
                  <a:pt x="97824" y="104670"/>
                </a:lnTo>
                <a:lnTo>
                  <a:pt x="100800" y="102522"/>
                </a:lnTo>
                <a:lnTo>
                  <a:pt x="103777" y="101091"/>
                </a:lnTo>
                <a:lnTo>
                  <a:pt x="106753" y="100136"/>
                </a:lnTo>
                <a:lnTo>
                  <a:pt x="109730" y="99499"/>
                </a:lnTo>
                <a:lnTo>
                  <a:pt x="112706" y="99075"/>
                </a:lnTo>
                <a:lnTo>
                  <a:pt x="115683" y="98792"/>
                </a:lnTo>
                <a:lnTo>
                  <a:pt x="118659" y="98604"/>
                </a:lnTo>
                <a:lnTo>
                  <a:pt x="120643" y="97486"/>
                </a:lnTo>
                <a:lnTo>
                  <a:pt x="121967" y="95749"/>
                </a:lnTo>
                <a:lnTo>
                  <a:pt x="124090" y="90572"/>
                </a:lnTo>
                <a:lnTo>
                  <a:pt x="127026" y="87218"/>
                </a:lnTo>
                <a:lnTo>
                  <a:pt x="132255" y="81721"/>
                </a:lnTo>
                <a:lnTo>
                  <a:pt x="132970" y="78323"/>
                </a:lnTo>
                <a:lnTo>
                  <a:pt x="133508" y="71841"/>
                </a:lnTo>
                <a:lnTo>
                  <a:pt x="130882" y="68971"/>
                </a:lnTo>
                <a:lnTo>
                  <a:pt x="120239" y="58146"/>
                </a:lnTo>
                <a:lnTo>
                  <a:pt x="117728" y="56624"/>
                </a:lnTo>
                <a:lnTo>
                  <a:pt x="115062" y="55608"/>
                </a:lnTo>
                <a:lnTo>
                  <a:pt x="112293" y="54932"/>
                </a:lnTo>
                <a:lnTo>
                  <a:pt x="110446" y="53488"/>
                </a:lnTo>
                <a:lnTo>
                  <a:pt x="109215" y="51534"/>
                </a:lnTo>
                <a:lnTo>
                  <a:pt x="108395" y="49239"/>
                </a:lnTo>
                <a:lnTo>
                  <a:pt x="106855" y="47709"/>
                </a:lnTo>
                <a:lnTo>
                  <a:pt x="104837" y="46689"/>
                </a:lnTo>
                <a:lnTo>
                  <a:pt x="102499" y="46009"/>
                </a:lnTo>
                <a:lnTo>
                  <a:pt x="98956" y="44563"/>
                </a:lnTo>
                <a:lnTo>
                  <a:pt x="94610" y="42607"/>
                </a:lnTo>
                <a:lnTo>
                  <a:pt x="89728" y="40311"/>
                </a:lnTo>
                <a:lnTo>
                  <a:pt x="85481" y="38781"/>
                </a:lnTo>
                <a:lnTo>
                  <a:pt x="81658" y="37760"/>
                </a:lnTo>
                <a:lnTo>
                  <a:pt x="78116" y="37080"/>
                </a:lnTo>
                <a:lnTo>
                  <a:pt x="73771" y="35634"/>
                </a:lnTo>
                <a:lnTo>
                  <a:pt x="68891" y="33678"/>
                </a:lnTo>
                <a:lnTo>
                  <a:pt x="63652" y="31382"/>
                </a:lnTo>
                <a:lnTo>
                  <a:pt x="59167" y="29851"/>
                </a:lnTo>
                <a:lnTo>
                  <a:pt x="55185" y="28831"/>
                </a:lnTo>
                <a:lnTo>
                  <a:pt x="51539" y="28150"/>
                </a:lnTo>
                <a:lnTo>
                  <a:pt x="48116" y="26705"/>
                </a:lnTo>
                <a:lnTo>
                  <a:pt x="44841" y="24748"/>
                </a:lnTo>
                <a:lnTo>
                  <a:pt x="35316" y="1786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InkAnnotation246"/>
          <p:cNvSpPr/>
          <p:nvPr/>
        </p:nvSpPr>
        <p:spPr>
          <a:xfrm>
            <a:off x="5054235" y="2437804"/>
            <a:ext cx="8898" cy="116087"/>
          </a:xfrm>
          <a:custGeom>
            <a:avLst/>
            <a:gdLst/>
            <a:ahLst/>
            <a:cxnLst/>
            <a:rect l="0" t="0" r="0" b="0"/>
            <a:pathLst>
              <a:path w="8898" h="116087">
                <a:moveTo>
                  <a:pt x="8897" y="0"/>
                </a:moveTo>
                <a:lnTo>
                  <a:pt x="8897" y="74417"/>
                </a:lnTo>
                <a:lnTo>
                  <a:pt x="7905" y="76401"/>
                </a:lnTo>
                <a:lnTo>
                  <a:pt x="6252" y="77723"/>
                </a:lnTo>
                <a:lnTo>
                  <a:pt x="4157" y="78604"/>
                </a:lnTo>
                <a:lnTo>
                  <a:pt x="2760" y="80184"/>
                </a:lnTo>
                <a:lnTo>
                  <a:pt x="1829" y="82230"/>
                </a:lnTo>
                <a:lnTo>
                  <a:pt x="335" y="87901"/>
                </a:lnTo>
                <a:lnTo>
                  <a:pt x="131" y="91322"/>
                </a:lnTo>
                <a:lnTo>
                  <a:pt x="40" y="96150"/>
                </a:lnTo>
                <a:lnTo>
                  <a:pt x="0" y="101603"/>
                </a:lnTo>
                <a:lnTo>
                  <a:pt x="982" y="103454"/>
                </a:lnTo>
                <a:lnTo>
                  <a:pt x="2628" y="104688"/>
                </a:lnTo>
                <a:lnTo>
                  <a:pt x="7659" y="106669"/>
                </a:lnTo>
                <a:lnTo>
                  <a:pt x="8071" y="107824"/>
                </a:lnTo>
                <a:lnTo>
                  <a:pt x="8347" y="109586"/>
                </a:lnTo>
                <a:lnTo>
                  <a:pt x="8897" y="11608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InkAnnotation247"/>
          <p:cNvSpPr/>
          <p:nvPr/>
        </p:nvSpPr>
        <p:spPr>
          <a:xfrm>
            <a:off x="4643437" y="2402085"/>
            <a:ext cx="17860" cy="142876"/>
          </a:xfrm>
          <a:custGeom>
            <a:avLst/>
            <a:gdLst/>
            <a:ahLst/>
            <a:cxnLst/>
            <a:rect l="0" t="0" r="0" b="0"/>
            <a:pathLst>
              <a:path w="17860" h="142876">
                <a:moveTo>
                  <a:pt x="0" y="0"/>
                </a:moveTo>
                <a:lnTo>
                  <a:pt x="4740" y="0"/>
                </a:lnTo>
                <a:lnTo>
                  <a:pt x="6137" y="992"/>
                </a:lnTo>
                <a:lnTo>
                  <a:pt x="7068" y="2646"/>
                </a:lnTo>
                <a:lnTo>
                  <a:pt x="7689" y="4741"/>
                </a:lnTo>
                <a:lnTo>
                  <a:pt x="8102" y="7129"/>
                </a:lnTo>
                <a:lnTo>
                  <a:pt x="8378" y="9714"/>
                </a:lnTo>
                <a:lnTo>
                  <a:pt x="8562" y="12429"/>
                </a:lnTo>
                <a:lnTo>
                  <a:pt x="9676" y="14239"/>
                </a:lnTo>
                <a:lnTo>
                  <a:pt x="11412" y="15446"/>
                </a:lnTo>
                <a:lnTo>
                  <a:pt x="13561" y="16251"/>
                </a:lnTo>
                <a:lnTo>
                  <a:pt x="14994" y="18771"/>
                </a:lnTo>
                <a:lnTo>
                  <a:pt x="15949" y="22436"/>
                </a:lnTo>
                <a:lnTo>
                  <a:pt x="16585" y="26864"/>
                </a:lnTo>
                <a:lnTo>
                  <a:pt x="17010" y="30808"/>
                </a:lnTo>
                <a:lnTo>
                  <a:pt x="17294" y="34429"/>
                </a:lnTo>
                <a:lnTo>
                  <a:pt x="17482" y="37836"/>
                </a:lnTo>
                <a:lnTo>
                  <a:pt x="17692" y="44266"/>
                </a:lnTo>
                <a:lnTo>
                  <a:pt x="17826" y="56479"/>
                </a:lnTo>
                <a:lnTo>
                  <a:pt x="17859" y="1428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InkAnnotation248"/>
          <p:cNvSpPr/>
          <p:nvPr/>
        </p:nvSpPr>
        <p:spPr>
          <a:xfrm>
            <a:off x="4813148" y="5000625"/>
            <a:ext cx="142815" cy="169621"/>
          </a:xfrm>
          <a:custGeom>
            <a:avLst/>
            <a:gdLst/>
            <a:ahLst/>
            <a:cxnLst/>
            <a:rect l="0" t="0" r="0" b="0"/>
            <a:pathLst>
              <a:path w="142815" h="169621">
                <a:moveTo>
                  <a:pt x="98180" y="0"/>
                </a:moveTo>
                <a:lnTo>
                  <a:pt x="98180" y="4740"/>
                </a:lnTo>
                <a:lnTo>
                  <a:pt x="97187" y="6136"/>
                </a:lnTo>
                <a:lnTo>
                  <a:pt x="95534" y="7067"/>
                </a:lnTo>
                <a:lnTo>
                  <a:pt x="93440" y="7688"/>
                </a:lnTo>
                <a:lnTo>
                  <a:pt x="91051" y="9094"/>
                </a:lnTo>
                <a:lnTo>
                  <a:pt x="88466" y="11024"/>
                </a:lnTo>
                <a:lnTo>
                  <a:pt x="85751" y="13302"/>
                </a:lnTo>
                <a:lnTo>
                  <a:pt x="81957" y="15813"/>
                </a:lnTo>
                <a:lnTo>
                  <a:pt x="77442" y="18479"/>
                </a:lnTo>
                <a:lnTo>
                  <a:pt x="72448" y="21249"/>
                </a:lnTo>
                <a:lnTo>
                  <a:pt x="68127" y="24088"/>
                </a:lnTo>
                <a:lnTo>
                  <a:pt x="64254" y="26973"/>
                </a:lnTo>
                <a:lnTo>
                  <a:pt x="60680" y="29888"/>
                </a:lnTo>
                <a:lnTo>
                  <a:pt x="56312" y="32823"/>
                </a:lnTo>
                <a:lnTo>
                  <a:pt x="51417" y="35773"/>
                </a:lnTo>
                <a:lnTo>
                  <a:pt x="46168" y="38731"/>
                </a:lnTo>
                <a:lnTo>
                  <a:pt x="41678" y="41695"/>
                </a:lnTo>
                <a:lnTo>
                  <a:pt x="37691" y="44663"/>
                </a:lnTo>
                <a:lnTo>
                  <a:pt x="34042" y="47635"/>
                </a:lnTo>
                <a:lnTo>
                  <a:pt x="30616" y="50608"/>
                </a:lnTo>
                <a:lnTo>
                  <a:pt x="27341" y="53583"/>
                </a:lnTo>
                <a:lnTo>
                  <a:pt x="21055" y="59533"/>
                </a:lnTo>
                <a:lnTo>
                  <a:pt x="5941" y="74414"/>
                </a:lnTo>
                <a:lnTo>
                  <a:pt x="3945" y="77390"/>
                </a:lnTo>
                <a:lnTo>
                  <a:pt x="2615" y="80367"/>
                </a:lnTo>
                <a:lnTo>
                  <a:pt x="1727" y="83343"/>
                </a:lnTo>
                <a:lnTo>
                  <a:pt x="1136" y="86320"/>
                </a:lnTo>
                <a:lnTo>
                  <a:pt x="742" y="89296"/>
                </a:lnTo>
                <a:lnTo>
                  <a:pt x="479" y="92273"/>
                </a:lnTo>
                <a:lnTo>
                  <a:pt x="303" y="95250"/>
                </a:lnTo>
                <a:lnTo>
                  <a:pt x="109" y="101202"/>
                </a:lnTo>
                <a:lnTo>
                  <a:pt x="0" y="110132"/>
                </a:lnTo>
                <a:lnTo>
                  <a:pt x="976" y="114101"/>
                </a:lnTo>
                <a:lnTo>
                  <a:pt x="2620" y="118731"/>
                </a:lnTo>
                <a:lnTo>
                  <a:pt x="4707" y="123802"/>
                </a:lnTo>
                <a:lnTo>
                  <a:pt x="7091" y="128175"/>
                </a:lnTo>
                <a:lnTo>
                  <a:pt x="9673" y="132083"/>
                </a:lnTo>
                <a:lnTo>
                  <a:pt x="12386" y="135680"/>
                </a:lnTo>
                <a:lnTo>
                  <a:pt x="16179" y="139070"/>
                </a:lnTo>
                <a:lnTo>
                  <a:pt x="20692" y="142323"/>
                </a:lnTo>
                <a:lnTo>
                  <a:pt x="25686" y="145483"/>
                </a:lnTo>
                <a:lnTo>
                  <a:pt x="30007" y="147590"/>
                </a:lnTo>
                <a:lnTo>
                  <a:pt x="33879" y="148995"/>
                </a:lnTo>
                <a:lnTo>
                  <a:pt x="37453" y="149931"/>
                </a:lnTo>
                <a:lnTo>
                  <a:pt x="40828" y="151548"/>
                </a:lnTo>
                <a:lnTo>
                  <a:pt x="44071" y="153618"/>
                </a:lnTo>
                <a:lnTo>
                  <a:pt x="47224" y="155990"/>
                </a:lnTo>
                <a:lnTo>
                  <a:pt x="51311" y="158563"/>
                </a:lnTo>
                <a:lnTo>
                  <a:pt x="56020" y="161271"/>
                </a:lnTo>
                <a:lnTo>
                  <a:pt x="61144" y="164069"/>
                </a:lnTo>
                <a:lnTo>
                  <a:pt x="66544" y="165934"/>
                </a:lnTo>
                <a:lnTo>
                  <a:pt x="72128" y="167177"/>
                </a:lnTo>
                <a:lnTo>
                  <a:pt x="77835" y="168005"/>
                </a:lnTo>
                <a:lnTo>
                  <a:pt x="82633" y="168558"/>
                </a:lnTo>
                <a:lnTo>
                  <a:pt x="86823" y="168926"/>
                </a:lnTo>
                <a:lnTo>
                  <a:pt x="90608" y="169172"/>
                </a:lnTo>
                <a:lnTo>
                  <a:pt x="95117" y="169336"/>
                </a:lnTo>
                <a:lnTo>
                  <a:pt x="113964" y="169598"/>
                </a:lnTo>
                <a:lnTo>
                  <a:pt x="117632" y="169620"/>
                </a:lnTo>
                <a:lnTo>
                  <a:pt x="121070" y="168642"/>
                </a:lnTo>
                <a:lnTo>
                  <a:pt x="124354" y="166998"/>
                </a:lnTo>
                <a:lnTo>
                  <a:pt x="127535" y="164910"/>
                </a:lnTo>
                <a:lnTo>
                  <a:pt x="130649" y="163518"/>
                </a:lnTo>
                <a:lnTo>
                  <a:pt x="133717" y="162590"/>
                </a:lnTo>
                <a:lnTo>
                  <a:pt x="136754" y="161971"/>
                </a:lnTo>
                <a:lnTo>
                  <a:pt x="138778" y="160566"/>
                </a:lnTo>
                <a:lnTo>
                  <a:pt x="140128" y="158638"/>
                </a:lnTo>
                <a:lnTo>
                  <a:pt x="142295" y="153154"/>
                </a:lnTo>
                <a:lnTo>
                  <a:pt x="142591" y="149758"/>
                </a:lnTo>
                <a:lnTo>
                  <a:pt x="142723" y="144941"/>
                </a:lnTo>
                <a:lnTo>
                  <a:pt x="142814" y="126108"/>
                </a:lnTo>
                <a:lnTo>
                  <a:pt x="141827" y="121775"/>
                </a:lnTo>
                <a:lnTo>
                  <a:pt x="140176" y="117894"/>
                </a:lnTo>
                <a:lnTo>
                  <a:pt x="138084" y="114315"/>
                </a:lnTo>
                <a:lnTo>
                  <a:pt x="136689" y="110936"/>
                </a:lnTo>
                <a:lnTo>
                  <a:pt x="135758" y="107691"/>
                </a:lnTo>
                <a:lnTo>
                  <a:pt x="135138" y="104537"/>
                </a:lnTo>
                <a:lnTo>
                  <a:pt x="133732" y="101441"/>
                </a:lnTo>
                <a:lnTo>
                  <a:pt x="131803" y="98385"/>
                </a:lnTo>
                <a:lnTo>
                  <a:pt x="129525" y="95355"/>
                </a:lnTo>
                <a:lnTo>
                  <a:pt x="128006" y="92343"/>
                </a:lnTo>
                <a:lnTo>
                  <a:pt x="126994" y="89343"/>
                </a:lnTo>
                <a:lnTo>
                  <a:pt x="124969" y="8036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InkAnnotation249"/>
          <p:cNvSpPr/>
          <p:nvPr/>
        </p:nvSpPr>
        <p:spPr>
          <a:xfrm>
            <a:off x="4455914" y="3911203"/>
            <a:ext cx="17860" cy="142876"/>
          </a:xfrm>
          <a:custGeom>
            <a:avLst/>
            <a:gdLst/>
            <a:ahLst/>
            <a:cxnLst/>
            <a:rect l="0" t="0" r="0" b="0"/>
            <a:pathLst>
              <a:path w="17860" h="142876">
                <a:moveTo>
                  <a:pt x="0" y="0"/>
                </a:moveTo>
                <a:lnTo>
                  <a:pt x="0" y="21249"/>
                </a:lnTo>
                <a:lnTo>
                  <a:pt x="992" y="24088"/>
                </a:lnTo>
                <a:lnTo>
                  <a:pt x="2645" y="26972"/>
                </a:lnTo>
                <a:lnTo>
                  <a:pt x="4740" y="29888"/>
                </a:lnTo>
                <a:lnTo>
                  <a:pt x="6136" y="32823"/>
                </a:lnTo>
                <a:lnTo>
                  <a:pt x="7067" y="35773"/>
                </a:lnTo>
                <a:lnTo>
                  <a:pt x="7688" y="38731"/>
                </a:lnTo>
                <a:lnTo>
                  <a:pt x="8102" y="41696"/>
                </a:lnTo>
                <a:lnTo>
                  <a:pt x="8377" y="44664"/>
                </a:lnTo>
                <a:lnTo>
                  <a:pt x="8561" y="47635"/>
                </a:lnTo>
                <a:lnTo>
                  <a:pt x="8766" y="53583"/>
                </a:lnTo>
                <a:lnTo>
                  <a:pt x="8897" y="65485"/>
                </a:lnTo>
                <a:lnTo>
                  <a:pt x="8929" y="110132"/>
                </a:lnTo>
                <a:lnTo>
                  <a:pt x="9921" y="113109"/>
                </a:lnTo>
                <a:lnTo>
                  <a:pt x="11575" y="116086"/>
                </a:lnTo>
                <a:lnTo>
                  <a:pt x="13670" y="119062"/>
                </a:lnTo>
                <a:lnTo>
                  <a:pt x="15066" y="122039"/>
                </a:lnTo>
                <a:lnTo>
                  <a:pt x="15997" y="125015"/>
                </a:lnTo>
                <a:lnTo>
                  <a:pt x="17750" y="133422"/>
                </a:lnTo>
                <a:lnTo>
                  <a:pt x="17810" y="136359"/>
                </a:lnTo>
                <a:lnTo>
                  <a:pt x="17859" y="1428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InkAnnotation250"/>
          <p:cNvSpPr/>
          <p:nvPr/>
        </p:nvSpPr>
        <p:spPr>
          <a:xfrm>
            <a:off x="4134445" y="2491382"/>
            <a:ext cx="8931" cy="53579"/>
          </a:xfrm>
          <a:custGeom>
            <a:avLst/>
            <a:gdLst/>
            <a:ahLst/>
            <a:cxnLst/>
            <a:rect l="0" t="0" r="0" b="0"/>
            <a:pathLst>
              <a:path w="8931" h="53579">
                <a:moveTo>
                  <a:pt x="0" y="0"/>
                </a:moveTo>
                <a:lnTo>
                  <a:pt x="0" y="20991"/>
                </a:lnTo>
                <a:lnTo>
                  <a:pt x="992" y="23916"/>
                </a:lnTo>
                <a:lnTo>
                  <a:pt x="2645" y="26858"/>
                </a:lnTo>
                <a:lnTo>
                  <a:pt x="4740" y="29812"/>
                </a:lnTo>
                <a:lnTo>
                  <a:pt x="6136" y="32773"/>
                </a:lnTo>
                <a:lnTo>
                  <a:pt x="7068" y="35740"/>
                </a:lnTo>
                <a:lnTo>
                  <a:pt x="7688" y="38709"/>
                </a:lnTo>
                <a:lnTo>
                  <a:pt x="8102" y="41681"/>
                </a:lnTo>
                <a:lnTo>
                  <a:pt x="8378" y="44655"/>
                </a:lnTo>
                <a:lnTo>
                  <a:pt x="8930" y="5357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InkAnnotation251"/>
          <p:cNvSpPr/>
          <p:nvPr/>
        </p:nvSpPr>
        <p:spPr>
          <a:xfrm>
            <a:off x="3723679" y="2411015"/>
            <a:ext cx="17861" cy="133946"/>
          </a:xfrm>
          <a:custGeom>
            <a:avLst/>
            <a:gdLst/>
            <a:ahLst/>
            <a:cxnLst/>
            <a:rect l="0" t="0" r="0" b="0"/>
            <a:pathLst>
              <a:path w="17861" h="133946">
                <a:moveTo>
                  <a:pt x="0" y="0"/>
                </a:moveTo>
                <a:lnTo>
                  <a:pt x="0" y="46762"/>
                </a:lnTo>
                <a:lnTo>
                  <a:pt x="992" y="51019"/>
                </a:lnTo>
                <a:lnTo>
                  <a:pt x="2646" y="55841"/>
                </a:lnTo>
                <a:lnTo>
                  <a:pt x="4741" y="61040"/>
                </a:lnTo>
                <a:lnTo>
                  <a:pt x="6137" y="66490"/>
                </a:lnTo>
                <a:lnTo>
                  <a:pt x="7068" y="72108"/>
                </a:lnTo>
                <a:lnTo>
                  <a:pt x="7688" y="77838"/>
                </a:lnTo>
                <a:lnTo>
                  <a:pt x="9094" y="83642"/>
                </a:lnTo>
                <a:lnTo>
                  <a:pt x="11024" y="89496"/>
                </a:lnTo>
                <a:lnTo>
                  <a:pt x="13302" y="95382"/>
                </a:lnTo>
                <a:lnTo>
                  <a:pt x="14822" y="101292"/>
                </a:lnTo>
                <a:lnTo>
                  <a:pt x="15834" y="107215"/>
                </a:lnTo>
                <a:lnTo>
                  <a:pt x="16509" y="113149"/>
                </a:lnTo>
                <a:lnTo>
                  <a:pt x="16959" y="118097"/>
                </a:lnTo>
                <a:lnTo>
                  <a:pt x="17260" y="122387"/>
                </a:lnTo>
                <a:lnTo>
                  <a:pt x="17860" y="1339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InkAnnotation252"/>
          <p:cNvSpPr/>
          <p:nvPr/>
        </p:nvSpPr>
        <p:spPr>
          <a:xfrm>
            <a:off x="3991570" y="5089921"/>
            <a:ext cx="8931" cy="214314"/>
          </a:xfrm>
          <a:custGeom>
            <a:avLst/>
            <a:gdLst/>
            <a:ahLst/>
            <a:cxnLst/>
            <a:rect l="0" t="0" r="0" b="0"/>
            <a:pathLst>
              <a:path w="8931" h="214314">
                <a:moveTo>
                  <a:pt x="0" y="0"/>
                </a:moveTo>
                <a:lnTo>
                  <a:pt x="4740" y="0"/>
                </a:lnTo>
                <a:lnTo>
                  <a:pt x="6137" y="992"/>
                </a:lnTo>
                <a:lnTo>
                  <a:pt x="7068" y="2646"/>
                </a:lnTo>
                <a:lnTo>
                  <a:pt x="8562" y="7689"/>
                </a:lnTo>
                <a:lnTo>
                  <a:pt x="8820" y="13303"/>
                </a:lnTo>
                <a:lnTo>
                  <a:pt x="7864" y="14822"/>
                </a:lnTo>
                <a:lnTo>
                  <a:pt x="6235" y="15834"/>
                </a:lnTo>
                <a:lnTo>
                  <a:pt x="4157" y="16509"/>
                </a:lnTo>
                <a:lnTo>
                  <a:pt x="2771" y="17952"/>
                </a:lnTo>
                <a:lnTo>
                  <a:pt x="1847" y="19906"/>
                </a:lnTo>
                <a:lnTo>
                  <a:pt x="1232" y="22200"/>
                </a:lnTo>
                <a:lnTo>
                  <a:pt x="821" y="24722"/>
                </a:lnTo>
                <a:lnTo>
                  <a:pt x="547" y="27395"/>
                </a:lnTo>
                <a:lnTo>
                  <a:pt x="365" y="30170"/>
                </a:lnTo>
                <a:lnTo>
                  <a:pt x="162" y="38544"/>
                </a:lnTo>
                <a:lnTo>
                  <a:pt x="0" y="199017"/>
                </a:lnTo>
                <a:lnTo>
                  <a:pt x="992" y="201139"/>
                </a:lnTo>
                <a:lnTo>
                  <a:pt x="2646" y="202554"/>
                </a:lnTo>
                <a:lnTo>
                  <a:pt x="4740" y="203497"/>
                </a:lnTo>
                <a:lnTo>
                  <a:pt x="6137" y="205118"/>
                </a:lnTo>
                <a:lnTo>
                  <a:pt x="7068" y="207190"/>
                </a:lnTo>
                <a:lnTo>
                  <a:pt x="8925" y="214297"/>
                </a:lnTo>
                <a:lnTo>
                  <a:pt x="8930" y="214312"/>
                </a:lnTo>
                <a:lnTo>
                  <a:pt x="0" y="214313"/>
                </a:lnTo>
                <a:lnTo>
                  <a:pt x="8929" y="214313"/>
                </a:lnTo>
                <a:lnTo>
                  <a:pt x="0" y="214313"/>
                </a:lnTo>
                <a:lnTo>
                  <a:pt x="8930" y="21431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InkAnnotation253"/>
          <p:cNvSpPr/>
          <p:nvPr/>
        </p:nvSpPr>
        <p:spPr>
          <a:xfrm>
            <a:off x="3527594" y="3964781"/>
            <a:ext cx="17492" cy="151805"/>
          </a:xfrm>
          <a:custGeom>
            <a:avLst/>
            <a:gdLst/>
            <a:ahLst/>
            <a:cxnLst/>
            <a:rect l="0" t="0" r="0" b="0"/>
            <a:pathLst>
              <a:path w="17492" h="151805">
                <a:moveTo>
                  <a:pt x="8562" y="0"/>
                </a:moveTo>
                <a:lnTo>
                  <a:pt x="0" y="0"/>
                </a:lnTo>
                <a:lnTo>
                  <a:pt x="8204" y="0"/>
                </a:lnTo>
                <a:lnTo>
                  <a:pt x="8456" y="4740"/>
                </a:lnTo>
                <a:lnTo>
                  <a:pt x="8559" y="22123"/>
                </a:lnTo>
                <a:lnTo>
                  <a:pt x="8562" y="127883"/>
                </a:lnTo>
                <a:lnTo>
                  <a:pt x="9554" y="129904"/>
                </a:lnTo>
                <a:lnTo>
                  <a:pt x="11208" y="131251"/>
                </a:lnTo>
                <a:lnTo>
                  <a:pt x="13302" y="132149"/>
                </a:lnTo>
                <a:lnTo>
                  <a:pt x="13706" y="133740"/>
                </a:lnTo>
                <a:lnTo>
                  <a:pt x="12984" y="135793"/>
                </a:lnTo>
                <a:lnTo>
                  <a:pt x="11510" y="138154"/>
                </a:lnTo>
                <a:lnTo>
                  <a:pt x="10527" y="140719"/>
                </a:lnTo>
                <a:lnTo>
                  <a:pt x="9872" y="143422"/>
                </a:lnTo>
                <a:lnTo>
                  <a:pt x="9435" y="146216"/>
                </a:lnTo>
                <a:lnTo>
                  <a:pt x="10136" y="148079"/>
                </a:lnTo>
                <a:lnTo>
                  <a:pt x="11596" y="149320"/>
                </a:lnTo>
                <a:lnTo>
                  <a:pt x="17483" y="151801"/>
                </a:lnTo>
                <a:lnTo>
                  <a:pt x="17486" y="151802"/>
                </a:lnTo>
                <a:lnTo>
                  <a:pt x="17491" y="15180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InkAnnotation254"/>
          <p:cNvSpPr/>
          <p:nvPr/>
        </p:nvSpPr>
        <p:spPr>
          <a:xfrm>
            <a:off x="3098637" y="2455664"/>
            <a:ext cx="169616" cy="89287"/>
          </a:xfrm>
          <a:custGeom>
            <a:avLst/>
            <a:gdLst/>
            <a:ahLst/>
            <a:cxnLst/>
            <a:rect l="0" t="0" r="0" b="0"/>
            <a:pathLst>
              <a:path w="169616" h="89287">
                <a:moveTo>
                  <a:pt x="62472" y="0"/>
                </a:moveTo>
                <a:lnTo>
                  <a:pt x="54783" y="7688"/>
                </a:lnTo>
                <a:lnTo>
                  <a:pt x="51448" y="8378"/>
                </a:lnTo>
                <a:lnTo>
                  <a:pt x="49169" y="8562"/>
                </a:lnTo>
                <a:lnTo>
                  <a:pt x="47650" y="9676"/>
                </a:lnTo>
                <a:lnTo>
                  <a:pt x="46638" y="11411"/>
                </a:lnTo>
                <a:lnTo>
                  <a:pt x="45963" y="13561"/>
                </a:lnTo>
                <a:lnTo>
                  <a:pt x="44520" y="14994"/>
                </a:lnTo>
                <a:lnTo>
                  <a:pt x="42567" y="15949"/>
                </a:lnTo>
                <a:lnTo>
                  <a:pt x="40272" y="16585"/>
                </a:lnTo>
                <a:lnTo>
                  <a:pt x="37750" y="18002"/>
                </a:lnTo>
                <a:lnTo>
                  <a:pt x="35077" y="19939"/>
                </a:lnTo>
                <a:lnTo>
                  <a:pt x="32302" y="22222"/>
                </a:lnTo>
                <a:lnTo>
                  <a:pt x="29460" y="23744"/>
                </a:lnTo>
                <a:lnTo>
                  <a:pt x="26573" y="24759"/>
                </a:lnTo>
                <a:lnTo>
                  <a:pt x="23657" y="25436"/>
                </a:lnTo>
                <a:lnTo>
                  <a:pt x="21712" y="26879"/>
                </a:lnTo>
                <a:lnTo>
                  <a:pt x="20416" y="28833"/>
                </a:lnTo>
                <a:lnTo>
                  <a:pt x="19552" y="31128"/>
                </a:lnTo>
                <a:lnTo>
                  <a:pt x="17984" y="33651"/>
                </a:lnTo>
                <a:lnTo>
                  <a:pt x="15946" y="36324"/>
                </a:lnTo>
                <a:lnTo>
                  <a:pt x="10287" y="43004"/>
                </a:lnTo>
                <a:lnTo>
                  <a:pt x="6867" y="46563"/>
                </a:lnTo>
                <a:lnTo>
                  <a:pt x="4566" y="48901"/>
                </a:lnTo>
                <a:lnTo>
                  <a:pt x="3032" y="51452"/>
                </a:lnTo>
                <a:lnTo>
                  <a:pt x="2009" y="54145"/>
                </a:lnTo>
                <a:lnTo>
                  <a:pt x="84" y="62018"/>
                </a:lnTo>
                <a:lnTo>
                  <a:pt x="44" y="63173"/>
                </a:lnTo>
                <a:lnTo>
                  <a:pt x="0" y="67103"/>
                </a:lnTo>
                <a:lnTo>
                  <a:pt x="980" y="68548"/>
                </a:lnTo>
                <a:lnTo>
                  <a:pt x="2626" y="69511"/>
                </a:lnTo>
                <a:lnTo>
                  <a:pt x="4715" y="70153"/>
                </a:lnTo>
                <a:lnTo>
                  <a:pt x="7100" y="71573"/>
                </a:lnTo>
                <a:lnTo>
                  <a:pt x="9682" y="73512"/>
                </a:lnTo>
                <a:lnTo>
                  <a:pt x="12396" y="75797"/>
                </a:lnTo>
                <a:lnTo>
                  <a:pt x="15198" y="77320"/>
                </a:lnTo>
                <a:lnTo>
                  <a:pt x="18057" y="78336"/>
                </a:lnTo>
                <a:lnTo>
                  <a:pt x="20956" y="79013"/>
                </a:lnTo>
                <a:lnTo>
                  <a:pt x="23880" y="80456"/>
                </a:lnTo>
                <a:lnTo>
                  <a:pt x="26822" y="82411"/>
                </a:lnTo>
                <a:lnTo>
                  <a:pt x="29776" y="84706"/>
                </a:lnTo>
                <a:lnTo>
                  <a:pt x="33729" y="86236"/>
                </a:lnTo>
                <a:lnTo>
                  <a:pt x="38349" y="87256"/>
                </a:lnTo>
                <a:lnTo>
                  <a:pt x="43413" y="87936"/>
                </a:lnTo>
                <a:lnTo>
                  <a:pt x="47782" y="88390"/>
                </a:lnTo>
                <a:lnTo>
                  <a:pt x="51686" y="88692"/>
                </a:lnTo>
                <a:lnTo>
                  <a:pt x="55282" y="88893"/>
                </a:lnTo>
                <a:lnTo>
                  <a:pt x="64568" y="89117"/>
                </a:lnTo>
                <a:lnTo>
                  <a:pt x="104267" y="89286"/>
                </a:lnTo>
                <a:lnTo>
                  <a:pt x="109186" y="88297"/>
                </a:lnTo>
                <a:lnTo>
                  <a:pt x="113459" y="86646"/>
                </a:lnTo>
                <a:lnTo>
                  <a:pt x="117299" y="84553"/>
                </a:lnTo>
                <a:lnTo>
                  <a:pt x="120851" y="83158"/>
                </a:lnTo>
                <a:lnTo>
                  <a:pt x="124212" y="82227"/>
                </a:lnTo>
                <a:lnTo>
                  <a:pt x="127445" y="81607"/>
                </a:lnTo>
                <a:lnTo>
                  <a:pt x="130592" y="80202"/>
                </a:lnTo>
                <a:lnTo>
                  <a:pt x="133682" y="78272"/>
                </a:lnTo>
                <a:lnTo>
                  <a:pt x="136734" y="75994"/>
                </a:lnTo>
                <a:lnTo>
                  <a:pt x="139761" y="74475"/>
                </a:lnTo>
                <a:lnTo>
                  <a:pt x="142772" y="73463"/>
                </a:lnTo>
                <a:lnTo>
                  <a:pt x="145771" y="72787"/>
                </a:lnTo>
                <a:lnTo>
                  <a:pt x="148763" y="71345"/>
                </a:lnTo>
                <a:lnTo>
                  <a:pt x="151749" y="69391"/>
                </a:lnTo>
                <a:lnTo>
                  <a:pt x="154732" y="67097"/>
                </a:lnTo>
                <a:lnTo>
                  <a:pt x="157713" y="64575"/>
                </a:lnTo>
                <a:lnTo>
                  <a:pt x="160693" y="61901"/>
                </a:lnTo>
                <a:lnTo>
                  <a:pt x="167863" y="55222"/>
                </a:lnTo>
                <a:lnTo>
                  <a:pt x="168451" y="53681"/>
                </a:lnTo>
                <a:lnTo>
                  <a:pt x="168844" y="51662"/>
                </a:lnTo>
                <a:lnTo>
                  <a:pt x="169473" y="46034"/>
                </a:lnTo>
                <a:lnTo>
                  <a:pt x="169525" y="44580"/>
                </a:lnTo>
                <a:lnTo>
                  <a:pt x="169615" y="37081"/>
                </a:lnTo>
                <a:lnTo>
                  <a:pt x="168627" y="35635"/>
                </a:lnTo>
                <a:lnTo>
                  <a:pt x="166976" y="33678"/>
                </a:lnTo>
                <a:lnTo>
                  <a:pt x="164884" y="31382"/>
                </a:lnTo>
                <a:lnTo>
                  <a:pt x="159912" y="26184"/>
                </a:lnTo>
                <a:lnTo>
                  <a:pt x="157198" y="23409"/>
                </a:lnTo>
                <a:lnTo>
                  <a:pt x="154396" y="21559"/>
                </a:lnTo>
                <a:lnTo>
                  <a:pt x="151536" y="20326"/>
                </a:lnTo>
                <a:lnTo>
                  <a:pt x="148637" y="19503"/>
                </a:lnTo>
                <a:lnTo>
                  <a:pt x="145712" y="17963"/>
                </a:lnTo>
                <a:lnTo>
                  <a:pt x="142770" y="15944"/>
                </a:lnTo>
                <a:lnTo>
                  <a:pt x="139816" y="13606"/>
                </a:lnTo>
                <a:lnTo>
                  <a:pt x="136856" y="12047"/>
                </a:lnTo>
                <a:lnTo>
                  <a:pt x="133889" y="11008"/>
                </a:lnTo>
                <a:lnTo>
                  <a:pt x="130919" y="10315"/>
                </a:lnTo>
                <a:lnTo>
                  <a:pt x="126955" y="9853"/>
                </a:lnTo>
                <a:lnTo>
                  <a:pt x="122328" y="9545"/>
                </a:lnTo>
                <a:lnTo>
                  <a:pt x="112887" y="9203"/>
                </a:lnTo>
                <a:lnTo>
                  <a:pt x="105384" y="9051"/>
                </a:lnTo>
                <a:lnTo>
                  <a:pt x="101994" y="8018"/>
                </a:lnTo>
                <a:lnTo>
                  <a:pt x="98742" y="6337"/>
                </a:lnTo>
                <a:lnTo>
                  <a:pt x="95581" y="4225"/>
                </a:lnTo>
                <a:lnTo>
                  <a:pt x="92482" y="2816"/>
                </a:lnTo>
                <a:lnTo>
                  <a:pt x="89424" y="1877"/>
                </a:lnTo>
                <a:lnTo>
                  <a:pt x="86393" y="1251"/>
                </a:lnTo>
                <a:lnTo>
                  <a:pt x="83380" y="1826"/>
                </a:lnTo>
                <a:lnTo>
                  <a:pt x="80380" y="3202"/>
                </a:lnTo>
                <a:lnTo>
                  <a:pt x="77387" y="5111"/>
                </a:lnTo>
                <a:lnTo>
                  <a:pt x="74400" y="6384"/>
                </a:lnTo>
                <a:lnTo>
                  <a:pt x="71416" y="7232"/>
                </a:lnTo>
                <a:lnTo>
                  <a:pt x="62472" y="892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InkAnnotation255"/>
          <p:cNvSpPr/>
          <p:nvPr/>
        </p:nvSpPr>
        <p:spPr>
          <a:xfrm>
            <a:off x="2616398" y="2473523"/>
            <a:ext cx="169628" cy="124980"/>
          </a:xfrm>
          <a:custGeom>
            <a:avLst/>
            <a:gdLst/>
            <a:ahLst/>
            <a:cxnLst/>
            <a:rect l="0" t="0" r="0" b="0"/>
            <a:pathLst>
              <a:path w="169628" h="124980">
                <a:moveTo>
                  <a:pt x="53578" y="0"/>
                </a:moveTo>
                <a:lnTo>
                  <a:pt x="53578" y="4741"/>
                </a:lnTo>
                <a:lnTo>
                  <a:pt x="52586" y="6137"/>
                </a:lnTo>
                <a:lnTo>
                  <a:pt x="50932" y="7068"/>
                </a:lnTo>
                <a:lnTo>
                  <a:pt x="48837" y="7688"/>
                </a:lnTo>
                <a:lnTo>
                  <a:pt x="47441" y="9094"/>
                </a:lnTo>
                <a:lnTo>
                  <a:pt x="46510" y="11023"/>
                </a:lnTo>
                <a:lnTo>
                  <a:pt x="45890" y="13302"/>
                </a:lnTo>
                <a:lnTo>
                  <a:pt x="44484" y="14821"/>
                </a:lnTo>
                <a:lnTo>
                  <a:pt x="42554" y="15834"/>
                </a:lnTo>
                <a:lnTo>
                  <a:pt x="40276" y="16509"/>
                </a:lnTo>
                <a:lnTo>
                  <a:pt x="35098" y="19905"/>
                </a:lnTo>
                <a:lnTo>
                  <a:pt x="32329" y="22200"/>
                </a:lnTo>
                <a:lnTo>
                  <a:pt x="29490" y="24722"/>
                </a:lnTo>
                <a:lnTo>
                  <a:pt x="23690" y="30169"/>
                </a:lnTo>
                <a:lnTo>
                  <a:pt x="14846" y="38815"/>
                </a:lnTo>
                <a:lnTo>
                  <a:pt x="12874" y="41751"/>
                </a:lnTo>
                <a:lnTo>
                  <a:pt x="11560" y="44702"/>
                </a:lnTo>
                <a:lnTo>
                  <a:pt x="10683" y="47660"/>
                </a:lnTo>
                <a:lnTo>
                  <a:pt x="9106" y="50625"/>
                </a:lnTo>
                <a:lnTo>
                  <a:pt x="7063" y="53594"/>
                </a:lnTo>
                <a:lnTo>
                  <a:pt x="4709" y="56565"/>
                </a:lnTo>
                <a:lnTo>
                  <a:pt x="3139" y="59538"/>
                </a:lnTo>
                <a:lnTo>
                  <a:pt x="2092" y="62512"/>
                </a:lnTo>
                <a:lnTo>
                  <a:pt x="1395" y="65487"/>
                </a:lnTo>
                <a:lnTo>
                  <a:pt x="930" y="68463"/>
                </a:lnTo>
                <a:lnTo>
                  <a:pt x="620" y="71439"/>
                </a:lnTo>
                <a:lnTo>
                  <a:pt x="413" y="74415"/>
                </a:lnTo>
                <a:lnTo>
                  <a:pt x="276" y="77391"/>
                </a:lnTo>
                <a:lnTo>
                  <a:pt x="122" y="83344"/>
                </a:lnTo>
                <a:lnTo>
                  <a:pt x="1074" y="86320"/>
                </a:lnTo>
                <a:lnTo>
                  <a:pt x="2700" y="89297"/>
                </a:lnTo>
                <a:lnTo>
                  <a:pt x="4777" y="92273"/>
                </a:lnTo>
                <a:lnTo>
                  <a:pt x="7153" y="95250"/>
                </a:lnTo>
                <a:lnTo>
                  <a:pt x="9730" y="98227"/>
                </a:lnTo>
                <a:lnTo>
                  <a:pt x="12440" y="101203"/>
                </a:lnTo>
                <a:lnTo>
                  <a:pt x="18097" y="107156"/>
                </a:lnTo>
                <a:lnTo>
                  <a:pt x="20994" y="110133"/>
                </a:lnTo>
                <a:lnTo>
                  <a:pt x="23918" y="112117"/>
                </a:lnTo>
                <a:lnTo>
                  <a:pt x="26859" y="113440"/>
                </a:lnTo>
                <a:lnTo>
                  <a:pt x="29812" y="114322"/>
                </a:lnTo>
                <a:lnTo>
                  <a:pt x="33766" y="115902"/>
                </a:lnTo>
                <a:lnTo>
                  <a:pt x="38385" y="117947"/>
                </a:lnTo>
                <a:lnTo>
                  <a:pt x="43450" y="120303"/>
                </a:lnTo>
                <a:lnTo>
                  <a:pt x="48810" y="121874"/>
                </a:lnTo>
                <a:lnTo>
                  <a:pt x="54368" y="122921"/>
                </a:lnTo>
                <a:lnTo>
                  <a:pt x="60058" y="123619"/>
                </a:lnTo>
                <a:lnTo>
                  <a:pt x="64843" y="124085"/>
                </a:lnTo>
                <a:lnTo>
                  <a:pt x="69026" y="124395"/>
                </a:lnTo>
                <a:lnTo>
                  <a:pt x="72806" y="124602"/>
                </a:lnTo>
                <a:lnTo>
                  <a:pt x="82298" y="124831"/>
                </a:lnTo>
                <a:lnTo>
                  <a:pt x="104561" y="124979"/>
                </a:lnTo>
                <a:lnTo>
                  <a:pt x="109395" y="123999"/>
                </a:lnTo>
                <a:lnTo>
                  <a:pt x="113609" y="122354"/>
                </a:lnTo>
                <a:lnTo>
                  <a:pt x="117412" y="120264"/>
                </a:lnTo>
                <a:lnTo>
                  <a:pt x="121931" y="118871"/>
                </a:lnTo>
                <a:lnTo>
                  <a:pt x="126928" y="117943"/>
                </a:lnTo>
                <a:lnTo>
                  <a:pt x="132243" y="117324"/>
                </a:lnTo>
                <a:lnTo>
                  <a:pt x="136779" y="115919"/>
                </a:lnTo>
                <a:lnTo>
                  <a:pt x="140796" y="113990"/>
                </a:lnTo>
                <a:lnTo>
                  <a:pt x="144466" y="111712"/>
                </a:lnTo>
                <a:lnTo>
                  <a:pt x="147904" y="109201"/>
                </a:lnTo>
                <a:lnTo>
                  <a:pt x="151189" y="106535"/>
                </a:lnTo>
                <a:lnTo>
                  <a:pt x="158849" y="99868"/>
                </a:lnTo>
                <a:lnTo>
                  <a:pt x="162542" y="96310"/>
                </a:lnTo>
                <a:lnTo>
                  <a:pt x="164916" y="93972"/>
                </a:lnTo>
                <a:lnTo>
                  <a:pt x="166499" y="91421"/>
                </a:lnTo>
                <a:lnTo>
                  <a:pt x="167554" y="88729"/>
                </a:lnTo>
                <a:lnTo>
                  <a:pt x="168257" y="85942"/>
                </a:lnTo>
                <a:lnTo>
                  <a:pt x="168726" y="83091"/>
                </a:lnTo>
                <a:lnTo>
                  <a:pt x="169039" y="80199"/>
                </a:lnTo>
                <a:lnTo>
                  <a:pt x="169248" y="77278"/>
                </a:lnTo>
                <a:lnTo>
                  <a:pt x="169386" y="74339"/>
                </a:lnTo>
                <a:lnTo>
                  <a:pt x="169541" y="68427"/>
                </a:lnTo>
                <a:lnTo>
                  <a:pt x="169627" y="59521"/>
                </a:lnTo>
                <a:lnTo>
                  <a:pt x="168647" y="56548"/>
                </a:lnTo>
                <a:lnTo>
                  <a:pt x="167002" y="53574"/>
                </a:lnTo>
                <a:lnTo>
                  <a:pt x="164913" y="50598"/>
                </a:lnTo>
                <a:lnTo>
                  <a:pt x="162528" y="48615"/>
                </a:lnTo>
                <a:lnTo>
                  <a:pt x="159946" y="47293"/>
                </a:lnTo>
                <a:lnTo>
                  <a:pt x="157232" y="46411"/>
                </a:lnTo>
                <a:lnTo>
                  <a:pt x="154431" y="44831"/>
                </a:lnTo>
                <a:lnTo>
                  <a:pt x="151571" y="42786"/>
                </a:lnTo>
                <a:lnTo>
                  <a:pt x="148672" y="40430"/>
                </a:lnTo>
                <a:lnTo>
                  <a:pt x="145747" y="37867"/>
                </a:lnTo>
                <a:lnTo>
                  <a:pt x="142806" y="35167"/>
                </a:lnTo>
                <a:lnTo>
                  <a:pt x="139852" y="32374"/>
                </a:lnTo>
                <a:lnTo>
                  <a:pt x="136891" y="30513"/>
                </a:lnTo>
                <a:lnTo>
                  <a:pt x="133925" y="29271"/>
                </a:lnTo>
                <a:lnTo>
                  <a:pt x="130955" y="28444"/>
                </a:lnTo>
                <a:lnTo>
                  <a:pt x="127983" y="27892"/>
                </a:lnTo>
                <a:lnTo>
                  <a:pt x="125010" y="27524"/>
                </a:lnTo>
                <a:lnTo>
                  <a:pt x="122035" y="27279"/>
                </a:lnTo>
                <a:lnTo>
                  <a:pt x="119060" y="27116"/>
                </a:lnTo>
                <a:lnTo>
                  <a:pt x="113108" y="26934"/>
                </a:lnTo>
                <a:lnTo>
                  <a:pt x="109140" y="25894"/>
                </a:lnTo>
                <a:lnTo>
                  <a:pt x="104510" y="24208"/>
                </a:lnTo>
                <a:lnTo>
                  <a:pt x="99439" y="22092"/>
                </a:lnTo>
                <a:lnTo>
                  <a:pt x="95066" y="20681"/>
                </a:lnTo>
                <a:lnTo>
                  <a:pt x="91158" y="19740"/>
                </a:lnTo>
                <a:lnTo>
                  <a:pt x="87562" y="19113"/>
                </a:lnTo>
                <a:lnTo>
                  <a:pt x="84171" y="18695"/>
                </a:lnTo>
                <a:lnTo>
                  <a:pt x="80919" y="18416"/>
                </a:lnTo>
                <a:lnTo>
                  <a:pt x="77758" y="18231"/>
                </a:lnTo>
                <a:lnTo>
                  <a:pt x="71601" y="18024"/>
                </a:lnTo>
                <a:lnTo>
                  <a:pt x="59563" y="17892"/>
                </a:lnTo>
                <a:lnTo>
                  <a:pt x="56576" y="18873"/>
                </a:lnTo>
                <a:lnTo>
                  <a:pt x="53592" y="20520"/>
                </a:lnTo>
                <a:lnTo>
                  <a:pt x="50611" y="22609"/>
                </a:lnTo>
                <a:lnTo>
                  <a:pt x="47631" y="24002"/>
                </a:lnTo>
                <a:lnTo>
                  <a:pt x="44653" y="24932"/>
                </a:lnTo>
                <a:lnTo>
                  <a:pt x="41674" y="25551"/>
                </a:lnTo>
                <a:lnTo>
                  <a:pt x="38697" y="25963"/>
                </a:lnTo>
                <a:lnTo>
                  <a:pt x="35720" y="26238"/>
                </a:lnTo>
                <a:lnTo>
                  <a:pt x="32743" y="26422"/>
                </a:lnTo>
                <a:lnTo>
                  <a:pt x="26789" y="26626"/>
                </a:lnTo>
                <a:lnTo>
                  <a:pt x="18043" y="26767"/>
                </a:lnTo>
                <a:lnTo>
                  <a:pt x="0" y="26789"/>
                </a:lnTo>
                <a:lnTo>
                  <a:pt x="17859" y="2678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InkAnnotation256"/>
          <p:cNvSpPr/>
          <p:nvPr/>
        </p:nvSpPr>
        <p:spPr>
          <a:xfrm>
            <a:off x="3259335" y="4750593"/>
            <a:ext cx="8931" cy="151806"/>
          </a:xfrm>
          <a:custGeom>
            <a:avLst/>
            <a:gdLst/>
            <a:ahLst/>
            <a:cxnLst/>
            <a:rect l="0" t="0" r="0" b="0"/>
            <a:pathLst>
              <a:path w="8931" h="151806">
                <a:moveTo>
                  <a:pt x="8930" y="0"/>
                </a:moveTo>
                <a:lnTo>
                  <a:pt x="8930" y="39074"/>
                </a:lnTo>
                <a:lnTo>
                  <a:pt x="7938" y="41924"/>
                </a:lnTo>
                <a:lnTo>
                  <a:pt x="6284" y="44817"/>
                </a:lnTo>
                <a:lnTo>
                  <a:pt x="4190" y="47737"/>
                </a:lnTo>
                <a:lnTo>
                  <a:pt x="2793" y="50677"/>
                </a:lnTo>
                <a:lnTo>
                  <a:pt x="1862" y="53629"/>
                </a:lnTo>
                <a:lnTo>
                  <a:pt x="1242" y="56588"/>
                </a:lnTo>
                <a:lnTo>
                  <a:pt x="828" y="59553"/>
                </a:lnTo>
                <a:lnTo>
                  <a:pt x="552" y="62523"/>
                </a:lnTo>
                <a:lnTo>
                  <a:pt x="368" y="65495"/>
                </a:lnTo>
                <a:lnTo>
                  <a:pt x="164" y="71442"/>
                </a:lnTo>
                <a:lnTo>
                  <a:pt x="33" y="83345"/>
                </a:lnTo>
                <a:lnTo>
                  <a:pt x="0" y="15180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InkAnnotation257"/>
          <p:cNvSpPr/>
          <p:nvPr/>
        </p:nvSpPr>
        <p:spPr>
          <a:xfrm>
            <a:off x="2330694" y="3929062"/>
            <a:ext cx="196405" cy="142472"/>
          </a:xfrm>
          <a:custGeom>
            <a:avLst/>
            <a:gdLst/>
            <a:ahLst/>
            <a:cxnLst/>
            <a:rect l="0" t="0" r="0" b="0"/>
            <a:pathLst>
              <a:path w="196405" h="142472">
                <a:moveTo>
                  <a:pt x="124970" y="0"/>
                </a:moveTo>
                <a:lnTo>
                  <a:pt x="103979" y="0"/>
                </a:lnTo>
                <a:lnTo>
                  <a:pt x="101054" y="992"/>
                </a:lnTo>
                <a:lnTo>
                  <a:pt x="95158" y="4740"/>
                </a:lnTo>
                <a:lnTo>
                  <a:pt x="91205" y="7129"/>
                </a:lnTo>
                <a:lnTo>
                  <a:pt x="86585" y="9713"/>
                </a:lnTo>
                <a:lnTo>
                  <a:pt x="81520" y="12429"/>
                </a:lnTo>
                <a:lnTo>
                  <a:pt x="77152" y="14239"/>
                </a:lnTo>
                <a:lnTo>
                  <a:pt x="73247" y="15446"/>
                </a:lnTo>
                <a:lnTo>
                  <a:pt x="69652" y="16250"/>
                </a:lnTo>
                <a:lnTo>
                  <a:pt x="65271" y="17778"/>
                </a:lnTo>
                <a:lnTo>
                  <a:pt x="60365" y="19790"/>
                </a:lnTo>
                <a:lnTo>
                  <a:pt x="55111" y="22123"/>
                </a:lnTo>
                <a:lnTo>
                  <a:pt x="50616" y="24670"/>
                </a:lnTo>
                <a:lnTo>
                  <a:pt x="46627" y="27361"/>
                </a:lnTo>
                <a:lnTo>
                  <a:pt x="42976" y="30147"/>
                </a:lnTo>
                <a:lnTo>
                  <a:pt x="39549" y="32004"/>
                </a:lnTo>
                <a:lnTo>
                  <a:pt x="36273" y="33242"/>
                </a:lnTo>
                <a:lnTo>
                  <a:pt x="33096" y="34068"/>
                </a:lnTo>
                <a:lnTo>
                  <a:pt x="29986" y="35610"/>
                </a:lnTo>
                <a:lnTo>
                  <a:pt x="23885" y="39970"/>
                </a:lnTo>
                <a:lnTo>
                  <a:pt x="20869" y="42522"/>
                </a:lnTo>
                <a:lnTo>
                  <a:pt x="17866" y="45215"/>
                </a:lnTo>
                <a:lnTo>
                  <a:pt x="11883" y="50853"/>
                </a:lnTo>
                <a:lnTo>
                  <a:pt x="5917" y="56666"/>
                </a:lnTo>
                <a:lnTo>
                  <a:pt x="3929" y="59606"/>
                </a:lnTo>
                <a:lnTo>
                  <a:pt x="2605" y="62557"/>
                </a:lnTo>
                <a:lnTo>
                  <a:pt x="477" y="69683"/>
                </a:lnTo>
                <a:lnTo>
                  <a:pt x="187" y="73304"/>
                </a:lnTo>
                <a:lnTo>
                  <a:pt x="57" y="78220"/>
                </a:lnTo>
                <a:lnTo>
                  <a:pt x="0" y="83712"/>
                </a:lnTo>
                <a:lnTo>
                  <a:pt x="977" y="86566"/>
                </a:lnTo>
                <a:lnTo>
                  <a:pt x="2620" y="89460"/>
                </a:lnTo>
                <a:lnTo>
                  <a:pt x="4708" y="92382"/>
                </a:lnTo>
                <a:lnTo>
                  <a:pt x="7092" y="94331"/>
                </a:lnTo>
                <a:lnTo>
                  <a:pt x="9674" y="95629"/>
                </a:lnTo>
                <a:lnTo>
                  <a:pt x="12387" y="96495"/>
                </a:lnTo>
                <a:lnTo>
                  <a:pt x="18047" y="100102"/>
                </a:lnTo>
                <a:lnTo>
                  <a:pt x="20946" y="102454"/>
                </a:lnTo>
                <a:lnTo>
                  <a:pt x="23870" y="105013"/>
                </a:lnTo>
                <a:lnTo>
                  <a:pt x="26812" y="107712"/>
                </a:lnTo>
                <a:lnTo>
                  <a:pt x="29766" y="110504"/>
                </a:lnTo>
                <a:lnTo>
                  <a:pt x="33719" y="113356"/>
                </a:lnTo>
                <a:lnTo>
                  <a:pt x="38339" y="116250"/>
                </a:lnTo>
                <a:lnTo>
                  <a:pt x="43403" y="119172"/>
                </a:lnTo>
                <a:lnTo>
                  <a:pt x="48764" y="121120"/>
                </a:lnTo>
                <a:lnTo>
                  <a:pt x="54322" y="122418"/>
                </a:lnTo>
                <a:lnTo>
                  <a:pt x="60012" y="123284"/>
                </a:lnTo>
                <a:lnTo>
                  <a:pt x="65789" y="124853"/>
                </a:lnTo>
                <a:lnTo>
                  <a:pt x="71626" y="126891"/>
                </a:lnTo>
                <a:lnTo>
                  <a:pt x="77501" y="129243"/>
                </a:lnTo>
                <a:lnTo>
                  <a:pt x="83402" y="130811"/>
                </a:lnTo>
                <a:lnTo>
                  <a:pt x="89320" y="131855"/>
                </a:lnTo>
                <a:lnTo>
                  <a:pt x="95250" y="132552"/>
                </a:lnTo>
                <a:lnTo>
                  <a:pt x="100195" y="134008"/>
                </a:lnTo>
                <a:lnTo>
                  <a:pt x="104485" y="135972"/>
                </a:lnTo>
                <a:lnTo>
                  <a:pt x="108336" y="138273"/>
                </a:lnTo>
                <a:lnTo>
                  <a:pt x="112889" y="139807"/>
                </a:lnTo>
                <a:lnTo>
                  <a:pt x="117908" y="140829"/>
                </a:lnTo>
                <a:lnTo>
                  <a:pt x="123238" y="141512"/>
                </a:lnTo>
                <a:lnTo>
                  <a:pt x="127784" y="141966"/>
                </a:lnTo>
                <a:lnTo>
                  <a:pt x="131807" y="142268"/>
                </a:lnTo>
                <a:lnTo>
                  <a:pt x="135481" y="142471"/>
                </a:lnTo>
                <a:lnTo>
                  <a:pt x="138922" y="141613"/>
                </a:lnTo>
                <a:lnTo>
                  <a:pt x="142209" y="140049"/>
                </a:lnTo>
                <a:lnTo>
                  <a:pt x="145392" y="138015"/>
                </a:lnTo>
                <a:lnTo>
                  <a:pt x="149499" y="136658"/>
                </a:lnTo>
                <a:lnTo>
                  <a:pt x="154220" y="135754"/>
                </a:lnTo>
                <a:lnTo>
                  <a:pt x="159353" y="135151"/>
                </a:lnTo>
                <a:lnTo>
                  <a:pt x="163767" y="133757"/>
                </a:lnTo>
                <a:lnTo>
                  <a:pt x="167701" y="131835"/>
                </a:lnTo>
                <a:lnTo>
                  <a:pt x="171317" y="129562"/>
                </a:lnTo>
                <a:lnTo>
                  <a:pt x="174719" y="128046"/>
                </a:lnTo>
                <a:lnTo>
                  <a:pt x="177980" y="127036"/>
                </a:lnTo>
                <a:lnTo>
                  <a:pt x="181146" y="126362"/>
                </a:lnTo>
                <a:lnTo>
                  <a:pt x="183256" y="124922"/>
                </a:lnTo>
                <a:lnTo>
                  <a:pt x="184663" y="122968"/>
                </a:lnTo>
                <a:lnTo>
                  <a:pt x="185601" y="120674"/>
                </a:lnTo>
                <a:lnTo>
                  <a:pt x="187218" y="118152"/>
                </a:lnTo>
                <a:lnTo>
                  <a:pt x="189289" y="115479"/>
                </a:lnTo>
                <a:lnTo>
                  <a:pt x="191662" y="112705"/>
                </a:lnTo>
                <a:lnTo>
                  <a:pt x="193243" y="109863"/>
                </a:lnTo>
                <a:lnTo>
                  <a:pt x="194298" y="106976"/>
                </a:lnTo>
                <a:lnTo>
                  <a:pt x="195990" y="99955"/>
                </a:lnTo>
                <a:lnTo>
                  <a:pt x="196222" y="96349"/>
                </a:lnTo>
                <a:lnTo>
                  <a:pt x="196325" y="91439"/>
                </a:lnTo>
                <a:lnTo>
                  <a:pt x="196404" y="68428"/>
                </a:lnTo>
                <a:lnTo>
                  <a:pt x="195413" y="65463"/>
                </a:lnTo>
                <a:lnTo>
                  <a:pt x="193759" y="62493"/>
                </a:lnTo>
                <a:lnTo>
                  <a:pt x="191666" y="59522"/>
                </a:lnTo>
                <a:lnTo>
                  <a:pt x="190269" y="56548"/>
                </a:lnTo>
                <a:lnTo>
                  <a:pt x="189339" y="53574"/>
                </a:lnTo>
                <a:lnTo>
                  <a:pt x="188718" y="50598"/>
                </a:lnTo>
                <a:lnTo>
                  <a:pt x="188305" y="47623"/>
                </a:lnTo>
                <a:lnTo>
                  <a:pt x="188029" y="44647"/>
                </a:lnTo>
                <a:lnTo>
                  <a:pt x="187845" y="41671"/>
                </a:lnTo>
                <a:lnTo>
                  <a:pt x="186730" y="39687"/>
                </a:lnTo>
                <a:lnTo>
                  <a:pt x="184995" y="38364"/>
                </a:lnTo>
                <a:lnTo>
                  <a:pt x="182845" y="37482"/>
                </a:lnTo>
                <a:lnTo>
                  <a:pt x="181413" y="35902"/>
                </a:lnTo>
                <a:lnTo>
                  <a:pt x="180458" y="33856"/>
                </a:lnTo>
                <a:lnTo>
                  <a:pt x="179821" y="31501"/>
                </a:lnTo>
                <a:lnTo>
                  <a:pt x="178404" y="29930"/>
                </a:lnTo>
                <a:lnTo>
                  <a:pt x="176468" y="28883"/>
                </a:lnTo>
                <a:lnTo>
                  <a:pt x="174184" y="28185"/>
                </a:lnTo>
                <a:lnTo>
                  <a:pt x="172662" y="26727"/>
                </a:lnTo>
                <a:lnTo>
                  <a:pt x="171647" y="24764"/>
                </a:lnTo>
                <a:lnTo>
                  <a:pt x="170971" y="22463"/>
                </a:lnTo>
                <a:lnTo>
                  <a:pt x="169528" y="20928"/>
                </a:lnTo>
                <a:lnTo>
                  <a:pt x="167573" y="19905"/>
                </a:lnTo>
                <a:lnTo>
                  <a:pt x="165278" y="19223"/>
                </a:lnTo>
                <a:lnTo>
                  <a:pt x="163748" y="17776"/>
                </a:lnTo>
                <a:lnTo>
                  <a:pt x="162728" y="15820"/>
                </a:lnTo>
                <a:lnTo>
                  <a:pt x="161091" y="10290"/>
                </a:lnTo>
                <a:lnTo>
                  <a:pt x="159965" y="9837"/>
                </a:lnTo>
                <a:lnTo>
                  <a:pt x="154631" y="9198"/>
                </a:lnTo>
                <a:lnTo>
                  <a:pt x="151759" y="8930"/>
                </a:lnTo>
                <a:lnTo>
                  <a:pt x="160688" y="8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InkAnnotation258"/>
          <p:cNvSpPr/>
          <p:nvPr/>
        </p:nvSpPr>
        <p:spPr>
          <a:xfrm>
            <a:off x="1178719" y="4750593"/>
            <a:ext cx="32514" cy="317580"/>
          </a:xfrm>
          <a:custGeom>
            <a:avLst/>
            <a:gdLst/>
            <a:ahLst/>
            <a:cxnLst/>
            <a:rect l="0" t="0" r="0" b="0"/>
            <a:pathLst>
              <a:path w="32514" h="317580">
                <a:moveTo>
                  <a:pt x="17859" y="0"/>
                </a:moveTo>
                <a:lnTo>
                  <a:pt x="17859" y="21250"/>
                </a:lnTo>
                <a:lnTo>
                  <a:pt x="18851" y="24089"/>
                </a:lnTo>
                <a:lnTo>
                  <a:pt x="20504" y="26973"/>
                </a:lnTo>
                <a:lnTo>
                  <a:pt x="22599" y="29889"/>
                </a:lnTo>
                <a:lnTo>
                  <a:pt x="23995" y="33816"/>
                </a:lnTo>
                <a:lnTo>
                  <a:pt x="24926" y="38419"/>
                </a:lnTo>
                <a:lnTo>
                  <a:pt x="25547" y="43472"/>
                </a:lnTo>
                <a:lnTo>
                  <a:pt x="25961" y="48825"/>
                </a:lnTo>
                <a:lnTo>
                  <a:pt x="26237" y="54378"/>
                </a:lnTo>
                <a:lnTo>
                  <a:pt x="26420" y="60065"/>
                </a:lnTo>
                <a:lnTo>
                  <a:pt x="26679" y="82290"/>
                </a:lnTo>
                <a:lnTo>
                  <a:pt x="27708" y="89587"/>
                </a:lnTo>
                <a:lnTo>
                  <a:pt x="29386" y="96435"/>
                </a:lnTo>
                <a:lnTo>
                  <a:pt x="31496" y="102985"/>
                </a:lnTo>
                <a:lnTo>
                  <a:pt x="31911" y="110329"/>
                </a:lnTo>
                <a:lnTo>
                  <a:pt x="31196" y="118202"/>
                </a:lnTo>
                <a:lnTo>
                  <a:pt x="29727" y="126426"/>
                </a:lnTo>
                <a:lnTo>
                  <a:pt x="29739" y="134886"/>
                </a:lnTo>
                <a:lnTo>
                  <a:pt x="30740" y="143502"/>
                </a:lnTo>
                <a:lnTo>
                  <a:pt x="32399" y="152223"/>
                </a:lnTo>
                <a:lnTo>
                  <a:pt x="32513" y="160021"/>
                </a:lnTo>
                <a:lnTo>
                  <a:pt x="31597" y="167204"/>
                </a:lnTo>
                <a:lnTo>
                  <a:pt x="29994" y="173977"/>
                </a:lnTo>
                <a:lnTo>
                  <a:pt x="28926" y="181469"/>
                </a:lnTo>
                <a:lnTo>
                  <a:pt x="28213" y="189441"/>
                </a:lnTo>
                <a:lnTo>
                  <a:pt x="27738" y="197732"/>
                </a:lnTo>
                <a:lnTo>
                  <a:pt x="27210" y="212235"/>
                </a:lnTo>
                <a:lnTo>
                  <a:pt x="27070" y="218881"/>
                </a:lnTo>
                <a:lnTo>
                  <a:pt x="25984" y="226287"/>
                </a:lnTo>
                <a:lnTo>
                  <a:pt x="24268" y="234202"/>
                </a:lnTo>
                <a:lnTo>
                  <a:pt x="22131" y="242456"/>
                </a:lnTo>
                <a:lnTo>
                  <a:pt x="20707" y="248949"/>
                </a:lnTo>
                <a:lnTo>
                  <a:pt x="19758" y="254271"/>
                </a:lnTo>
                <a:lnTo>
                  <a:pt x="19124" y="258810"/>
                </a:lnTo>
                <a:lnTo>
                  <a:pt x="18703" y="263822"/>
                </a:lnTo>
                <a:lnTo>
                  <a:pt x="18421" y="269147"/>
                </a:lnTo>
                <a:lnTo>
                  <a:pt x="18234" y="274682"/>
                </a:lnTo>
                <a:lnTo>
                  <a:pt x="17117" y="279363"/>
                </a:lnTo>
                <a:lnTo>
                  <a:pt x="15380" y="283476"/>
                </a:lnTo>
                <a:lnTo>
                  <a:pt x="13229" y="287211"/>
                </a:lnTo>
                <a:lnTo>
                  <a:pt x="11796" y="290693"/>
                </a:lnTo>
                <a:lnTo>
                  <a:pt x="10840" y="294006"/>
                </a:lnTo>
                <a:lnTo>
                  <a:pt x="10203" y="297207"/>
                </a:lnTo>
                <a:lnTo>
                  <a:pt x="8786" y="300333"/>
                </a:lnTo>
                <a:lnTo>
                  <a:pt x="6849" y="303410"/>
                </a:lnTo>
                <a:lnTo>
                  <a:pt x="400" y="312005"/>
                </a:lnTo>
                <a:lnTo>
                  <a:pt x="79" y="317579"/>
                </a:lnTo>
                <a:lnTo>
                  <a:pt x="0" y="312615"/>
                </a:lnTo>
                <a:lnTo>
                  <a:pt x="992" y="312590"/>
                </a:lnTo>
                <a:lnTo>
                  <a:pt x="8897" y="312540"/>
                </a:lnTo>
                <a:lnTo>
                  <a:pt x="8929" y="31253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InkAnnotation259"/>
          <p:cNvSpPr/>
          <p:nvPr/>
        </p:nvSpPr>
        <p:spPr>
          <a:xfrm>
            <a:off x="6822326" y="1589484"/>
            <a:ext cx="44602" cy="455415"/>
          </a:xfrm>
          <a:custGeom>
            <a:avLst/>
            <a:gdLst/>
            <a:ahLst/>
            <a:cxnLst/>
            <a:rect l="0" t="0" r="0" b="0"/>
            <a:pathLst>
              <a:path w="44602" h="455415">
                <a:moveTo>
                  <a:pt x="26744" y="0"/>
                </a:moveTo>
                <a:lnTo>
                  <a:pt x="34432" y="0"/>
                </a:lnTo>
                <a:lnTo>
                  <a:pt x="35839" y="992"/>
                </a:lnTo>
                <a:lnTo>
                  <a:pt x="37768" y="2646"/>
                </a:lnTo>
                <a:lnTo>
                  <a:pt x="40046" y="4740"/>
                </a:lnTo>
                <a:lnTo>
                  <a:pt x="41565" y="8121"/>
                </a:lnTo>
                <a:lnTo>
                  <a:pt x="42578" y="12359"/>
                </a:lnTo>
                <a:lnTo>
                  <a:pt x="43703" y="22360"/>
                </a:lnTo>
                <a:lnTo>
                  <a:pt x="44203" y="33420"/>
                </a:lnTo>
                <a:lnTo>
                  <a:pt x="44485" y="55543"/>
                </a:lnTo>
                <a:lnTo>
                  <a:pt x="44601" y="130175"/>
                </a:lnTo>
                <a:lnTo>
                  <a:pt x="43609" y="140361"/>
                </a:lnTo>
                <a:lnTo>
                  <a:pt x="41956" y="150129"/>
                </a:lnTo>
                <a:lnTo>
                  <a:pt x="37473" y="169911"/>
                </a:lnTo>
                <a:lnTo>
                  <a:pt x="32174" y="191933"/>
                </a:lnTo>
                <a:lnTo>
                  <a:pt x="30364" y="202369"/>
                </a:lnTo>
                <a:lnTo>
                  <a:pt x="29157" y="212303"/>
                </a:lnTo>
                <a:lnTo>
                  <a:pt x="28353" y="221903"/>
                </a:lnTo>
                <a:lnTo>
                  <a:pt x="26825" y="232271"/>
                </a:lnTo>
                <a:lnTo>
                  <a:pt x="24813" y="243152"/>
                </a:lnTo>
                <a:lnTo>
                  <a:pt x="19933" y="265825"/>
                </a:lnTo>
                <a:lnTo>
                  <a:pt x="14456" y="289131"/>
                </a:lnTo>
                <a:lnTo>
                  <a:pt x="11608" y="299910"/>
                </a:lnTo>
                <a:lnTo>
                  <a:pt x="5795" y="319825"/>
                </a:lnTo>
                <a:lnTo>
                  <a:pt x="3848" y="329302"/>
                </a:lnTo>
                <a:lnTo>
                  <a:pt x="2551" y="338597"/>
                </a:lnTo>
                <a:lnTo>
                  <a:pt x="1686" y="347771"/>
                </a:lnTo>
                <a:lnTo>
                  <a:pt x="1109" y="356863"/>
                </a:lnTo>
                <a:lnTo>
                  <a:pt x="468" y="374903"/>
                </a:lnTo>
                <a:lnTo>
                  <a:pt x="56" y="403608"/>
                </a:lnTo>
                <a:lnTo>
                  <a:pt x="0" y="416183"/>
                </a:lnTo>
                <a:lnTo>
                  <a:pt x="978" y="422315"/>
                </a:lnTo>
                <a:lnTo>
                  <a:pt x="2622" y="428387"/>
                </a:lnTo>
                <a:lnTo>
                  <a:pt x="4709" y="434419"/>
                </a:lnTo>
                <a:lnTo>
                  <a:pt x="6101" y="439433"/>
                </a:lnTo>
                <a:lnTo>
                  <a:pt x="7029" y="443768"/>
                </a:lnTo>
                <a:lnTo>
                  <a:pt x="8884" y="45541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InkAnnotation260"/>
          <p:cNvSpPr/>
          <p:nvPr/>
        </p:nvSpPr>
        <p:spPr>
          <a:xfrm>
            <a:off x="7027664" y="1518046"/>
            <a:ext cx="62508" cy="464345"/>
          </a:xfrm>
          <a:custGeom>
            <a:avLst/>
            <a:gdLst/>
            <a:ahLst/>
            <a:cxnLst/>
            <a:rect l="0" t="0" r="0" b="0"/>
            <a:pathLst>
              <a:path w="62508" h="464345">
                <a:moveTo>
                  <a:pt x="62507" y="0"/>
                </a:moveTo>
                <a:lnTo>
                  <a:pt x="62507" y="12429"/>
                </a:lnTo>
                <a:lnTo>
                  <a:pt x="61515" y="17216"/>
                </a:lnTo>
                <a:lnTo>
                  <a:pt x="59861" y="23384"/>
                </a:lnTo>
                <a:lnTo>
                  <a:pt x="57767" y="30472"/>
                </a:lnTo>
                <a:lnTo>
                  <a:pt x="56371" y="38174"/>
                </a:lnTo>
                <a:lnTo>
                  <a:pt x="55440" y="46285"/>
                </a:lnTo>
                <a:lnTo>
                  <a:pt x="54819" y="54670"/>
                </a:lnTo>
                <a:lnTo>
                  <a:pt x="54405" y="63236"/>
                </a:lnTo>
                <a:lnTo>
                  <a:pt x="53945" y="80691"/>
                </a:lnTo>
                <a:lnTo>
                  <a:pt x="52831" y="90505"/>
                </a:lnTo>
                <a:lnTo>
                  <a:pt x="51095" y="101017"/>
                </a:lnTo>
                <a:lnTo>
                  <a:pt x="48946" y="111993"/>
                </a:lnTo>
                <a:lnTo>
                  <a:pt x="43913" y="134772"/>
                </a:lnTo>
                <a:lnTo>
                  <a:pt x="32596" y="181734"/>
                </a:lnTo>
                <a:lnTo>
                  <a:pt x="30660" y="194578"/>
                </a:lnTo>
                <a:lnTo>
                  <a:pt x="29369" y="208101"/>
                </a:lnTo>
                <a:lnTo>
                  <a:pt x="28509" y="222078"/>
                </a:lnTo>
                <a:lnTo>
                  <a:pt x="26943" y="235365"/>
                </a:lnTo>
                <a:lnTo>
                  <a:pt x="24907" y="248191"/>
                </a:lnTo>
                <a:lnTo>
                  <a:pt x="22558" y="260711"/>
                </a:lnTo>
                <a:lnTo>
                  <a:pt x="20992" y="274018"/>
                </a:lnTo>
                <a:lnTo>
                  <a:pt x="19947" y="287851"/>
                </a:lnTo>
                <a:lnTo>
                  <a:pt x="19252" y="302033"/>
                </a:lnTo>
                <a:lnTo>
                  <a:pt x="17795" y="315457"/>
                </a:lnTo>
                <a:lnTo>
                  <a:pt x="15832" y="328375"/>
                </a:lnTo>
                <a:lnTo>
                  <a:pt x="13531" y="340956"/>
                </a:lnTo>
                <a:lnTo>
                  <a:pt x="11004" y="353312"/>
                </a:lnTo>
                <a:lnTo>
                  <a:pt x="5552" y="377624"/>
                </a:lnTo>
                <a:lnTo>
                  <a:pt x="3702" y="388671"/>
                </a:lnTo>
                <a:lnTo>
                  <a:pt x="2467" y="399013"/>
                </a:lnTo>
                <a:lnTo>
                  <a:pt x="1645" y="408884"/>
                </a:lnTo>
                <a:lnTo>
                  <a:pt x="1096" y="417449"/>
                </a:lnTo>
                <a:lnTo>
                  <a:pt x="486" y="432257"/>
                </a:lnTo>
                <a:lnTo>
                  <a:pt x="0" y="46434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InkAnnotation261"/>
          <p:cNvSpPr/>
          <p:nvPr/>
        </p:nvSpPr>
        <p:spPr>
          <a:xfrm>
            <a:off x="7270698" y="1589484"/>
            <a:ext cx="345220" cy="249470"/>
          </a:xfrm>
          <a:custGeom>
            <a:avLst/>
            <a:gdLst/>
            <a:ahLst/>
            <a:cxnLst/>
            <a:rect l="0" t="0" r="0" b="0"/>
            <a:pathLst>
              <a:path w="345220" h="249470">
                <a:moveTo>
                  <a:pt x="194520" y="53578"/>
                </a:moveTo>
                <a:lnTo>
                  <a:pt x="189779" y="53578"/>
                </a:lnTo>
                <a:lnTo>
                  <a:pt x="188383" y="54570"/>
                </a:lnTo>
                <a:lnTo>
                  <a:pt x="187452" y="56224"/>
                </a:lnTo>
                <a:lnTo>
                  <a:pt x="186832" y="58318"/>
                </a:lnTo>
                <a:lnTo>
                  <a:pt x="184433" y="60707"/>
                </a:lnTo>
                <a:lnTo>
                  <a:pt x="176477" y="66007"/>
                </a:lnTo>
                <a:lnTo>
                  <a:pt x="166327" y="71670"/>
                </a:lnTo>
                <a:lnTo>
                  <a:pt x="160841" y="74569"/>
                </a:lnTo>
                <a:lnTo>
                  <a:pt x="155201" y="78486"/>
                </a:lnTo>
                <a:lnTo>
                  <a:pt x="149456" y="83082"/>
                </a:lnTo>
                <a:lnTo>
                  <a:pt x="143641" y="88130"/>
                </a:lnTo>
                <a:lnTo>
                  <a:pt x="136788" y="93480"/>
                </a:lnTo>
                <a:lnTo>
                  <a:pt x="129243" y="99031"/>
                </a:lnTo>
                <a:lnTo>
                  <a:pt x="112923" y="110490"/>
                </a:lnTo>
                <a:lnTo>
                  <a:pt x="95746" y="122198"/>
                </a:lnTo>
                <a:lnTo>
                  <a:pt x="87000" y="129090"/>
                </a:lnTo>
                <a:lnTo>
                  <a:pt x="78192" y="136662"/>
                </a:lnTo>
                <a:lnTo>
                  <a:pt x="61459" y="152020"/>
                </a:lnTo>
                <a:lnTo>
                  <a:pt x="47408" y="165460"/>
                </a:lnTo>
                <a:lnTo>
                  <a:pt x="40883" y="172815"/>
                </a:lnTo>
                <a:lnTo>
                  <a:pt x="34549" y="180694"/>
                </a:lnTo>
                <a:lnTo>
                  <a:pt x="28340" y="188924"/>
                </a:lnTo>
                <a:lnTo>
                  <a:pt x="23211" y="195402"/>
                </a:lnTo>
                <a:lnTo>
                  <a:pt x="18798" y="200714"/>
                </a:lnTo>
                <a:lnTo>
                  <a:pt x="14865" y="205246"/>
                </a:lnTo>
                <a:lnTo>
                  <a:pt x="11249" y="210253"/>
                </a:lnTo>
                <a:lnTo>
                  <a:pt x="7847" y="215575"/>
                </a:lnTo>
                <a:lnTo>
                  <a:pt x="4588" y="221107"/>
                </a:lnTo>
                <a:lnTo>
                  <a:pt x="2414" y="225787"/>
                </a:lnTo>
                <a:lnTo>
                  <a:pt x="965" y="229900"/>
                </a:lnTo>
                <a:lnTo>
                  <a:pt x="0" y="233634"/>
                </a:lnTo>
                <a:lnTo>
                  <a:pt x="348" y="237115"/>
                </a:lnTo>
                <a:lnTo>
                  <a:pt x="1572" y="240428"/>
                </a:lnTo>
                <a:lnTo>
                  <a:pt x="3380" y="243629"/>
                </a:lnTo>
                <a:lnTo>
                  <a:pt x="6570" y="245763"/>
                </a:lnTo>
                <a:lnTo>
                  <a:pt x="15406" y="248134"/>
                </a:lnTo>
                <a:lnTo>
                  <a:pt x="21533" y="248767"/>
                </a:lnTo>
                <a:lnTo>
                  <a:pt x="28594" y="249188"/>
                </a:lnTo>
                <a:lnTo>
                  <a:pt x="36278" y="249469"/>
                </a:lnTo>
                <a:lnTo>
                  <a:pt x="45369" y="247672"/>
                </a:lnTo>
                <a:lnTo>
                  <a:pt x="55398" y="244490"/>
                </a:lnTo>
                <a:lnTo>
                  <a:pt x="66054" y="240384"/>
                </a:lnTo>
                <a:lnTo>
                  <a:pt x="77126" y="236654"/>
                </a:lnTo>
                <a:lnTo>
                  <a:pt x="88476" y="233176"/>
                </a:lnTo>
                <a:lnTo>
                  <a:pt x="100011" y="229865"/>
                </a:lnTo>
                <a:lnTo>
                  <a:pt x="112663" y="225673"/>
                </a:lnTo>
                <a:lnTo>
                  <a:pt x="139949" y="215724"/>
                </a:lnTo>
                <a:lnTo>
                  <a:pt x="154170" y="211284"/>
                </a:lnTo>
                <a:lnTo>
                  <a:pt x="168613" y="207333"/>
                </a:lnTo>
                <a:lnTo>
                  <a:pt x="183202" y="203706"/>
                </a:lnTo>
                <a:lnTo>
                  <a:pt x="196896" y="199304"/>
                </a:lnTo>
                <a:lnTo>
                  <a:pt x="209994" y="194385"/>
                </a:lnTo>
                <a:lnTo>
                  <a:pt x="222696" y="189121"/>
                </a:lnTo>
                <a:lnTo>
                  <a:pt x="235132" y="182635"/>
                </a:lnTo>
                <a:lnTo>
                  <a:pt x="247392" y="175335"/>
                </a:lnTo>
                <a:lnTo>
                  <a:pt x="290843" y="146972"/>
                </a:lnTo>
                <a:lnTo>
                  <a:pt x="299415" y="140645"/>
                </a:lnTo>
                <a:lnTo>
                  <a:pt x="307114" y="134443"/>
                </a:lnTo>
                <a:lnTo>
                  <a:pt x="314232" y="128324"/>
                </a:lnTo>
                <a:lnTo>
                  <a:pt x="320961" y="122260"/>
                </a:lnTo>
                <a:lnTo>
                  <a:pt x="333729" y="110231"/>
                </a:lnTo>
                <a:lnTo>
                  <a:pt x="337927" y="105237"/>
                </a:lnTo>
                <a:lnTo>
                  <a:pt x="340727" y="100916"/>
                </a:lnTo>
                <a:lnTo>
                  <a:pt x="342593" y="97043"/>
                </a:lnTo>
                <a:lnTo>
                  <a:pt x="343836" y="92476"/>
                </a:lnTo>
                <a:lnTo>
                  <a:pt x="344665" y="87448"/>
                </a:lnTo>
                <a:lnTo>
                  <a:pt x="345219" y="82111"/>
                </a:lnTo>
                <a:lnTo>
                  <a:pt x="344596" y="77561"/>
                </a:lnTo>
                <a:lnTo>
                  <a:pt x="343188" y="73535"/>
                </a:lnTo>
                <a:lnTo>
                  <a:pt x="338977" y="66417"/>
                </a:lnTo>
                <a:lnTo>
                  <a:pt x="333798" y="59945"/>
                </a:lnTo>
                <a:lnTo>
                  <a:pt x="325544" y="53762"/>
                </a:lnTo>
                <a:lnTo>
                  <a:pt x="320564" y="50724"/>
                </a:lnTo>
                <a:lnTo>
                  <a:pt x="299336" y="36968"/>
                </a:lnTo>
                <a:lnTo>
                  <a:pt x="291186" y="32583"/>
                </a:lnTo>
                <a:lnTo>
                  <a:pt x="282776" y="28667"/>
                </a:lnTo>
                <a:lnTo>
                  <a:pt x="274193" y="25064"/>
                </a:lnTo>
                <a:lnTo>
                  <a:pt x="265495" y="22663"/>
                </a:lnTo>
                <a:lnTo>
                  <a:pt x="256720" y="21062"/>
                </a:lnTo>
                <a:lnTo>
                  <a:pt x="247893" y="19994"/>
                </a:lnTo>
                <a:lnTo>
                  <a:pt x="238039" y="18290"/>
                </a:lnTo>
                <a:lnTo>
                  <a:pt x="227502" y="16162"/>
                </a:lnTo>
                <a:lnTo>
                  <a:pt x="216508" y="13751"/>
                </a:lnTo>
                <a:lnTo>
                  <a:pt x="207194" y="12144"/>
                </a:lnTo>
                <a:lnTo>
                  <a:pt x="199001" y="11073"/>
                </a:lnTo>
                <a:lnTo>
                  <a:pt x="191554" y="10358"/>
                </a:lnTo>
                <a:lnTo>
                  <a:pt x="184605" y="8890"/>
                </a:lnTo>
                <a:lnTo>
                  <a:pt x="177989" y="6919"/>
                </a:lnTo>
                <a:lnTo>
                  <a:pt x="15880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InkAnnotation262"/>
          <p:cNvSpPr/>
          <p:nvPr/>
        </p:nvSpPr>
        <p:spPr>
          <a:xfrm>
            <a:off x="7777757" y="1437679"/>
            <a:ext cx="71320" cy="535782"/>
          </a:xfrm>
          <a:custGeom>
            <a:avLst/>
            <a:gdLst/>
            <a:ahLst/>
            <a:cxnLst/>
            <a:rect l="0" t="0" r="0" b="0"/>
            <a:pathLst>
              <a:path w="71320" h="535782">
                <a:moveTo>
                  <a:pt x="53578" y="0"/>
                </a:moveTo>
                <a:lnTo>
                  <a:pt x="53578" y="4741"/>
                </a:lnTo>
                <a:lnTo>
                  <a:pt x="54570" y="7129"/>
                </a:lnTo>
                <a:lnTo>
                  <a:pt x="56223" y="9714"/>
                </a:lnTo>
                <a:lnTo>
                  <a:pt x="58318" y="12429"/>
                </a:lnTo>
                <a:lnTo>
                  <a:pt x="59715" y="16224"/>
                </a:lnTo>
                <a:lnTo>
                  <a:pt x="61266" y="25731"/>
                </a:lnTo>
                <a:lnTo>
                  <a:pt x="62673" y="32037"/>
                </a:lnTo>
                <a:lnTo>
                  <a:pt x="64603" y="39217"/>
                </a:lnTo>
                <a:lnTo>
                  <a:pt x="66881" y="46981"/>
                </a:lnTo>
                <a:lnTo>
                  <a:pt x="68399" y="55133"/>
                </a:lnTo>
                <a:lnTo>
                  <a:pt x="69412" y="63545"/>
                </a:lnTo>
                <a:lnTo>
                  <a:pt x="70088" y="72129"/>
                </a:lnTo>
                <a:lnTo>
                  <a:pt x="70538" y="81820"/>
                </a:lnTo>
                <a:lnTo>
                  <a:pt x="71038" y="103172"/>
                </a:lnTo>
                <a:lnTo>
                  <a:pt x="71319" y="137505"/>
                </a:lnTo>
                <a:lnTo>
                  <a:pt x="70367" y="149217"/>
                </a:lnTo>
                <a:lnTo>
                  <a:pt x="68740" y="160994"/>
                </a:lnTo>
                <a:lnTo>
                  <a:pt x="66661" y="172813"/>
                </a:lnTo>
                <a:lnTo>
                  <a:pt x="64286" y="184662"/>
                </a:lnTo>
                <a:lnTo>
                  <a:pt x="58999" y="208411"/>
                </a:lnTo>
                <a:lnTo>
                  <a:pt x="47519" y="256987"/>
                </a:lnTo>
                <a:lnTo>
                  <a:pt x="32728" y="327946"/>
                </a:lnTo>
                <a:lnTo>
                  <a:pt x="23808" y="376966"/>
                </a:lnTo>
                <a:lnTo>
                  <a:pt x="14882" y="429194"/>
                </a:lnTo>
                <a:lnTo>
                  <a:pt x="12897" y="445871"/>
                </a:lnTo>
                <a:lnTo>
                  <a:pt x="11575" y="461951"/>
                </a:lnTo>
                <a:lnTo>
                  <a:pt x="10693" y="477631"/>
                </a:lnTo>
                <a:lnTo>
                  <a:pt x="9114" y="491061"/>
                </a:lnTo>
                <a:lnTo>
                  <a:pt x="7068" y="502992"/>
                </a:lnTo>
                <a:lnTo>
                  <a:pt x="0" y="53578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InkAnnotation263"/>
          <p:cNvSpPr/>
          <p:nvPr/>
        </p:nvSpPr>
        <p:spPr>
          <a:xfrm>
            <a:off x="6991945" y="2393156"/>
            <a:ext cx="223243" cy="293990"/>
          </a:xfrm>
          <a:custGeom>
            <a:avLst/>
            <a:gdLst/>
            <a:ahLst/>
            <a:cxnLst/>
            <a:rect l="0" t="0" r="0" b="0"/>
            <a:pathLst>
              <a:path w="223243" h="293990">
                <a:moveTo>
                  <a:pt x="0" y="44648"/>
                </a:moveTo>
                <a:lnTo>
                  <a:pt x="0" y="70379"/>
                </a:lnTo>
                <a:lnTo>
                  <a:pt x="991" y="75693"/>
                </a:lnTo>
                <a:lnTo>
                  <a:pt x="2645" y="81220"/>
                </a:lnTo>
                <a:lnTo>
                  <a:pt x="4739" y="86888"/>
                </a:lnTo>
                <a:lnTo>
                  <a:pt x="6137" y="93644"/>
                </a:lnTo>
                <a:lnTo>
                  <a:pt x="7068" y="101125"/>
                </a:lnTo>
                <a:lnTo>
                  <a:pt x="7688" y="109088"/>
                </a:lnTo>
                <a:lnTo>
                  <a:pt x="9095" y="117374"/>
                </a:lnTo>
                <a:lnTo>
                  <a:pt x="11024" y="125874"/>
                </a:lnTo>
                <a:lnTo>
                  <a:pt x="13302" y="134518"/>
                </a:lnTo>
                <a:lnTo>
                  <a:pt x="15814" y="143256"/>
                </a:lnTo>
                <a:lnTo>
                  <a:pt x="21249" y="160904"/>
                </a:lnTo>
                <a:lnTo>
                  <a:pt x="23096" y="168785"/>
                </a:lnTo>
                <a:lnTo>
                  <a:pt x="24327" y="176023"/>
                </a:lnTo>
                <a:lnTo>
                  <a:pt x="25147" y="182833"/>
                </a:lnTo>
                <a:lnTo>
                  <a:pt x="26687" y="190349"/>
                </a:lnTo>
                <a:lnTo>
                  <a:pt x="28705" y="198337"/>
                </a:lnTo>
                <a:lnTo>
                  <a:pt x="31043" y="206638"/>
                </a:lnTo>
                <a:lnTo>
                  <a:pt x="36287" y="223800"/>
                </a:lnTo>
                <a:lnTo>
                  <a:pt x="39074" y="232544"/>
                </a:lnTo>
                <a:lnTo>
                  <a:pt x="41924" y="240357"/>
                </a:lnTo>
                <a:lnTo>
                  <a:pt x="44816" y="247551"/>
                </a:lnTo>
                <a:lnTo>
                  <a:pt x="47737" y="254331"/>
                </a:lnTo>
                <a:lnTo>
                  <a:pt x="53628" y="267156"/>
                </a:lnTo>
                <a:lnTo>
                  <a:pt x="56587" y="273353"/>
                </a:lnTo>
                <a:lnTo>
                  <a:pt x="59553" y="278478"/>
                </a:lnTo>
                <a:lnTo>
                  <a:pt x="65494" y="286817"/>
                </a:lnTo>
                <a:lnTo>
                  <a:pt x="68468" y="289438"/>
                </a:lnTo>
                <a:lnTo>
                  <a:pt x="71441" y="291185"/>
                </a:lnTo>
                <a:lnTo>
                  <a:pt x="77392" y="293126"/>
                </a:lnTo>
                <a:lnTo>
                  <a:pt x="83344" y="293989"/>
                </a:lnTo>
                <a:lnTo>
                  <a:pt x="86321" y="293227"/>
                </a:lnTo>
                <a:lnTo>
                  <a:pt x="92273" y="289734"/>
                </a:lnTo>
                <a:lnTo>
                  <a:pt x="96243" y="287414"/>
                </a:lnTo>
                <a:lnTo>
                  <a:pt x="100872" y="284875"/>
                </a:lnTo>
                <a:lnTo>
                  <a:pt x="105943" y="282190"/>
                </a:lnTo>
                <a:lnTo>
                  <a:pt x="110317" y="278416"/>
                </a:lnTo>
                <a:lnTo>
                  <a:pt x="114224" y="273915"/>
                </a:lnTo>
                <a:lnTo>
                  <a:pt x="117821" y="268930"/>
                </a:lnTo>
                <a:lnTo>
                  <a:pt x="122204" y="263622"/>
                </a:lnTo>
                <a:lnTo>
                  <a:pt x="127110" y="258100"/>
                </a:lnTo>
                <a:lnTo>
                  <a:pt x="132365" y="252434"/>
                </a:lnTo>
                <a:lnTo>
                  <a:pt x="136860" y="245680"/>
                </a:lnTo>
                <a:lnTo>
                  <a:pt x="140849" y="238201"/>
                </a:lnTo>
                <a:lnTo>
                  <a:pt x="144501" y="230238"/>
                </a:lnTo>
                <a:lnTo>
                  <a:pt x="148920" y="221953"/>
                </a:lnTo>
                <a:lnTo>
                  <a:pt x="153851" y="213453"/>
                </a:lnTo>
                <a:lnTo>
                  <a:pt x="159121" y="204809"/>
                </a:lnTo>
                <a:lnTo>
                  <a:pt x="163628" y="196071"/>
                </a:lnTo>
                <a:lnTo>
                  <a:pt x="167624" y="187269"/>
                </a:lnTo>
                <a:lnTo>
                  <a:pt x="171281" y="178424"/>
                </a:lnTo>
                <a:lnTo>
                  <a:pt x="174710" y="169551"/>
                </a:lnTo>
                <a:lnTo>
                  <a:pt x="181166" y="151754"/>
                </a:lnTo>
                <a:lnTo>
                  <a:pt x="185271" y="141849"/>
                </a:lnTo>
                <a:lnTo>
                  <a:pt x="189990" y="131277"/>
                </a:lnTo>
                <a:lnTo>
                  <a:pt x="203467" y="102727"/>
                </a:lnTo>
                <a:lnTo>
                  <a:pt x="207083" y="95274"/>
                </a:lnTo>
                <a:lnTo>
                  <a:pt x="209492" y="87328"/>
                </a:lnTo>
                <a:lnTo>
                  <a:pt x="211099" y="79055"/>
                </a:lnTo>
                <a:lnTo>
                  <a:pt x="212169" y="70562"/>
                </a:lnTo>
                <a:lnTo>
                  <a:pt x="213876" y="61924"/>
                </a:lnTo>
                <a:lnTo>
                  <a:pt x="216006" y="53189"/>
                </a:lnTo>
                <a:lnTo>
                  <a:pt x="218417" y="44389"/>
                </a:lnTo>
                <a:lnTo>
                  <a:pt x="220026" y="36538"/>
                </a:lnTo>
                <a:lnTo>
                  <a:pt x="221098" y="29319"/>
                </a:lnTo>
                <a:lnTo>
                  <a:pt x="221813" y="22523"/>
                </a:lnTo>
                <a:lnTo>
                  <a:pt x="222289" y="16999"/>
                </a:lnTo>
                <a:lnTo>
                  <a:pt x="222607" y="12325"/>
                </a:lnTo>
                <a:lnTo>
                  <a:pt x="22324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InkAnnotation264"/>
          <p:cNvSpPr/>
          <p:nvPr/>
        </p:nvSpPr>
        <p:spPr>
          <a:xfrm>
            <a:off x="7366992" y="2509242"/>
            <a:ext cx="214313" cy="26790"/>
          </a:xfrm>
          <a:custGeom>
            <a:avLst/>
            <a:gdLst/>
            <a:ahLst/>
            <a:cxnLst/>
            <a:rect l="0" t="0" r="0" b="0"/>
            <a:pathLst>
              <a:path w="214313" h="26790">
                <a:moveTo>
                  <a:pt x="0" y="26789"/>
                </a:moveTo>
                <a:lnTo>
                  <a:pt x="4739" y="22048"/>
                </a:lnTo>
                <a:lnTo>
                  <a:pt x="8121" y="20652"/>
                </a:lnTo>
                <a:lnTo>
                  <a:pt x="12358" y="19721"/>
                </a:lnTo>
                <a:lnTo>
                  <a:pt x="17169" y="19100"/>
                </a:lnTo>
                <a:lnTo>
                  <a:pt x="22360" y="18687"/>
                </a:lnTo>
                <a:lnTo>
                  <a:pt x="27804" y="18411"/>
                </a:lnTo>
                <a:lnTo>
                  <a:pt x="33419" y="18227"/>
                </a:lnTo>
                <a:lnTo>
                  <a:pt x="41131" y="17112"/>
                </a:lnTo>
                <a:lnTo>
                  <a:pt x="50241" y="15377"/>
                </a:lnTo>
                <a:lnTo>
                  <a:pt x="60283" y="13227"/>
                </a:lnTo>
                <a:lnTo>
                  <a:pt x="69954" y="11795"/>
                </a:lnTo>
                <a:lnTo>
                  <a:pt x="79379" y="10840"/>
                </a:lnTo>
                <a:lnTo>
                  <a:pt x="88638" y="10203"/>
                </a:lnTo>
                <a:lnTo>
                  <a:pt x="97788" y="8786"/>
                </a:lnTo>
                <a:lnTo>
                  <a:pt x="106862" y="6849"/>
                </a:lnTo>
                <a:lnTo>
                  <a:pt x="115890" y="4566"/>
                </a:lnTo>
                <a:lnTo>
                  <a:pt x="125877" y="3044"/>
                </a:lnTo>
                <a:lnTo>
                  <a:pt x="136504" y="2029"/>
                </a:lnTo>
                <a:lnTo>
                  <a:pt x="147557" y="1353"/>
                </a:lnTo>
                <a:lnTo>
                  <a:pt x="167776" y="601"/>
                </a:lnTo>
                <a:lnTo>
                  <a:pt x="21431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InkAnnotation265"/>
          <p:cNvSpPr/>
          <p:nvPr/>
        </p:nvSpPr>
        <p:spPr>
          <a:xfrm>
            <a:off x="7500937" y="2652117"/>
            <a:ext cx="187524" cy="35719"/>
          </a:xfrm>
          <a:custGeom>
            <a:avLst/>
            <a:gdLst/>
            <a:ahLst/>
            <a:cxnLst/>
            <a:rect l="0" t="0" r="0" b="0"/>
            <a:pathLst>
              <a:path w="187524" h="35719">
                <a:moveTo>
                  <a:pt x="0" y="35718"/>
                </a:moveTo>
                <a:lnTo>
                  <a:pt x="7688" y="28030"/>
                </a:lnTo>
                <a:lnTo>
                  <a:pt x="11024" y="27340"/>
                </a:lnTo>
                <a:lnTo>
                  <a:pt x="13302" y="27156"/>
                </a:lnTo>
                <a:lnTo>
                  <a:pt x="16806" y="26042"/>
                </a:lnTo>
                <a:lnTo>
                  <a:pt x="21126" y="24306"/>
                </a:lnTo>
                <a:lnTo>
                  <a:pt x="25990" y="22157"/>
                </a:lnTo>
                <a:lnTo>
                  <a:pt x="32210" y="20724"/>
                </a:lnTo>
                <a:lnTo>
                  <a:pt x="39332" y="19769"/>
                </a:lnTo>
                <a:lnTo>
                  <a:pt x="47058" y="19132"/>
                </a:lnTo>
                <a:lnTo>
                  <a:pt x="54192" y="17716"/>
                </a:lnTo>
                <a:lnTo>
                  <a:pt x="60932" y="15779"/>
                </a:lnTo>
                <a:lnTo>
                  <a:pt x="67411" y="13496"/>
                </a:lnTo>
                <a:lnTo>
                  <a:pt x="75698" y="11974"/>
                </a:lnTo>
                <a:lnTo>
                  <a:pt x="85191" y="10959"/>
                </a:lnTo>
                <a:lnTo>
                  <a:pt x="95490" y="10282"/>
                </a:lnTo>
                <a:lnTo>
                  <a:pt x="105332" y="9831"/>
                </a:lnTo>
                <a:lnTo>
                  <a:pt x="124205" y="9330"/>
                </a:lnTo>
                <a:lnTo>
                  <a:pt x="151564" y="9048"/>
                </a:lnTo>
                <a:lnTo>
                  <a:pt x="159582" y="8016"/>
                </a:lnTo>
                <a:lnTo>
                  <a:pt x="166911" y="6336"/>
                </a:lnTo>
                <a:lnTo>
                  <a:pt x="18752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InkAnnotation266"/>
          <p:cNvSpPr/>
          <p:nvPr/>
        </p:nvSpPr>
        <p:spPr>
          <a:xfrm>
            <a:off x="7957592" y="2464593"/>
            <a:ext cx="25549" cy="321470"/>
          </a:xfrm>
          <a:custGeom>
            <a:avLst/>
            <a:gdLst/>
            <a:ahLst/>
            <a:cxnLst/>
            <a:rect l="0" t="0" r="0" b="0"/>
            <a:pathLst>
              <a:path w="25549" h="321470">
                <a:moveTo>
                  <a:pt x="7689" y="0"/>
                </a:moveTo>
                <a:lnTo>
                  <a:pt x="7689" y="4741"/>
                </a:lnTo>
                <a:lnTo>
                  <a:pt x="6697" y="7129"/>
                </a:lnTo>
                <a:lnTo>
                  <a:pt x="5043" y="9714"/>
                </a:lnTo>
                <a:lnTo>
                  <a:pt x="2949" y="12429"/>
                </a:lnTo>
                <a:lnTo>
                  <a:pt x="1552" y="16224"/>
                </a:lnTo>
                <a:lnTo>
                  <a:pt x="621" y="20738"/>
                </a:lnTo>
                <a:lnTo>
                  <a:pt x="0" y="25731"/>
                </a:lnTo>
                <a:lnTo>
                  <a:pt x="578" y="31045"/>
                </a:lnTo>
                <a:lnTo>
                  <a:pt x="1957" y="36571"/>
                </a:lnTo>
                <a:lnTo>
                  <a:pt x="3867" y="42241"/>
                </a:lnTo>
                <a:lnTo>
                  <a:pt x="5142" y="48996"/>
                </a:lnTo>
                <a:lnTo>
                  <a:pt x="5990" y="56477"/>
                </a:lnTo>
                <a:lnTo>
                  <a:pt x="6556" y="64441"/>
                </a:lnTo>
                <a:lnTo>
                  <a:pt x="7926" y="73718"/>
                </a:lnTo>
                <a:lnTo>
                  <a:pt x="9832" y="83872"/>
                </a:lnTo>
                <a:lnTo>
                  <a:pt x="12093" y="94610"/>
                </a:lnTo>
                <a:lnTo>
                  <a:pt x="13602" y="105738"/>
                </a:lnTo>
                <a:lnTo>
                  <a:pt x="14608" y="117125"/>
                </a:lnTo>
                <a:lnTo>
                  <a:pt x="15278" y="128685"/>
                </a:lnTo>
                <a:lnTo>
                  <a:pt x="16023" y="152112"/>
                </a:lnTo>
                <a:lnTo>
                  <a:pt x="16221" y="163916"/>
                </a:lnTo>
                <a:lnTo>
                  <a:pt x="17346" y="175754"/>
                </a:lnTo>
                <a:lnTo>
                  <a:pt x="19087" y="187615"/>
                </a:lnTo>
                <a:lnTo>
                  <a:pt x="21241" y="199491"/>
                </a:lnTo>
                <a:lnTo>
                  <a:pt x="22677" y="212369"/>
                </a:lnTo>
                <a:lnTo>
                  <a:pt x="23634" y="225915"/>
                </a:lnTo>
                <a:lnTo>
                  <a:pt x="24697" y="253204"/>
                </a:lnTo>
                <a:lnTo>
                  <a:pt x="25380" y="297769"/>
                </a:lnTo>
                <a:lnTo>
                  <a:pt x="25548" y="32146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InkAnnotation267"/>
          <p:cNvSpPr/>
          <p:nvPr/>
        </p:nvSpPr>
        <p:spPr>
          <a:xfrm>
            <a:off x="7537225" y="3179458"/>
            <a:ext cx="186955" cy="276332"/>
          </a:xfrm>
          <a:custGeom>
            <a:avLst/>
            <a:gdLst/>
            <a:ahLst/>
            <a:cxnLst/>
            <a:rect l="0" t="0" r="0" b="0"/>
            <a:pathLst>
              <a:path w="186955" h="276332">
                <a:moveTo>
                  <a:pt x="169095" y="53088"/>
                </a:moveTo>
                <a:lnTo>
                  <a:pt x="173835" y="48348"/>
                </a:lnTo>
                <a:lnTo>
                  <a:pt x="175232" y="45959"/>
                </a:lnTo>
                <a:lnTo>
                  <a:pt x="178190" y="37857"/>
                </a:lnTo>
                <a:lnTo>
                  <a:pt x="182397" y="32097"/>
                </a:lnTo>
                <a:lnTo>
                  <a:pt x="183916" y="29173"/>
                </a:lnTo>
                <a:lnTo>
                  <a:pt x="186054" y="21308"/>
                </a:lnTo>
                <a:lnTo>
                  <a:pt x="186554" y="19120"/>
                </a:lnTo>
                <a:lnTo>
                  <a:pt x="185695" y="17544"/>
                </a:lnTo>
                <a:lnTo>
                  <a:pt x="182095" y="13148"/>
                </a:lnTo>
                <a:lnTo>
                  <a:pt x="177188" y="7886"/>
                </a:lnTo>
                <a:lnTo>
                  <a:pt x="174490" y="5094"/>
                </a:lnTo>
                <a:lnTo>
                  <a:pt x="171699" y="3233"/>
                </a:lnTo>
                <a:lnTo>
                  <a:pt x="165952" y="1165"/>
                </a:lnTo>
                <a:lnTo>
                  <a:pt x="162039" y="613"/>
                </a:lnTo>
                <a:lnTo>
                  <a:pt x="157445" y="246"/>
                </a:lnTo>
                <a:lnTo>
                  <a:pt x="152399" y="0"/>
                </a:lnTo>
                <a:lnTo>
                  <a:pt x="146058" y="829"/>
                </a:lnTo>
                <a:lnTo>
                  <a:pt x="138855" y="2374"/>
                </a:lnTo>
                <a:lnTo>
                  <a:pt x="131075" y="4396"/>
                </a:lnTo>
                <a:lnTo>
                  <a:pt x="123905" y="6736"/>
                </a:lnTo>
                <a:lnTo>
                  <a:pt x="117140" y="9289"/>
                </a:lnTo>
                <a:lnTo>
                  <a:pt x="110646" y="11982"/>
                </a:lnTo>
                <a:lnTo>
                  <a:pt x="103340" y="14770"/>
                </a:lnTo>
                <a:lnTo>
                  <a:pt x="87285" y="20514"/>
                </a:lnTo>
                <a:lnTo>
                  <a:pt x="79828" y="24427"/>
                </a:lnTo>
                <a:lnTo>
                  <a:pt x="72872" y="29019"/>
                </a:lnTo>
                <a:lnTo>
                  <a:pt x="66251" y="34066"/>
                </a:lnTo>
                <a:lnTo>
                  <a:pt x="59853" y="39415"/>
                </a:lnTo>
                <a:lnTo>
                  <a:pt x="53603" y="44964"/>
                </a:lnTo>
                <a:lnTo>
                  <a:pt x="41367" y="56423"/>
                </a:lnTo>
                <a:lnTo>
                  <a:pt x="29313" y="68130"/>
                </a:lnTo>
                <a:lnTo>
                  <a:pt x="24314" y="74031"/>
                </a:lnTo>
                <a:lnTo>
                  <a:pt x="19988" y="79948"/>
                </a:lnTo>
                <a:lnTo>
                  <a:pt x="16113" y="85877"/>
                </a:lnTo>
                <a:lnTo>
                  <a:pt x="12536" y="92807"/>
                </a:lnTo>
                <a:lnTo>
                  <a:pt x="9160" y="100404"/>
                </a:lnTo>
                <a:lnTo>
                  <a:pt x="5916" y="108444"/>
                </a:lnTo>
                <a:lnTo>
                  <a:pt x="3755" y="115789"/>
                </a:lnTo>
                <a:lnTo>
                  <a:pt x="2314" y="122670"/>
                </a:lnTo>
                <a:lnTo>
                  <a:pt x="1352" y="129242"/>
                </a:lnTo>
                <a:lnTo>
                  <a:pt x="713" y="136600"/>
                </a:lnTo>
                <a:lnTo>
                  <a:pt x="285" y="144482"/>
                </a:lnTo>
                <a:lnTo>
                  <a:pt x="0" y="152712"/>
                </a:lnTo>
                <a:lnTo>
                  <a:pt x="803" y="160184"/>
                </a:lnTo>
                <a:lnTo>
                  <a:pt x="2331" y="167149"/>
                </a:lnTo>
                <a:lnTo>
                  <a:pt x="4341" y="173778"/>
                </a:lnTo>
                <a:lnTo>
                  <a:pt x="7664" y="180180"/>
                </a:lnTo>
                <a:lnTo>
                  <a:pt x="11866" y="186434"/>
                </a:lnTo>
                <a:lnTo>
                  <a:pt x="16650" y="192587"/>
                </a:lnTo>
                <a:lnTo>
                  <a:pt x="21824" y="197681"/>
                </a:lnTo>
                <a:lnTo>
                  <a:pt x="27258" y="202069"/>
                </a:lnTo>
                <a:lnTo>
                  <a:pt x="32865" y="205987"/>
                </a:lnTo>
                <a:lnTo>
                  <a:pt x="38587" y="210583"/>
                </a:lnTo>
                <a:lnTo>
                  <a:pt x="44387" y="215632"/>
                </a:lnTo>
                <a:lnTo>
                  <a:pt x="50238" y="220982"/>
                </a:lnTo>
                <a:lnTo>
                  <a:pt x="57115" y="225541"/>
                </a:lnTo>
                <a:lnTo>
                  <a:pt x="64675" y="229572"/>
                </a:lnTo>
                <a:lnTo>
                  <a:pt x="72693" y="233252"/>
                </a:lnTo>
                <a:lnTo>
                  <a:pt x="81015" y="237690"/>
                </a:lnTo>
                <a:lnTo>
                  <a:pt x="89538" y="242632"/>
                </a:lnTo>
                <a:lnTo>
                  <a:pt x="98198" y="247912"/>
                </a:lnTo>
                <a:lnTo>
                  <a:pt x="106947" y="252424"/>
                </a:lnTo>
                <a:lnTo>
                  <a:pt x="115757" y="256424"/>
                </a:lnTo>
                <a:lnTo>
                  <a:pt x="124607" y="260083"/>
                </a:lnTo>
                <a:lnTo>
                  <a:pt x="133482" y="262522"/>
                </a:lnTo>
                <a:lnTo>
                  <a:pt x="142378" y="264149"/>
                </a:lnTo>
                <a:lnTo>
                  <a:pt x="151283" y="265232"/>
                </a:lnTo>
                <a:lnTo>
                  <a:pt x="159205" y="266947"/>
                </a:lnTo>
                <a:lnTo>
                  <a:pt x="166470" y="269083"/>
                </a:lnTo>
                <a:lnTo>
                  <a:pt x="186954" y="27633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InkAnnotation268"/>
          <p:cNvSpPr/>
          <p:nvPr/>
        </p:nvSpPr>
        <p:spPr>
          <a:xfrm>
            <a:off x="7983140" y="3366524"/>
            <a:ext cx="196454" cy="8898"/>
          </a:xfrm>
          <a:custGeom>
            <a:avLst/>
            <a:gdLst/>
            <a:ahLst/>
            <a:cxnLst/>
            <a:rect l="0" t="0" r="0" b="0"/>
            <a:pathLst>
              <a:path w="196454" h="8898">
                <a:moveTo>
                  <a:pt x="0" y="8897"/>
                </a:moveTo>
                <a:lnTo>
                  <a:pt x="20990" y="8897"/>
                </a:lnTo>
                <a:lnTo>
                  <a:pt x="24908" y="7905"/>
                </a:lnTo>
                <a:lnTo>
                  <a:pt x="29504" y="6251"/>
                </a:lnTo>
                <a:lnTo>
                  <a:pt x="34552" y="4156"/>
                </a:lnTo>
                <a:lnTo>
                  <a:pt x="40894" y="2760"/>
                </a:lnTo>
                <a:lnTo>
                  <a:pt x="48099" y="1829"/>
                </a:lnTo>
                <a:lnTo>
                  <a:pt x="55878" y="1209"/>
                </a:lnTo>
                <a:lnTo>
                  <a:pt x="64041" y="795"/>
                </a:lnTo>
                <a:lnTo>
                  <a:pt x="81049" y="335"/>
                </a:lnTo>
                <a:lnTo>
                  <a:pt x="134005" y="0"/>
                </a:lnTo>
                <a:lnTo>
                  <a:pt x="142915" y="981"/>
                </a:lnTo>
                <a:lnTo>
                  <a:pt x="151831" y="2628"/>
                </a:lnTo>
                <a:lnTo>
                  <a:pt x="160752" y="4717"/>
                </a:lnTo>
                <a:lnTo>
                  <a:pt x="168683" y="6111"/>
                </a:lnTo>
                <a:lnTo>
                  <a:pt x="175955" y="7039"/>
                </a:lnTo>
                <a:lnTo>
                  <a:pt x="196453" y="889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InkAnnotation269"/>
          <p:cNvSpPr/>
          <p:nvPr/>
        </p:nvSpPr>
        <p:spPr>
          <a:xfrm>
            <a:off x="8108156" y="3500437"/>
            <a:ext cx="196454" cy="8931"/>
          </a:xfrm>
          <a:custGeom>
            <a:avLst/>
            <a:gdLst/>
            <a:ahLst/>
            <a:cxnLst/>
            <a:rect l="0" t="0" r="0" b="0"/>
            <a:pathLst>
              <a:path w="196454" h="8931">
                <a:moveTo>
                  <a:pt x="0" y="8930"/>
                </a:moveTo>
                <a:lnTo>
                  <a:pt x="12428" y="8930"/>
                </a:lnTo>
                <a:lnTo>
                  <a:pt x="16223" y="7937"/>
                </a:lnTo>
                <a:lnTo>
                  <a:pt x="20736" y="6284"/>
                </a:lnTo>
                <a:lnTo>
                  <a:pt x="25731" y="4189"/>
                </a:lnTo>
                <a:lnTo>
                  <a:pt x="31044" y="2792"/>
                </a:lnTo>
                <a:lnTo>
                  <a:pt x="36570" y="1862"/>
                </a:lnTo>
                <a:lnTo>
                  <a:pt x="42240" y="1241"/>
                </a:lnTo>
                <a:lnTo>
                  <a:pt x="48995" y="827"/>
                </a:lnTo>
                <a:lnTo>
                  <a:pt x="64439" y="367"/>
                </a:lnTo>
                <a:lnTo>
                  <a:pt x="19645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InkAnnotation270"/>
          <p:cNvSpPr/>
          <p:nvPr/>
        </p:nvSpPr>
        <p:spPr>
          <a:xfrm>
            <a:off x="8349795" y="3366492"/>
            <a:ext cx="240396" cy="125006"/>
          </a:xfrm>
          <a:custGeom>
            <a:avLst/>
            <a:gdLst/>
            <a:ahLst/>
            <a:cxnLst/>
            <a:rect l="0" t="0" r="0" b="0"/>
            <a:pathLst>
              <a:path w="240396" h="125006">
                <a:moveTo>
                  <a:pt x="213775" y="17859"/>
                </a:moveTo>
                <a:lnTo>
                  <a:pt x="209034" y="17859"/>
                </a:lnTo>
                <a:lnTo>
                  <a:pt x="205654" y="18851"/>
                </a:lnTo>
                <a:lnTo>
                  <a:pt x="201415" y="20505"/>
                </a:lnTo>
                <a:lnTo>
                  <a:pt x="196605" y="22599"/>
                </a:lnTo>
                <a:lnTo>
                  <a:pt x="191415" y="23996"/>
                </a:lnTo>
                <a:lnTo>
                  <a:pt x="185969" y="24927"/>
                </a:lnTo>
                <a:lnTo>
                  <a:pt x="180355" y="25547"/>
                </a:lnTo>
                <a:lnTo>
                  <a:pt x="174628" y="25961"/>
                </a:lnTo>
                <a:lnTo>
                  <a:pt x="168825" y="26237"/>
                </a:lnTo>
                <a:lnTo>
                  <a:pt x="162972" y="26421"/>
                </a:lnTo>
                <a:lnTo>
                  <a:pt x="157086" y="27536"/>
                </a:lnTo>
                <a:lnTo>
                  <a:pt x="151178" y="29271"/>
                </a:lnTo>
                <a:lnTo>
                  <a:pt x="138330" y="33845"/>
                </a:lnTo>
                <a:lnTo>
                  <a:pt x="122697" y="39185"/>
                </a:lnTo>
                <a:lnTo>
                  <a:pt x="115353" y="41006"/>
                </a:lnTo>
                <a:lnTo>
                  <a:pt x="108473" y="42220"/>
                </a:lnTo>
                <a:lnTo>
                  <a:pt x="101902" y="43030"/>
                </a:lnTo>
                <a:lnTo>
                  <a:pt x="94545" y="45553"/>
                </a:lnTo>
                <a:lnTo>
                  <a:pt x="86662" y="49221"/>
                </a:lnTo>
                <a:lnTo>
                  <a:pt x="70960" y="57594"/>
                </a:lnTo>
                <a:lnTo>
                  <a:pt x="38558" y="74159"/>
                </a:lnTo>
                <a:lnTo>
                  <a:pt x="33463" y="77220"/>
                </a:lnTo>
                <a:lnTo>
                  <a:pt x="29074" y="80253"/>
                </a:lnTo>
                <a:lnTo>
                  <a:pt x="25157" y="83268"/>
                </a:lnTo>
                <a:lnTo>
                  <a:pt x="21554" y="86270"/>
                </a:lnTo>
                <a:lnTo>
                  <a:pt x="18158" y="89263"/>
                </a:lnTo>
                <a:lnTo>
                  <a:pt x="11741" y="95235"/>
                </a:lnTo>
                <a:lnTo>
                  <a:pt x="1276" y="105390"/>
                </a:lnTo>
                <a:lnTo>
                  <a:pt x="672" y="106971"/>
                </a:lnTo>
                <a:lnTo>
                  <a:pt x="268" y="109017"/>
                </a:lnTo>
                <a:lnTo>
                  <a:pt x="0" y="111374"/>
                </a:lnTo>
                <a:lnTo>
                  <a:pt x="813" y="112944"/>
                </a:lnTo>
                <a:lnTo>
                  <a:pt x="2347" y="113992"/>
                </a:lnTo>
                <a:lnTo>
                  <a:pt x="4363" y="114690"/>
                </a:lnTo>
                <a:lnTo>
                  <a:pt x="9247" y="118111"/>
                </a:lnTo>
                <a:lnTo>
                  <a:pt x="11938" y="120412"/>
                </a:lnTo>
                <a:lnTo>
                  <a:pt x="15717" y="121947"/>
                </a:lnTo>
                <a:lnTo>
                  <a:pt x="20221" y="122970"/>
                </a:lnTo>
                <a:lnTo>
                  <a:pt x="25208" y="123652"/>
                </a:lnTo>
                <a:lnTo>
                  <a:pt x="30516" y="124106"/>
                </a:lnTo>
                <a:lnTo>
                  <a:pt x="36041" y="124410"/>
                </a:lnTo>
                <a:lnTo>
                  <a:pt x="47469" y="124746"/>
                </a:lnTo>
                <a:lnTo>
                  <a:pt x="88977" y="124992"/>
                </a:lnTo>
                <a:lnTo>
                  <a:pt x="102416" y="125005"/>
                </a:lnTo>
                <a:lnTo>
                  <a:pt x="109770" y="124016"/>
                </a:lnTo>
                <a:lnTo>
                  <a:pt x="117649" y="122365"/>
                </a:lnTo>
                <a:lnTo>
                  <a:pt x="125878" y="120272"/>
                </a:lnTo>
                <a:lnTo>
                  <a:pt x="133350" y="117884"/>
                </a:lnTo>
                <a:lnTo>
                  <a:pt x="140314" y="115300"/>
                </a:lnTo>
                <a:lnTo>
                  <a:pt x="146942" y="112585"/>
                </a:lnTo>
                <a:lnTo>
                  <a:pt x="154337" y="110775"/>
                </a:lnTo>
                <a:lnTo>
                  <a:pt x="162244" y="109569"/>
                </a:lnTo>
                <a:lnTo>
                  <a:pt x="170491" y="108765"/>
                </a:lnTo>
                <a:lnTo>
                  <a:pt x="177973" y="107236"/>
                </a:lnTo>
                <a:lnTo>
                  <a:pt x="184947" y="105225"/>
                </a:lnTo>
                <a:lnTo>
                  <a:pt x="191580" y="102892"/>
                </a:lnTo>
                <a:lnTo>
                  <a:pt x="197985" y="100345"/>
                </a:lnTo>
                <a:lnTo>
                  <a:pt x="204241" y="97654"/>
                </a:lnTo>
                <a:lnTo>
                  <a:pt x="210395" y="94868"/>
                </a:lnTo>
                <a:lnTo>
                  <a:pt x="215490" y="92019"/>
                </a:lnTo>
                <a:lnTo>
                  <a:pt x="219879" y="89127"/>
                </a:lnTo>
                <a:lnTo>
                  <a:pt x="223797" y="86207"/>
                </a:lnTo>
                <a:lnTo>
                  <a:pt x="227403" y="83268"/>
                </a:lnTo>
                <a:lnTo>
                  <a:pt x="230797" y="80317"/>
                </a:lnTo>
                <a:lnTo>
                  <a:pt x="234053" y="77357"/>
                </a:lnTo>
                <a:lnTo>
                  <a:pt x="236223" y="74391"/>
                </a:lnTo>
                <a:lnTo>
                  <a:pt x="237670" y="71422"/>
                </a:lnTo>
                <a:lnTo>
                  <a:pt x="238635" y="68451"/>
                </a:lnTo>
                <a:lnTo>
                  <a:pt x="239277" y="64485"/>
                </a:lnTo>
                <a:lnTo>
                  <a:pt x="239707" y="59857"/>
                </a:lnTo>
                <a:lnTo>
                  <a:pt x="240183" y="50416"/>
                </a:lnTo>
                <a:lnTo>
                  <a:pt x="240395" y="42912"/>
                </a:lnTo>
                <a:lnTo>
                  <a:pt x="238466" y="38530"/>
                </a:lnTo>
                <a:lnTo>
                  <a:pt x="235198" y="33624"/>
                </a:lnTo>
                <a:lnTo>
                  <a:pt x="231033" y="28369"/>
                </a:lnTo>
                <a:lnTo>
                  <a:pt x="227265" y="23873"/>
                </a:lnTo>
                <a:lnTo>
                  <a:pt x="223759" y="19884"/>
                </a:lnTo>
                <a:lnTo>
                  <a:pt x="217220" y="12806"/>
                </a:lnTo>
                <a:lnTo>
                  <a:pt x="20484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InkAnnotation271"/>
          <p:cNvSpPr/>
          <p:nvPr/>
        </p:nvSpPr>
        <p:spPr>
          <a:xfrm>
            <a:off x="777296" y="2768203"/>
            <a:ext cx="258548" cy="230776"/>
          </a:xfrm>
          <a:custGeom>
            <a:avLst/>
            <a:gdLst/>
            <a:ahLst/>
            <a:cxnLst/>
            <a:rect l="0" t="0" r="0" b="0"/>
            <a:pathLst>
              <a:path w="258548" h="230776">
                <a:moveTo>
                  <a:pt x="106743" y="8929"/>
                </a:moveTo>
                <a:lnTo>
                  <a:pt x="106743" y="109"/>
                </a:lnTo>
                <a:lnTo>
                  <a:pt x="99054" y="9"/>
                </a:lnTo>
                <a:lnTo>
                  <a:pt x="93181" y="0"/>
                </a:lnTo>
                <a:lnTo>
                  <a:pt x="91749" y="992"/>
                </a:lnTo>
                <a:lnTo>
                  <a:pt x="90793" y="2646"/>
                </a:lnTo>
                <a:lnTo>
                  <a:pt x="90157" y="4740"/>
                </a:lnTo>
                <a:lnTo>
                  <a:pt x="87748" y="7129"/>
                </a:lnTo>
                <a:lnTo>
                  <a:pt x="79779" y="12429"/>
                </a:lnTo>
                <a:lnTo>
                  <a:pt x="72269" y="15445"/>
                </a:lnTo>
                <a:lnTo>
                  <a:pt x="68877" y="16250"/>
                </a:lnTo>
                <a:lnTo>
                  <a:pt x="62463" y="19790"/>
                </a:lnTo>
                <a:lnTo>
                  <a:pt x="59363" y="22123"/>
                </a:lnTo>
                <a:lnTo>
                  <a:pt x="56305" y="25662"/>
                </a:lnTo>
                <a:lnTo>
                  <a:pt x="53274" y="30006"/>
                </a:lnTo>
                <a:lnTo>
                  <a:pt x="50261" y="34887"/>
                </a:lnTo>
                <a:lnTo>
                  <a:pt x="47260" y="39133"/>
                </a:lnTo>
                <a:lnTo>
                  <a:pt x="44267" y="42956"/>
                </a:lnTo>
                <a:lnTo>
                  <a:pt x="41280" y="46496"/>
                </a:lnTo>
                <a:lnTo>
                  <a:pt x="38296" y="50841"/>
                </a:lnTo>
                <a:lnTo>
                  <a:pt x="35315" y="55722"/>
                </a:lnTo>
                <a:lnTo>
                  <a:pt x="32335" y="60960"/>
                </a:lnTo>
                <a:lnTo>
                  <a:pt x="29356" y="65445"/>
                </a:lnTo>
                <a:lnTo>
                  <a:pt x="26378" y="69426"/>
                </a:lnTo>
                <a:lnTo>
                  <a:pt x="23401" y="73073"/>
                </a:lnTo>
                <a:lnTo>
                  <a:pt x="20423" y="77489"/>
                </a:lnTo>
                <a:lnTo>
                  <a:pt x="17446" y="82417"/>
                </a:lnTo>
                <a:lnTo>
                  <a:pt x="14470" y="87686"/>
                </a:lnTo>
                <a:lnTo>
                  <a:pt x="12485" y="93184"/>
                </a:lnTo>
                <a:lnTo>
                  <a:pt x="11162" y="98834"/>
                </a:lnTo>
                <a:lnTo>
                  <a:pt x="10280" y="104585"/>
                </a:lnTo>
                <a:lnTo>
                  <a:pt x="8700" y="110402"/>
                </a:lnTo>
                <a:lnTo>
                  <a:pt x="6654" y="116265"/>
                </a:lnTo>
                <a:lnTo>
                  <a:pt x="4298" y="122159"/>
                </a:lnTo>
                <a:lnTo>
                  <a:pt x="2727" y="128072"/>
                </a:lnTo>
                <a:lnTo>
                  <a:pt x="1680" y="133998"/>
                </a:lnTo>
                <a:lnTo>
                  <a:pt x="982" y="139934"/>
                </a:lnTo>
                <a:lnTo>
                  <a:pt x="517" y="144883"/>
                </a:lnTo>
                <a:lnTo>
                  <a:pt x="207" y="149174"/>
                </a:lnTo>
                <a:lnTo>
                  <a:pt x="0" y="153028"/>
                </a:lnTo>
                <a:lnTo>
                  <a:pt x="854" y="157581"/>
                </a:lnTo>
                <a:lnTo>
                  <a:pt x="2416" y="162601"/>
                </a:lnTo>
                <a:lnTo>
                  <a:pt x="4449" y="167932"/>
                </a:lnTo>
                <a:lnTo>
                  <a:pt x="5805" y="172478"/>
                </a:lnTo>
                <a:lnTo>
                  <a:pt x="6709" y="176501"/>
                </a:lnTo>
                <a:lnTo>
                  <a:pt x="7311" y="180175"/>
                </a:lnTo>
                <a:lnTo>
                  <a:pt x="10626" y="186903"/>
                </a:lnTo>
                <a:lnTo>
                  <a:pt x="15407" y="193200"/>
                </a:lnTo>
                <a:lnTo>
                  <a:pt x="20839" y="199307"/>
                </a:lnTo>
                <a:lnTo>
                  <a:pt x="26561" y="205328"/>
                </a:lnTo>
                <a:lnTo>
                  <a:pt x="29475" y="208323"/>
                </a:lnTo>
                <a:lnTo>
                  <a:pt x="34395" y="211311"/>
                </a:lnTo>
                <a:lnTo>
                  <a:pt x="40651" y="214296"/>
                </a:lnTo>
                <a:lnTo>
                  <a:pt x="47799" y="217278"/>
                </a:lnTo>
                <a:lnTo>
                  <a:pt x="54548" y="219266"/>
                </a:lnTo>
                <a:lnTo>
                  <a:pt x="61032" y="220591"/>
                </a:lnTo>
                <a:lnTo>
                  <a:pt x="67339" y="221475"/>
                </a:lnTo>
                <a:lnTo>
                  <a:pt x="73529" y="223056"/>
                </a:lnTo>
                <a:lnTo>
                  <a:pt x="79639" y="225102"/>
                </a:lnTo>
                <a:lnTo>
                  <a:pt x="85697" y="227459"/>
                </a:lnTo>
                <a:lnTo>
                  <a:pt x="92712" y="229030"/>
                </a:lnTo>
                <a:lnTo>
                  <a:pt x="100365" y="230077"/>
                </a:lnTo>
                <a:lnTo>
                  <a:pt x="108444" y="230775"/>
                </a:lnTo>
                <a:lnTo>
                  <a:pt x="115814" y="230248"/>
                </a:lnTo>
                <a:lnTo>
                  <a:pt x="122712" y="228905"/>
                </a:lnTo>
                <a:lnTo>
                  <a:pt x="129295" y="227017"/>
                </a:lnTo>
                <a:lnTo>
                  <a:pt x="135668" y="225759"/>
                </a:lnTo>
                <a:lnTo>
                  <a:pt x="141901" y="224920"/>
                </a:lnTo>
                <a:lnTo>
                  <a:pt x="148041" y="224361"/>
                </a:lnTo>
                <a:lnTo>
                  <a:pt x="155111" y="223988"/>
                </a:lnTo>
                <a:lnTo>
                  <a:pt x="170904" y="223573"/>
                </a:lnTo>
                <a:lnTo>
                  <a:pt x="191789" y="223340"/>
                </a:lnTo>
                <a:lnTo>
                  <a:pt x="198167" y="222315"/>
                </a:lnTo>
                <a:lnTo>
                  <a:pt x="204403" y="220640"/>
                </a:lnTo>
                <a:lnTo>
                  <a:pt x="210545" y="218530"/>
                </a:lnTo>
                <a:lnTo>
                  <a:pt x="215631" y="217124"/>
                </a:lnTo>
                <a:lnTo>
                  <a:pt x="220015" y="216187"/>
                </a:lnTo>
                <a:lnTo>
                  <a:pt x="227531" y="215145"/>
                </a:lnTo>
                <a:lnTo>
                  <a:pt x="234179" y="214682"/>
                </a:lnTo>
                <a:lnTo>
                  <a:pt x="237341" y="213567"/>
                </a:lnTo>
                <a:lnTo>
                  <a:pt x="243500" y="209681"/>
                </a:lnTo>
                <a:lnTo>
                  <a:pt x="247805" y="206656"/>
                </a:lnTo>
                <a:lnTo>
                  <a:pt x="251458" y="205948"/>
                </a:lnTo>
                <a:lnTo>
                  <a:pt x="258547" y="20538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InkAnnotation272"/>
          <p:cNvSpPr/>
          <p:nvPr/>
        </p:nvSpPr>
        <p:spPr>
          <a:xfrm>
            <a:off x="1178718" y="2875359"/>
            <a:ext cx="142876" cy="8931"/>
          </a:xfrm>
          <a:custGeom>
            <a:avLst/>
            <a:gdLst/>
            <a:ahLst/>
            <a:cxnLst/>
            <a:rect l="0" t="0" r="0" b="0"/>
            <a:pathLst>
              <a:path w="142876" h="8931">
                <a:moveTo>
                  <a:pt x="0" y="0"/>
                </a:moveTo>
                <a:lnTo>
                  <a:pt x="107617" y="0"/>
                </a:lnTo>
                <a:lnTo>
                  <a:pt x="114409" y="992"/>
                </a:lnTo>
                <a:lnTo>
                  <a:pt x="119929" y="2646"/>
                </a:lnTo>
                <a:lnTo>
                  <a:pt x="124601" y="4740"/>
                </a:lnTo>
                <a:lnTo>
                  <a:pt x="128708" y="6137"/>
                </a:lnTo>
                <a:lnTo>
                  <a:pt x="132438" y="7068"/>
                </a:lnTo>
                <a:lnTo>
                  <a:pt x="142875" y="8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InkAnnotation273"/>
          <p:cNvSpPr/>
          <p:nvPr/>
        </p:nvSpPr>
        <p:spPr>
          <a:xfrm>
            <a:off x="1160859" y="2973585"/>
            <a:ext cx="160735" cy="26791"/>
          </a:xfrm>
          <a:custGeom>
            <a:avLst/>
            <a:gdLst/>
            <a:ahLst/>
            <a:cxnLst/>
            <a:rect l="0" t="0" r="0" b="0"/>
            <a:pathLst>
              <a:path w="160735" h="26791">
                <a:moveTo>
                  <a:pt x="0" y="26790"/>
                </a:moveTo>
                <a:lnTo>
                  <a:pt x="12429" y="14361"/>
                </a:lnTo>
                <a:lnTo>
                  <a:pt x="16223" y="12550"/>
                </a:lnTo>
                <a:lnTo>
                  <a:pt x="20737" y="11344"/>
                </a:lnTo>
                <a:lnTo>
                  <a:pt x="25731" y="10539"/>
                </a:lnTo>
                <a:lnTo>
                  <a:pt x="31045" y="9011"/>
                </a:lnTo>
                <a:lnTo>
                  <a:pt x="36571" y="6999"/>
                </a:lnTo>
                <a:lnTo>
                  <a:pt x="42240" y="4666"/>
                </a:lnTo>
                <a:lnTo>
                  <a:pt x="48996" y="3111"/>
                </a:lnTo>
                <a:lnTo>
                  <a:pt x="56477" y="2074"/>
                </a:lnTo>
                <a:lnTo>
                  <a:pt x="64440" y="1383"/>
                </a:lnTo>
                <a:lnTo>
                  <a:pt x="72726" y="922"/>
                </a:lnTo>
                <a:lnTo>
                  <a:pt x="89869" y="410"/>
                </a:lnTo>
                <a:lnTo>
                  <a:pt x="148397" y="17"/>
                </a:lnTo>
                <a:lnTo>
                  <a:pt x="160734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InkAnnotation274"/>
          <p:cNvSpPr/>
          <p:nvPr/>
        </p:nvSpPr>
        <p:spPr>
          <a:xfrm>
            <a:off x="1432891" y="2795024"/>
            <a:ext cx="201242" cy="205352"/>
          </a:xfrm>
          <a:custGeom>
            <a:avLst/>
            <a:gdLst/>
            <a:ahLst/>
            <a:cxnLst/>
            <a:rect l="0" t="0" r="0" b="0"/>
            <a:pathLst>
              <a:path w="201242" h="205352">
                <a:moveTo>
                  <a:pt x="201241" y="8898"/>
                </a:moveTo>
                <a:lnTo>
                  <a:pt x="180250" y="8898"/>
                </a:lnTo>
                <a:lnTo>
                  <a:pt x="176333" y="7905"/>
                </a:lnTo>
                <a:lnTo>
                  <a:pt x="171737" y="6252"/>
                </a:lnTo>
                <a:lnTo>
                  <a:pt x="166689" y="4157"/>
                </a:lnTo>
                <a:lnTo>
                  <a:pt x="162332" y="2761"/>
                </a:lnTo>
                <a:lnTo>
                  <a:pt x="158434" y="1829"/>
                </a:lnTo>
                <a:lnTo>
                  <a:pt x="154844" y="1209"/>
                </a:lnTo>
                <a:lnTo>
                  <a:pt x="150466" y="795"/>
                </a:lnTo>
                <a:lnTo>
                  <a:pt x="145563" y="519"/>
                </a:lnTo>
                <a:lnTo>
                  <a:pt x="134823" y="213"/>
                </a:lnTo>
                <a:lnTo>
                  <a:pt x="105868" y="0"/>
                </a:lnTo>
                <a:lnTo>
                  <a:pt x="99956" y="982"/>
                </a:lnTo>
                <a:lnTo>
                  <a:pt x="94030" y="2628"/>
                </a:lnTo>
                <a:lnTo>
                  <a:pt x="88095" y="4718"/>
                </a:lnTo>
                <a:lnTo>
                  <a:pt x="83147" y="7103"/>
                </a:lnTo>
                <a:lnTo>
                  <a:pt x="78855" y="9686"/>
                </a:lnTo>
                <a:lnTo>
                  <a:pt x="75002" y="12399"/>
                </a:lnTo>
                <a:lnTo>
                  <a:pt x="70449" y="15201"/>
                </a:lnTo>
                <a:lnTo>
                  <a:pt x="65429" y="18061"/>
                </a:lnTo>
                <a:lnTo>
                  <a:pt x="54560" y="23884"/>
                </a:lnTo>
                <a:lnTo>
                  <a:pt x="43115" y="29780"/>
                </a:lnTo>
                <a:lnTo>
                  <a:pt x="38277" y="33733"/>
                </a:lnTo>
                <a:lnTo>
                  <a:pt x="34059" y="38353"/>
                </a:lnTo>
                <a:lnTo>
                  <a:pt x="30255" y="43417"/>
                </a:lnTo>
                <a:lnTo>
                  <a:pt x="26727" y="47786"/>
                </a:lnTo>
                <a:lnTo>
                  <a:pt x="23383" y="51690"/>
                </a:lnTo>
                <a:lnTo>
                  <a:pt x="20161" y="55285"/>
                </a:lnTo>
                <a:lnTo>
                  <a:pt x="17021" y="59667"/>
                </a:lnTo>
                <a:lnTo>
                  <a:pt x="13936" y="64572"/>
                </a:lnTo>
                <a:lnTo>
                  <a:pt x="10887" y="69826"/>
                </a:lnTo>
                <a:lnTo>
                  <a:pt x="8854" y="74321"/>
                </a:lnTo>
                <a:lnTo>
                  <a:pt x="7499" y="78310"/>
                </a:lnTo>
                <a:lnTo>
                  <a:pt x="6595" y="81962"/>
                </a:lnTo>
                <a:lnTo>
                  <a:pt x="5000" y="86380"/>
                </a:lnTo>
                <a:lnTo>
                  <a:pt x="2945" y="91311"/>
                </a:lnTo>
                <a:lnTo>
                  <a:pt x="583" y="96582"/>
                </a:lnTo>
                <a:lnTo>
                  <a:pt x="0" y="102080"/>
                </a:lnTo>
                <a:lnTo>
                  <a:pt x="604" y="107730"/>
                </a:lnTo>
                <a:lnTo>
                  <a:pt x="1999" y="113481"/>
                </a:lnTo>
                <a:lnTo>
                  <a:pt x="3921" y="118308"/>
                </a:lnTo>
                <a:lnTo>
                  <a:pt x="6194" y="122517"/>
                </a:lnTo>
                <a:lnTo>
                  <a:pt x="8702" y="126316"/>
                </a:lnTo>
                <a:lnTo>
                  <a:pt x="11366" y="129840"/>
                </a:lnTo>
                <a:lnTo>
                  <a:pt x="14135" y="133182"/>
                </a:lnTo>
                <a:lnTo>
                  <a:pt x="16972" y="136402"/>
                </a:lnTo>
                <a:lnTo>
                  <a:pt x="19856" y="140534"/>
                </a:lnTo>
                <a:lnTo>
                  <a:pt x="22771" y="145272"/>
                </a:lnTo>
                <a:lnTo>
                  <a:pt x="25706" y="150415"/>
                </a:lnTo>
                <a:lnTo>
                  <a:pt x="29648" y="154836"/>
                </a:lnTo>
                <a:lnTo>
                  <a:pt x="34260" y="158776"/>
                </a:lnTo>
                <a:lnTo>
                  <a:pt x="39319" y="162394"/>
                </a:lnTo>
                <a:lnTo>
                  <a:pt x="44676" y="165799"/>
                </a:lnTo>
                <a:lnTo>
                  <a:pt x="50231" y="169061"/>
                </a:lnTo>
                <a:lnTo>
                  <a:pt x="55919" y="172228"/>
                </a:lnTo>
                <a:lnTo>
                  <a:pt x="67531" y="178392"/>
                </a:lnTo>
                <a:lnTo>
                  <a:pt x="73406" y="181425"/>
                </a:lnTo>
                <a:lnTo>
                  <a:pt x="79307" y="183447"/>
                </a:lnTo>
                <a:lnTo>
                  <a:pt x="85225" y="184795"/>
                </a:lnTo>
                <a:lnTo>
                  <a:pt x="91155" y="185694"/>
                </a:lnTo>
                <a:lnTo>
                  <a:pt x="97092" y="187285"/>
                </a:lnTo>
                <a:lnTo>
                  <a:pt x="103035" y="189338"/>
                </a:lnTo>
                <a:lnTo>
                  <a:pt x="108982" y="191699"/>
                </a:lnTo>
                <a:lnTo>
                  <a:pt x="114930" y="193273"/>
                </a:lnTo>
                <a:lnTo>
                  <a:pt x="120880" y="194322"/>
                </a:lnTo>
                <a:lnTo>
                  <a:pt x="126831" y="195022"/>
                </a:lnTo>
                <a:lnTo>
                  <a:pt x="132783" y="196480"/>
                </a:lnTo>
                <a:lnTo>
                  <a:pt x="138735" y="198445"/>
                </a:lnTo>
                <a:lnTo>
                  <a:pt x="144688" y="200747"/>
                </a:lnTo>
                <a:lnTo>
                  <a:pt x="149648" y="202282"/>
                </a:lnTo>
                <a:lnTo>
                  <a:pt x="153948" y="203305"/>
                </a:lnTo>
                <a:lnTo>
                  <a:pt x="157806" y="203986"/>
                </a:lnTo>
                <a:lnTo>
                  <a:pt x="161370" y="204441"/>
                </a:lnTo>
                <a:lnTo>
                  <a:pt x="164739" y="204744"/>
                </a:lnTo>
                <a:lnTo>
                  <a:pt x="167977" y="204946"/>
                </a:lnTo>
                <a:lnTo>
                  <a:pt x="174220" y="205170"/>
                </a:lnTo>
                <a:lnTo>
                  <a:pt x="183335" y="205349"/>
                </a:lnTo>
                <a:lnTo>
                  <a:pt x="183378" y="205350"/>
                </a:lnTo>
                <a:lnTo>
                  <a:pt x="183379" y="205351"/>
                </a:lnTo>
                <a:lnTo>
                  <a:pt x="183382" y="20535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InkAnnotation275"/>
          <p:cNvSpPr/>
          <p:nvPr/>
        </p:nvSpPr>
        <p:spPr>
          <a:xfrm>
            <a:off x="1777528" y="2723554"/>
            <a:ext cx="79848" cy="241103"/>
          </a:xfrm>
          <a:custGeom>
            <a:avLst/>
            <a:gdLst/>
            <a:ahLst/>
            <a:cxnLst/>
            <a:rect l="0" t="0" r="0" b="0"/>
            <a:pathLst>
              <a:path w="79848" h="241103">
                <a:moveTo>
                  <a:pt x="79847" y="0"/>
                </a:moveTo>
                <a:lnTo>
                  <a:pt x="79847" y="7688"/>
                </a:lnTo>
                <a:lnTo>
                  <a:pt x="78854" y="9095"/>
                </a:lnTo>
                <a:lnTo>
                  <a:pt x="77201" y="11024"/>
                </a:lnTo>
                <a:lnTo>
                  <a:pt x="75106" y="13302"/>
                </a:lnTo>
                <a:lnTo>
                  <a:pt x="70133" y="18480"/>
                </a:lnTo>
                <a:lnTo>
                  <a:pt x="67418" y="21250"/>
                </a:lnTo>
                <a:lnTo>
                  <a:pt x="64615" y="25081"/>
                </a:lnTo>
                <a:lnTo>
                  <a:pt x="61755" y="29619"/>
                </a:lnTo>
                <a:lnTo>
                  <a:pt x="58856" y="34629"/>
                </a:lnTo>
                <a:lnTo>
                  <a:pt x="54939" y="39953"/>
                </a:lnTo>
                <a:lnTo>
                  <a:pt x="50342" y="45487"/>
                </a:lnTo>
                <a:lnTo>
                  <a:pt x="45295" y="51160"/>
                </a:lnTo>
                <a:lnTo>
                  <a:pt x="41929" y="56928"/>
                </a:lnTo>
                <a:lnTo>
                  <a:pt x="39685" y="62756"/>
                </a:lnTo>
                <a:lnTo>
                  <a:pt x="38189" y="68627"/>
                </a:lnTo>
                <a:lnTo>
                  <a:pt x="36200" y="74525"/>
                </a:lnTo>
                <a:lnTo>
                  <a:pt x="33882" y="80441"/>
                </a:lnTo>
                <a:lnTo>
                  <a:pt x="31344" y="86370"/>
                </a:lnTo>
                <a:lnTo>
                  <a:pt x="28660" y="93299"/>
                </a:lnTo>
                <a:lnTo>
                  <a:pt x="23032" y="108935"/>
                </a:lnTo>
                <a:lnTo>
                  <a:pt x="20142" y="116280"/>
                </a:lnTo>
                <a:lnTo>
                  <a:pt x="17223" y="123160"/>
                </a:lnTo>
                <a:lnTo>
                  <a:pt x="14285" y="129732"/>
                </a:lnTo>
                <a:lnTo>
                  <a:pt x="11334" y="137089"/>
                </a:lnTo>
                <a:lnTo>
                  <a:pt x="5409" y="153202"/>
                </a:lnTo>
                <a:lnTo>
                  <a:pt x="3433" y="160674"/>
                </a:lnTo>
                <a:lnTo>
                  <a:pt x="2115" y="167639"/>
                </a:lnTo>
                <a:lnTo>
                  <a:pt x="1236" y="174267"/>
                </a:lnTo>
                <a:lnTo>
                  <a:pt x="650" y="181663"/>
                </a:lnTo>
                <a:lnTo>
                  <a:pt x="260" y="189569"/>
                </a:lnTo>
                <a:lnTo>
                  <a:pt x="0" y="197817"/>
                </a:lnTo>
                <a:lnTo>
                  <a:pt x="818" y="204308"/>
                </a:lnTo>
                <a:lnTo>
                  <a:pt x="2356" y="209627"/>
                </a:lnTo>
                <a:lnTo>
                  <a:pt x="4374" y="214165"/>
                </a:lnTo>
                <a:lnTo>
                  <a:pt x="5719" y="219176"/>
                </a:lnTo>
                <a:lnTo>
                  <a:pt x="6616" y="224500"/>
                </a:lnTo>
                <a:lnTo>
                  <a:pt x="8409" y="24110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InkAnnotation276"/>
          <p:cNvSpPr/>
          <p:nvPr/>
        </p:nvSpPr>
        <p:spPr>
          <a:xfrm>
            <a:off x="1955601" y="2723720"/>
            <a:ext cx="165777" cy="312374"/>
          </a:xfrm>
          <a:custGeom>
            <a:avLst/>
            <a:gdLst/>
            <a:ahLst/>
            <a:cxnLst/>
            <a:rect l="0" t="0" r="0" b="0"/>
            <a:pathLst>
              <a:path w="165777" h="312374">
                <a:moveTo>
                  <a:pt x="0" y="312373"/>
                </a:moveTo>
                <a:lnTo>
                  <a:pt x="0" y="270133"/>
                </a:lnTo>
                <a:lnTo>
                  <a:pt x="992" y="264369"/>
                </a:lnTo>
                <a:lnTo>
                  <a:pt x="2646" y="258542"/>
                </a:lnTo>
                <a:lnTo>
                  <a:pt x="9714" y="238215"/>
                </a:lnTo>
                <a:lnTo>
                  <a:pt x="12429" y="230192"/>
                </a:lnTo>
                <a:lnTo>
                  <a:pt x="15231" y="222859"/>
                </a:lnTo>
                <a:lnTo>
                  <a:pt x="18092" y="215986"/>
                </a:lnTo>
                <a:lnTo>
                  <a:pt x="20991" y="209420"/>
                </a:lnTo>
                <a:lnTo>
                  <a:pt x="24908" y="202066"/>
                </a:lnTo>
                <a:lnTo>
                  <a:pt x="29504" y="194187"/>
                </a:lnTo>
                <a:lnTo>
                  <a:pt x="34552" y="185957"/>
                </a:lnTo>
                <a:lnTo>
                  <a:pt x="38910" y="178486"/>
                </a:lnTo>
                <a:lnTo>
                  <a:pt x="46397" y="164894"/>
                </a:lnTo>
                <a:lnTo>
                  <a:pt x="50775" y="157499"/>
                </a:lnTo>
                <a:lnTo>
                  <a:pt x="60931" y="141345"/>
                </a:lnTo>
                <a:lnTo>
                  <a:pt x="66418" y="133862"/>
                </a:lnTo>
                <a:lnTo>
                  <a:pt x="72060" y="126889"/>
                </a:lnTo>
                <a:lnTo>
                  <a:pt x="77805" y="120256"/>
                </a:lnTo>
                <a:lnTo>
                  <a:pt x="82628" y="112858"/>
                </a:lnTo>
                <a:lnTo>
                  <a:pt x="86835" y="104949"/>
                </a:lnTo>
                <a:lnTo>
                  <a:pt x="90633" y="96700"/>
                </a:lnTo>
                <a:lnTo>
                  <a:pt x="95148" y="89216"/>
                </a:lnTo>
                <a:lnTo>
                  <a:pt x="100143" y="82242"/>
                </a:lnTo>
                <a:lnTo>
                  <a:pt x="105457" y="75609"/>
                </a:lnTo>
                <a:lnTo>
                  <a:pt x="109992" y="69202"/>
                </a:lnTo>
                <a:lnTo>
                  <a:pt x="114008" y="62947"/>
                </a:lnTo>
                <a:lnTo>
                  <a:pt x="117677" y="56792"/>
                </a:lnTo>
                <a:lnTo>
                  <a:pt x="121116" y="51697"/>
                </a:lnTo>
                <a:lnTo>
                  <a:pt x="124400" y="47308"/>
                </a:lnTo>
                <a:lnTo>
                  <a:pt x="127582" y="43389"/>
                </a:lnTo>
                <a:lnTo>
                  <a:pt x="130695" y="38793"/>
                </a:lnTo>
                <a:lnTo>
                  <a:pt x="133763" y="33744"/>
                </a:lnTo>
                <a:lnTo>
                  <a:pt x="136800" y="28394"/>
                </a:lnTo>
                <a:lnTo>
                  <a:pt x="139817" y="23835"/>
                </a:lnTo>
                <a:lnTo>
                  <a:pt x="142821" y="19803"/>
                </a:lnTo>
                <a:lnTo>
                  <a:pt x="145815" y="16124"/>
                </a:lnTo>
                <a:lnTo>
                  <a:pt x="148804" y="12678"/>
                </a:lnTo>
                <a:lnTo>
                  <a:pt x="151789" y="9389"/>
                </a:lnTo>
                <a:lnTo>
                  <a:pt x="160211" y="393"/>
                </a:lnTo>
                <a:lnTo>
                  <a:pt x="165319" y="0"/>
                </a:lnTo>
                <a:lnTo>
                  <a:pt x="165776" y="937"/>
                </a:lnTo>
                <a:lnTo>
                  <a:pt x="165087" y="2554"/>
                </a:lnTo>
                <a:lnTo>
                  <a:pt x="163636" y="4624"/>
                </a:lnTo>
                <a:lnTo>
                  <a:pt x="162024" y="9570"/>
                </a:lnTo>
                <a:lnTo>
                  <a:pt x="161307" y="16067"/>
                </a:lnTo>
                <a:lnTo>
                  <a:pt x="160989" y="25570"/>
                </a:lnTo>
                <a:lnTo>
                  <a:pt x="160757" y="59534"/>
                </a:lnTo>
                <a:lnTo>
                  <a:pt x="160736" y="102787"/>
                </a:lnTo>
                <a:lnTo>
                  <a:pt x="159744" y="109149"/>
                </a:lnTo>
                <a:lnTo>
                  <a:pt x="158089" y="115375"/>
                </a:lnTo>
                <a:lnTo>
                  <a:pt x="155994" y="121510"/>
                </a:lnTo>
                <a:lnTo>
                  <a:pt x="154598" y="128576"/>
                </a:lnTo>
                <a:lnTo>
                  <a:pt x="153667" y="136264"/>
                </a:lnTo>
                <a:lnTo>
                  <a:pt x="153046" y="144365"/>
                </a:lnTo>
                <a:lnTo>
                  <a:pt x="152632" y="151751"/>
                </a:lnTo>
                <a:lnTo>
                  <a:pt x="152173" y="165248"/>
                </a:lnTo>
                <a:lnTo>
                  <a:pt x="151914" y="184004"/>
                </a:lnTo>
                <a:lnTo>
                  <a:pt x="152870" y="190083"/>
                </a:lnTo>
                <a:lnTo>
                  <a:pt x="154499" y="196120"/>
                </a:lnTo>
                <a:lnTo>
                  <a:pt x="156577" y="202129"/>
                </a:lnTo>
                <a:lnTo>
                  <a:pt x="158887" y="211451"/>
                </a:lnTo>
                <a:lnTo>
                  <a:pt x="159913" y="218902"/>
                </a:lnTo>
                <a:lnTo>
                  <a:pt x="160187" y="222278"/>
                </a:lnTo>
                <a:lnTo>
                  <a:pt x="160734" y="23200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InkAnnotation277"/>
          <p:cNvSpPr/>
          <p:nvPr/>
        </p:nvSpPr>
        <p:spPr>
          <a:xfrm>
            <a:off x="1964531" y="2866429"/>
            <a:ext cx="169665" cy="35720"/>
          </a:xfrm>
          <a:custGeom>
            <a:avLst/>
            <a:gdLst/>
            <a:ahLst/>
            <a:cxnLst/>
            <a:rect l="0" t="0" r="0" b="0"/>
            <a:pathLst>
              <a:path w="169665" h="35720">
                <a:moveTo>
                  <a:pt x="0" y="35719"/>
                </a:moveTo>
                <a:lnTo>
                  <a:pt x="4740" y="35719"/>
                </a:lnTo>
                <a:lnTo>
                  <a:pt x="7129" y="34727"/>
                </a:lnTo>
                <a:lnTo>
                  <a:pt x="9713" y="33073"/>
                </a:lnTo>
                <a:lnTo>
                  <a:pt x="12429" y="30978"/>
                </a:lnTo>
                <a:lnTo>
                  <a:pt x="16223" y="29582"/>
                </a:lnTo>
                <a:lnTo>
                  <a:pt x="20737" y="28651"/>
                </a:lnTo>
                <a:lnTo>
                  <a:pt x="25731" y="28030"/>
                </a:lnTo>
                <a:lnTo>
                  <a:pt x="32037" y="26625"/>
                </a:lnTo>
                <a:lnTo>
                  <a:pt x="39217" y="24695"/>
                </a:lnTo>
                <a:lnTo>
                  <a:pt x="55133" y="19905"/>
                </a:lnTo>
                <a:lnTo>
                  <a:pt x="72128" y="14469"/>
                </a:lnTo>
                <a:lnTo>
                  <a:pt x="81820" y="11631"/>
                </a:lnTo>
                <a:lnTo>
                  <a:pt x="103172" y="5831"/>
                </a:lnTo>
                <a:lnTo>
                  <a:pt x="113429" y="3887"/>
                </a:lnTo>
                <a:lnTo>
                  <a:pt x="123244" y="2592"/>
                </a:lnTo>
                <a:lnTo>
                  <a:pt x="132764" y="1728"/>
                </a:lnTo>
                <a:lnTo>
                  <a:pt x="141096" y="1152"/>
                </a:lnTo>
                <a:lnTo>
                  <a:pt x="148634" y="768"/>
                </a:lnTo>
                <a:lnTo>
                  <a:pt x="169664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InkAnnotation278"/>
          <p:cNvSpPr/>
          <p:nvPr/>
        </p:nvSpPr>
        <p:spPr>
          <a:xfrm>
            <a:off x="2250649" y="2839640"/>
            <a:ext cx="8562" cy="116087"/>
          </a:xfrm>
          <a:custGeom>
            <a:avLst/>
            <a:gdLst/>
            <a:ahLst/>
            <a:cxnLst/>
            <a:rect l="0" t="0" r="0" b="0"/>
            <a:pathLst>
              <a:path w="8562" h="116087">
                <a:moveTo>
                  <a:pt x="8561" y="0"/>
                </a:moveTo>
                <a:lnTo>
                  <a:pt x="8561" y="4741"/>
                </a:lnTo>
                <a:lnTo>
                  <a:pt x="7569" y="7129"/>
                </a:lnTo>
                <a:lnTo>
                  <a:pt x="5915" y="9713"/>
                </a:lnTo>
                <a:lnTo>
                  <a:pt x="3821" y="12429"/>
                </a:lnTo>
                <a:lnTo>
                  <a:pt x="2425" y="16224"/>
                </a:lnTo>
                <a:lnTo>
                  <a:pt x="1493" y="20737"/>
                </a:lnTo>
                <a:lnTo>
                  <a:pt x="873" y="25731"/>
                </a:lnTo>
                <a:lnTo>
                  <a:pt x="459" y="30053"/>
                </a:lnTo>
                <a:lnTo>
                  <a:pt x="183" y="33926"/>
                </a:lnTo>
                <a:lnTo>
                  <a:pt x="0" y="37500"/>
                </a:lnTo>
                <a:lnTo>
                  <a:pt x="869" y="41867"/>
                </a:lnTo>
                <a:lnTo>
                  <a:pt x="2441" y="46763"/>
                </a:lnTo>
                <a:lnTo>
                  <a:pt x="4481" y="52011"/>
                </a:lnTo>
                <a:lnTo>
                  <a:pt x="5841" y="57494"/>
                </a:lnTo>
                <a:lnTo>
                  <a:pt x="6748" y="63134"/>
                </a:lnTo>
                <a:lnTo>
                  <a:pt x="7352" y="68879"/>
                </a:lnTo>
                <a:lnTo>
                  <a:pt x="7755" y="73700"/>
                </a:lnTo>
                <a:lnTo>
                  <a:pt x="8024" y="77907"/>
                </a:lnTo>
                <a:lnTo>
                  <a:pt x="8203" y="81704"/>
                </a:lnTo>
                <a:lnTo>
                  <a:pt x="8402" y="91214"/>
                </a:lnTo>
                <a:lnTo>
                  <a:pt x="8561" y="11608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InkAnnotation279"/>
          <p:cNvSpPr/>
          <p:nvPr/>
        </p:nvSpPr>
        <p:spPr>
          <a:xfrm>
            <a:off x="2169914" y="2884400"/>
            <a:ext cx="116087" cy="17749"/>
          </a:xfrm>
          <a:custGeom>
            <a:avLst/>
            <a:gdLst/>
            <a:ahLst/>
            <a:cxnLst/>
            <a:rect l="0" t="0" r="0" b="0"/>
            <a:pathLst>
              <a:path w="116087" h="17749">
                <a:moveTo>
                  <a:pt x="0" y="17748"/>
                </a:moveTo>
                <a:lnTo>
                  <a:pt x="0" y="13007"/>
                </a:lnTo>
                <a:lnTo>
                  <a:pt x="992" y="11611"/>
                </a:lnTo>
                <a:lnTo>
                  <a:pt x="2646" y="10680"/>
                </a:lnTo>
                <a:lnTo>
                  <a:pt x="7688" y="9186"/>
                </a:lnTo>
                <a:lnTo>
                  <a:pt x="10086" y="8071"/>
                </a:lnTo>
                <a:lnTo>
                  <a:pt x="18042" y="4187"/>
                </a:lnTo>
                <a:lnTo>
                  <a:pt x="21950" y="2754"/>
                </a:lnTo>
                <a:lnTo>
                  <a:pt x="25547" y="1799"/>
                </a:lnTo>
                <a:lnTo>
                  <a:pt x="28938" y="1162"/>
                </a:lnTo>
                <a:lnTo>
                  <a:pt x="34174" y="737"/>
                </a:lnTo>
                <a:lnTo>
                  <a:pt x="40642" y="454"/>
                </a:lnTo>
                <a:lnTo>
                  <a:pt x="55766" y="140"/>
                </a:lnTo>
                <a:lnTo>
                  <a:pt x="72410" y="0"/>
                </a:lnTo>
                <a:lnTo>
                  <a:pt x="80023" y="955"/>
                </a:lnTo>
                <a:lnTo>
                  <a:pt x="87083" y="2584"/>
                </a:lnTo>
                <a:lnTo>
                  <a:pt x="93774" y="4662"/>
                </a:lnTo>
                <a:lnTo>
                  <a:pt x="99227" y="6047"/>
                </a:lnTo>
                <a:lnTo>
                  <a:pt x="103854" y="6971"/>
                </a:lnTo>
                <a:lnTo>
                  <a:pt x="116086" y="881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InkAnnotation280"/>
          <p:cNvSpPr/>
          <p:nvPr/>
        </p:nvSpPr>
        <p:spPr>
          <a:xfrm>
            <a:off x="2127184" y="2795150"/>
            <a:ext cx="260974" cy="249874"/>
          </a:xfrm>
          <a:custGeom>
            <a:avLst/>
            <a:gdLst/>
            <a:ahLst/>
            <a:cxnLst/>
            <a:rect l="0" t="0" r="0" b="0"/>
            <a:pathLst>
              <a:path w="260974" h="249874">
                <a:moveTo>
                  <a:pt x="221323" y="249873"/>
                </a:moveTo>
                <a:lnTo>
                  <a:pt x="170521" y="249873"/>
                </a:lnTo>
                <a:lnTo>
                  <a:pt x="164635" y="248881"/>
                </a:lnTo>
                <a:lnTo>
                  <a:pt x="158727" y="247227"/>
                </a:lnTo>
                <a:lnTo>
                  <a:pt x="152803" y="245132"/>
                </a:lnTo>
                <a:lnTo>
                  <a:pt x="146870" y="243736"/>
                </a:lnTo>
                <a:lnTo>
                  <a:pt x="140930" y="242805"/>
                </a:lnTo>
                <a:lnTo>
                  <a:pt x="134985" y="242184"/>
                </a:lnTo>
                <a:lnTo>
                  <a:pt x="129038" y="240779"/>
                </a:lnTo>
                <a:lnTo>
                  <a:pt x="123089" y="238849"/>
                </a:lnTo>
                <a:lnTo>
                  <a:pt x="117139" y="236570"/>
                </a:lnTo>
                <a:lnTo>
                  <a:pt x="111187" y="234059"/>
                </a:lnTo>
                <a:lnTo>
                  <a:pt x="105235" y="231393"/>
                </a:lnTo>
                <a:lnTo>
                  <a:pt x="99283" y="228623"/>
                </a:lnTo>
                <a:lnTo>
                  <a:pt x="93330" y="224792"/>
                </a:lnTo>
                <a:lnTo>
                  <a:pt x="87377" y="220254"/>
                </a:lnTo>
                <a:lnTo>
                  <a:pt x="81424" y="215245"/>
                </a:lnTo>
                <a:lnTo>
                  <a:pt x="75471" y="210912"/>
                </a:lnTo>
                <a:lnTo>
                  <a:pt x="69518" y="207032"/>
                </a:lnTo>
                <a:lnTo>
                  <a:pt x="63565" y="203453"/>
                </a:lnTo>
                <a:lnTo>
                  <a:pt x="57612" y="199082"/>
                </a:lnTo>
                <a:lnTo>
                  <a:pt x="51659" y="194184"/>
                </a:lnTo>
                <a:lnTo>
                  <a:pt x="45706" y="188935"/>
                </a:lnTo>
                <a:lnTo>
                  <a:pt x="33800" y="177810"/>
                </a:lnTo>
                <a:lnTo>
                  <a:pt x="27847" y="172065"/>
                </a:lnTo>
                <a:lnTo>
                  <a:pt x="22886" y="166251"/>
                </a:lnTo>
                <a:lnTo>
                  <a:pt x="18586" y="160391"/>
                </a:lnTo>
                <a:lnTo>
                  <a:pt x="14728" y="154499"/>
                </a:lnTo>
                <a:lnTo>
                  <a:pt x="11163" y="148587"/>
                </a:lnTo>
                <a:lnTo>
                  <a:pt x="7794" y="142662"/>
                </a:lnTo>
                <a:lnTo>
                  <a:pt x="4557" y="136727"/>
                </a:lnTo>
                <a:lnTo>
                  <a:pt x="2398" y="130786"/>
                </a:lnTo>
                <a:lnTo>
                  <a:pt x="959" y="124841"/>
                </a:lnTo>
                <a:lnTo>
                  <a:pt x="0" y="118893"/>
                </a:lnTo>
                <a:lnTo>
                  <a:pt x="352" y="112944"/>
                </a:lnTo>
                <a:lnTo>
                  <a:pt x="1579" y="106993"/>
                </a:lnTo>
                <a:lnTo>
                  <a:pt x="3390" y="101042"/>
                </a:lnTo>
                <a:lnTo>
                  <a:pt x="4597" y="95089"/>
                </a:lnTo>
                <a:lnTo>
                  <a:pt x="5401" y="89137"/>
                </a:lnTo>
                <a:lnTo>
                  <a:pt x="5938" y="83184"/>
                </a:lnTo>
                <a:lnTo>
                  <a:pt x="8280" y="78224"/>
                </a:lnTo>
                <a:lnTo>
                  <a:pt x="11825" y="73925"/>
                </a:lnTo>
                <a:lnTo>
                  <a:pt x="16174" y="70066"/>
                </a:lnTo>
                <a:lnTo>
                  <a:pt x="20065" y="65510"/>
                </a:lnTo>
                <a:lnTo>
                  <a:pt x="23651" y="60487"/>
                </a:lnTo>
                <a:lnTo>
                  <a:pt x="27034" y="55155"/>
                </a:lnTo>
                <a:lnTo>
                  <a:pt x="31273" y="49615"/>
                </a:lnTo>
                <a:lnTo>
                  <a:pt x="36084" y="43938"/>
                </a:lnTo>
                <a:lnTo>
                  <a:pt x="41276" y="38169"/>
                </a:lnTo>
                <a:lnTo>
                  <a:pt x="46721" y="33331"/>
                </a:lnTo>
                <a:lnTo>
                  <a:pt x="52336" y="29113"/>
                </a:lnTo>
                <a:lnTo>
                  <a:pt x="58064" y="25309"/>
                </a:lnTo>
                <a:lnTo>
                  <a:pt x="64858" y="21781"/>
                </a:lnTo>
                <a:lnTo>
                  <a:pt x="72365" y="18436"/>
                </a:lnTo>
                <a:lnTo>
                  <a:pt x="80346" y="15214"/>
                </a:lnTo>
                <a:lnTo>
                  <a:pt x="87651" y="12075"/>
                </a:lnTo>
                <a:lnTo>
                  <a:pt x="101059" y="5940"/>
                </a:lnTo>
                <a:lnTo>
                  <a:pt x="108405" y="3907"/>
                </a:lnTo>
                <a:lnTo>
                  <a:pt x="116279" y="2552"/>
                </a:lnTo>
                <a:lnTo>
                  <a:pt x="124505" y="1649"/>
                </a:lnTo>
                <a:lnTo>
                  <a:pt x="132965" y="1046"/>
                </a:lnTo>
                <a:lnTo>
                  <a:pt x="141582" y="645"/>
                </a:lnTo>
                <a:lnTo>
                  <a:pt x="165285" y="79"/>
                </a:lnTo>
                <a:lnTo>
                  <a:pt x="172058" y="0"/>
                </a:lnTo>
                <a:lnTo>
                  <a:pt x="179550" y="939"/>
                </a:lnTo>
                <a:lnTo>
                  <a:pt x="187521" y="2558"/>
                </a:lnTo>
                <a:lnTo>
                  <a:pt x="195812" y="4629"/>
                </a:lnTo>
                <a:lnTo>
                  <a:pt x="203323" y="7002"/>
                </a:lnTo>
                <a:lnTo>
                  <a:pt x="210316" y="9576"/>
                </a:lnTo>
                <a:lnTo>
                  <a:pt x="216962" y="12284"/>
                </a:lnTo>
                <a:lnTo>
                  <a:pt x="222384" y="15082"/>
                </a:lnTo>
                <a:lnTo>
                  <a:pt x="226992" y="17940"/>
                </a:lnTo>
                <a:lnTo>
                  <a:pt x="231055" y="20837"/>
                </a:lnTo>
                <a:lnTo>
                  <a:pt x="234757" y="24752"/>
                </a:lnTo>
                <a:lnTo>
                  <a:pt x="238216" y="29347"/>
                </a:lnTo>
                <a:lnTo>
                  <a:pt x="241515" y="34395"/>
                </a:lnTo>
                <a:lnTo>
                  <a:pt x="244707" y="38752"/>
                </a:lnTo>
                <a:lnTo>
                  <a:pt x="250898" y="46239"/>
                </a:lnTo>
                <a:lnTo>
                  <a:pt x="253938" y="50617"/>
                </a:lnTo>
                <a:lnTo>
                  <a:pt x="256957" y="55520"/>
                </a:lnTo>
                <a:lnTo>
                  <a:pt x="259962" y="60773"/>
                </a:lnTo>
                <a:lnTo>
                  <a:pt x="260973" y="66259"/>
                </a:lnTo>
                <a:lnTo>
                  <a:pt x="260655" y="71901"/>
                </a:lnTo>
                <a:lnTo>
                  <a:pt x="259451" y="77647"/>
                </a:lnTo>
                <a:lnTo>
                  <a:pt x="258648" y="83462"/>
                </a:lnTo>
                <a:lnTo>
                  <a:pt x="258113" y="89323"/>
                </a:lnTo>
                <a:lnTo>
                  <a:pt x="257756" y="95214"/>
                </a:lnTo>
                <a:lnTo>
                  <a:pt x="256526" y="101127"/>
                </a:lnTo>
                <a:lnTo>
                  <a:pt x="254714" y="107052"/>
                </a:lnTo>
                <a:lnTo>
                  <a:pt x="252513" y="112987"/>
                </a:lnTo>
                <a:lnTo>
                  <a:pt x="244676" y="135562"/>
                </a:lnTo>
                <a:lnTo>
                  <a:pt x="241853" y="141915"/>
                </a:lnTo>
                <a:lnTo>
                  <a:pt x="238978" y="147143"/>
                </a:lnTo>
                <a:lnTo>
                  <a:pt x="236070" y="151621"/>
                </a:lnTo>
                <a:lnTo>
                  <a:pt x="232147" y="156590"/>
                </a:lnTo>
                <a:lnTo>
                  <a:pt x="227547" y="161888"/>
                </a:lnTo>
                <a:lnTo>
                  <a:pt x="222496" y="167404"/>
                </a:lnTo>
                <a:lnTo>
                  <a:pt x="211592" y="178824"/>
                </a:lnTo>
                <a:lnTo>
                  <a:pt x="205906" y="184647"/>
                </a:lnTo>
                <a:lnTo>
                  <a:pt x="200131" y="189522"/>
                </a:lnTo>
                <a:lnTo>
                  <a:pt x="194297" y="193764"/>
                </a:lnTo>
                <a:lnTo>
                  <a:pt x="188423" y="197584"/>
                </a:lnTo>
                <a:lnTo>
                  <a:pt x="183515" y="202115"/>
                </a:lnTo>
                <a:lnTo>
                  <a:pt x="179250" y="207120"/>
                </a:lnTo>
                <a:lnTo>
                  <a:pt x="175415" y="212442"/>
                </a:lnTo>
                <a:lnTo>
                  <a:pt x="170874" y="216981"/>
                </a:lnTo>
                <a:lnTo>
                  <a:pt x="165863" y="221000"/>
                </a:lnTo>
                <a:lnTo>
                  <a:pt x="160537" y="224671"/>
                </a:lnTo>
                <a:lnTo>
                  <a:pt x="155995" y="228111"/>
                </a:lnTo>
                <a:lnTo>
                  <a:pt x="148301" y="234579"/>
                </a:lnTo>
                <a:lnTo>
                  <a:pt x="141575" y="240760"/>
                </a:lnTo>
                <a:lnTo>
                  <a:pt x="132026" y="24987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InkAnnotation281"/>
          <p:cNvSpPr/>
          <p:nvPr/>
        </p:nvSpPr>
        <p:spPr>
          <a:xfrm>
            <a:off x="2419955" y="2777132"/>
            <a:ext cx="151263" cy="214276"/>
          </a:xfrm>
          <a:custGeom>
            <a:avLst/>
            <a:gdLst/>
            <a:ahLst/>
            <a:cxnLst/>
            <a:rect l="0" t="0" r="0" b="0"/>
            <a:pathLst>
              <a:path w="151263" h="214276">
                <a:moveTo>
                  <a:pt x="44638" y="35719"/>
                </a:moveTo>
                <a:lnTo>
                  <a:pt x="44638" y="48148"/>
                </a:lnTo>
                <a:lnTo>
                  <a:pt x="43646" y="51942"/>
                </a:lnTo>
                <a:lnTo>
                  <a:pt x="41992" y="56456"/>
                </a:lnTo>
                <a:lnTo>
                  <a:pt x="39897" y="61450"/>
                </a:lnTo>
                <a:lnTo>
                  <a:pt x="38501" y="65772"/>
                </a:lnTo>
                <a:lnTo>
                  <a:pt x="37570" y="69645"/>
                </a:lnTo>
                <a:lnTo>
                  <a:pt x="36950" y="73219"/>
                </a:lnTo>
                <a:lnTo>
                  <a:pt x="35544" y="77586"/>
                </a:lnTo>
                <a:lnTo>
                  <a:pt x="33614" y="82482"/>
                </a:lnTo>
                <a:lnTo>
                  <a:pt x="31336" y="87730"/>
                </a:lnTo>
                <a:lnTo>
                  <a:pt x="29817" y="93213"/>
                </a:lnTo>
                <a:lnTo>
                  <a:pt x="28804" y="98853"/>
                </a:lnTo>
                <a:lnTo>
                  <a:pt x="28129" y="104598"/>
                </a:lnTo>
                <a:lnTo>
                  <a:pt x="26687" y="110411"/>
                </a:lnTo>
                <a:lnTo>
                  <a:pt x="24733" y="116272"/>
                </a:lnTo>
                <a:lnTo>
                  <a:pt x="22438" y="122163"/>
                </a:lnTo>
                <a:lnTo>
                  <a:pt x="19916" y="128075"/>
                </a:lnTo>
                <a:lnTo>
                  <a:pt x="14468" y="139935"/>
                </a:lnTo>
                <a:lnTo>
                  <a:pt x="12618" y="145876"/>
                </a:lnTo>
                <a:lnTo>
                  <a:pt x="11386" y="151821"/>
                </a:lnTo>
                <a:lnTo>
                  <a:pt x="10563" y="157769"/>
                </a:lnTo>
                <a:lnTo>
                  <a:pt x="9023" y="162726"/>
                </a:lnTo>
                <a:lnTo>
                  <a:pt x="7004" y="167023"/>
                </a:lnTo>
                <a:lnTo>
                  <a:pt x="4666" y="170880"/>
                </a:lnTo>
                <a:lnTo>
                  <a:pt x="3107" y="175436"/>
                </a:lnTo>
                <a:lnTo>
                  <a:pt x="2068" y="180457"/>
                </a:lnTo>
                <a:lnTo>
                  <a:pt x="1375" y="185789"/>
                </a:lnTo>
                <a:lnTo>
                  <a:pt x="914" y="190336"/>
                </a:lnTo>
                <a:lnTo>
                  <a:pt x="606" y="194359"/>
                </a:lnTo>
                <a:lnTo>
                  <a:pt x="111" y="203205"/>
                </a:lnTo>
                <a:lnTo>
                  <a:pt x="26" y="209478"/>
                </a:lnTo>
                <a:lnTo>
                  <a:pt x="0" y="212880"/>
                </a:lnTo>
                <a:lnTo>
                  <a:pt x="989" y="213358"/>
                </a:lnTo>
                <a:lnTo>
                  <a:pt x="4733" y="213888"/>
                </a:lnTo>
                <a:lnTo>
                  <a:pt x="7121" y="214030"/>
                </a:lnTo>
                <a:lnTo>
                  <a:pt x="12419" y="214187"/>
                </a:lnTo>
                <a:lnTo>
                  <a:pt x="20981" y="214275"/>
                </a:lnTo>
                <a:lnTo>
                  <a:pt x="24898" y="213296"/>
                </a:lnTo>
                <a:lnTo>
                  <a:pt x="29494" y="211650"/>
                </a:lnTo>
                <a:lnTo>
                  <a:pt x="34542" y="209561"/>
                </a:lnTo>
                <a:lnTo>
                  <a:pt x="38899" y="208168"/>
                </a:lnTo>
                <a:lnTo>
                  <a:pt x="42797" y="207240"/>
                </a:lnTo>
                <a:lnTo>
                  <a:pt x="46387" y="206621"/>
                </a:lnTo>
                <a:lnTo>
                  <a:pt x="50765" y="205216"/>
                </a:lnTo>
                <a:lnTo>
                  <a:pt x="55668" y="203287"/>
                </a:lnTo>
                <a:lnTo>
                  <a:pt x="60921" y="201009"/>
                </a:lnTo>
                <a:lnTo>
                  <a:pt x="65415" y="198498"/>
                </a:lnTo>
                <a:lnTo>
                  <a:pt x="69403" y="195833"/>
                </a:lnTo>
                <a:lnTo>
                  <a:pt x="73055" y="193063"/>
                </a:lnTo>
                <a:lnTo>
                  <a:pt x="77473" y="190224"/>
                </a:lnTo>
                <a:lnTo>
                  <a:pt x="82403" y="187340"/>
                </a:lnTo>
                <a:lnTo>
                  <a:pt x="87674" y="184425"/>
                </a:lnTo>
                <a:lnTo>
                  <a:pt x="92180" y="181489"/>
                </a:lnTo>
                <a:lnTo>
                  <a:pt x="96177" y="178539"/>
                </a:lnTo>
                <a:lnTo>
                  <a:pt x="99833" y="175581"/>
                </a:lnTo>
                <a:lnTo>
                  <a:pt x="103263" y="172617"/>
                </a:lnTo>
                <a:lnTo>
                  <a:pt x="106541" y="169648"/>
                </a:lnTo>
                <a:lnTo>
                  <a:pt x="109719" y="166677"/>
                </a:lnTo>
                <a:lnTo>
                  <a:pt x="111838" y="163704"/>
                </a:lnTo>
                <a:lnTo>
                  <a:pt x="114192" y="157755"/>
                </a:lnTo>
                <a:lnTo>
                  <a:pt x="117884" y="151803"/>
                </a:lnTo>
                <a:lnTo>
                  <a:pt x="120258" y="148827"/>
                </a:lnTo>
                <a:lnTo>
                  <a:pt x="121840" y="145851"/>
                </a:lnTo>
                <a:lnTo>
                  <a:pt x="123599" y="139898"/>
                </a:lnTo>
                <a:lnTo>
                  <a:pt x="123075" y="136922"/>
                </a:lnTo>
                <a:lnTo>
                  <a:pt x="119848" y="130969"/>
                </a:lnTo>
                <a:lnTo>
                  <a:pt x="117193" y="126780"/>
                </a:lnTo>
                <a:lnTo>
                  <a:pt x="113927" y="123154"/>
                </a:lnTo>
                <a:lnTo>
                  <a:pt x="111666" y="120798"/>
                </a:lnTo>
                <a:lnTo>
                  <a:pt x="109167" y="119227"/>
                </a:lnTo>
                <a:lnTo>
                  <a:pt x="106509" y="118180"/>
                </a:lnTo>
                <a:lnTo>
                  <a:pt x="103745" y="117482"/>
                </a:lnTo>
                <a:lnTo>
                  <a:pt x="99917" y="116024"/>
                </a:lnTo>
                <a:lnTo>
                  <a:pt x="95381" y="114061"/>
                </a:lnTo>
                <a:lnTo>
                  <a:pt x="90373" y="111759"/>
                </a:lnTo>
                <a:lnTo>
                  <a:pt x="86042" y="110225"/>
                </a:lnTo>
                <a:lnTo>
                  <a:pt x="82163" y="109202"/>
                </a:lnTo>
                <a:lnTo>
                  <a:pt x="73548" y="107560"/>
                </a:lnTo>
                <a:lnTo>
                  <a:pt x="69724" y="107336"/>
                </a:lnTo>
                <a:lnTo>
                  <a:pt x="67315" y="107276"/>
                </a:lnTo>
                <a:lnTo>
                  <a:pt x="65709" y="106244"/>
                </a:lnTo>
                <a:lnTo>
                  <a:pt x="64639" y="104564"/>
                </a:lnTo>
                <a:lnTo>
                  <a:pt x="62623" y="98598"/>
                </a:lnTo>
                <a:lnTo>
                  <a:pt x="67275" y="98337"/>
                </a:lnTo>
                <a:lnTo>
                  <a:pt x="68659" y="97308"/>
                </a:lnTo>
                <a:lnTo>
                  <a:pt x="69582" y="95630"/>
                </a:lnTo>
                <a:lnTo>
                  <a:pt x="70197" y="93519"/>
                </a:lnTo>
                <a:lnTo>
                  <a:pt x="72591" y="92112"/>
                </a:lnTo>
                <a:lnTo>
                  <a:pt x="76172" y="91173"/>
                </a:lnTo>
                <a:lnTo>
                  <a:pt x="80543" y="90548"/>
                </a:lnTo>
                <a:lnTo>
                  <a:pt x="84450" y="89139"/>
                </a:lnTo>
                <a:lnTo>
                  <a:pt x="88046" y="87207"/>
                </a:lnTo>
                <a:lnTo>
                  <a:pt x="91436" y="84927"/>
                </a:lnTo>
                <a:lnTo>
                  <a:pt x="94688" y="82415"/>
                </a:lnTo>
                <a:lnTo>
                  <a:pt x="97849" y="79748"/>
                </a:lnTo>
                <a:lnTo>
                  <a:pt x="100948" y="76978"/>
                </a:lnTo>
                <a:lnTo>
                  <a:pt x="104998" y="75131"/>
                </a:lnTo>
                <a:lnTo>
                  <a:pt x="109682" y="73900"/>
                </a:lnTo>
                <a:lnTo>
                  <a:pt x="114790" y="73079"/>
                </a:lnTo>
                <a:lnTo>
                  <a:pt x="119187" y="71540"/>
                </a:lnTo>
                <a:lnTo>
                  <a:pt x="123111" y="69521"/>
                </a:lnTo>
                <a:lnTo>
                  <a:pt x="126719" y="67183"/>
                </a:lnTo>
                <a:lnTo>
                  <a:pt x="130116" y="65625"/>
                </a:lnTo>
                <a:lnTo>
                  <a:pt x="133374" y="64586"/>
                </a:lnTo>
                <a:lnTo>
                  <a:pt x="136537" y="63893"/>
                </a:lnTo>
                <a:lnTo>
                  <a:pt x="139639" y="62439"/>
                </a:lnTo>
                <a:lnTo>
                  <a:pt x="142698" y="60478"/>
                </a:lnTo>
                <a:lnTo>
                  <a:pt x="145730" y="58178"/>
                </a:lnTo>
                <a:lnTo>
                  <a:pt x="147752" y="55653"/>
                </a:lnTo>
                <a:lnTo>
                  <a:pt x="149099" y="52977"/>
                </a:lnTo>
                <a:lnTo>
                  <a:pt x="150597" y="47358"/>
                </a:lnTo>
                <a:lnTo>
                  <a:pt x="151262" y="41553"/>
                </a:lnTo>
                <a:lnTo>
                  <a:pt x="150447" y="39609"/>
                </a:lnTo>
                <a:lnTo>
                  <a:pt x="148912" y="38312"/>
                </a:lnTo>
                <a:lnTo>
                  <a:pt x="146896" y="37448"/>
                </a:lnTo>
                <a:lnTo>
                  <a:pt x="145552" y="35879"/>
                </a:lnTo>
                <a:lnTo>
                  <a:pt x="144656" y="33841"/>
                </a:lnTo>
                <a:lnTo>
                  <a:pt x="144059" y="31491"/>
                </a:lnTo>
                <a:lnTo>
                  <a:pt x="141676" y="28931"/>
                </a:lnTo>
                <a:lnTo>
                  <a:pt x="138104" y="26233"/>
                </a:lnTo>
                <a:lnTo>
                  <a:pt x="133738" y="23442"/>
                </a:lnTo>
                <a:lnTo>
                  <a:pt x="129835" y="21581"/>
                </a:lnTo>
                <a:lnTo>
                  <a:pt x="126240" y="20341"/>
                </a:lnTo>
                <a:lnTo>
                  <a:pt x="122852" y="19513"/>
                </a:lnTo>
                <a:lnTo>
                  <a:pt x="119601" y="17970"/>
                </a:lnTo>
                <a:lnTo>
                  <a:pt x="116441" y="15949"/>
                </a:lnTo>
                <a:lnTo>
                  <a:pt x="113343" y="13609"/>
                </a:lnTo>
                <a:lnTo>
                  <a:pt x="109293" y="12049"/>
                </a:lnTo>
                <a:lnTo>
                  <a:pt x="104608" y="11010"/>
                </a:lnTo>
                <a:lnTo>
                  <a:pt x="99501" y="10316"/>
                </a:lnTo>
                <a:lnTo>
                  <a:pt x="95104" y="8862"/>
                </a:lnTo>
                <a:lnTo>
                  <a:pt x="91180" y="6900"/>
                </a:lnTo>
                <a:lnTo>
                  <a:pt x="87573" y="4600"/>
                </a:lnTo>
                <a:lnTo>
                  <a:pt x="83183" y="3067"/>
                </a:lnTo>
                <a:lnTo>
                  <a:pt x="78272" y="2045"/>
                </a:lnTo>
                <a:lnTo>
                  <a:pt x="73014" y="1363"/>
                </a:lnTo>
                <a:lnTo>
                  <a:pt x="68516" y="909"/>
                </a:lnTo>
                <a:lnTo>
                  <a:pt x="64526" y="606"/>
                </a:lnTo>
                <a:lnTo>
                  <a:pt x="5356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InkAnnotation282"/>
          <p:cNvSpPr/>
          <p:nvPr/>
        </p:nvSpPr>
        <p:spPr>
          <a:xfrm>
            <a:off x="2500312" y="2741414"/>
            <a:ext cx="169662" cy="330396"/>
          </a:xfrm>
          <a:custGeom>
            <a:avLst/>
            <a:gdLst/>
            <a:ahLst/>
            <a:cxnLst/>
            <a:rect l="0" t="0" r="0" b="0"/>
            <a:pathLst>
              <a:path w="169662" h="330396">
                <a:moveTo>
                  <a:pt x="151805" y="0"/>
                </a:moveTo>
                <a:lnTo>
                  <a:pt x="151805" y="7688"/>
                </a:lnTo>
                <a:lnTo>
                  <a:pt x="156545" y="13302"/>
                </a:lnTo>
                <a:lnTo>
                  <a:pt x="157942" y="16805"/>
                </a:lnTo>
                <a:lnTo>
                  <a:pt x="159493" y="25989"/>
                </a:lnTo>
                <a:lnTo>
                  <a:pt x="160183" y="34040"/>
                </a:lnTo>
                <a:lnTo>
                  <a:pt x="160367" y="37576"/>
                </a:lnTo>
                <a:lnTo>
                  <a:pt x="163217" y="46797"/>
                </a:lnTo>
                <a:lnTo>
                  <a:pt x="165366" y="52034"/>
                </a:lnTo>
                <a:lnTo>
                  <a:pt x="166799" y="57509"/>
                </a:lnTo>
                <a:lnTo>
                  <a:pt x="167754" y="63144"/>
                </a:lnTo>
                <a:lnTo>
                  <a:pt x="168390" y="68885"/>
                </a:lnTo>
                <a:lnTo>
                  <a:pt x="168815" y="74697"/>
                </a:lnTo>
                <a:lnTo>
                  <a:pt x="169098" y="80555"/>
                </a:lnTo>
                <a:lnTo>
                  <a:pt x="169413" y="92357"/>
                </a:lnTo>
                <a:lnTo>
                  <a:pt x="169661" y="165447"/>
                </a:lnTo>
                <a:lnTo>
                  <a:pt x="168670" y="170821"/>
                </a:lnTo>
                <a:lnTo>
                  <a:pt x="164923" y="179439"/>
                </a:lnTo>
                <a:lnTo>
                  <a:pt x="148673" y="211671"/>
                </a:lnTo>
                <a:lnTo>
                  <a:pt x="145748" y="216520"/>
                </a:lnTo>
                <a:lnTo>
                  <a:pt x="142806" y="220745"/>
                </a:lnTo>
                <a:lnTo>
                  <a:pt x="139853" y="224554"/>
                </a:lnTo>
                <a:lnTo>
                  <a:pt x="135899" y="229077"/>
                </a:lnTo>
                <a:lnTo>
                  <a:pt x="131279" y="234078"/>
                </a:lnTo>
                <a:lnTo>
                  <a:pt x="114347" y="251620"/>
                </a:lnTo>
                <a:lnTo>
                  <a:pt x="104546" y="261526"/>
                </a:lnTo>
                <a:lnTo>
                  <a:pt x="100455" y="264640"/>
                </a:lnTo>
                <a:lnTo>
                  <a:pt x="95744" y="267707"/>
                </a:lnTo>
                <a:lnTo>
                  <a:pt x="90618" y="270745"/>
                </a:lnTo>
                <a:lnTo>
                  <a:pt x="86209" y="273762"/>
                </a:lnTo>
                <a:lnTo>
                  <a:pt x="82277" y="276766"/>
                </a:lnTo>
                <a:lnTo>
                  <a:pt x="78664" y="279760"/>
                </a:lnTo>
                <a:lnTo>
                  <a:pt x="75263" y="282749"/>
                </a:lnTo>
                <a:lnTo>
                  <a:pt x="72004" y="285733"/>
                </a:lnTo>
                <a:lnTo>
                  <a:pt x="68838" y="288715"/>
                </a:lnTo>
                <a:lnTo>
                  <a:pt x="64744" y="291696"/>
                </a:lnTo>
                <a:lnTo>
                  <a:pt x="60030" y="294674"/>
                </a:lnTo>
                <a:lnTo>
                  <a:pt x="54902" y="297653"/>
                </a:lnTo>
                <a:lnTo>
                  <a:pt x="50492" y="300630"/>
                </a:lnTo>
                <a:lnTo>
                  <a:pt x="46560" y="303608"/>
                </a:lnTo>
                <a:lnTo>
                  <a:pt x="42946" y="306585"/>
                </a:lnTo>
                <a:lnTo>
                  <a:pt x="39545" y="308569"/>
                </a:lnTo>
                <a:lnTo>
                  <a:pt x="36285" y="309892"/>
                </a:lnTo>
                <a:lnTo>
                  <a:pt x="33120" y="310775"/>
                </a:lnTo>
                <a:lnTo>
                  <a:pt x="30017" y="312355"/>
                </a:lnTo>
                <a:lnTo>
                  <a:pt x="26957" y="314400"/>
                </a:lnTo>
                <a:lnTo>
                  <a:pt x="23925" y="316756"/>
                </a:lnTo>
                <a:lnTo>
                  <a:pt x="20910" y="318327"/>
                </a:lnTo>
                <a:lnTo>
                  <a:pt x="17909" y="319374"/>
                </a:lnTo>
                <a:lnTo>
                  <a:pt x="10703" y="321055"/>
                </a:lnTo>
                <a:lnTo>
                  <a:pt x="7072" y="321284"/>
                </a:lnTo>
                <a:lnTo>
                  <a:pt x="4715" y="321346"/>
                </a:lnTo>
                <a:lnTo>
                  <a:pt x="3143" y="322379"/>
                </a:lnTo>
                <a:lnTo>
                  <a:pt x="2095" y="324060"/>
                </a:lnTo>
                <a:lnTo>
                  <a:pt x="1" y="330395"/>
                </a:lnTo>
                <a:lnTo>
                  <a:pt x="0" y="32146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InkAnnotation283"/>
          <p:cNvSpPr/>
          <p:nvPr/>
        </p:nvSpPr>
        <p:spPr>
          <a:xfrm>
            <a:off x="1455539" y="3286125"/>
            <a:ext cx="44649" cy="151805"/>
          </a:xfrm>
          <a:custGeom>
            <a:avLst/>
            <a:gdLst/>
            <a:ahLst/>
            <a:cxnLst/>
            <a:rect l="0" t="0" r="0" b="0"/>
            <a:pathLst>
              <a:path w="44649" h="151805">
                <a:moveTo>
                  <a:pt x="0" y="0"/>
                </a:moveTo>
                <a:lnTo>
                  <a:pt x="0" y="52292"/>
                </a:lnTo>
                <a:lnTo>
                  <a:pt x="992" y="56689"/>
                </a:lnTo>
                <a:lnTo>
                  <a:pt x="2645" y="60613"/>
                </a:lnTo>
                <a:lnTo>
                  <a:pt x="4740" y="64221"/>
                </a:lnTo>
                <a:lnTo>
                  <a:pt x="6136" y="68611"/>
                </a:lnTo>
                <a:lnTo>
                  <a:pt x="7067" y="73522"/>
                </a:lnTo>
                <a:lnTo>
                  <a:pt x="7688" y="78780"/>
                </a:lnTo>
                <a:lnTo>
                  <a:pt x="8102" y="83278"/>
                </a:lnTo>
                <a:lnTo>
                  <a:pt x="8377" y="87268"/>
                </a:lnTo>
                <a:lnTo>
                  <a:pt x="8561" y="90921"/>
                </a:lnTo>
                <a:lnTo>
                  <a:pt x="8766" y="100271"/>
                </a:lnTo>
                <a:lnTo>
                  <a:pt x="8820" y="105542"/>
                </a:lnTo>
                <a:lnTo>
                  <a:pt x="9849" y="110049"/>
                </a:lnTo>
                <a:lnTo>
                  <a:pt x="11526" y="114046"/>
                </a:lnTo>
                <a:lnTo>
                  <a:pt x="13637" y="117702"/>
                </a:lnTo>
                <a:lnTo>
                  <a:pt x="15044" y="121132"/>
                </a:lnTo>
                <a:lnTo>
                  <a:pt x="15983" y="124411"/>
                </a:lnTo>
                <a:lnTo>
                  <a:pt x="16608" y="127589"/>
                </a:lnTo>
                <a:lnTo>
                  <a:pt x="20001" y="130700"/>
                </a:lnTo>
                <a:lnTo>
                  <a:pt x="25240" y="133766"/>
                </a:lnTo>
                <a:lnTo>
                  <a:pt x="40814" y="141075"/>
                </a:lnTo>
                <a:lnTo>
                  <a:pt x="42092" y="142667"/>
                </a:lnTo>
                <a:lnTo>
                  <a:pt x="42944" y="144721"/>
                </a:lnTo>
                <a:lnTo>
                  <a:pt x="44648" y="15180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InkAnnotation284"/>
          <p:cNvSpPr/>
          <p:nvPr/>
        </p:nvSpPr>
        <p:spPr>
          <a:xfrm>
            <a:off x="1339453" y="3357562"/>
            <a:ext cx="250032" cy="35720"/>
          </a:xfrm>
          <a:custGeom>
            <a:avLst/>
            <a:gdLst/>
            <a:ahLst/>
            <a:cxnLst/>
            <a:rect l="0" t="0" r="0" b="0"/>
            <a:pathLst>
              <a:path w="250032" h="35720">
                <a:moveTo>
                  <a:pt x="0" y="35719"/>
                </a:moveTo>
                <a:lnTo>
                  <a:pt x="13302" y="22416"/>
                </a:lnTo>
                <a:lnTo>
                  <a:pt x="16805" y="19905"/>
                </a:lnTo>
                <a:lnTo>
                  <a:pt x="21125" y="17239"/>
                </a:lnTo>
                <a:lnTo>
                  <a:pt x="25990" y="14469"/>
                </a:lnTo>
                <a:lnTo>
                  <a:pt x="32209" y="12623"/>
                </a:lnTo>
                <a:lnTo>
                  <a:pt x="39332" y="11392"/>
                </a:lnTo>
                <a:lnTo>
                  <a:pt x="47057" y="10571"/>
                </a:lnTo>
                <a:lnTo>
                  <a:pt x="55184" y="9032"/>
                </a:lnTo>
                <a:lnTo>
                  <a:pt x="63578" y="7014"/>
                </a:lnTo>
                <a:lnTo>
                  <a:pt x="72151" y="4675"/>
                </a:lnTo>
                <a:lnTo>
                  <a:pt x="81835" y="3117"/>
                </a:lnTo>
                <a:lnTo>
                  <a:pt x="92260" y="2078"/>
                </a:lnTo>
                <a:lnTo>
                  <a:pt x="103178" y="1386"/>
                </a:lnTo>
                <a:lnTo>
                  <a:pt x="114426" y="923"/>
                </a:lnTo>
                <a:lnTo>
                  <a:pt x="137507" y="410"/>
                </a:lnTo>
                <a:lnTo>
                  <a:pt x="25003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InkAnnotation285"/>
          <p:cNvSpPr/>
          <p:nvPr/>
        </p:nvSpPr>
        <p:spPr>
          <a:xfrm>
            <a:off x="1713086" y="3197354"/>
            <a:ext cx="242516" cy="276295"/>
          </a:xfrm>
          <a:custGeom>
            <a:avLst/>
            <a:gdLst/>
            <a:ahLst/>
            <a:cxnLst/>
            <a:rect l="0" t="0" r="0" b="0"/>
            <a:pathLst>
              <a:path w="242516" h="276295">
                <a:moveTo>
                  <a:pt x="1414" y="267364"/>
                </a:moveTo>
                <a:lnTo>
                  <a:pt x="1414" y="262624"/>
                </a:lnTo>
                <a:lnTo>
                  <a:pt x="2406" y="260235"/>
                </a:lnTo>
                <a:lnTo>
                  <a:pt x="8543" y="252133"/>
                </a:lnTo>
                <a:lnTo>
                  <a:pt x="13842" y="246374"/>
                </a:lnTo>
                <a:lnTo>
                  <a:pt x="12676" y="242456"/>
                </a:lnTo>
                <a:lnTo>
                  <a:pt x="8922" y="237860"/>
                </a:lnTo>
                <a:lnTo>
                  <a:pt x="3442" y="232812"/>
                </a:lnTo>
                <a:lnTo>
                  <a:pt x="782" y="227462"/>
                </a:lnTo>
                <a:lnTo>
                  <a:pt x="0" y="221911"/>
                </a:lnTo>
                <a:lnTo>
                  <a:pt x="471" y="216227"/>
                </a:lnTo>
                <a:lnTo>
                  <a:pt x="2770" y="210452"/>
                </a:lnTo>
                <a:lnTo>
                  <a:pt x="6286" y="204618"/>
                </a:lnTo>
                <a:lnTo>
                  <a:pt x="10615" y="198744"/>
                </a:lnTo>
                <a:lnTo>
                  <a:pt x="15486" y="192844"/>
                </a:lnTo>
                <a:lnTo>
                  <a:pt x="20717" y="186926"/>
                </a:lnTo>
                <a:lnTo>
                  <a:pt x="26189" y="180997"/>
                </a:lnTo>
                <a:lnTo>
                  <a:pt x="30829" y="175059"/>
                </a:lnTo>
                <a:lnTo>
                  <a:pt x="34914" y="169116"/>
                </a:lnTo>
                <a:lnTo>
                  <a:pt x="43092" y="156230"/>
                </a:lnTo>
                <a:lnTo>
                  <a:pt x="53341" y="140581"/>
                </a:lnTo>
                <a:lnTo>
                  <a:pt x="57860" y="133233"/>
                </a:lnTo>
                <a:lnTo>
                  <a:pt x="61865" y="126349"/>
                </a:lnTo>
                <a:lnTo>
                  <a:pt x="65527" y="119776"/>
                </a:lnTo>
                <a:lnTo>
                  <a:pt x="69953" y="113410"/>
                </a:lnTo>
                <a:lnTo>
                  <a:pt x="74888" y="107181"/>
                </a:lnTo>
                <a:lnTo>
                  <a:pt x="80162" y="101044"/>
                </a:lnTo>
                <a:lnTo>
                  <a:pt x="84670" y="94968"/>
                </a:lnTo>
                <a:lnTo>
                  <a:pt x="88668" y="88934"/>
                </a:lnTo>
                <a:lnTo>
                  <a:pt x="92325" y="82926"/>
                </a:lnTo>
                <a:lnTo>
                  <a:pt x="96748" y="76937"/>
                </a:lnTo>
                <a:lnTo>
                  <a:pt x="101681" y="70960"/>
                </a:lnTo>
                <a:lnTo>
                  <a:pt x="106954" y="64990"/>
                </a:lnTo>
                <a:lnTo>
                  <a:pt x="111461" y="59026"/>
                </a:lnTo>
                <a:lnTo>
                  <a:pt x="115458" y="53066"/>
                </a:lnTo>
                <a:lnTo>
                  <a:pt x="119115" y="47108"/>
                </a:lnTo>
                <a:lnTo>
                  <a:pt x="122545" y="42144"/>
                </a:lnTo>
                <a:lnTo>
                  <a:pt x="129002" y="33982"/>
                </a:lnTo>
                <a:lnTo>
                  <a:pt x="135180" y="27048"/>
                </a:lnTo>
                <a:lnTo>
                  <a:pt x="141232" y="20658"/>
                </a:lnTo>
                <a:lnTo>
                  <a:pt x="147230" y="14511"/>
                </a:lnTo>
                <a:lnTo>
                  <a:pt x="149226" y="11483"/>
                </a:lnTo>
                <a:lnTo>
                  <a:pt x="151444" y="5472"/>
                </a:lnTo>
                <a:lnTo>
                  <a:pt x="153028" y="3473"/>
                </a:lnTo>
                <a:lnTo>
                  <a:pt x="155075" y="2140"/>
                </a:lnTo>
                <a:lnTo>
                  <a:pt x="160751" y="0"/>
                </a:lnTo>
                <a:lnTo>
                  <a:pt x="162209" y="817"/>
                </a:lnTo>
                <a:lnTo>
                  <a:pt x="166474" y="4370"/>
                </a:lnTo>
                <a:lnTo>
                  <a:pt x="171678" y="11902"/>
                </a:lnTo>
                <a:lnTo>
                  <a:pt x="174454" y="16689"/>
                </a:lnTo>
                <a:lnTo>
                  <a:pt x="176305" y="21864"/>
                </a:lnTo>
                <a:lnTo>
                  <a:pt x="177539" y="27299"/>
                </a:lnTo>
                <a:lnTo>
                  <a:pt x="178362" y="32907"/>
                </a:lnTo>
                <a:lnTo>
                  <a:pt x="179903" y="38630"/>
                </a:lnTo>
                <a:lnTo>
                  <a:pt x="181922" y="44429"/>
                </a:lnTo>
                <a:lnTo>
                  <a:pt x="184260" y="50280"/>
                </a:lnTo>
                <a:lnTo>
                  <a:pt x="185819" y="56165"/>
                </a:lnTo>
                <a:lnTo>
                  <a:pt x="186858" y="62072"/>
                </a:lnTo>
                <a:lnTo>
                  <a:pt x="187551" y="67995"/>
                </a:lnTo>
                <a:lnTo>
                  <a:pt x="189005" y="74920"/>
                </a:lnTo>
                <a:lnTo>
                  <a:pt x="190967" y="82514"/>
                </a:lnTo>
                <a:lnTo>
                  <a:pt x="193267" y="90552"/>
                </a:lnTo>
                <a:lnTo>
                  <a:pt x="194800" y="98888"/>
                </a:lnTo>
                <a:lnTo>
                  <a:pt x="195822" y="107422"/>
                </a:lnTo>
                <a:lnTo>
                  <a:pt x="196504" y="116087"/>
                </a:lnTo>
                <a:lnTo>
                  <a:pt x="196958" y="124841"/>
                </a:lnTo>
                <a:lnTo>
                  <a:pt x="197463" y="142505"/>
                </a:lnTo>
                <a:lnTo>
                  <a:pt x="197747" y="164444"/>
                </a:lnTo>
                <a:lnTo>
                  <a:pt x="198779" y="171962"/>
                </a:lnTo>
                <a:lnTo>
                  <a:pt x="200459" y="179950"/>
                </a:lnTo>
                <a:lnTo>
                  <a:pt x="202572" y="188252"/>
                </a:lnTo>
                <a:lnTo>
                  <a:pt x="207949" y="196764"/>
                </a:lnTo>
                <a:lnTo>
                  <a:pt x="215502" y="205414"/>
                </a:lnTo>
                <a:lnTo>
                  <a:pt x="224506" y="214158"/>
                </a:lnTo>
                <a:lnTo>
                  <a:pt x="230509" y="221972"/>
                </a:lnTo>
                <a:lnTo>
                  <a:pt x="234511" y="229165"/>
                </a:lnTo>
                <a:lnTo>
                  <a:pt x="237179" y="235945"/>
                </a:lnTo>
                <a:lnTo>
                  <a:pt x="238958" y="242449"/>
                </a:lnTo>
                <a:lnTo>
                  <a:pt x="240144" y="248770"/>
                </a:lnTo>
                <a:lnTo>
                  <a:pt x="240934" y="254968"/>
                </a:lnTo>
                <a:lnTo>
                  <a:pt x="241461" y="260092"/>
                </a:lnTo>
                <a:lnTo>
                  <a:pt x="241813" y="264500"/>
                </a:lnTo>
                <a:lnTo>
                  <a:pt x="242515" y="27629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InkAnnotation286"/>
          <p:cNvSpPr/>
          <p:nvPr/>
        </p:nvSpPr>
        <p:spPr>
          <a:xfrm>
            <a:off x="1723429" y="3321843"/>
            <a:ext cx="151806" cy="35720"/>
          </a:xfrm>
          <a:custGeom>
            <a:avLst/>
            <a:gdLst/>
            <a:ahLst/>
            <a:cxnLst/>
            <a:rect l="0" t="0" r="0" b="0"/>
            <a:pathLst>
              <a:path w="151806" h="35720">
                <a:moveTo>
                  <a:pt x="0" y="35719"/>
                </a:moveTo>
                <a:lnTo>
                  <a:pt x="4741" y="30979"/>
                </a:lnTo>
                <a:lnTo>
                  <a:pt x="7129" y="29582"/>
                </a:lnTo>
                <a:lnTo>
                  <a:pt x="9714" y="28651"/>
                </a:lnTo>
                <a:lnTo>
                  <a:pt x="12429" y="28031"/>
                </a:lnTo>
                <a:lnTo>
                  <a:pt x="16224" y="26625"/>
                </a:lnTo>
                <a:lnTo>
                  <a:pt x="20737" y="24695"/>
                </a:lnTo>
                <a:lnTo>
                  <a:pt x="31045" y="19905"/>
                </a:lnTo>
                <a:lnTo>
                  <a:pt x="42240" y="14470"/>
                </a:lnTo>
                <a:lnTo>
                  <a:pt x="48996" y="12623"/>
                </a:lnTo>
                <a:lnTo>
                  <a:pt x="56477" y="11392"/>
                </a:lnTo>
                <a:lnTo>
                  <a:pt x="64440" y="10571"/>
                </a:lnTo>
                <a:lnTo>
                  <a:pt x="72726" y="9032"/>
                </a:lnTo>
                <a:lnTo>
                  <a:pt x="81226" y="7014"/>
                </a:lnTo>
                <a:lnTo>
                  <a:pt x="89870" y="4676"/>
                </a:lnTo>
                <a:lnTo>
                  <a:pt x="98608" y="3117"/>
                </a:lnTo>
                <a:lnTo>
                  <a:pt x="107411" y="2078"/>
                </a:lnTo>
                <a:lnTo>
                  <a:pt x="116256" y="1386"/>
                </a:lnTo>
                <a:lnTo>
                  <a:pt x="124137" y="923"/>
                </a:lnTo>
                <a:lnTo>
                  <a:pt x="15180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InkAnnotation287"/>
          <p:cNvSpPr/>
          <p:nvPr/>
        </p:nvSpPr>
        <p:spPr>
          <a:xfrm>
            <a:off x="2035968" y="3205800"/>
            <a:ext cx="181052" cy="232127"/>
          </a:xfrm>
          <a:custGeom>
            <a:avLst/>
            <a:gdLst/>
            <a:ahLst/>
            <a:cxnLst/>
            <a:rect l="0" t="0" r="0" b="0"/>
            <a:pathLst>
              <a:path w="181052" h="232127">
                <a:moveTo>
                  <a:pt x="8930" y="44606"/>
                </a:moveTo>
                <a:lnTo>
                  <a:pt x="8930" y="179876"/>
                </a:lnTo>
                <a:lnTo>
                  <a:pt x="9922" y="184395"/>
                </a:lnTo>
                <a:lnTo>
                  <a:pt x="11576" y="189392"/>
                </a:lnTo>
                <a:lnTo>
                  <a:pt x="13670" y="194708"/>
                </a:lnTo>
                <a:lnTo>
                  <a:pt x="15067" y="199244"/>
                </a:lnTo>
                <a:lnTo>
                  <a:pt x="15998" y="203261"/>
                </a:lnTo>
                <a:lnTo>
                  <a:pt x="16618" y="206930"/>
                </a:lnTo>
                <a:lnTo>
                  <a:pt x="21993" y="210369"/>
                </a:lnTo>
                <a:lnTo>
                  <a:pt x="30537" y="213654"/>
                </a:lnTo>
                <a:lnTo>
                  <a:pt x="41194" y="216836"/>
                </a:lnTo>
                <a:lnTo>
                  <a:pt x="49291" y="218957"/>
                </a:lnTo>
                <a:lnTo>
                  <a:pt x="55681" y="220371"/>
                </a:lnTo>
                <a:lnTo>
                  <a:pt x="60933" y="221314"/>
                </a:lnTo>
                <a:lnTo>
                  <a:pt x="66419" y="222934"/>
                </a:lnTo>
                <a:lnTo>
                  <a:pt x="72061" y="225008"/>
                </a:lnTo>
                <a:lnTo>
                  <a:pt x="77806" y="227381"/>
                </a:lnTo>
                <a:lnTo>
                  <a:pt x="82629" y="228964"/>
                </a:lnTo>
                <a:lnTo>
                  <a:pt x="86836" y="230019"/>
                </a:lnTo>
                <a:lnTo>
                  <a:pt x="90633" y="230722"/>
                </a:lnTo>
                <a:lnTo>
                  <a:pt x="95149" y="231191"/>
                </a:lnTo>
                <a:lnTo>
                  <a:pt x="100143" y="231504"/>
                </a:lnTo>
                <a:lnTo>
                  <a:pt x="110985" y="231851"/>
                </a:lnTo>
                <a:lnTo>
                  <a:pt x="140011" y="232092"/>
                </a:lnTo>
                <a:lnTo>
                  <a:pt x="170887" y="232126"/>
                </a:lnTo>
                <a:lnTo>
                  <a:pt x="174448" y="231135"/>
                </a:lnTo>
                <a:lnTo>
                  <a:pt x="177815" y="229482"/>
                </a:lnTo>
                <a:lnTo>
                  <a:pt x="181051" y="227388"/>
                </a:lnTo>
                <a:lnTo>
                  <a:pt x="180232" y="224999"/>
                </a:lnTo>
                <a:lnTo>
                  <a:pt x="176709" y="222415"/>
                </a:lnTo>
                <a:lnTo>
                  <a:pt x="171385" y="219700"/>
                </a:lnTo>
                <a:lnTo>
                  <a:pt x="168827" y="216898"/>
                </a:lnTo>
                <a:lnTo>
                  <a:pt x="168114" y="214038"/>
                </a:lnTo>
                <a:lnTo>
                  <a:pt x="168975" y="208214"/>
                </a:lnTo>
                <a:lnTo>
                  <a:pt x="169358" y="202317"/>
                </a:lnTo>
                <a:lnTo>
                  <a:pt x="169604" y="196585"/>
                </a:lnTo>
                <a:lnTo>
                  <a:pt x="169637" y="192189"/>
                </a:lnTo>
                <a:lnTo>
                  <a:pt x="168654" y="189627"/>
                </a:lnTo>
                <a:lnTo>
                  <a:pt x="164916" y="184135"/>
                </a:lnTo>
                <a:lnTo>
                  <a:pt x="159947" y="178387"/>
                </a:lnTo>
                <a:lnTo>
                  <a:pt x="154432" y="172525"/>
                </a:lnTo>
                <a:lnTo>
                  <a:pt x="148673" y="166612"/>
                </a:lnTo>
                <a:lnTo>
                  <a:pt x="144756" y="163646"/>
                </a:lnTo>
                <a:lnTo>
                  <a:pt x="140160" y="160677"/>
                </a:lnTo>
                <a:lnTo>
                  <a:pt x="135112" y="157705"/>
                </a:lnTo>
                <a:lnTo>
                  <a:pt x="129762" y="154732"/>
                </a:lnTo>
                <a:lnTo>
                  <a:pt x="118526" y="148782"/>
                </a:lnTo>
                <a:lnTo>
                  <a:pt x="112752" y="146799"/>
                </a:lnTo>
                <a:lnTo>
                  <a:pt x="106918" y="145476"/>
                </a:lnTo>
                <a:lnTo>
                  <a:pt x="101044" y="144595"/>
                </a:lnTo>
                <a:lnTo>
                  <a:pt x="96136" y="143015"/>
                </a:lnTo>
                <a:lnTo>
                  <a:pt x="91872" y="140970"/>
                </a:lnTo>
                <a:lnTo>
                  <a:pt x="88037" y="138614"/>
                </a:lnTo>
                <a:lnTo>
                  <a:pt x="83496" y="137044"/>
                </a:lnTo>
                <a:lnTo>
                  <a:pt x="78484" y="135996"/>
                </a:lnTo>
                <a:lnTo>
                  <a:pt x="73159" y="135299"/>
                </a:lnTo>
                <a:lnTo>
                  <a:pt x="68617" y="133841"/>
                </a:lnTo>
                <a:lnTo>
                  <a:pt x="64596" y="131877"/>
                </a:lnTo>
                <a:lnTo>
                  <a:pt x="60923" y="129576"/>
                </a:lnTo>
                <a:lnTo>
                  <a:pt x="57483" y="128041"/>
                </a:lnTo>
                <a:lnTo>
                  <a:pt x="54197" y="127019"/>
                </a:lnTo>
                <a:lnTo>
                  <a:pt x="44814" y="125008"/>
                </a:lnTo>
                <a:lnTo>
                  <a:pt x="49438" y="120243"/>
                </a:lnTo>
                <a:lnTo>
                  <a:pt x="50818" y="117851"/>
                </a:lnTo>
                <a:lnTo>
                  <a:pt x="52352" y="112547"/>
                </a:lnTo>
                <a:lnTo>
                  <a:pt x="55679" y="106883"/>
                </a:lnTo>
                <a:lnTo>
                  <a:pt x="57955" y="103983"/>
                </a:lnTo>
                <a:lnTo>
                  <a:pt x="61457" y="101058"/>
                </a:lnTo>
                <a:lnTo>
                  <a:pt x="65776" y="98115"/>
                </a:lnTo>
                <a:lnTo>
                  <a:pt x="70640" y="95162"/>
                </a:lnTo>
                <a:lnTo>
                  <a:pt x="74875" y="93193"/>
                </a:lnTo>
                <a:lnTo>
                  <a:pt x="78690" y="91880"/>
                </a:lnTo>
                <a:lnTo>
                  <a:pt x="82226" y="91004"/>
                </a:lnTo>
                <a:lnTo>
                  <a:pt x="86567" y="89429"/>
                </a:lnTo>
                <a:lnTo>
                  <a:pt x="91446" y="87386"/>
                </a:lnTo>
                <a:lnTo>
                  <a:pt x="96683" y="85032"/>
                </a:lnTo>
                <a:lnTo>
                  <a:pt x="102158" y="81478"/>
                </a:lnTo>
                <a:lnTo>
                  <a:pt x="107793" y="77125"/>
                </a:lnTo>
                <a:lnTo>
                  <a:pt x="113534" y="72239"/>
                </a:lnTo>
                <a:lnTo>
                  <a:pt x="118353" y="67988"/>
                </a:lnTo>
                <a:lnTo>
                  <a:pt x="126354" y="60620"/>
                </a:lnTo>
                <a:lnTo>
                  <a:pt x="136437" y="50894"/>
                </a:lnTo>
                <a:lnTo>
                  <a:pt x="154739" y="32729"/>
                </a:lnTo>
                <a:lnTo>
                  <a:pt x="156737" y="29743"/>
                </a:lnTo>
                <a:lnTo>
                  <a:pt x="158958" y="23778"/>
                </a:lnTo>
                <a:lnTo>
                  <a:pt x="160208" y="19583"/>
                </a:lnTo>
                <a:lnTo>
                  <a:pt x="159391" y="18002"/>
                </a:lnTo>
                <a:lnTo>
                  <a:pt x="155838" y="13600"/>
                </a:lnTo>
                <a:lnTo>
                  <a:pt x="150952" y="8336"/>
                </a:lnTo>
                <a:lnTo>
                  <a:pt x="148259" y="5543"/>
                </a:lnTo>
                <a:lnTo>
                  <a:pt x="145473" y="3681"/>
                </a:lnTo>
                <a:lnTo>
                  <a:pt x="142622" y="2440"/>
                </a:lnTo>
                <a:lnTo>
                  <a:pt x="139730" y="1612"/>
                </a:lnTo>
                <a:lnTo>
                  <a:pt x="136810" y="1061"/>
                </a:lnTo>
                <a:lnTo>
                  <a:pt x="133871" y="693"/>
                </a:lnTo>
                <a:lnTo>
                  <a:pt x="130919" y="447"/>
                </a:lnTo>
                <a:lnTo>
                  <a:pt x="126967" y="284"/>
                </a:lnTo>
                <a:lnTo>
                  <a:pt x="117284" y="102"/>
                </a:lnTo>
                <a:lnTo>
                  <a:pt x="100676" y="0"/>
                </a:lnTo>
                <a:lnTo>
                  <a:pt x="93907" y="978"/>
                </a:lnTo>
                <a:lnTo>
                  <a:pt x="86417" y="2622"/>
                </a:lnTo>
                <a:lnTo>
                  <a:pt x="78447" y="4711"/>
                </a:lnTo>
                <a:lnTo>
                  <a:pt x="71150" y="7095"/>
                </a:lnTo>
                <a:lnTo>
                  <a:pt x="64301" y="9677"/>
                </a:lnTo>
                <a:lnTo>
                  <a:pt x="57750" y="12390"/>
                </a:lnTo>
                <a:lnTo>
                  <a:pt x="51398" y="16183"/>
                </a:lnTo>
                <a:lnTo>
                  <a:pt x="45180" y="20697"/>
                </a:lnTo>
                <a:lnTo>
                  <a:pt x="39050" y="25690"/>
                </a:lnTo>
                <a:lnTo>
                  <a:pt x="32978" y="30011"/>
                </a:lnTo>
                <a:lnTo>
                  <a:pt x="26947" y="33884"/>
                </a:lnTo>
                <a:lnTo>
                  <a:pt x="20941" y="37458"/>
                </a:lnTo>
                <a:lnTo>
                  <a:pt x="15945" y="40833"/>
                </a:lnTo>
                <a:lnTo>
                  <a:pt x="11622" y="44075"/>
                </a:lnTo>
                <a:lnTo>
                  <a:pt x="0" y="5353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InkAnnotation288"/>
          <p:cNvSpPr/>
          <p:nvPr/>
        </p:nvSpPr>
        <p:spPr>
          <a:xfrm>
            <a:off x="7661840" y="4580974"/>
            <a:ext cx="294344" cy="186963"/>
          </a:xfrm>
          <a:custGeom>
            <a:avLst/>
            <a:gdLst/>
            <a:ahLst/>
            <a:cxnLst/>
            <a:rect l="0" t="0" r="0" b="0"/>
            <a:pathLst>
              <a:path w="294344" h="186963">
                <a:moveTo>
                  <a:pt x="285581" y="53533"/>
                </a:moveTo>
                <a:lnTo>
                  <a:pt x="285581" y="40231"/>
                </a:lnTo>
                <a:lnTo>
                  <a:pt x="284589" y="37720"/>
                </a:lnTo>
                <a:lnTo>
                  <a:pt x="280841" y="32284"/>
                </a:lnTo>
                <a:lnTo>
                  <a:pt x="278452" y="30437"/>
                </a:lnTo>
                <a:lnTo>
                  <a:pt x="275868" y="29206"/>
                </a:lnTo>
                <a:lnTo>
                  <a:pt x="273153" y="28386"/>
                </a:lnTo>
                <a:lnTo>
                  <a:pt x="267489" y="24828"/>
                </a:lnTo>
                <a:lnTo>
                  <a:pt x="260674" y="19939"/>
                </a:lnTo>
                <a:lnTo>
                  <a:pt x="256078" y="17247"/>
                </a:lnTo>
                <a:lnTo>
                  <a:pt x="251029" y="14459"/>
                </a:lnTo>
                <a:lnTo>
                  <a:pt x="240128" y="8717"/>
                </a:lnTo>
                <a:lnTo>
                  <a:pt x="234443" y="5796"/>
                </a:lnTo>
                <a:lnTo>
                  <a:pt x="228669" y="3849"/>
                </a:lnTo>
                <a:lnTo>
                  <a:pt x="222835" y="2552"/>
                </a:lnTo>
                <a:lnTo>
                  <a:pt x="216962" y="1686"/>
                </a:lnTo>
                <a:lnTo>
                  <a:pt x="210069" y="1109"/>
                </a:lnTo>
                <a:lnTo>
                  <a:pt x="202498" y="725"/>
                </a:lnTo>
                <a:lnTo>
                  <a:pt x="187139" y="297"/>
                </a:lnTo>
                <a:lnTo>
                  <a:pt x="154976" y="0"/>
                </a:lnTo>
                <a:lnTo>
                  <a:pt x="147909" y="978"/>
                </a:lnTo>
                <a:lnTo>
                  <a:pt x="140222" y="2621"/>
                </a:lnTo>
                <a:lnTo>
                  <a:pt x="132120" y="4709"/>
                </a:lnTo>
                <a:lnTo>
                  <a:pt x="124735" y="6101"/>
                </a:lnTo>
                <a:lnTo>
                  <a:pt x="117826" y="7029"/>
                </a:lnTo>
                <a:lnTo>
                  <a:pt x="111237" y="7648"/>
                </a:lnTo>
                <a:lnTo>
                  <a:pt x="103868" y="9052"/>
                </a:lnTo>
                <a:lnTo>
                  <a:pt x="95977" y="10980"/>
                </a:lnTo>
                <a:lnTo>
                  <a:pt x="87742" y="13259"/>
                </a:lnTo>
                <a:lnTo>
                  <a:pt x="80266" y="15769"/>
                </a:lnTo>
                <a:lnTo>
                  <a:pt x="73298" y="18436"/>
                </a:lnTo>
                <a:lnTo>
                  <a:pt x="66668" y="21205"/>
                </a:lnTo>
                <a:lnTo>
                  <a:pt x="60265" y="24044"/>
                </a:lnTo>
                <a:lnTo>
                  <a:pt x="47857" y="29844"/>
                </a:lnTo>
                <a:lnTo>
                  <a:pt x="29716" y="38687"/>
                </a:lnTo>
                <a:lnTo>
                  <a:pt x="24715" y="41651"/>
                </a:lnTo>
                <a:lnTo>
                  <a:pt x="20389" y="44619"/>
                </a:lnTo>
                <a:lnTo>
                  <a:pt x="16513" y="47591"/>
                </a:lnTo>
                <a:lnTo>
                  <a:pt x="12937" y="50564"/>
                </a:lnTo>
                <a:lnTo>
                  <a:pt x="9560" y="53538"/>
                </a:lnTo>
                <a:lnTo>
                  <a:pt x="6317" y="56513"/>
                </a:lnTo>
                <a:lnTo>
                  <a:pt x="4156" y="59489"/>
                </a:lnTo>
                <a:lnTo>
                  <a:pt x="2714" y="62465"/>
                </a:lnTo>
                <a:lnTo>
                  <a:pt x="1752" y="65440"/>
                </a:lnTo>
                <a:lnTo>
                  <a:pt x="1113" y="68417"/>
                </a:lnTo>
                <a:lnTo>
                  <a:pt x="686" y="71393"/>
                </a:lnTo>
                <a:lnTo>
                  <a:pt x="400" y="74370"/>
                </a:lnTo>
                <a:lnTo>
                  <a:pt x="210" y="78338"/>
                </a:lnTo>
                <a:lnTo>
                  <a:pt x="0" y="88039"/>
                </a:lnTo>
                <a:lnTo>
                  <a:pt x="936" y="92412"/>
                </a:lnTo>
                <a:lnTo>
                  <a:pt x="2551" y="96319"/>
                </a:lnTo>
                <a:lnTo>
                  <a:pt x="4622" y="99917"/>
                </a:lnTo>
                <a:lnTo>
                  <a:pt x="7985" y="104300"/>
                </a:lnTo>
                <a:lnTo>
                  <a:pt x="12213" y="109206"/>
                </a:lnTo>
                <a:lnTo>
                  <a:pt x="21209" y="118956"/>
                </a:lnTo>
                <a:lnTo>
                  <a:pt x="28514" y="126597"/>
                </a:lnTo>
                <a:lnTo>
                  <a:pt x="33836" y="130024"/>
                </a:lnTo>
                <a:lnTo>
                  <a:pt x="40361" y="133301"/>
                </a:lnTo>
                <a:lnTo>
                  <a:pt x="47687" y="136477"/>
                </a:lnTo>
                <a:lnTo>
                  <a:pt x="54555" y="140579"/>
                </a:lnTo>
                <a:lnTo>
                  <a:pt x="61119" y="145298"/>
                </a:lnTo>
                <a:lnTo>
                  <a:pt x="67478" y="150428"/>
                </a:lnTo>
                <a:lnTo>
                  <a:pt x="74695" y="153849"/>
                </a:lnTo>
                <a:lnTo>
                  <a:pt x="82482" y="156129"/>
                </a:lnTo>
                <a:lnTo>
                  <a:pt x="90651" y="157649"/>
                </a:lnTo>
                <a:lnTo>
                  <a:pt x="99073" y="159655"/>
                </a:lnTo>
                <a:lnTo>
                  <a:pt x="107664" y="161984"/>
                </a:lnTo>
                <a:lnTo>
                  <a:pt x="125148" y="167217"/>
                </a:lnTo>
                <a:lnTo>
                  <a:pt x="142840" y="172852"/>
                </a:lnTo>
                <a:lnTo>
                  <a:pt x="150733" y="175743"/>
                </a:lnTo>
                <a:lnTo>
                  <a:pt x="157979" y="178662"/>
                </a:lnTo>
                <a:lnTo>
                  <a:pt x="164794" y="181601"/>
                </a:lnTo>
                <a:lnTo>
                  <a:pt x="172315" y="183560"/>
                </a:lnTo>
                <a:lnTo>
                  <a:pt x="180304" y="184866"/>
                </a:lnTo>
                <a:lnTo>
                  <a:pt x="188608" y="185737"/>
                </a:lnTo>
                <a:lnTo>
                  <a:pt x="196127" y="186317"/>
                </a:lnTo>
                <a:lnTo>
                  <a:pt x="203124" y="186704"/>
                </a:lnTo>
                <a:lnTo>
                  <a:pt x="209774" y="186962"/>
                </a:lnTo>
                <a:lnTo>
                  <a:pt x="216192" y="186142"/>
                </a:lnTo>
                <a:lnTo>
                  <a:pt x="222454" y="184603"/>
                </a:lnTo>
                <a:lnTo>
                  <a:pt x="228614" y="182586"/>
                </a:lnTo>
                <a:lnTo>
                  <a:pt x="234704" y="181239"/>
                </a:lnTo>
                <a:lnTo>
                  <a:pt x="240749" y="180343"/>
                </a:lnTo>
                <a:lnTo>
                  <a:pt x="246764" y="179745"/>
                </a:lnTo>
                <a:lnTo>
                  <a:pt x="252758" y="178354"/>
                </a:lnTo>
                <a:lnTo>
                  <a:pt x="258738" y="176434"/>
                </a:lnTo>
                <a:lnTo>
                  <a:pt x="264709" y="174163"/>
                </a:lnTo>
                <a:lnTo>
                  <a:pt x="269682" y="171656"/>
                </a:lnTo>
                <a:lnTo>
                  <a:pt x="277853" y="166225"/>
                </a:lnTo>
                <a:lnTo>
                  <a:pt x="284792" y="160504"/>
                </a:lnTo>
                <a:lnTo>
                  <a:pt x="288032" y="157589"/>
                </a:lnTo>
                <a:lnTo>
                  <a:pt x="290191" y="154654"/>
                </a:lnTo>
                <a:lnTo>
                  <a:pt x="291631" y="151705"/>
                </a:lnTo>
                <a:lnTo>
                  <a:pt x="292591" y="148747"/>
                </a:lnTo>
                <a:lnTo>
                  <a:pt x="293231" y="145783"/>
                </a:lnTo>
                <a:lnTo>
                  <a:pt x="293658" y="142814"/>
                </a:lnTo>
                <a:lnTo>
                  <a:pt x="293942" y="139842"/>
                </a:lnTo>
                <a:lnTo>
                  <a:pt x="294131" y="135878"/>
                </a:lnTo>
                <a:lnTo>
                  <a:pt x="294343" y="126180"/>
                </a:lnTo>
                <a:lnTo>
                  <a:pt x="293406" y="120816"/>
                </a:lnTo>
                <a:lnTo>
                  <a:pt x="291790" y="115256"/>
                </a:lnTo>
                <a:lnTo>
                  <a:pt x="289721" y="109564"/>
                </a:lnTo>
                <a:lnTo>
                  <a:pt x="287349" y="103786"/>
                </a:lnTo>
                <a:lnTo>
                  <a:pt x="284775" y="97949"/>
                </a:lnTo>
                <a:lnTo>
                  <a:pt x="282068" y="92073"/>
                </a:lnTo>
                <a:lnTo>
                  <a:pt x="279269" y="87164"/>
                </a:lnTo>
                <a:lnTo>
                  <a:pt x="276413" y="82899"/>
                </a:lnTo>
                <a:lnTo>
                  <a:pt x="273516" y="79064"/>
                </a:lnTo>
                <a:lnTo>
                  <a:pt x="271585" y="75515"/>
                </a:lnTo>
                <a:lnTo>
                  <a:pt x="270297" y="72156"/>
                </a:lnTo>
                <a:lnTo>
                  <a:pt x="267722" y="6246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InkAnnotation289"/>
          <p:cNvSpPr/>
          <p:nvPr/>
        </p:nvSpPr>
        <p:spPr>
          <a:xfrm>
            <a:off x="7393781" y="4446984"/>
            <a:ext cx="53579" cy="267892"/>
          </a:xfrm>
          <a:custGeom>
            <a:avLst/>
            <a:gdLst/>
            <a:ahLst/>
            <a:cxnLst/>
            <a:rect l="0" t="0" r="0" b="0"/>
            <a:pathLst>
              <a:path w="53579" h="267892">
                <a:moveTo>
                  <a:pt x="53578" y="0"/>
                </a:moveTo>
                <a:lnTo>
                  <a:pt x="53578" y="7688"/>
                </a:lnTo>
                <a:lnTo>
                  <a:pt x="52586" y="8102"/>
                </a:lnTo>
                <a:lnTo>
                  <a:pt x="50932" y="8378"/>
                </a:lnTo>
                <a:lnTo>
                  <a:pt x="48838" y="8562"/>
                </a:lnTo>
                <a:lnTo>
                  <a:pt x="47441" y="9676"/>
                </a:lnTo>
                <a:lnTo>
                  <a:pt x="46510" y="11412"/>
                </a:lnTo>
                <a:lnTo>
                  <a:pt x="45475" y="15986"/>
                </a:lnTo>
                <a:lnTo>
                  <a:pt x="45016" y="21326"/>
                </a:lnTo>
                <a:lnTo>
                  <a:pt x="43902" y="23147"/>
                </a:lnTo>
                <a:lnTo>
                  <a:pt x="42165" y="24361"/>
                </a:lnTo>
                <a:lnTo>
                  <a:pt x="40017" y="25170"/>
                </a:lnTo>
                <a:lnTo>
                  <a:pt x="38583" y="27694"/>
                </a:lnTo>
                <a:lnTo>
                  <a:pt x="36992" y="35790"/>
                </a:lnTo>
                <a:lnTo>
                  <a:pt x="36284" y="43357"/>
                </a:lnTo>
                <a:lnTo>
                  <a:pt x="35970" y="51020"/>
                </a:lnTo>
                <a:lnTo>
                  <a:pt x="35830" y="61040"/>
                </a:lnTo>
                <a:lnTo>
                  <a:pt x="34801" y="66490"/>
                </a:lnTo>
                <a:lnTo>
                  <a:pt x="33122" y="72108"/>
                </a:lnTo>
                <a:lnTo>
                  <a:pt x="31011" y="77837"/>
                </a:lnTo>
                <a:lnTo>
                  <a:pt x="29603" y="83642"/>
                </a:lnTo>
                <a:lnTo>
                  <a:pt x="28665" y="89495"/>
                </a:lnTo>
                <a:lnTo>
                  <a:pt x="28039" y="95382"/>
                </a:lnTo>
                <a:lnTo>
                  <a:pt x="27622" y="101291"/>
                </a:lnTo>
                <a:lnTo>
                  <a:pt x="27345" y="107215"/>
                </a:lnTo>
                <a:lnTo>
                  <a:pt x="27036" y="119088"/>
                </a:lnTo>
                <a:lnTo>
                  <a:pt x="26799" y="166688"/>
                </a:lnTo>
                <a:lnTo>
                  <a:pt x="25803" y="172641"/>
                </a:lnTo>
                <a:lnTo>
                  <a:pt x="24148" y="178594"/>
                </a:lnTo>
                <a:lnTo>
                  <a:pt x="22052" y="184547"/>
                </a:lnTo>
                <a:lnTo>
                  <a:pt x="20654" y="190500"/>
                </a:lnTo>
                <a:lnTo>
                  <a:pt x="19723" y="196453"/>
                </a:lnTo>
                <a:lnTo>
                  <a:pt x="19101" y="202406"/>
                </a:lnTo>
                <a:lnTo>
                  <a:pt x="18687" y="208359"/>
                </a:lnTo>
                <a:lnTo>
                  <a:pt x="18411" y="214312"/>
                </a:lnTo>
                <a:lnTo>
                  <a:pt x="18227" y="220266"/>
                </a:lnTo>
                <a:lnTo>
                  <a:pt x="17113" y="225226"/>
                </a:lnTo>
                <a:lnTo>
                  <a:pt x="15376" y="229526"/>
                </a:lnTo>
                <a:lnTo>
                  <a:pt x="13228" y="233384"/>
                </a:lnTo>
                <a:lnTo>
                  <a:pt x="11794" y="236949"/>
                </a:lnTo>
                <a:lnTo>
                  <a:pt x="10203" y="243556"/>
                </a:lnTo>
                <a:lnTo>
                  <a:pt x="9495" y="249799"/>
                </a:lnTo>
                <a:lnTo>
                  <a:pt x="9181" y="255881"/>
                </a:lnTo>
                <a:lnTo>
                  <a:pt x="9041" y="261891"/>
                </a:lnTo>
                <a:lnTo>
                  <a:pt x="8012" y="263891"/>
                </a:lnTo>
                <a:lnTo>
                  <a:pt x="6333" y="265224"/>
                </a:lnTo>
                <a:lnTo>
                  <a:pt x="0" y="26789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InkAnnotation290"/>
          <p:cNvSpPr/>
          <p:nvPr/>
        </p:nvSpPr>
        <p:spPr>
          <a:xfrm>
            <a:off x="7215187" y="4446984"/>
            <a:ext cx="17860" cy="223243"/>
          </a:xfrm>
          <a:custGeom>
            <a:avLst/>
            <a:gdLst/>
            <a:ahLst/>
            <a:cxnLst/>
            <a:rect l="0" t="0" r="0" b="0"/>
            <a:pathLst>
              <a:path w="17860" h="223243">
                <a:moveTo>
                  <a:pt x="0" y="0"/>
                </a:moveTo>
                <a:lnTo>
                  <a:pt x="0" y="60058"/>
                </a:lnTo>
                <a:lnTo>
                  <a:pt x="991" y="66828"/>
                </a:lnTo>
                <a:lnTo>
                  <a:pt x="2646" y="74317"/>
                </a:lnTo>
                <a:lnTo>
                  <a:pt x="4739" y="82287"/>
                </a:lnTo>
                <a:lnTo>
                  <a:pt x="6137" y="89585"/>
                </a:lnTo>
                <a:lnTo>
                  <a:pt x="7068" y="96434"/>
                </a:lnTo>
                <a:lnTo>
                  <a:pt x="7688" y="102985"/>
                </a:lnTo>
                <a:lnTo>
                  <a:pt x="8103" y="109336"/>
                </a:lnTo>
                <a:lnTo>
                  <a:pt x="8379" y="115555"/>
                </a:lnTo>
                <a:lnTo>
                  <a:pt x="8561" y="121685"/>
                </a:lnTo>
                <a:lnTo>
                  <a:pt x="9676" y="127756"/>
                </a:lnTo>
                <a:lnTo>
                  <a:pt x="11412" y="133787"/>
                </a:lnTo>
                <a:lnTo>
                  <a:pt x="13561" y="139793"/>
                </a:lnTo>
                <a:lnTo>
                  <a:pt x="14994" y="145782"/>
                </a:lnTo>
                <a:lnTo>
                  <a:pt x="15949" y="151758"/>
                </a:lnTo>
                <a:lnTo>
                  <a:pt x="16586" y="157727"/>
                </a:lnTo>
                <a:lnTo>
                  <a:pt x="17011" y="163690"/>
                </a:lnTo>
                <a:lnTo>
                  <a:pt x="17294" y="169650"/>
                </a:lnTo>
                <a:lnTo>
                  <a:pt x="17608" y="181564"/>
                </a:lnTo>
                <a:lnTo>
                  <a:pt x="17859" y="22324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InkAnnotation291"/>
          <p:cNvSpPr/>
          <p:nvPr/>
        </p:nvSpPr>
        <p:spPr>
          <a:xfrm>
            <a:off x="6849483" y="4473773"/>
            <a:ext cx="138574" cy="177188"/>
          </a:xfrm>
          <a:custGeom>
            <a:avLst/>
            <a:gdLst/>
            <a:ahLst/>
            <a:cxnLst/>
            <a:rect l="0" t="0" r="0" b="0"/>
            <a:pathLst>
              <a:path w="138574" h="177188">
                <a:moveTo>
                  <a:pt x="97813" y="0"/>
                </a:moveTo>
                <a:lnTo>
                  <a:pt x="76822" y="0"/>
                </a:lnTo>
                <a:lnTo>
                  <a:pt x="74889" y="992"/>
                </a:lnTo>
                <a:lnTo>
                  <a:pt x="73601" y="2646"/>
                </a:lnTo>
                <a:lnTo>
                  <a:pt x="72741" y="4740"/>
                </a:lnTo>
                <a:lnTo>
                  <a:pt x="70185" y="6136"/>
                </a:lnTo>
                <a:lnTo>
                  <a:pt x="66496" y="7068"/>
                </a:lnTo>
                <a:lnTo>
                  <a:pt x="62051" y="7688"/>
                </a:lnTo>
                <a:lnTo>
                  <a:pt x="58097" y="9094"/>
                </a:lnTo>
                <a:lnTo>
                  <a:pt x="54469" y="11024"/>
                </a:lnTo>
                <a:lnTo>
                  <a:pt x="51057" y="13302"/>
                </a:lnTo>
                <a:lnTo>
                  <a:pt x="47791" y="15814"/>
                </a:lnTo>
                <a:lnTo>
                  <a:pt x="44621" y="18480"/>
                </a:lnTo>
                <a:lnTo>
                  <a:pt x="41517" y="21250"/>
                </a:lnTo>
                <a:lnTo>
                  <a:pt x="35420" y="26973"/>
                </a:lnTo>
                <a:lnTo>
                  <a:pt x="20437" y="41696"/>
                </a:lnTo>
                <a:lnTo>
                  <a:pt x="14477" y="47635"/>
                </a:lnTo>
                <a:lnTo>
                  <a:pt x="12489" y="51601"/>
                </a:lnTo>
                <a:lnTo>
                  <a:pt x="11165" y="56229"/>
                </a:lnTo>
                <a:lnTo>
                  <a:pt x="10282" y="61298"/>
                </a:lnTo>
                <a:lnTo>
                  <a:pt x="8702" y="65670"/>
                </a:lnTo>
                <a:lnTo>
                  <a:pt x="6655" y="69577"/>
                </a:lnTo>
                <a:lnTo>
                  <a:pt x="4299" y="73174"/>
                </a:lnTo>
                <a:lnTo>
                  <a:pt x="2728" y="77556"/>
                </a:lnTo>
                <a:lnTo>
                  <a:pt x="1681" y="82462"/>
                </a:lnTo>
                <a:lnTo>
                  <a:pt x="983" y="87717"/>
                </a:lnTo>
                <a:lnTo>
                  <a:pt x="518" y="92212"/>
                </a:lnTo>
                <a:lnTo>
                  <a:pt x="208" y="96201"/>
                </a:lnTo>
                <a:lnTo>
                  <a:pt x="0" y="99853"/>
                </a:lnTo>
                <a:lnTo>
                  <a:pt x="855" y="104272"/>
                </a:lnTo>
                <a:lnTo>
                  <a:pt x="2416" y="109202"/>
                </a:lnTo>
                <a:lnTo>
                  <a:pt x="4450" y="114473"/>
                </a:lnTo>
                <a:lnTo>
                  <a:pt x="5805" y="118979"/>
                </a:lnTo>
                <a:lnTo>
                  <a:pt x="6710" y="122976"/>
                </a:lnTo>
                <a:lnTo>
                  <a:pt x="7311" y="126633"/>
                </a:lnTo>
                <a:lnTo>
                  <a:pt x="8705" y="131054"/>
                </a:lnTo>
                <a:lnTo>
                  <a:pt x="10626" y="135987"/>
                </a:lnTo>
                <a:lnTo>
                  <a:pt x="12900" y="141259"/>
                </a:lnTo>
                <a:lnTo>
                  <a:pt x="15408" y="145767"/>
                </a:lnTo>
                <a:lnTo>
                  <a:pt x="18072" y="149764"/>
                </a:lnTo>
                <a:lnTo>
                  <a:pt x="20840" y="153420"/>
                </a:lnTo>
                <a:lnTo>
                  <a:pt x="23678" y="156850"/>
                </a:lnTo>
                <a:lnTo>
                  <a:pt x="26561" y="160130"/>
                </a:lnTo>
                <a:lnTo>
                  <a:pt x="29476" y="163308"/>
                </a:lnTo>
                <a:lnTo>
                  <a:pt x="33403" y="165427"/>
                </a:lnTo>
                <a:lnTo>
                  <a:pt x="38006" y="166839"/>
                </a:lnTo>
                <a:lnTo>
                  <a:pt x="43059" y="167781"/>
                </a:lnTo>
                <a:lnTo>
                  <a:pt x="48412" y="169400"/>
                </a:lnTo>
                <a:lnTo>
                  <a:pt x="53965" y="171473"/>
                </a:lnTo>
                <a:lnTo>
                  <a:pt x="59651" y="173846"/>
                </a:lnTo>
                <a:lnTo>
                  <a:pt x="64434" y="175428"/>
                </a:lnTo>
                <a:lnTo>
                  <a:pt x="68615" y="176484"/>
                </a:lnTo>
                <a:lnTo>
                  <a:pt x="72395" y="177187"/>
                </a:lnTo>
                <a:lnTo>
                  <a:pt x="76898" y="176664"/>
                </a:lnTo>
                <a:lnTo>
                  <a:pt x="81886" y="175322"/>
                </a:lnTo>
                <a:lnTo>
                  <a:pt x="87195" y="173436"/>
                </a:lnTo>
                <a:lnTo>
                  <a:pt x="91726" y="172179"/>
                </a:lnTo>
                <a:lnTo>
                  <a:pt x="95740" y="171340"/>
                </a:lnTo>
                <a:lnTo>
                  <a:pt x="99407" y="170782"/>
                </a:lnTo>
                <a:lnTo>
                  <a:pt x="102845" y="169417"/>
                </a:lnTo>
                <a:lnTo>
                  <a:pt x="106128" y="167515"/>
                </a:lnTo>
                <a:lnTo>
                  <a:pt x="109310" y="165255"/>
                </a:lnTo>
                <a:lnTo>
                  <a:pt x="112423" y="163748"/>
                </a:lnTo>
                <a:lnTo>
                  <a:pt x="115490" y="162743"/>
                </a:lnTo>
                <a:lnTo>
                  <a:pt x="118528" y="162073"/>
                </a:lnTo>
                <a:lnTo>
                  <a:pt x="121544" y="161627"/>
                </a:lnTo>
                <a:lnTo>
                  <a:pt x="124548" y="161330"/>
                </a:lnTo>
                <a:lnTo>
                  <a:pt x="127543" y="161131"/>
                </a:lnTo>
                <a:lnTo>
                  <a:pt x="129539" y="160006"/>
                </a:lnTo>
                <a:lnTo>
                  <a:pt x="130870" y="158265"/>
                </a:lnTo>
                <a:lnTo>
                  <a:pt x="133006" y="153081"/>
                </a:lnTo>
                <a:lnTo>
                  <a:pt x="134173" y="152655"/>
                </a:lnTo>
                <a:lnTo>
                  <a:pt x="138117" y="152183"/>
                </a:lnTo>
                <a:lnTo>
                  <a:pt x="138573" y="151065"/>
                </a:lnTo>
                <a:lnTo>
                  <a:pt x="137885" y="149327"/>
                </a:lnTo>
                <a:lnTo>
                  <a:pt x="134391" y="144149"/>
                </a:lnTo>
                <a:lnTo>
                  <a:pt x="133914" y="140796"/>
                </a:lnTo>
                <a:lnTo>
                  <a:pt x="133786" y="138512"/>
                </a:lnTo>
                <a:lnTo>
                  <a:pt x="132709" y="135998"/>
                </a:lnTo>
                <a:lnTo>
                  <a:pt x="128867" y="130558"/>
                </a:lnTo>
                <a:lnTo>
                  <a:pt x="126453" y="127718"/>
                </a:lnTo>
                <a:lnTo>
                  <a:pt x="123851" y="124833"/>
                </a:lnTo>
                <a:lnTo>
                  <a:pt x="121125" y="121917"/>
                </a:lnTo>
                <a:lnTo>
                  <a:pt x="117323" y="118981"/>
                </a:lnTo>
                <a:lnTo>
                  <a:pt x="112804" y="116031"/>
                </a:lnTo>
                <a:lnTo>
                  <a:pt x="107807" y="113073"/>
                </a:lnTo>
                <a:lnTo>
                  <a:pt x="103483" y="110109"/>
                </a:lnTo>
                <a:lnTo>
                  <a:pt x="99609" y="107140"/>
                </a:lnTo>
                <a:lnTo>
                  <a:pt x="96033" y="104169"/>
                </a:lnTo>
                <a:lnTo>
                  <a:pt x="92659" y="102188"/>
                </a:lnTo>
                <a:lnTo>
                  <a:pt x="89415" y="100868"/>
                </a:lnTo>
                <a:lnTo>
                  <a:pt x="86261" y="99987"/>
                </a:lnTo>
                <a:lnTo>
                  <a:pt x="83166" y="99400"/>
                </a:lnTo>
                <a:lnTo>
                  <a:pt x="80111" y="99009"/>
                </a:lnTo>
                <a:lnTo>
                  <a:pt x="77082" y="98748"/>
                </a:lnTo>
                <a:lnTo>
                  <a:pt x="74071" y="98574"/>
                </a:lnTo>
                <a:lnTo>
                  <a:pt x="68079" y="98381"/>
                </a:lnTo>
                <a:lnTo>
                  <a:pt x="59127" y="98272"/>
                </a:lnTo>
                <a:lnTo>
                  <a:pt x="57139" y="97265"/>
                </a:lnTo>
                <a:lnTo>
                  <a:pt x="55814" y="95601"/>
                </a:lnTo>
                <a:lnTo>
                  <a:pt x="54931" y="93500"/>
                </a:lnTo>
                <a:lnTo>
                  <a:pt x="53351" y="92099"/>
                </a:lnTo>
                <a:lnTo>
                  <a:pt x="51304" y="91165"/>
                </a:lnTo>
                <a:lnTo>
                  <a:pt x="48947" y="90542"/>
                </a:lnTo>
                <a:lnTo>
                  <a:pt x="47377" y="91120"/>
                </a:lnTo>
                <a:lnTo>
                  <a:pt x="46330" y="92496"/>
                </a:lnTo>
                <a:lnTo>
                  <a:pt x="44358" y="97891"/>
                </a:lnTo>
                <a:lnTo>
                  <a:pt x="46935" y="98077"/>
                </a:lnTo>
                <a:lnTo>
                  <a:pt x="53132" y="98226"/>
                </a:lnTo>
                <a:lnTo>
                  <a:pt x="53159" y="98226"/>
                </a:lnTo>
                <a:lnTo>
                  <a:pt x="53160" y="98227"/>
                </a:lnTo>
                <a:lnTo>
                  <a:pt x="53165" y="9822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InkAnnotation292"/>
          <p:cNvSpPr/>
          <p:nvPr/>
        </p:nvSpPr>
        <p:spPr>
          <a:xfrm>
            <a:off x="7920632" y="4938117"/>
            <a:ext cx="35720" cy="258962"/>
          </a:xfrm>
          <a:custGeom>
            <a:avLst/>
            <a:gdLst/>
            <a:ahLst/>
            <a:cxnLst/>
            <a:rect l="0" t="0" r="0" b="0"/>
            <a:pathLst>
              <a:path w="35720" h="258962">
                <a:moveTo>
                  <a:pt x="0" y="0"/>
                </a:moveTo>
                <a:lnTo>
                  <a:pt x="4740" y="4740"/>
                </a:lnTo>
                <a:lnTo>
                  <a:pt x="6137" y="7129"/>
                </a:lnTo>
                <a:lnTo>
                  <a:pt x="7068" y="9713"/>
                </a:lnTo>
                <a:lnTo>
                  <a:pt x="8103" y="16223"/>
                </a:lnTo>
                <a:lnTo>
                  <a:pt x="8379" y="20738"/>
                </a:lnTo>
                <a:lnTo>
                  <a:pt x="8684" y="30052"/>
                </a:lnTo>
                <a:lnTo>
                  <a:pt x="8857" y="41867"/>
                </a:lnTo>
                <a:lnTo>
                  <a:pt x="8928" y="86444"/>
                </a:lnTo>
                <a:lnTo>
                  <a:pt x="9920" y="93348"/>
                </a:lnTo>
                <a:lnTo>
                  <a:pt x="11574" y="100928"/>
                </a:lnTo>
                <a:lnTo>
                  <a:pt x="13669" y="108957"/>
                </a:lnTo>
                <a:lnTo>
                  <a:pt x="15067" y="116293"/>
                </a:lnTo>
                <a:lnTo>
                  <a:pt x="15998" y="123170"/>
                </a:lnTo>
                <a:lnTo>
                  <a:pt x="16618" y="129738"/>
                </a:lnTo>
                <a:lnTo>
                  <a:pt x="17032" y="136101"/>
                </a:lnTo>
                <a:lnTo>
                  <a:pt x="17309" y="142327"/>
                </a:lnTo>
                <a:lnTo>
                  <a:pt x="17614" y="154538"/>
                </a:lnTo>
                <a:lnTo>
                  <a:pt x="17750" y="166579"/>
                </a:lnTo>
                <a:lnTo>
                  <a:pt x="18779" y="172568"/>
                </a:lnTo>
                <a:lnTo>
                  <a:pt x="20456" y="178545"/>
                </a:lnTo>
                <a:lnTo>
                  <a:pt x="22567" y="184514"/>
                </a:lnTo>
                <a:lnTo>
                  <a:pt x="23975" y="190478"/>
                </a:lnTo>
                <a:lnTo>
                  <a:pt x="24913" y="196438"/>
                </a:lnTo>
                <a:lnTo>
                  <a:pt x="25538" y="202396"/>
                </a:lnTo>
                <a:lnTo>
                  <a:pt x="25955" y="208352"/>
                </a:lnTo>
                <a:lnTo>
                  <a:pt x="26234" y="214308"/>
                </a:lnTo>
                <a:lnTo>
                  <a:pt x="26419" y="220262"/>
                </a:lnTo>
                <a:lnTo>
                  <a:pt x="27534" y="226216"/>
                </a:lnTo>
                <a:lnTo>
                  <a:pt x="29271" y="232170"/>
                </a:lnTo>
                <a:lnTo>
                  <a:pt x="31420" y="238124"/>
                </a:lnTo>
                <a:lnTo>
                  <a:pt x="32853" y="243085"/>
                </a:lnTo>
                <a:lnTo>
                  <a:pt x="33808" y="247385"/>
                </a:lnTo>
                <a:lnTo>
                  <a:pt x="35719" y="25896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InkAnnotation293"/>
          <p:cNvSpPr/>
          <p:nvPr/>
        </p:nvSpPr>
        <p:spPr>
          <a:xfrm>
            <a:off x="7599164" y="4875609"/>
            <a:ext cx="17860" cy="196454"/>
          </a:xfrm>
          <a:custGeom>
            <a:avLst/>
            <a:gdLst/>
            <a:ahLst/>
            <a:cxnLst/>
            <a:rect l="0" t="0" r="0" b="0"/>
            <a:pathLst>
              <a:path w="17860" h="196454">
                <a:moveTo>
                  <a:pt x="0" y="0"/>
                </a:moveTo>
                <a:lnTo>
                  <a:pt x="0" y="17169"/>
                </a:lnTo>
                <a:lnTo>
                  <a:pt x="991" y="21368"/>
                </a:lnTo>
                <a:lnTo>
                  <a:pt x="2645" y="25159"/>
                </a:lnTo>
                <a:lnTo>
                  <a:pt x="4739" y="28679"/>
                </a:lnTo>
                <a:lnTo>
                  <a:pt x="6136" y="33009"/>
                </a:lnTo>
                <a:lnTo>
                  <a:pt x="7067" y="37882"/>
                </a:lnTo>
                <a:lnTo>
                  <a:pt x="7687" y="43114"/>
                </a:lnTo>
                <a:lnTo>
                  <a:pt x="8102" y="48586"/>
                </a:lnTo>
                <a:lnTo>
                  <a:pt x="8378" y="54219"/>
                </a:lnTo>
                <a:lnTo>
                  <a:pt x="8684" y="65769"/>
                </a:lnTo>
                <a:lnTo>
                  <a:pt x="8820" y="77517"/>
                </a:lnTo>
                <a:lnTo>
                  <a:pt x="9849" y="83428"/>
                </a:lnTo>
                <a:lnTo>
                  <a:pt x="11526" y="89353"/>
                </a:lnTo>
                <a:lnTo>
                  <a:pt x="13637" y="95287"/>
                </a:lnTo>
                <a:lnTo>
                  <a:pt x="15044" y="101228"/>
                </a:lnTo>
                <a:lnTo>
                  <a:pt x="15982" y="107172"/>
                </a:lnTo>
                <a:lnTo>
                  <a:pt x="16608" y="113120"/>
                </a:lnTo>
                <a:lnTo>
                  <a:pt x="17025" y="119070"/>
                </a:lnTo>
                <a:lnTo>
                  <a:pt x="17303" y="125021"/>
                </a:lnTo>
                <a:lnTo>
                  <a:pt x="17611" y="136924"/>
                </a:lnTo>
                <a:lnTo>
                  <a:pt x="17859" y="19645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InkAnnotation294"/>
          <p:cNvSpPr/>
          <p:nvPr/>
        </p:nvSpPr>
        <p:spPr>
          <a:xfrm>
            <a:off x="7304593" y="4902398"/>
            <a:ext cx="26681" cy="232173"/>
          </a:xfrm>
          <a:custGeom>
            <a:avLst/>
            <a:gdLst/>
            <a:ahLst/>
            <a:cxnLst/>
            <a:rect l="0" t="0" r="0" b="0"/>
            <a:pathLst>
              <a:path w="26681" h="232173">
                <a:moveTo>
                  <a:pt x="8821" y="0"/>
                </a:moveTo>
                <a:lnTo>
                  <a:pt x="4081" y="4740"/>
                </a:lnTo>
                <a:lnTo>
                  <a:pt x="2684" y="7129"/>
                </a:lnTo>
                <a:lnTo>
                  <a:pt x="1753" y="9713"/>
                </a:lnTo>
                <a:lnTo>
                  <a:pt x="1132" y="12429"/>
                </a:lnTo>
                <a:lnTo>
                  <a:pt x="718" y="16223"/>
                </a:lnTo>
                <a:lnTo>
                  <a:pt x="442" y="20738"/>
                </a:lnTo>
                <a:lnTo>
                  <a:pt x="136" y="31045"/>
                </a:lnTo>
                <a:lnTo>
                  <a:pt x="0" y="42240"/>
                </a:lnTo>
                <a:lnTo>
                  <a:pt x="956" y="48996"/>
                </a:lnTo>
                <a:lnTo>
                  <a:pt x="2585" y="56476"/>
                </a:lnTo>
                <a:lnTo>
                  <a:pt x="4663" y="64440"/>
                </a:lnTo>
                <a:lnTo>
                  <a:pt x="6049" y="73718"/>
                </a:lnTo>
                <a:lnTo>
                  <a:pt x="6973" y="83872"/>
                </a:lnTo>
                <a:lnTo>
                  <a:pt x="7588" y="94610"/>
                </a:lnTo>
                <a:lnTo>
                  <a:pt x="8991" y="105738"/>
                </a:lnTo>
                <a:lnTo>
                  <a:pt x="10919" y="117124"/>
                </a:lnTo>
                <a:lnTo>
                  <a:pt x="13195" y="128684"/>
                </a:lnTo>
                <a:lnTo>
                  <a:pt x="18372" y="152112"/>
                </a:lnTo>
                <a:lnTo>
                  <a:pt x="21141" y="163916"/>
                </a:lnTo>
                <a:lnTo>
                  <a:pt x="22987" y="174762"/>
                </a:lnTo>
                <a:lnTo>
                  <a:pt x="24218" y="184968"/>
                </a:lnTo>
                <a:lnTo>
                  <a:pt x="25038" y="194750"/>
                </a:lnTo>
                <a:lnTo>
                  <a:pt x="25585" y="203255"/>
                </a:lnTo>
                <a:lnTo>
                  <a:pt x="26680" y="2321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InkAnnotation295"/>
          <p:cNvSpPr/>
          <p:nvPr/>
        </p:nvSpPr>
        <p:spPr>
          <a:xfrm>
            <a:off x="6795649" y="4848820"/>
            <a:ext cx="223072" cy="249864"/>
          </a:xfrm>
          <a:custGeom>
            <a:avLst/>
            <a:gdLst/>
            <a:ahLst/>
            <a:cxnLst/>
            <a:rect l="0" t="0" r="0" b="0"/>
            <a:pathLst>
              <a:path w="223072" h="249864">
                <a:moveTo>
                  <a:pt x="71280" y="0"/>
                </a:moveTo>
                <a:lnTo>
                  <a:pt x="58851" y="0"/>
                </a:lnTo>
                <a:lnTo>
                  <a:pt x="56049" y="992"/>
                </a:lnTo>
                <a:lnTo>
                  <a:pt x="50289" y="4740"/>
                </a:lnTo>
                <a:lnTo>
                  <a:pt x="46372" y="7129"/>
                </a:lnTo>
                <a:lnTo>
                  <a:pt x="41777" y="9713"/>
                </a:lnTo>
                <a:lnTo>
                  <a:pt x="36728" y="12429"/>
                </a:lnTo>
                <a:lnTo>
                  <a:pt x="32371" y="15231"/>
                </a:lnTo>
                <a:lnTo>
                  <a:pt x="28473" y="18091"/>
                </a:lnTo>
                <a:lnTo>
                  <a:pt x="24882" y="20990"/>
                </a:lnTo>
                <a:lnTo>
                  <a:pt x="21497" y="24907"/>
                </a:lnTo>
                <a:lnTo>
                  <a:pt x="18247" y="29503"/>
                </a:lnTo>
                <a:lnTo>
                  <a:pt x="15089" y="34552"/>
                </a:lnTo>
                <a:lnTo>
                  <a:pt x="11991" y="38909"/>
                </a:lnTo>
                <a:lnTo>
                  <a:pt x="5904" y="46397"/>
                </a:lnTo>
                <a:lnTo>
                  <a:pt x="3883" y="50775"/>
                </a:lnTo>
                <a:lnTo>
                  <a:pt x="2536" y="55678"/>
                </a:lnTo>
                <a:lnTo>
                  <a:pt x="1638" y="60931"/>
                </a:lnTo>
                <a:lnTo>
                  <a:pt x="1040" y="66417"/>
                </a:lnTo>
                <a:lnTo>
                  <a:pt x="640" y="72059"/>
                </a:lnTo>
                <a:lnTo>
                  <a:pt x="374" y="77806"/>
                </a:lnTo>
                <a:lnTo>
                  <a:pt x="78" y="89481"/>
                </a:lnTo>
                <a:lnTo>
                  <a:pt x="0" y="95373"/>
                </a:lnTo>
                <a:lnTo>
                  <a:pt x="940" y="101284"/>
                </a:lnTo>
                <a:lnTo>
                  <a:pt x="2558" y="107210"/>
                </a:lnTo>
                <a:lnTo>
                  <a:pt x="4629" y="113146"/>
                </a:lnTo>
                <a:lnTo>
                  <a:pt x="7003" y="119087"/>
                </a:lnTo>
                <a:lnTo>
                  <a:pt x="9576" y="125031"/>
                </a:lnTo>
                <a:lnTo>
                  <a:pt x="12285" y="130979"/>
                </a:lnTo>
                <a:lnTo>
                  <a:pt x="16075" y="136928"/>
                </a:lnTo>
                <a:lnTo>
                  <a:pt x="20586" y="142880"/>
                </a:lnTo>
                <a:lnTo>
                  <a:pt x="25577" y="148831"/>
                </a:lnTo>
                <a:lnTo>
                  <a:pt x="30890" y="154783"/>
                </a:lnTo>
                <a:lnTo>
                  <a:pt x="42084" y="166688"/>
                </a:lnTo>
                <a:lnTo>
                  <a:pt x="59543" y="184547"/>
                </a:lnTo>
                <a:lnTo>
                  <a:pt x="66432" y="190500"/>
                </a:lnTo>
                <a:lnTo>
                  <a:pt x="74000" y="196453"/>
                </a:lnTo>
                <a:lnTo>
                  <a:pt x="82024" y="202406"/>
                </a:lnTo>
                <a:lnTo>
                  <a:pt x="89356" y="208359"/>
                </a:lnTo>
                <a:lnTo>
                  <a:pt x="96230" y="214312"/>
                </a:lnTo>
                <a:lnTo>
                  <a:pt x="102796" y="220266"/>
                </a:lnTo>
                <a:lnTo>
                  <a:pt x="110151" y="225226"/>
                </a:lnTo>
                <a:lnTo>
                  <a:pt x="118029" y="229526"/>
                </a:lnTo>
                <a:lnTo>
                  <a:pt x="140694" y="240318"/>
                </a:lnTo>
                <a:lnTo>
                  <a:pt x="147321" y="243555"/>
                </a:lnTo>
                <a:lnTo>
                  <a:pt x="153724" y="245714"/>
                </a:lnTo>
                <a:lnTo>
                  <a:pt x="159977" y="247153"/>
                </a:lnTo>
                <a:lnTo>
                  <a:pt x="166130" y="248112"/>
                </a:lnTo>
                <a:lnTo>
                  <a:pt x="172217" y="248752"/>
                </a:lnTo>
                <a:lnTo>
                  <a:pt x="178259" y="249178"/>
                </a:lnTo>
                <a:lnTo>
                  <a:pt x="189271" y="249652"/>
                </a:lnTo>
                <a:lnTo>
                  <a:pt x="197473" y="249863"/>
                </a:lnTo>
                <a:lnTo>
                  <a:pt x="201050" y="248927"/>
                </a:lnTo>
                <a:lnTo>
                  <a:pt x="207670" y="245241"/>
                </a:lnTo>
                <a:lnTo>
                  <a:pt x="213918" y="242941"/>
                </a:lnTo>
                <a:lnTo>
                  <a:pt x="216974" y="242328"/>
                </a:lnTo>
                <a:lnTo>
                  <a:pt x="219011" y="240927"/>
                </a:lnTo>
                <a:lnTo>
                  <a:pt x="220369" y="239001"/>
                </a:lnTo>
                <a:lnTo>
                  <a:pt x="221877" y="234215"/>
                </a:lnTo>
                <a:lnTo>
                  <a:pt x="222548" y="228780"/>
                </a:lnTo>
                <a:lnTo>
                  <a:pt x="222846" y="223057"/>
                </a:lnTo>
                <a:lnTo>
                  <a:pt x="222979" y="217207"/>
                </a:lnTo>
                <a:lnTo>
                  <a:pt x="223071" y="202395"/>
                </a:lnTo>
                <a:lnTo>
                  <a:pt x="222083" y="198430"/>
                </a:lnTo>
                <a:lnTo>
                  <a:pt x="220433" y="193803"/>
                </a:lnTo>
                <a:lnTo>
                  <a:pt x="218340" y="188733"/>
                </a:lnTo>
                <a:lnTo>
                  <a:pt x="215953" y="183368"/>
                </a:lnTo>
                <a:lnTo>
                  <a:pt x="210654" y="172117"/>
                </a:lnTo>
                <a:lnTo>
                  <a:pt x="207852" y="167331"/>
                </a:lnTo>
                <a:lnTo>
                  <a:pt x="204992" y="163148"/>
                </a:lnTo>
                <a:lnTo>
                  <a:pt x="202094" y="159366"/>
                </a:lnTo>
                <a:lnTo>
                  <a:pt x="199169" y="154862"/>
                </a:lnTo>
                <a:lnTo>
                  <a:pt x="196226" y="149874"/>
                </a:lnTo>
                <a:lnTo>
                  <a:pt x="193273" y="144564"/>
                </a:lnTo>
                <a:lnTo>
                  <a:pt x="189319" y="140033"/>
                </a:lnTo>
                <a:lnTo>
                  <a:pt x="184700" y="136019"/>
                </a:lnTo>
                <a:lnTo>
                  <a:pt x="179636" y="132351"/>
                </a:lnTo>
                <a:lnTo>
                  <a:pt x="175267" y="127921"/>
                </a:lnTo>
                <a:lnTo>
                  <a:pt x="171362" y="122984"/>
                </a:lnTo>
                <a:lnTo>
                  <a:pt x="167767" y="117709"/>
                </a:lnTo>
                <a:lnTo>
                  <a:pt x="163386" y="113199"/>
                </a:lnTo>
                <a:lnTo>
                  <a:pt x="158482" y="109200"/>
                </a:lnTo>
                <a:lnTo>
                  <a:pt x="153227" y="105542"/>
                </a:lnTo>
                <a:lnTo>
                  <a:pt x="148731" y="102111"/>
                </a:lnTo>
                <a:lnTo>
                  <a:pt x="144743" y="98832"/>
                </a:lnTo>
                <a:lnTo>
                  <a:pt x="141091" y="95653"/>
                </a:lnTo>
                <a:lnTo>
                  <a:pt x="134388" y="89476"/>
                </a:lnTo>
                <a:lnTo>
                  <a:pt x="125036" y="80420"/>
                </a:lnTo>
                <a:lnTo>
                  <a:pt x="122000" y="77426"/>
                </a:lnTo>
                <a:lnTo>
                  <a:pt x="118983" y="75429"/>
                </a:lnTo>
                <a:lnTo>
                  <a:pt x="112987" y="73212"/>
                </a:lnTo>
                <a:lnTo>
                  <a:pt x="107014" y="69580"/>
                </a:lnTo>
                <a:lnTo>
                  <a:pt x="104032" y="67223"/>
                </a:lnTo>
                <a:lnTo>
                  <a:pt x="98073" y="64603"/>
                </a:lnTo>
                <a:lnTo>
                  <a:pt x="92118" y="63439"/>
                </a:lnTo>
                <a:lnTo>
                  <a:pt x="86164" y="62922"/>
                </a:lnTo>
                <a:lnTo>
                  <a:pt x="83187" y="61791"/>
                </a:lnTo>
                <a:lnTo>
                  <a:pt x="77233" y="57890"/>
                </a:lnTo>
                <a:lnTo>
                  <a:pt x="71803" y="53957"/>
                </a:lnTo>
                <a:lnTo>
                  <a:pt x="78416" y="53628"/>
                </a:lnTo>
                <a:lnTo>
                  <a:pt x="80210" y="5357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InkAnnotation296"/>
          <p:cNvSpPr/>
          <p:nvPr/>
        </p:nvSpPr>
        <p:spPr>
          <a:xfrm>
            <a:off x="6849070" y="5286487"/>
            <a:ext cx="1339454" cy="80256"/>
          </a:xfrm>
          <a:custGeom>
            <a:avLst/>
            <a:gdLst/>
            <a:ahLst/>
            <a:cxnLst/>
            <a:rect l="0" t="0" r="0" b="0"/>
            <a:pathLst>
              <a:path w="1339454" h="80256">
                <a:moveTo>
                  <a:pt x="1339453" y="80255"/>
                </a:moveTo>
                <a:lnTo>
                  <a:pt x="1334712" y="80255"/>
                </a:lnTo>
                <a:lnTo>
                  <a:pt x="1332324" y="79263"/>
                </a:lnTo>
                <a:lnTo>
                  <a:pt x="1329739" y="77609"/>
                </a:lnTo>
                <a:lnTo>
                  <a:pt x="1327024" y="75515"/>
                </a:lnTo>
                <a:lnTo>
                  <a:pt x="1324221" y="74117"/>
                </a:lnTo>
                <a:lnTo>
                  <a:pt x="1318461" y="72566"/>
                </a:lnTo>
                <a:lnTo>
                  <a:pt x="1314544" y="71160"/>
                </a:lnTo>
                <a:lnTo>
                  <a:pt x="1309949" y="69230"/>
                </a:lnTo>
                <a:lnTo>
                  <a:pt x="1304900" y="66952"/>
                </a:lnTo>
                <a:lnTo>
                  <a:pt x="1298559" y="64441"/>
                </a:lnTo>
                <a:lnTo>
                  <a:pt x="1283574" y="59005"/>
                </a:lnTo>
                <a:lnTo>
                  <a:pt x="1274419" y="57159"/>
                </a:lnTo>
                <a:lnTo>
                  <a:pt x="1253664" y="55107"/>
                </a:lnTo>
                <a:lnTo>
                  <a:pt x="1242573" y="53568"/>
                </a:lnTo>
                <a:lnTo>
                  <a:pt x="1231209" y="51549"/>
                </a:lnTo>
                <a:lnTo>
                  <a:pt x="1179716" y="41181"/>
                </a:lnTo>
                <a:lnTo>
                  <a:pt x="1131720" y="32518"/>
                </a:lnTo>
                <a:lnTo>
                  <a:pt x="1075055" y="23667"/>
                </a:lnTo>
                <a:lnTo>
                  <a:pt x="1055039" y="21693"/>
                </a:lnTo>
                <a:lnTo>
                  <a:pt x="993686" y="17924"/>
                </a:lnTo>
                <a:lnTo>
                  <a:pt x="973011" y="15881"/>
                </a:lnTo>
                <a:lnTo>
                  <a:pt x="952284" y="13526"/>
                </a:lnTo>
                <a:lnTo>
                  <a:pt x="930528" y="11957"/>
                </a:lnTo>
                <a:lnTo>
                  <a:pt x="908085" y="10910"/>
                </a:lnTo>
                <a:lnTo>
                  <a:pt x="861984" y="9748"/>
                </a:lnTo>
                <a:lnTo>
                  <a:pt x="815037" y="9231"/>
                </a:lnTo>
                <a:lnTo>
                  <a:pt x="791404" y="8101"/>
                </a:lnTo>
                <a:lnTo>
                  <a:pt x="767712" y="6355"/>
                </a:lnTo>
                <a:lnTo>
                  <a:pt x="743980" y="4199"/>
                </a:lnTo>
                <a:lnTo>
                  <a:pt x="719229" y="2762"/>
                </a:lnTo>
                <a:lnTo>
                  <a:pt x="667915" y="1165"/>
                </a:lnTo>
                <a:lnTo>
                  <a:pt x="535542" y="55"/>
                </a:lnTo>
                <a:lnTo>
                  <a:pt x="508833" y="0"/>
                </a:lnTo>
                <a:lnTo>
                  <a:pt x="483089" y="954"/>
                </a:lnTo>
                <a:lnTo>
                  <a:pt x="457989" y="2583"/>
                </a:lnTo>
                <a:lnTo>
                  <a:pt x="433318" y="4661"/>
                </a:lnTo>
                <a:lnTo>
                  <a:pt x="408934" y="6046"/>
                </a:lnTo>
                <a:lnTo>
                  <a:pt x="360673" y="7585"/>
                </a:lnTo>
                <a:lnTo>
                  <a:pt x="337682" y="8988"/>
                </a:lnTo>
                <a:lnTo>
                  <a:pt x="315411" y="10916"/>
                </a:lnTo>
                <a:lnTo>
                  <a:pt x="293618" y="13193"/>
                </a:lnTo>
                <a:lnTo>
                  <a:pt x="253528" y="18369"/>
                </a:lnTo>
                <a:lnTo>
                  <a:pt x="197489" y="26861"/>
                </a:lnTo>
                <a:lnTo>
                  <a:pt x="162187" y="32711"/>
                </a:lnTo>
                <a:lnTo>
                  <a:pt x="129960" y="38619"/>
                </a:lnTo>
                <a:lnTo>
                  <a:pt x="101747" y="44552"/>
                </a:lnTo>
                <a:lnTo>
                  <a:pt x="88667" y="47523"/>
                </a:lnTo>
                <a:lnTo>
                  <a:pt x="76971" y="50496"/>
                </a:lnTo>
                <a:lnTo>
                  <a:pt x="66197" y="53471"/>
                </a:lnTo>
                <a:lnTo>
                  <a:pt x="56037" y="56445"/>
                </a:lnTo>
                <a:lnTo>
                  <a:pt x="46288" y="58429"/>
                </a:lnTo>
                <a:lnTo>
                  <a:pt x="27518" y="60633"/>
                </a:lnTo>
                <a:lnTo>
                  <a:pt x="20329" y="62212"/>
                </a:lnTo>
                <a:lnTo>
                  <a:pt x="14545" y="64258"/>
                </a:lnTo>
                <a:lnTo>
                  <a:pt x="0" y="7132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InkAnnotation297"/>
          <p:cNvSpPr/>
          <p:nvPr/>
        </p:nvSpPr>
        <p:spPr>
          <a:xfrm>
            <a:off x="8027789" y="5625703"/>
            <a:ext cx="26380" cy="294680"/>
          </a:xfrm>
          <a:custGeom>
            <a:avLst/>
            <a:gdLst/>
            <a:ahLst/>
            <a:cxnLst/>
            <a:rect l="0" t="0" r="0" b="0"/>
            <a:pathLst>
              <a:path w="26380" h="294680">
                <a:moveTo>
                  <a:pt x="0" y="0"/>
                </a:moveTo>
                <a:lnTo>
                  <a:pt x="0" y="4740"/>
                </a:lnTo>
                <a:lnTo>
                  <a:pt x="991" y="9113"/>
                </a:lnTo>
                <a:lnTo>
                  <a:pt x="2645" y="15005"/>
                </a:lnTo>
                <a:lnTo>
                  <a:pt x="4739" y="21910"/>
                </a:lnTo>
                <a:lnTo>
                  <a:pt x="7128" y="31473"/>
                </a:lnTo>
                <a:lnTo>
                  <a:pt x="12428" y="55329"/>
                </a:lnTo>
                <a:lnTo>
                  <a:pt x="14238" y="69628"/>
                </a:lnTo>
                <a:lnTo>
                  <a:pt x="15445" y="85114"/>
                </a:lnTo>
                <a:lnTo>
                  <a:pt x="16250" y="101391"/>
                </a:lnTo>
                <a:lnTo>
                  <a:pt x="17778" y="118195"/>
                </a:lnTo>
                <a:lnTo>
                  <a:pt x="19789" y="135351"/>
                </a:lnTo>
                <a:lnTo>
                  <a:pt x="22122" y="152741"/>
                </a:lnTo>
                <a:lnTo>
                  <a:pt x="23678" y="170289"/>
                </a:lnTo>
                <a:lnTo>
                  <a:pt x="24715" y="187939"/>
                </a:lnTo>
                <a:lnTo>
                  <a:pt x="25867" y="221443"/>
                </a:lnTo>
                <a:lnTo>
                  <a:pt x="26379" y="249562"/>
                </a:lnTo>
                <a:lnTo>
                  <a:pt x="25524" y="260632"/>
                </a:lnTo>
                <a:lnTo>
                  <a:pt x="23961" y="269997"/>
                </a:lnTo>
                <a:lnTo>
                  <a:pt x="17859" y="29467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InkAnnotation298"/>
          <p:cNvSpPr/>
          <p:nvPr/>
        </p:nvSpPr>
        <p:spPr>
          <a:xfrm>
            <a:off x="7493662" y="5518546"/>
            <a:ext cx="185677" cy="267733"/>
          </a:xfrm>
          <a:custGeom>
            <a:avLst/>
            <a:gdLst/>
            <a:ahLst/>
            <a:cxnLst/>
            <a:rect l="0" t="0" r="0" b="0"/>
            <a:pathLst>
              <a:path w="185677" h="267733">
                <a:moveTo>
                  <a:pt x="69783" y="8930"/>
                </a:moveTo>
                <a:lnTo>
                  <a:pt x="62094" y="8930"/>
                </a:lnTo>
                <a:lnTo>
                  <a:pt x="56481" y="13670"/>
                </a:lnTo>
                <a:lnTo>
                  <a:pt x="53969" y="15067"/>
                </a:lnTo>
                <a:lnTo>
                  <a:pt x="48533" y="16619"/>
                </a:lnTo>
                <a:lnTo>
                  <a:pt x="42809" y="19954"/>
                </a:lnTo>
                <a:lnTo>
                  <a:pt x="39895" y="22232"/>
                </a:lnTo>
                <a:lnTo>
                  <a:pt x="36958" y="23752"/>
                </a:lnTo>
                <a:lnTo>
                  <a:pt x="34010" y="24764"/>
                </a:lnTo>
                <a:lnTo>
                  <a:pt x="31051" y="25439"/>
                </a:lnTo>
                <a:lnTo>
                  <a:pt x="28087" y="26882"/>
                </a:lnTo>
                <a:lnTo>
                  <a:pt x="25118" y="28835"/>
                </a:lnTo>
                <a:lnTo>
                  <a:pt x="22147" y="31130"/>
                </a:lnTo>
                <a:lnTo>
                  <a:pt x="20166" y="34644"/>
                </a:lnTo>
                <a:lnTo>
                  <a:pt x="18846" y="38971"/>
                </a:lnTo>
                <a:lnTo>
                  <a:pt x="17966" y="43840"/>
                </a:lnTo>
                <a:lnTo>
                  <a:pt x="14340" y="51896"/>
                </a:lnTo>
                <a:lnTo>
                  <a:pt x="9424" y="59776"/>
                </a:lnTo>
                <a:lnTo>
                  <a:pt x="6722" y="64655"/>
                </a:lnTo>
                <a:lnTo>
                  <a:pt x="3930" y="69893"/>
                </a:lnTo>
                <a:lnTo>
                  <a:pt x="2068" y="76361"/>
                </a:lnTo>
                <a:lnTo>
                  <a:pt x="828" y="83650"/>
                </a:lnTo>
                <a:lnTo>
                  <a:pt x="0" y="91485"/>
                </a:lnTo>
                <a:lnTo>
                  <a:pt x="441" y="99686"/>
                </a:lnTo>
                <a:lnTo>
                  <a:pt x="1727" y="108129"/>
                </a:lnTo>
                <a:lnTo>
                  <a:pt x="3576" y="116734"/>
                </a:lnTo>
                <a:lnTo>
                  <a:pt x="5801" y="125448"/>
                </a:lnTo>
                <a:lnTo>
                  <a:pt x="8277" y="134234"/>
                </a:lnTo>
                <a:lnTo>
                  <a:pt x="10920" y="143068"/>
                </a:lnTo>
                <a:lnTo>
                  <a:pt x="13674" y="150941"/>
                </a:lnTo>
                <a:lnTo>
                  <a:pt x="16502" y="158174"/>
                </a:lnTo>
                <a:lnTo>
                  <a:pt x="19380" y="164981"/>
                </a:lnTo>
                <a:lnTo>
                  <a:pt x="22290" y="172495"/>
                </a:lnTo>
                <a:lnTo>
                  <a:pt x="28169" y="188781"/>
                </a:lnTo>
                <a:lnTo>
                  <a:pt x="32119" y="196300"/>
                </a:lnTo>
                <a:lnTo>
                  <a:pt x="36736" y="203297"/>
                </a:lnTo>
                <a:lnTo>
                  <a:pt x="41798" y="209945"/>
                </a:lnTo>
                <a:lnTo>
                  <a:pt x="47157" y="216362"/>
                </a:lnTo>
                <a:lnTo>
                  <a:pt x="52715" y="222625"/>
                </a:lnTo>
                <a:lnTo>
                  <a:pt x="58404" y="228784"/>
                </a:lnTo>
                <a:lnTo>
                  <a:pt x="64182" y="233882"/>
                </a:lnTo>
                <a:lnTo>
                  <a:pt x="70017" y="238273"/>
                </a:lnTo>
                <a:lnTo>
                  <a:pt x="75892" y="242193"/>
                </a:lnTo>
                <a:lnTo>
                  <a:pt x="81793" y="245798"/>
                </a:lnTo>
                <a:lnTo>
                  <a:pt x="87711" y="249193"/>
                </a:lnTo>
                <a:lnTo>
                  <a:pt x="93641" y="252450"/>
                </a:lnTo>
                <a:lnTo>
                  <a:pt x="100571" y="255612"/>
                </a:lnTo>
                <a:lnTo>
                  <a:pt x="108167" y="258713"/>
                </a:lnTo>
                <a:lnTo>
                  <a:pt x="116209" y="261772"/>
                </a:lnTo>
                <a:lnTo>
                  <a:pt x="123554" y="263812"/>
                </a:lnTo>
                <a:lnTo>
                  <a:pt x="130434" y="265172"/>
                </a:lnTo>
                <a:lnTo>
                  <a:pt x="137006" y="266078"/>
                </a:lnTo>
                <a:lnTo>
                  <a:pt x="142379" y="266683"/>
                </a:lnTo>
                <a:lnTo>
                  <a:pt x="146954" y="267085"/>
                </a:lnTo>
                <a:lnTo>
                  <a:pt x="150996" y="267354"/>
                </a:lnTo>
                <a:lnTo>
                  <a:pt x="155674" y="267533"/>
                </a:lnTo>
                <a:lnTo>
                  <a:pt x="166165" y="267732"/>
                </a:lnTo>
                <a:lnTo>
                  <a:pt x="170748" y="266793"/>
                </a:lnTo>
                <a:lnTo>
                  <a:pt x="174796" y="265175"/>
                </a:lnTo>
                <a:lnTo>
                  <a:pt x="178487" y="263103"/>
                </a:lnTo>
                <a:lnTo>
                  <a:pt x="180947" y="259739"/>
                </a:lnTo>
                <a:lnTo>
                  <a:pt x="182587" y="255510"/>
                </a:lnTo>
                <a:lnTo>
                  <a:pt x="183681" y="250708"/>
                </a:lnTo>
                <a:lnTo>
                  <a:pt x="184410" y="245521"/>
                </a:lnTo>
                <a:lnTo>
                  <a:pt x="184896" y="240080"/>
                </a:lnTo>
                <a:lnTo>
                  <a:pt x="185220" y="234467"/>
                </a:lnTo>
                <a:lnTo>
                  <a:pt x="185580" y="220294"/>
                </a:lnTo>
                <a:lnTo>
                  <a:pt x="185676" y="212347"/>
                </a:lnTo>
                <a:lnTo>
                  <a:pt x="184747" y="203081"/>
                </a:lnTo>
                <a:lnTo>
                  <a:pt x="183136" y="192934"/>
                </a:lnTo>
                <a:lnTo>
                  <a:pt x="167769" y="112347"/>
                </a:lnTo>
                <a:lnTo>
                  <a:pt x="164872" y="95734"/>
                </a:lnTo>
                <a:lnTo>
                  <a:pt x="160957" y="80690"/>
                </a:lnTo>
                <a:lnTo>
                  <a:pt x="156363" y="66692"/>
                </a:lnTo>
                <a:lnTo>
                  <a:pt x="151315" y="53391"/>
                </a:lnTo>
                <a:lnTo>
                  <a:pt x="147949" y="41547"/>
                </a:lnTo>
                <a:lnTo>
                  <a:pt x="145706" y="30675"/>
                </a:lnTo>
                <a:lnTo>
                  <a:pt x="14122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InkAnnotation299"/>
          <p:cNvSpPr/>
          <p:nvPr/>
        </p:nvSpPr>
        <p:spPr>
          <a:xfrm>
            <a:off x="7188398" y="4143375"/>
            <a:ext cx="17860" cy="214313"/>
          </a:xfrm>
          <a:custGeom>
            <a:avLst/>
            <a:gdLst/>
            <a:ahLst/>
            <a:cxnLst/>
            <a:rect l="0" t="0" r="0" b="0"/>
            <a:pathLst>
              <a:path w="17860" h="214313">
                <a:moveTo>
                  <a:pt x="0" y="0"/>
                </a:moveTo>
                <a:lnTo>
                  <a:pt x="0" y="72128"/>
                </a:lnTo>
                <a:lnTo>
                  <a:pt x="991" y="81820"/>
                </a:lnTo>
                <a:lnTo>
                  <a:pt x="2646" y="92249"/>
                </a:lnTo>
                <a:lnTo>
                  <a:pt x="4739" y="103171"/>
                </a:lnTo>
                <a:lnTo>
                  <a:pt x="6137" y="114421"/>
                </a:lnTo>
                <a:lnTo>
                  <a:pt x="7068" y="125890"/>
                </a:lnTo>
                <a:lnTo>
                  <a:pt x="7688" y="137505"/>
                </a:lnTo>
                <a:lnTo>
                  <a:pt x="9095" y="149216"/>
                </a:lnTo>
                <a:lnTo>
                  <a:pt x="11024" y="160993"/>
                </a:lnTo>
                <a:lnTo>
                  <a:pt x="13302" y="172813"/>
                </a:lnTo>
                <a:lnTo>
                  <a:pt x="14821" y="182677"/>
                </a:lnTo>
                <a:lnTo>
                  <a:pt x="15834" y="191237"/>
                </a:lnTo>
                <a:lnTo>
                  <a:pt x="17859" y="21431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InkAnnotation300"/>
          <p:cNvSpPr/>
          <p:nvPr/>
        </p:nvSpPr>
        <p:spPr>
          <a:xfrm>
            <a:off x="7259835" y="5679281"/>
            <a:ext cx="44650" cy="267891"/>
          </a:xfrm>
          <a:custGeom>
            <a:avLst/>
            <a:gdLst/>
            <a:ahLst/>
            <a:cxnLst/>
            <a:rect l="0" t="0" r="0" b="0"/>
            <a:pathLst>
              <a:path w="44650" h="267891">
                <a:moveTo>
                  <a:pt x="0" y="0"/>
                </a:moveTo>
                <a:lnTo>
                  <a:pt x="0" y="17169"/>
                </a:lnTo>
                <a:lnTo>
                  <a:pt x="992" y="23352"/>
                </a:lnTo>
                <a:lnTo>
                  <a:pt x="2646" y="30451"/>
                </a:lnTo>
                <a:lnTo>
                  <a:pt x="9714" y="57309"/>
                </a:lnTo>
                <a:lnTo>
                  <a:pt x="12429" y="67971"/>
                </a:lnTo>
                <a:lnTo>
                  <a:pt x="15231" y="81033"/>
                </a:lnTo>
                <a:lnTo>
                  <a:pt x="20991" y="111421"/>
                </a:lnTo>
                <a:lnTo>
                  <a:pt x="29812" y="161997"/>
                </a:lnTo>
                <a:lnTo>
                  <a:pt x="31781" y="177451"/>
                </a:lnTo>
                <a:lnTo>
                  <a:pt x="33094" y="191723"/>
                </a:lnTo>
                <a:lnTo>
                  <a:pt x="33969" y="205205"/>
                </a:lnTo>
                <a:lnTo>
                  <a:pt x="35545" y="218163"/>
                </a:lnTo>
                <a:lnTo>
                  <a:pt x="37587" y="230769"/>
                </a:lnTo>
                <a:lnTo>
                  <a:pt x="44649" y="26789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InkAnnotation301"/>
          <p:cNvSpPr/>
          <p:nvPr/>
        </p:nvSpPr>
        <p:spPr>
          <a:xfrm>
            <a:off x="6831210" y="4098726"/>
            <a:ext cx="35720" cy="205384"/>
          </a:xfrm>
          <a:custGeom>
            <a:avLst/>
            <a:gdLst/>
            <a:ahLst/>
            <a:cxnLst/>
            <a:rect l="0" t="0" r="0" b="0"/>
            <a:pathLst>
              <a:path w="35720" h="205384">
                <a:moveTo>
                  <a:pt x="0" y="0"/>
                </a:moveTo>
                <a:lnTo>
                  <a:pt x="0" y="33419"/>
                </a:lnTo>
                <a:lnTo>
                  <a:pt x="992" y="41131"/>
                </a:lnTo>
                <a:lnTo>
                  <a:pt x="2646" y="50241"/>
                </a:lnTo>
                <a:lnTo>
                  <a:pt x="4740" y="60283"/>
                </a:lnTo>
                <a:lnTo>
                  <a:pt x="7129" y="69954"/>
                </a:lnTo>
                <a:lnTo>
                  <a:pt x="9714" y="79379"/>
                </a:lnTo>
                <a:lnTo>
                  <a:pt x="12429" y="88638"/>
                </a:lnTo>
                <a:lnTo>
                  <a:pt x="14239" y="99771"/>
                </a:lnTo>
                <a:lnTo>
                  <a:pt x="15446" y="112155"/>
                </a:lnTo>
                <a:lnTo>
                  <a:pt x="16251" y="125371"/>
                </a:lnTo>
                <a:lnTo>
                  <a:pt x="17779" y="137159"/>
                </a:lnTo>
                <a:lnTo>
                  <a:pt x="19790" y="147994"/>
                </a:lnTo>
                <a:lnTo>
                  <a:pt x="22123" y="158194"/>
                </a:lnTo>
                <a:lnTo>
                  <a:pt x="24671" y="167971"/>
                </a:lnTo>
                <a:lnTo>
                  <a:pt x="27362" y="177465"/>
                </a:lnTo>
                <a:lnTo>
                  <a:pt x="35719" y="20538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InkAnnotation302"/>
          <p:cNvSpPr/>
          <p:nvPr/>
        </p:nvSpPr>
        <p:spPr>
          <a:xfrm>
            <a:off x="6947296" y="5572125"/>
            <a:ext cx="62509" cy="419696"/>
          </a:xfrm>
          <a:custGeom>
            <a:avLst/>
            <a:gdLst/>
            <a:ahLst/>
            <a:cxnLst/>
            <a:rect l="0" t="0" r="0" b="0"/>
            <a:pathLst>
              <a:path w="62509" h="419696">
                <a:moveTo>
                  <a:pt x="0" y="0"/>
                </a:moveTo>
                <a:lnTo>
                  <a:pt x="4740" y="9481"/>
                </a:lnTo>
                <a:lnTo>
                  <a:pt x="6137" y="15250"/>
                </a:lnTo>
                <a:lnTo>
                  <a:pt x="7068" y="22073"/>
                </a:lnTo>
                <a:lnTo>
                  <a:pt x="7688" y="29598"/>
                </a:lnTo>
                <a:lnTo>
                  <a:pt x="9095" y="39575"/>
                </a:lnTo>
                <a:lnTo>
                  <a:pt x="13303" y="63891"/>
                </a:lnTo>
                <a:lnTo>
                  <a:pt x="16806" y="79305"/>
                </a:lnTo>
                <a:lnTo>
                  <a:pt x="25990" y="114952"/>
                </a:lnTo>
                <a:lnTo>
                  <a:pt x="30225" y="136166"/>
                </a:lnTo>
                <a:lnTo>
                  <a:pt x="34040" y="159238"/>
                </a:lnTo>
                <a:lnTo>
                  <a:pt x="40927" y="208686"/>
                </a:lnTo>
                <a:lnTo>
                  <a:pt x="56457" y="330282"/>
                </a:lnTo>
                <a:lnTo>
                  <a:pt x="58474" y="350164"/>
                </a:lnTo>
                <a:lnTo>
                  <a:pt x="59819" y="368380"/>
                </a:lnTo>
                <a:lnTo>
                  <a:pt x="62508" y="41969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Freeform 68"/>
          <p:cNvSpPr/>
          <p:nvPr/>
        </p:nvSpPr>
        <p:spPr>
          <a:xfrm>
            <a:off x="1607343" y="5473898"/>
            <a:ext cx="2647" cy="1"/>
          </a:xfrm>
          <a:custGeom>
            <a:avLst/>
            <a:gdLst/>
            <a:ahLst/>
            <a:cxnLst/>
            <a:rect l="0" t="0" r="0" b="0"/>
            <a:pathLst>
              <a:path w="2647" h="1">
                <a:moveTo>
                  <a:pt x="0" y="0"/>
                </a:moveTo>
                <a:lnTo>
                  <a:pt x="2646" y="0"/>
                </a:lnTo>
                <a:close/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InkAnnotation304"/>
          <p:cNvSpPr/>
          <p:nvPr/>
        </p:nvSpPr>
        <p:spPr>
          <a:xfrm>
            <a:off x="1580554" y="5357812"/>
            <a:ext cx="8931" cy="1"/>
          </a:xfrm>
          <a:custGeom>
            <a:avLst/>
            <a:gdLst/>
            <a:ahLst/>
            <a:cxnLst/>
            <a:rect l="0" t="0" r="0" b="0"/>
            <a:pathLst>
              <a:path w="8931" h="1">
                <a:moveTo>
                  <a:pt x="8930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InkAnnotation305"/>
          <p:cNvSpPr/>
          <p:nvPr/>
        </p:nvSpPr>
        <p:spPr>
          <a:xfrm>
            <a:off x="1607343" y="5482828"/>
            <a:ext cx="1" cy="8930"/>
          </a:xfrm>
          <a:custGeom>
            <a:avLst/>
            <a:gdLst/>
            <a:ahLst/>
            <a:cxnLst/>
            <a:rect l="0" t="0" r="0" b="0"/>
            <a:pathLst>
              <a:path w="1" h="8930">
                <a:moveTo>
                  <a:pt x="0" y="0"/>
                </a:moveTo>
                <a:lnTo>
                  <a:pt x="0" y="892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Freeform 71"/>
          <p:cNvSpPr/>
          <p:nvPr/>
        </p:nvSpPr>
        <p:spPr>
          <a:xfrm>
            <a:off x="1526976" y="5339953"/>
            <a:ext cx="2647" cy="1"/>
          </a:xfrm>
          <a:custGeom>
            <a:avLst/>
            <a:gdLst/>
            <a:ahLst/>
            <a:cxnLst/>
            <a:rect l="0" t="0" r="0" b="0"/>
            <a:pathLst>
              <a:path w="2647" h="1">
                <a:moveTo>
                  <a:pt x="0" y="0"/>
                </a:moveTo>
                <a:lnTo>
                  <a:pt x="2646" y="0"/>
                </a:lnTo>
                <a:close/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InkAnnotation307"/>
          <p:cNvSpPr/>
          <p:nvPr/>
        </p:nvSpPr>
        <p:spPr>
          <a:xfrm>
            <a:off x="8018859" y="5938242"/>
            <a:ext cx="26790" cy="196454"/>
          </a:xfrm>
          <a:custGeom>
            <a:avLst/>
            <a:gdLst/>
            <a:ahLst/>
            <a:cxnLst/>
            <a:rect l="0" t="0" r="0" b="0"/>
            <a:pathLst>
              <a:path w="26790" h="196454">
                <a:moveTo>
                  <a:pt x="0" y="0"/>
                </a:moveTo>
                <a:lnTo>
                  <a:pt x="12429" y="24857"/>
                </a:lnTo>
                <a:lnTo>
                  <a:pt x="14239" y="33438"/>
                </a:lnTo>
                <a:lnTo>
                  <a:pt x="15445" y="44120"/>
                </a:lnTo>
                <a:lnTo>
                  <a:pt x="16250" y="56202"/>
                </a:lnTo>
                <a:lnTo>
                  <a:pt x="17779" y="69218"/>
                </a:lnTo>
                <a:lnTo>
                  <a:pt x="19789" y="82856"/>
                </a:lnTo>
                <a:lnTo>
                  <a:pt x="22123" y="96910"/>
                </a:lnTo>
                <a:lnTo>
                  <a:pt x="23678" y="111239"/>
                </a:lnTo>
                <a:lnTo>
                  <a:pt x="24715" y="125753"/>
                </a:lnTo>
                <a:lnTo>
                  <a:pt x="25867" y="153124"/>
                </a:lnTo>
                <a:lnTo>
                  <a:pt x="26789" y="19645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InkAnnotation308"/>
          <p:cNvSpPr/>
          <p:nvPr/>
        </p:nvSpPr>
        <p:spPr>
          <a:xfrm>
            <a:off x="7554515" y="6063257"/>
            <a:ext cx="240563" cy="223244"/>
          </a:xfrm>
          <a:custGeom>
            <a:avLst/>
            <a:gdLst/>
            <a:ahLst/>
            <a:cxnLst/>
            <a:rect l="0" t="0" r="0" b="0"/>
            <a:pathLst>
              <a:path w="240563" h="223244">
                <a:moveTo>
                  <a:pt x="0" y="0"/>
                </a:moveTo>
                <a:lnTo>
                  <a:pt x="76574" y="0"/>
                </a:lnTo>
                <a:lnTo>
                  <a:pt x="82799" y="992"/>
                </a:lnTo>
                <a:lnTo>
                  <a:pt x="88934" y="2645"/>
                </a:lnTo>
                <a:lnTo>
                  <a:pt x="95008" y="4740"/>
                </a:lnTo>
                <a:lnTo>
                  <a:pt x="102033" y="6137"/>
                </a:lnTo>
                <a:lnTo>
                  <a:pt x="109694" y="7068"/>
                </a:lnTo>
                <a:lnTo>
                  <a:pt x="117778" y="7689"/>
                </a:lnTo>
                <a:lnTo>
                  <a:pt x="125151" y="9094"/>
                </a:lnTo>
                <a:lnTo>
                  <a:pt x="132051" y="11024"/>
                </a:lnTo>
                <a:lnTo>
                  <a:pt x="138636" y="13303"/>
                </a:lnTo>
                <a:lnTo>
                  <a:pt x="145009" y="16806"/>
                </a:lnTo>
                <a:lnTo>
                  <a:pt x="151243" y="21126"/>
                </a:lnTo>
                <a:lnTo>
                  <a:pt x="157384" y="25990"/>
                </a:lnTo>
                <a:lnTo>
                  <a:pt x="164454" y="30225"/>
                </a:lnTo>
                <a:lnTo>
                  <a:pt x="172143" y="34041"/>
                </a:lnTo>
                <a:lnTo>
                  <a:pt x="180246" y="37577"/>
                </a:lnTo>
                <a:lnTo>
                  <a:pt x="187633" y="42910"/>
                </a:lnTo>
                <a:lnTo>
                  <a:pt x="194541" y="49443"/>
                </a:lnTo>
                <a:lnTo>
                  <a:pt x="206517" y="62655"/>
                </a:lnTo>
                <a:lnTo>
                  <a:pt x="215147" y="71834"/>
                </a:lnTo>
                <a:lnTo>
                  <a:pt x="228772" y="85811"/>
                </a:lnTo>
                <a:lnTo>
                  <a:pt x="239281" y="96396"/>
                </a:lnTo>
                <a:lnTo>
                  <a:pt x="239888" y="97999"/>
                </a:lnTo>
                <a:lnTo>
                  <a:pt x="240562" y="102425"/>
                </a:lnTo>
                <a:lnTo>
                  <a:pt x="239749" y="104002"/>
                </a:lnTo>
                <a:lnTo>
                  <a:pt x="238216" y="105053"/>
                </a:lnTo>
                <a:lnTo>
                  <a:pt x="236200" y="105755"/>
                </a:lnTo>
                <a:lnTo>
                  <a:pt x="232874" y="106222"/>
                </a:lnTo>
                <a:lnTo>
                  <a:pt x="228671" y="106534"/>
                </a:lnTo>
                <a:lnTo>
                  <a:pt x="223884" y="106741"/>
                </a:lnTo>
                <a:lnTo>
                  <a:pt x="213275" y="106972"/>
                </a:lnTo>
                <a:lnTo>
                  <a:pt x="207667" y="107033"/>
                </a:lnTo>
                <a:lnTo>
                  <a:pt x="202937" y="108067"/>
                </a:lnTo>
                <a:lnTo>
                  <a:pt x="198791" y="109747"/>
                </a:lnTo>
                <a:lnTo>
                  <a:pt x="195035" y="111861"/>
                </a:lnTo>
                <a:lnTo>
                  <a:pt x="190547" y="113269"/>
                </a:lnTo>
                <a:lnTo>
                  <a:pt x="185570" y="114208"/>
                </a:lnTo>
                <a:lnTo>
                  <a:pt x="180268" y="114834"/>
                </a:lnTo>
                <a:lnTo>
                  <a:pt x="173757" y="115251"/>
                </a:lnTo>
                <a:lnTo>
                  <a:pt x="166440" y="115530"/>
                </a:lnTo>
                <a:lnTo>
                  <a:pt x="142789" y="115977"/>
                </a:lnTo>
                <a:lnTo>
                  <a:pt x="138849" y="117005"/>
                </a:lnTo>
                <a:lnTo>
                  <a:pt x="131825" y="120794"/>
                </a:lnTo>
                <a:lnTo>
                  <a:pt x="125396" y="123139"/>
                </a:lnTo>
                <a:lnTo>
                  <a:pt x="122293" y="123765"/>
                </a:lnTo>
                <a:lnTo>
                  <a:pt x="120224" y="125174"/>
                </a:lnTo>
                <a:lnTo>
                  <a:pt x="118844" y="127106"/>
                </a:lnTo>
                <a:lnTo>
                  <a:pt x="117312" y="131898"/>
                </a:lnTo>
                <a:lnTo>
                  <a:pt x="116630" y="137335"/>
                </a:lnTo>
                <a:lnTo>
                  <a:pt x="117442" y="141166"/>
                </a:lnTo>
                <a:lnTo>
                  <a:pt x="118973" y="145705"/>
                </a:lnTo>
                <a:lnTo>
                  <a:pt x="120988" y="150714"/>
                </a:lnTo>
                <a:lnTo>
                  <a:pt x="125872" y="164219"/>
                </a:lnTo>
                <a:lnTo>
                  <a:pt x="128562" y="171987"/>
                </a:lnTo>
                <a:lnTo>
                  <a:pt x="130357" y="179150"/>
                </a:lnTo>
                <a:lnTo>
                  <a:pt x="131553" y="185910"/>
                </a:lnTo>
                <a:lnTo>
                  <a:pt x="132350" y="192401"/>
                </a:lnTo>
                <a:lnTo>
                  <a:pt x="133874" y="198713"/>
                </a:lnTo>
                <a:lnTo>
                  <a:pt x="135882" y="204905"/>
                </a:lnTo>
                <a:lnTo>
                  <a:pt x="142875" y="22324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InkAnnotation309"/>
          <p:cNvSpPr/>
          <p:nvPr/>
        </p:nvSpPr>
        <p:spPr>
          <a:xfrm>
            <a:off x="7366992" y="6027539"/>
            <a:ext cx="26790" cy="241102"/>
          </a:xfrm>
          <a:custGeom>
            <a:avLst/>
            <a:gdLst/>
            <a:ahLst/>
            <a:cxnLst/>
            <a:rect l="0" t="0" r="0" b="0"/>
            <a:pathLst>
              <a:path w="26790" h="241102">
                <a:moveTo>
                  <a:pt x="26789" y="0"/>
                </a:moveTo>
                <a:lnTo>
                  <a:pt x="26789" y="25731"/>
                </a:lnTo>
                <a:lnTo>
                  <a:pt x="25797" y="32036"/>
                </a:lnTo>
                <a:lnTo>
                  <a:pt x="24142" y="39217"/>
                </a:lnTo>
                <a:lnTo>
                  <a:pt x="22049" y="46980"/>
                </a:lnTo>
                <a:lnTo>
                  <a:pt x="20652" y="54141"/>
                </a:lnTo>
                <a:lnTo>
                  <a:pt x="19721" y="60899"/>
                </a:lnTo>
                <a:lnTo>
                  <a:pt x="19100" y="67388"/>
                </a:lnTo>
                <a:lnTo>
                  <a:pt x="17694" y="74691"/>
                </a:lnTo>
                <a:lnTo>
                  <a:pt x="15765" y="82536"/>
                </a:lnTo>
                <a:lnTo>
                  <a:pt x="13486" y="90742"/>
                </a:lnTo>
                <a:lnTo>
                  <a:pt x="11967" y="99190"/>
                </a:lnTo>
                <a:lnTo>
                  <a:pt x="10955" y="107799"/>
                </a:lnTo>
                <a:lnTo>
                  <a:pt x="10280" y="116514"/>
                </a:lnTo>
                <a:lnTo>
                  <a:pt x="9829" y="125300"/>
                </a:lnTo>
                <a:lnTo>
                  <a:pt x="9329" y="143001"/>
                </a:lnTo>
                <a:lnTo>
                  <a:pt x="8944" y="211671"/>
                </a:lnTo>
                <a:lnTo>
                  <a:pt x="8939" y="218504"/>
                </a:lnTo>
                <a:lnTo>
                  <a:pt x="7944" y="224052"/>
                </a:lnTo>
                <a:lnTo>
                  <a:pt x="6288" y="228743"/>
                </a:lnTo>
                <a:lnTo>
                  <a:pt x="0" y="24110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InkAnnotation310"/>
          <p:cNvSpPr/>
          <p:nvPr/>
        </p:nvSpPr>
        <p:spPr>
          <a:xfrm>
            <a:off x="7295554" y="6027539"/>
            <a:ext cx="116087" cy="151805"/>
          </a:xfrm>
          <a:custGeom>
            <a:avLst/>
            <a:gdLst/>
            <a:ahLst/>
            <a:cxnLst/>
            <a:rect l="0" t="0" r="0" b="0"/>
            <a:pathLst>
              <a:path w="116087" h="151805">
                <a:moveTo>
                  <a:pt x="0" y="0"/>
                </a:moveTo>
                <a:lnTo>
                  <a:pt x="0" y="12428"/>
                </a:lnTo>
                <a:lnTo>
                  <a:pt x="992" y="14238"/>
                </a:lnTo>
                <a:lnTo>
                  <a:pt x="2646" y="15446"/>
                </a:lnTo>
                <a:lnTo>
                  <a:pt x="4739" y="16250"/>
                </a:lnTo>
                <a:lnTo>
                  <a:pt x="6137" y="17778"/>
                </a:lnTo>
                <a:lnTo>
                  <a:pt x="7068" y="19789"/>
                </a:lnTo>
                <a:lnTo>
                  <a:pt x="7688" y="22122"/>
                </a:lnTo>
                <a:lnTo>
                  <a:pt x="9095" y="24670"/>
                </a:lnTo>
                <a:lnTo>
                  <a:pt x="11024" y="27361"/>
                </a:lnTo>
                <a:lnTo>
                  <a:pt x="13302" y="30147"/>
                </a:lnTo>
                <a:lnTo>
                  <a:pt x="15814" y="33989"/>
                </a:lnTo>
                <a:lnTo>
                  <a:pt x="18480" y="38533"/>
                </a:lnTo>
                <a:lnTo>
                  <a:pt x="21249" y="43548"/>
                </a:lnTo>
                <a:lnTo>
                  <a:pt x="26974" y="54412"/>
                </a:lnTo>
                <a:lnTo>
                  <a:pt x="29888" y="60087"/>
                </a:lnTo>
                <a:lnTo>
                  <a:pt x="33816" y="65854"/>
                </a:lnTo>
                <a:lnTo>
                  <a:pt x="38420" y="71684"/>
                </a:lnTo>
                <a:lnTo>
                  <a:pt x="43472" y="77555"/>
                </a:lnTo>
                <a:lnTo>
                  <a:pt x="48825" y="83453"/>
                </a:lnTo>
                <a:lnTo>
                  <a:pt x="60065" y="95298"/>
                </a:lnTo>
                <a:lnTo>
                  <a:pt x="77548" y="113123"/>
                </a:lnTo>
                <a:lnTo>
                  <a:pt x="83449" y="118080"/>
                </a:lnTo>
                <a:lnTo>
                  <a:pt x="89367" y="122375"/>
                </a:lnTo>
                <a:lnTo>
                  <a:pt x="95297" y="126232"/>
                </a:lnTo>
                <a:lnTo>
                  <a:pt x="100241" y="130787"/>
                </a:lnTo>
                <a:lnTo>
                  <a:pt x="104532" y="135809"/>
                </a:lnTo>
                <a:lnTo>
                  <a:pt x="116086" y="15180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InkAnnotation311"/>
          <p:cNvSpPr/>
          <p:nvPr/>
        </p:nvSpPr>
        <p:spPr>
          <a:xfrm>
            <a:off x="6781895" y="6054328"/>
            <a:ext cx="334530" cy="366118"/>
          </a:xfrm>
          <a:custGeom>
            <a:avLst/>
            <a:gdLst/>
            <a:ahLst/>
            <a:cxnLst/>
            <a:rect l="0" t="0" r="0" b="0"/>
            <a:pathLst>
              <a:path w="334530" h="366118">
                <a:moveTo>
                  <a:pt x="129683" y="0"/>
                </a:moveTo>
                <a:lnTo>
                  <a:pt x="155414" y="0"/>
                </a:lnTo>
                <a:lnTo>
                  <a:pt x="160727" y="991"/>
                </a:lnTo>
                <a:lnTo>
                  <a:pt x="166253" y="2645"/>
                </a:lnTo>
                <a:lnTo>
                  <a:pt x="171923" y="4740"/>
                </a:lnTo>
                <a:lnTo>
                  <a:pt x="177687" y="8121"/>
                </a:lnTo>
                <a:lnTo>
                  <a:pt x="183513" y="12359"/>
                </a:lnTo>
                <a:lnTo>
                  <a:pt x="189382" y="17169"/>
                </a:lnTo>
                <a:lnTo>
                  <a:pt x="196272" y="23352"/>
                </a:lnTo>
                <a:lnTo>
                  <a:pt x="211864" y="38160"/>
                </a:lnTo>
                <a:lnTo>
                  <a:pt x="220189" y="45283"/>
                </a:lnTo>
                <a:lnTo>
                  <a:pt x="228715" y="52017"/>
                </a:lnTo>
                <a:lnTo>
                  <a:pt x="237377" y="58490"/>
                </a:lnTo>
                <a:lnTo>
                  <a:pt x="245135" y="65782"/>
                </a:lnTo>
                <a:lnTo>
                  <a:pt x="252291" y="73620"/>
                </a:lnTo>
                <a:lnTo>
                  <a:pt x="259047" y="81823"/>
                </a:lnTo>
                <a:lnTo>
                  <a:pt x="265535" y="90267"/>
                </a:lnTo>
                <a:lnTo>
                  <a:pt x="271844" y="98873"/>
                </a:lnTo>
                <a:lnTo>
                  <a:pt x="284148" y="116372"/>
                </a:lnTo>
                <a:lnTo>
                  <a:pt x="296230" y="134073"/>
                </a:lnTo>
                <a:lnTo>
                  <a:pt x="301237" y="141968"/>
                </a:lnTo>
                <a:lnTo>
                  <a:pt x="305568" y="149215"/>
                </a:lnTo>
                <a:lnTo>
                  <a:pt x="309448" y="156032"/>
                </a:lnTo>
                <a:lnTo>
                  <a:pt x="316404" y="168897"/>
                </a:lnTo>
                <a:lnTo>
                  <a:pt x="328953" y="193325"/>
                </a:lnTo>
                <a:lnTo>
                  <a:pt x="332349" y="202669"/>
                </a:lnTo>
                <a:lnTo>
                  <a:pt x="334261" y="213508"/>
                </a:lnTo>
                <a:lnTo>
                  <a:pt x="334529" y="216752"/>
                </a:lnTo>
                <a:lnTo>
                  <a:pt x="333716" y="218916"/>
                </a:lnTo>
                <a:lnTo>
                  <a:pt x="332181" y="220357"/>
                </a:lnTo>
                <a:lnTo>
                  <a:pt x="330167" y="221319"/>
                </a:lnTo>
                <a:lnTo>
                  <a:pt x="318811" y="229991"/>
                </a:lnTo>
                <a:lnTo>
                  <a:pt x="309320" y="235502"/>
                </a:lnTo>
                <a:lnTo>
                  <a:pt x="304012" y="237368"/>
                </a:lnTo>
                <a:lnTo>
                  <a:pt x="298487" y="238613"/>
                </a:lnTo>
                <a:lnTo>
                  <a:pt x="292821" y="239442"/>
                </a:lnTo>
                <a:lnTo>
                  <a:pt x="286067" y="239995"/>
                </a:lnTo>
                <a:lnTo>
                  <a:pt x="278587" y="240364"/>
                </a:lnTo>
                <a:lnTo>
                  <a:pt x="270624" y="240609"/>
                </a:lnTo>
                <a:lnTo>
                  <a:pt x="262339" y="241765"/>
                </a:lnTo>
                <a:lnTo>
                  <a:pt x="253839" y="243528"/>
                </a:lnTo>
                <a:lnTo>
                  <a:pt x="245196" y="245696"/>
                </a:lnTo>
                <a:lnTo>
                  <a:pt x="236457" y="247140"/>
                </a:lnTo>
                <a:lnTo>
                  <a:pt x="227654" y="248104"/>
                </a:lnTo>
                <a:lnTo>
                  <a:pt x="218810" y="248746"/>
                </a:lnTo>
                <a:lnTo>
                  <a:pt x="208944" y="249175"/>
                </a:lnTo>
                <a:lnTo>
                  <a:pt x="187400" y="249650"/>
                </a:lnTo>
                <a:lnTo>
                  <a:pt x="98261" y="250021"/>
                </a:lnTo>
                <a:lnTo>
                  <a:pt x="88891" y="251016"/>
                </a:lnTo>
                <a:lnTo>
                  <a:pt x="80660" y="252672"/>
                </a:lnTo>
                <a:lnTo>
                  <a:pt x="73188" y="254768"/>
                </a:lnTo>
                <a:lnTo>
                  <a:pt x="65231" y="256166"/>
                </a:lnTo>
                <a:lnTo>
                  <a:pt x="56948" y="257097"/>
                </a:lnTo>
                <a:lnTo>
                  <a:pt x="48452" y="257718"/>
                </a:lnTo>
                <a:lnTo>
                  <a:pt x="40803" y="259125"/>
                </a:lnTo>
                <a:lnTo>
                  <a:pt x="33718" y="261055"/>
                </a:lnTo>
                <a:lnTo>
                  <a:pt x="27011" y="263333"/>
                </a:lnTo>
                <a:lnTo>
                  <a:pt x="16912" y="268511"/>
                </a:lnTo>
                <a:lnTo>
                  <a:pt x="12832" y="271280"/>
                </a:lnTo>
                <a:lnTo>
                  <a:pt x="10109" y="274119"/>
                </a:lnTo>
                <a:lnTo>
                  <a:pt x="8295" y="277004"/>
                </a:lnTo>
                <a:lnTo>
                  <a:pt x="7086" y="279919"/>
                </a:lnTo>
                <a:lnTo>
                  <a:pt x="643" y="288762"/>
                </a:lnTo>
                <a:lnTo>
                  <a:pt x="0" y="291727"/>
                </a:lnTo>
                <a:lnTo>
                  <a:pt x="563" y="294695"/>
                </a:lnTo>
                <a:lnTo>
                  <a:pt x="3835" y="301631"/>
                </a:lnTo>
                <a:lnTo>
                  <a:pt x="16855" y="327945"/>
                </a:lnTo>
                <a:lnTo>
                  <a:pt x="22651" y="336914"/>
                </a:lnTo>
                <a:lnTo>
                  <a:pt x="28535" y="345200"/>
                </a:lnTo>
                <a:lnTo>
                  <a:pt x="31493" y="350188"/>
                </a:lnTo>
                <a:lnTo>
                  <a:pt x="40386" y="36611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InkAnnotation312"/>
          <p:cNvSpPr/>
          <p:nvPr/>
        </p:nvSpPr>
        <p:spPr>
          <a:xfrm>
            <a:off x="6920507" y="6116835"/>
            <a:ext cx="107046" cy="392908"/>
          </a:xfrm>
          <a:custGeom>
            <a:avLst/>
            <a:gdLst/>
            <a:ahLst/>
            <a:cxnLst/>
            <a:rect l="0" t="0" r="0" b="0"/>
            <a:pathLst>
              <a:path w="107046" h="392908">
                <a:moveTo>
                  <a:pt x="89297" y="392907"/>
                </a:moveTo>
                <a:lnTo>
                  <a:pt x="94037" y="392907"/>
                </a:lnTo>
                <a:lnTo>
                  <a:pt x="95435" y="391915"/>
                </a:lnTo>
                <a:lnTo>
                  <a:pt x="96365" y="390261"/>
                </a:lnTo>
                <a:lnTo>
                  <a:pt x="96986" y="388167"/>
                </a:lnTo>
                <a:lnTo>
                  <a:pt x="97676" y="380547"/>
                </a:lnTo>
                <a:lnTo>
                  <a:pt x="97859" y="375737"/>
                </a:lnTo>
                <a:lnTo>
                  <a:pt x="100710" y="365101"/>
                </a:lnTo>
                <a:lnTo>
                  <a:pt x="102858" y="359487"/>
                </a:lnTo>
                <a:lnTo>
                  <a:pt x="104292" y="352768"/>
                </a:lnTo>
                <a:lnTo>
                  <a:pt x="105246" y="345311"/>
                </a:lnTo>
                <a:lnTo>
                  <a:pt x="105883" y="337364"/>
                </a:lnTo>
                <a:lnTo>
                  <a:pt x="106308" y="328097"/>
                </a:lnTo>
                <a:lnTo>
                  <a:pt x="106779" y="307217"/>
                </a:lnTo>
                <a:lnTo>
                  <a:pt x="107045" y="277889"/>
                </a:lnTo>
                <a:lnTo>
                  <a:pt x="106090" y="266619"/>
                </a:lnTo>
                <a:lnTo>
                  <a:pt x="104461" y="254145"/>
                </a:lnTo>
                <a:lnTo>
                  <a:pt x="102383" y="240868"/>
                </a:lnTo>
                <a:lnTo>
                  <a:pt x="100005" y="228047"/>
                </a:lnTo>
                <a:lnTo>
                  <a:pt x="94718" y="203219"/>
                </a:lnTo>
                <a:lnTo>
                  <a:pt x="90927" y="190050"/>
                </a:lnTo>
                <a:lnTo>
                  <a:pt x="86414" y="176309"/>
                </a:lnTo>
                <a:lnTo>
                  <a:pt x="81422" y="162188"/>
                </a:lnTo>
                <a:lnTo>
                  <a:pt x="70584" y="133269"/>
                </a:lnTo>
                <a:lnTo>
                  <a:pt x="64916" y="118611"/>
                </a:lnTo>
                <a:lnTo>
                  <a:pt x="58160" y="104871"/>
                </a:lnTo>
                <a:lnTo>
                  <a:pt x="50679" y="91742"/>
                </a:lnTo>
                <a:lnTo>
                  <a:pt x="42716" y="79021"/>
                </a:lnTo>
                <a:lnTo>
                  <a:pt x="36415" y="66571"/>
                </a:lnTo>
                <a:lnTo>
                  <a:pt x="31222" y="54303"/>
                </a:lnTo>
                <a:lnTo>
                  <a:pt x="26768" y="42156"/>
                </a:lnTo>
                <a:lnTo>
                  <a:pt x="21814" y="32073"/>
                </a:lnTo>
                <a:lnTo>
                  <a:pt x="16528" y="23366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InkAnnotation313"/>
          <p:cNvSpPr/>
          <p:nvPr/>
        </p:nvSpPr>
        <p:spPr>
          <a:xfrm>
            <a:off x="1134070" y="5232796"/>
            <a:ext cx="223243" cy="116087"/>
          </a:xfrm>
          <a:custGeom>
            <a:avLst/>
            <a:gdLst/>
            <a:ahLst/>
            <a:cxnLst/>
            <a:rect l="0" t="0" r="0" b="0"/>
            <a:pathLst>
              <a:path w="223243" h="116087">
                <a:moveTo>
                  <a:pt x="0" y="116086"/>
                </a:moveTo>
                <a:lnTo>
                  <a:pt x="42664" y="92383"/>
                </a:lnTo>
                <a:lnTo>
                  <a:pt x="61185" y="83418"/>
                </a:lnTo>
                <a:lnTo>
                  <a:pt x="79485" y="75456"/>
                </a:lnTo>
                <a:lnTo>
                  <a:pt x="146890" y="48418"/>
                </a:lnTo>
                <a:lnTo>
                  <a:pt x="160434" y="44185"/>
                </a:lnTo>
                <a:lnTo>
                  <a:pt x="172440" y="41363"/>
                </a:lnTo>
                <a:lnTo>
                  <a:pt x="205349" y="35725"/>
                </a:lnTo>
                <a:lnTo>
                  <a:pt x="205378" y="35720"/>
                </a:lnTo>
                <a:lnTo>
                  <a:pt x="214309" y="35719"/>
                </a:lnTo>
                <a:lnTo>
                  <a:pt x="214312" y="26822"/>
                </a:lnTo>
                <a:lnTo>
                  <a:pt x="223133" y="26790"/>
                </a:lnTo>
                <a:lnTo>
                  <a:pt x="223193" y="24144"/>
                </a:lnTo>
                <a:lnTo>
                  <a:pt x="223241" y="17969"/>
                </a:lnTo>
                <a:lnTo>
                  <a:pt x="223242" y="22632"/>
                </a:lnTo>
                <a:lnTo>
                  <a:pt x="222250" y="24018"/>
                </a:lnTo>
                <a:lnTo>
                  <a:pt x="220596" y="24941"/>
                </a:lnTo>
                <a:lnTo>
                  <a:pt x="214315" y="26788"/>
                </a:lnTo>
                <a:lnTo>
                  <a:pt x="214312" y="26789"/>
                </a:lnTo>
                <a:lnTo>
                  <a:pt x="214312" y="35719"/>
                </a:lnTo>
                <a:lnTo>
                  <a:pt x="214312" y="30979"/>
                </a:lnTo>
                <a:lnTo>
                  <a:pt x="213320" y="29582"/>
                </a:lnTo>
                <a:lnTo>
                  <a:pt x="211666" y="28651"/>
                </a:lnTo>
                <a:lnTo>
                  <a:pt x="205386" y="26791"/>
                </a:lnTo>
                <a:lnTo>
                  <a:pt x="205383" y="26789"/>
                </a:lnTo>
                <a:lnTo>
                  <a:pt x="205383" y="17860"/>
                </a:lnTo>
                <a:lnTo>
                  <a:pt x="214309" y="17860"/>
                </a:lnTo>
                <a:lnTo>
                  <a:pt x="214312" y="8930"/>
                </a:lnTo>
                <a:lnTo>
                  <a:pt x="205492" y="8930"/>
                </a:lnTo>
                <a:lnTo>
                  <a:pt x="214312" y="8930"/>
                </a:lnTo>
                <a:lnTo>
                  <a:pt x="214312" y="10"/>
                </a:lnTo>
                <a:lnTo>
                  <a:pt x="22324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457200"/>
            <a:ext cx="579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10" name="Group 109"/>
          <p:cNvGrpSpPr/>
          <p:nvPr/>
        </p:nvGrpSpPr>
        <p:grpSpPr>
          <a:xfrm>
            <a:off x="223242" y="1375734"/>
            <a:ext cx="8009284" cy="4767888"/>
            <a:chOff x="223242" y="1375734"/>
            <a:chExt cx="8009284" cy="4767888"/>
          </a:xfrm>
        </p:grpSpPr>
        <p:sp>
          <p:nvSpPr>
            <p:cNvPr id="3" name="SMARTInkAnnotation131"/>
            <p:cNvSpPr/>
            <p:nvPr/>
          </p:nvSpPr>
          <p:spPr>
            <a:xfrm>
              <a:off x="1651992" y="1375734"/>
              <a:ext cx="339329" cy="454852"/>
            </a:xfrm>
            <a:custGeom>
              <a:avLst/>
              <a:gdLst/>
              <a:ahLst/>
              <a:cxnLst/>
              <a:rect l="0" t="0" r="0" b="0"/>
              <a:pathLst>
                <a:path w="339329" h="454852">
                  <a:moveTo>
                    <a:pt x="0" y="454851"/>
                  </a:moveTo>
                  <a:lnTo>
                    <a:pt x="0" y="411402"/>
                  </a:lnTo>
                  <a:lnTo>
                    <a:pt x="2646" y="400483"/>
                  </a:lnTo>
                  <a:lnTo>
                    <a:pt x="4740" y="394793"/>
                  </a:lnTo>
                  <a:lnTo>
                    <a:pt x="6137" y="388024"/>
                  </a:lnTo>
                  <a:lnTo>
                    <a:pt x="7067" y="380534"/>
                  </a:lnTo>
                  <a:lnTo>
                    <a:pt x="7688" y="372564"/>
                  </a:lnTo>
                  <a:lnTo>
                    <a:pt x="11023" y="358418"/>
                  </a:lnTo>
                  <a:lnTo>
                    <a:pt x="14821" y="344523"/>
                  </a:lnTo>
                  <a:lnTo>
                    <a:pt x="15834" y="336651"/>
                  </a:lnTo>
                  <a:lnTo>
                    <a:pt x="16509" y="328426"/>
                  </a:lnTo>
                  <a:lnTo>
                    <a:pt x="17951" y="319966"/>
                  </a:lnTo>
                  <a:lnTo>
                    <a:pt x="19905" y="311350"/>
                  </a:lnTo>
                  <a:lnTo>
                    <a:pt x="22199" y="302629"/>
                  </a:lnTo>
                  <a:lnTo>
                    <a:pt x="24721" y="293839"/>
                  </a:lnTo>
                  <a:lnTo>
                    <a:pt x="30169" y="276134"/>
                  </a:lnTo>
                  <a:lnTo>
                    <a:pt x="38815" y="249432"/>
                  </a:lnTo>
                  <a:lnTo>
                    <a:pt x="41751" y="239522"/>
                  </a:lnTo>
                  <a:lnTo>
                    <a:pt x="50625" y="207606"/>
                  </a:lnTo>
                  <a:lnTo>
                    <a:pt x="56565" y="188199"/>
                  </a:lnTo>
                  <a:lnTo>
                    <a:pt x="58546" y="178856"/>
                  </a:lnTo>
                  <a:lnTo>
                    <a:pt x="59866" y="169652"/>
                  </a:lnTo>
                  <a:lnTo>
                    <a:pt x="60747" y="160538"/>
                  </a:lnTo>
                  <a:lnTo>
                    <a:pt x="62326" y="151487"/>
                  </a:lnTo>
                  <a:lnTo>
                    <a:pt x="64371" y="142475"/>
                  </a:lnTo>
                  <a:lnTo>
                    <a:pt x="66726" y="133491"/>
                  </a:lnTo>
                  <a:lnTo>
                    <a:pt x="69289" y="125518"/>
                  </a:lnTo>
                  <a:lnTo>
                    <a:pt x="74782" y="111366"/>
                  </a:lnTo>
                  <a:lnTo>
                    <a:pt x="78628" y="103822"/>
                  </a:lnTo>
                  <a:lnTo>
                    <a:pt x="83176" y="95816"/>
                  </a:lnTo>
                  <a:lnTo>
                    <a:pt x="88193" y="87502"/>
                  </a:lnTo>
                  <a:lnTo>
                    <a:pt x="92530" y="78983"/>
                  </a:lnTo>
                  <a:lnTo>
                    <a:pt x="96413" y="70327"/>
                  </a:lnTo>
                  <a:lnTo>
                    <a:pt x="99994" y="61580"/>
                  </a:lnTo>
                  <a:lnTo>
                    <a:pt x="106619" y="49215"/>
                  </a:lnTo>
                  <a:lnTo>
                    <a:pt x="112870" y="39420"/>
                  </a:lnTo>
                  <a:lnTo>
                    <a:pt x="118956" y="28452"/>
                  </a:lnTo>
                  <a:lnTo>
                    <a:pt x="127960" y="15862"/>
                  </a:lnTo>
                  <a:lnTo>
                    <a:pt x="136912" y="5847"/>
                  </a:lnTo>
                  <a:lnTo>
                    <a:pt x="139892" y="3711"/>
                  </a:lnTo>
                  <a:lnTo>
                    <a:pt x="145849" y="1336"/>
                  </a:lnTo>
                  <a:lnTo>
                    <a:pt x="154780" y="0"/>
                  </a:lnTo>
                  <a:lnTo>
                    <a:pt x="156765" y="805"/>
                  </a:lnTo>
                  <a:lnTo>
                    <a:pt x="158088" y="2333"/>
                  </a:lnTo>
                  <a:lnTo>
                    <a:pt x="158970" y="4344"/>
                  </a:lnTo>
                  <a:lnTo>
                    <a:pt x="164952" y="11916"/>
                  </a:lnTo>
                  <a:lnTo>
                    <a:pt x="173008" y="20443"/>
                  </a:lnTo>
                  <a:lnTo>
                    <a:pt x="185611" y="39342"/>
                  </a:lnTo>
                  <a:lnTo>
                    <a:pt x="195272" y="50577"/>
                  </a:lnTo>
                  <a:lnTo>
                    <a:pt x="199635" y="57343"/>
                  </a:lnTo>
                  <a:lnTo>
                    <a:pt x="203535" y="64830"/>
                  </a:lnTo>
                  <a:lnTo>
                    <a:pt x="207127" y="72798"/>
                  </a:lnTo>
                  <a:lnTo>
                    <a:pt x="210515" y="81087"/>
                  </a:lnTo>
                  <a:lnTo>
                    <a:pt x="213765" y="89589"/>
                  </a:lnTo>
                  <a:lnTo>
                    <a:pt x="220022" y="106973"/>
                  </a:lnTo>
                  <a:lnTo>
                    <a:pt x="235116" y="151292"/>
                  </a:lnTo>
                  <a:lnTo>
                    <a:pt x="239095" y="160205"/>
                  </a:lnTo>
                  <a:lnTo>
                    <a:pt x="243733" y="169124"/>
                  </a:lnTo>
                  <a:lnTo>
                    <a:pt x="248809" y="178046"/>
                  </a:lnTo>
                  <a:lnTo>
                    <a:pt x="253185" y="186971"/>
                  </a:lnTo>
                  <a:lnTo>
                    <a:pt x="257094" y="195897"/>
                  </a:lnTo>
                  <a:lnTo>
                    <a:pt x="260693" y="204825"/>
                  </a:lnTo>
                  <a:lnTo>
                    <a:pt x="267337" y="222681"/>
                  </a:lnTo>
                  <a:lnTo>
                    <a:pt x="279687" y="258399"/>
                  </a:lnTo>
                  <a:lnTo>
                    <a:pt x="306583" y="338766"/>
                  </a:lnTo>
                  <a:lnTo>
                    <a:pt x="309560" y="346703"/>
                  </a:lnTo>
                  <a:lnTo>
                    <a:pt x="315514" y="360814"/>
                  </a:lnTo>
                  <a:lnTo>
                    <a:pt x="321468" y="373700"/>
                  </a:lnTo>
                  <a:lnTo>
                    <a:pt x="326429" y="386042"/>
                  </a:lnTo>
                  <a:lnTo>
                    <a:pt x="328634" y="398142"/>
                  </a:lnTo>
                  <a:lnTo>
                    <a:pt x="332260" y="407488"/>
                  </a:lnTo>
                  <a:lnTo>
                    <a:pt x="336187" y="414950"/>
                  </a:lnTo>
                  <a:lnTo>
                    <a:pt x="337932" y="421573"/>
                  </a:lnTo>
                  <a:lnTo>
                    <a:pt x="339052" y="433909"/>
                  </a:lnTo>
                  <a:lnTo>
                    <a:pt x="339328" y="44592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SMARTInkAnnotation132"/>
            <p:cNvSpPr/>
            <p:nvPr/>
          </p:nvSpPr>
          <p:spPr>
            <a:xfrm>
              <a:off x="1643062" y="1687710"/>
              <a:ext cx="142876" cy="53580"/>
            </a:xfrm>
            <a:custGeom>
              <a:avLst/>
              <a:gdLst/>
              <a:ahLst/>
              <a:cxnLst/>
              <a:rect l="0" t="0" r="0" b="0"/>
              <a:pathLst>
                <a:path w="142876" h="53580">
                  <a:moveTo>
                    <a:pt x="0" y="53579"/>
                  </a:moveTo>
                  <a:lnTo>
                    <a:pt x="0" y="45890"/>
                  </a:lnTo>
                  <a:lnTo>
                    <a:pt x="992" y="44484"/>
                  </a:lnTo>
                  <a:lnTo>
                    <a:pt x="2646" y="42555"/>
                  </a:lnTo>
                  <a:lnTo>
                    <a:pt x="4740" y="40276"/>
                  </a:lnTo>
                  <a:lnTo>
                    <a:pt x="9714" y="35099"/>
                  </a:lnTo>
                  <a:lnTo>
                    <a:pt x="12429" y="32329"/>
                  </a:lnTo>
                  <a:lnTo>
                    <a:pt x="16223" y="29490"/>
                  </a:lnTo>
                  <a:lnTo>
                    <a:pt x="20737" y="26606"/>
                  </a:lnTo>
                  <a:lnTo>
                    <a:pt x="25731" y="23690"/>
                  </a:lnTo>
                  <a:lnTo>
                    <a:pt x="32037" y="20755"/>
                  </a:lnTo>
                  <a:lnTo>
                    <a:pt x="39217" y="17805"/>
                  </a:lnTo>
                  <a:lnTo>
                    <a:pt x="46981" y="14847"/>
                  </a:lnTo>
                  <a:lnTo>
                    <a:pt x="56125" y="11882"/>
                  </a:lnTo>
                  <a:lnTo>
                    <a:pt x="66190" y="8914"/>
                  </a:lnTo>
                  <a:lnTo>
                    <a:pt x="76869" y="5943"/>
                  </a:lnTo>
                  <a:lnTo>
                    <a:pt x="86965" y="3962"/>
                  </a:lnTo>
                  <a:lnTo>
                    <a:pt x="96672" y="2642"/>
                  </a:lnTo>
                  <a:lnTo>
                    <a:pt x="106120" y="1761"/>
                  </a:lnTo>
                  <a:lnTo>
                    <a:pt x="114403" y="1174"/>
                  </a:lnTo>
                  <a:lnTo>
                    <a:pt x="121909" y="783"/>
                  </a:lnTo>
                  <a:lnTo>
                    <a:pt x="142875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133"/>
            <p:cNvSpPr/>
            <p:nvPr/>
          </p:nvSpPr>
          <p:spPr>
            <a:xfrm>
              <a:off x="2107406" y="1714535"/>
              <a:ext cx="231483" cy="348223"/>
            </a:xfrm>
            <a:custGeom>
              <a:avLst/>
              <a:gdLst/>
              <a:ahLst/>
              <a:cxnLst/>
              <a:rect l="0" t="0" r="0" b="0"/>
              <a:pathLst>
                <a:path w="231483" h="348223">
                  <a:moveTo>
                    <a:pt x="0" y="17824"/>
                  </a:moveTo>
                  <a:lnTo>
                    <a:pt x="0" y="13083"/>
                  </a:lnTo>
                  <a:lnTo>
                    <a:pt x="992" y="11687"/>
                  </a:lnTo>
                  <a:lnTo>
                    <a:pt x="2646" y="10756"/>
                  </a:lnTo>
                  <a:lnTo>
                    <a:pt x="4740" y="10135"/>
                  </a:lnTo>
                  <a:lnTo>
                    <a:pt x="9713" y="6800"/>
                  </a:lnTo>
                  <a:lnTo>
                    <a:pt x="12428" y="4521"/>
                  </a:lnTo>
                  <a:lnTo>
                    <a:pt x="16223" y="3002"/>
                  </a:lnTo>
                  <a:lnTo>
                    <a:pt x="20737" y="1990"/>
                  </a:lnTo>
                  <a:lnTo>
                    <a:pt x="25731" y="1314"/>
                  </a:lnTo>
                  <a:lnTo>
                    <a:pt x="32037" y="864"/>
                  </a:lnTo>
                  <a:lnTo>
                    <a:pt x="39217" y="564"/>
                  </a:lnTo>
                  <a:lnTo>
                    <a:pt x="55133" y="231"/>
                  </a:lnTo>
                  <a:lnTo>
                    <a:pt x="98431" y="0"/>
                  </a:lnTo>
                  <a:lnTo>
                    <a:pt x="107292" y="980"/>
                  </a:lnTo>
                  <a:lnTo>
                    <a:pt x="116177" y="2626"/>
                  </a:lnTo>
                  <a:lnTo>
                    <a:pt x="125076" y="4715"/>
                  </a:lnTo>
                  <a:lnTo>
                    <a:pt x="133985" y="6108"/>
                  </a:lnTo>
                  <a:lnTo>
                    <a:pt x="142901" y="7037"/>
                  </a:lnTo>
                  <a:lnTo>
                    <a:pt x="151822" y="7656"/>
                  </a:lnTo>
                  <a:lnTo>
                    <a:pt x="160746" y="9061"/>
                  </a:lnTo>
                  <a:lnTo>
                    <a:pt x="169671" y="10990"/>
                  </a:lnTo>
                  <a:lnTo>
                    <a:pt x="178599" y="13268"/>
                  </a:lnTo>
                  <a:lnTo>
                    <a:pt x="185542" y="14786"/>
                  </a:lnTo>
                  <a:lnTo>
                    <a:pt x="191163" y="15799"/>
                  </a:lnTo>
                  <a:lnTo>
                    <a:pt x="195903" y="16474"/>
                  </a:lnTo>
                  <a:lnTo>
                    <a:pt x="200055" y="17916"/>
                  </a:lnTo>
                  <a:lnTo>
                    <a:pt x="203815" y="19870"/>
                  </a:lnTo>
                  <a:lnTo>
                    <a:pt x="207314" y="22164"/>
                  </a:lnTo>
                  <a:lnTo>
                    <a:pt x="209646" y="24686"/>
                  </a:lnTo>
                  <a:lnTo>
                    <a:pt x="211202" y="27360"/>
                  </a:lnTo>
                  <a:lnTo>
                    <a:pt x="212930" y="32976"/>
                  </a:lnTo>
                  <a:lnTo>
                    <a:pt x="213698" y="38779"/>
                  </a:lnTo>
                  <a:lnTo>
                    <a:pt x="212910" y="41716"/>
                  </a:lnTo>
                  <a:lnTo>
                    <a:pt x="209389" y="47625"/>
                  </a:lnTo>
                  <a:lnTo>
                    <a:pt x="204517" y="53559"/>
                  </a:lnTo>
                  <a:lnTo>
                    <a:pt x="198052" y="60495"/>
                  </a:lnTo>
                  <a:lnTo>
                    <a:pt x="188565" y="70192"/>
                  </a:lnTo>
                  <a:lnTo>
                    <a:pt x="183257" y="74564"/>
                  </a:lnTo>
                  <a:lnTo>
                    <a:pt x="177733" y="78471"/>
                  </a:lnTo>
                  <a:lnTo>
                    <a:pt x="172067" y="82068"/>
                  </a:lnTo>
                  <a:lnTo>
                    <a:pt x="166305" y="86450"/>
                  </a:lnTo>
                  <a:lnTo>
                    <a:pt x="160479" y="91356"/>
                  </a:lnTo>
                  <a:lnTo>
                    <a:pt x="154611" y="96611"/>
                  </a:lnTo>
                  <a:lnTo>
                    <a:pt x="142799" y="107741"/>
                  </a:lnTo>
                  <a:lnTo>
                    <a:pt x="136871" y="113488"/>
                  </a:lnTo>
                  <a:lnTo>
                    <a:pt x="130935" y="118311"/>
                  </a:lnTo>
                  <a:lnTo>
                    <a:pt x="124993" y="122518"/>
                  </a:lnTo>
                  <a:lnTo>
                    <a:pt x="119047" y="126315"/>
                  </a:lnTo>
                  <a:lnTo>
                    <a:pt x="113099" y="130831"/>
                  </a:lnTo>
                  <a:lnTo>
                    <a:pt x="107149" y="135826"/>
                  </a:lnTo>
                  <a:lnTo>
                    <a:pt x="96239" y="145676"/>
                  </a:lnTo>
                  <a:lnTo>
                    <a:pt x="88083" y="153360"/>
                  </a:lnTo>
                  <a:lnTo>
                    <a:pt x="86503" y="156799"/>
                  </a:lnTo>
                  <a:lnTo>
                    <a:pt x="86442" y="160083"/>
                  </a:lnTo>
                  <a:lnTo>
                    <a:pt x="89020" y="167371"/>
                  </a:lnTo>
                  <a:lnTo>
                    <a:pt x="93473" y="177224"/>
                  </a:lnTo>
                  <a:lnTo>
                    <a:pt x="97042" y="181638"/>
                  </a:lnTo>
                  <a:lnTo>
                    <a:pt x="101405" y="185572"/>
                  </a:lnTo>
                  <a:lnTo>
                    <a:pt x="106299" y="189187"/>
                  </a:lnTo>
                  <a:lnTo>
                    <a:pt x="111545" y="193582"/>
                  </a:lnTo>
                  <a:lnTo>
                    <a:pt x="117028" y="198496"/>
                  </a:lnTo>
                  <a:lnTo>
                    <a:pt x="122667" y="203756"/>
                  </a:lnTo>
                  <a:lnTo>
                    <a:pt x="129403" y="207263"/>
                  </a:lnTo>
                  <a:lnTo>
                    <a:pt x="136870" y="209601"/>
                  </a:lnTo>
                  <a:lnTo>
                    <a:pt x="144824" y="211160"/>
                  </a:lnTo>
                  <a:lnTo>
                    <a:pt x="153104" y="214183"/>
                  </a:lnTo>
                  <a:lnTo>
                    <a:pt x="161601" y="218183"/>
                  </a:lnTo>
                  <a:lnTo>
                    <a:pt x="185134" y="230648"/>
                  </a:lnTo>
                  <a:lnTo>
                    <a:pt x="191884" y="234121"/>
                  </a:lnTo>
                  <a:lnTo>
                    <a:pt x="198367" y="236436"/>
                  </a:lnTo>
                  <a:lnTo>
                    <a:pt x="204675" y="237979"/>
                  </a:lnTo>
                  <a:lnTo>
                    <a:pt x="210863" y="239008"/>
                  </a:lnTo>
                  <a:lnTo>
                    <a:pt x="215982" y="240686"/>
                  </a:lnTo>
                  <a:lnTo>
                    <a:pt x="220386" y="242797"/>
                  </a:lnTo>
                  <a:lnTo>
                    <a:pt x="224315" y="245197"/>
                  </a:lnTo>
                  <a:lnTo>
                    <a:pt x="226933" y="247789"/>
                  </a:lnTo>
                  <a:lnTo>
                    <a:pt x="228680" y="250509"/>
                  </a:lnTo>
                  <a:lnTo>
                    <a:pt x="230619" y="256177"/>
                  </a:lnTo>
                  <a:lnTo>
                    <a:pt x="231482" y="262003"/>
                  </a:lnTo>
                  <a:lnTo>
                    <a:pt x="230719" y="264946"/>
                  </a:lnTo>
                  <a:lnTo>
                    <a:pt x="227226" y="270862"/>
                  </a:lnTo>
                  <a:lnTo>
                    <a:pt x="222367" y="276798"/>
                  </a:lnTo>
                  <a:lnTo>
                    <a:pt x="219682" y="279770"/>
                  </a:lnTo>
                  <a:lnTo>
                    <a:pt x="215908" y="282744"/>
                  </a:lnTo>
                  <a:lnTo>
                    <a:pt x="211407" y="285719"/>
                  </a:lnTo>
                  <a:lnTo>
                    <a:pt x="206422" y="288694"/>
                  </a:lnTo>
                  <a:lnTo>
                    <a:pt x="200122" y="291669"/>
                  </a:lnTo>
                  <a:lnTo>
                    <a:pt x="192946" y="294645"/>
                  </a:lnTo>
                  <a:lnTo>
                    <a:pt x="185185" y="297622"/>
                  </a:lnTo>
                  <a:lnTo>
                    <a:pt x="168625" y="303574"/>
                  </a:lnTo>
                  <a:lnTo>
                    <a:pt x="160041" y="306551"/>
                  </a:lnTo>
                  <a:lnTo>
                    <a:pt x="150350" y="309527"/>
                  </a:lnTo>
                  <a:lnTo>
                    <a:pt x="118742" y="318457"/>
                  </a:lnTo>
                  <a:lnTo>
                    <a:pt x="89091" y="327386"/>
                  </a:lnTo>
                  <a:lnTo>
                    <a:pt x="67046" y="333340"/>
                  </a:lnTo>
                  <a:lnTo>
                    <a:pt x="57596" y="335324"/>
                  </a:lnTo>
                  <a:lnTo>
                    <a:pt x="49311" y="336647"/>
                  </a:lnTo>
                  <a:lnTo>
                    <a:pt x="41804" y="337529"/>
                  </a:lnTo>
                  <a:lnTo>
                    <a:pt x="34814" y="339109"/>
                  </a:lnTo>
                  <a:lnTo>
                    <a:pt x="28170" y="341154"/>
                  </a:lnTo>
                  <a:lnTo>
                    <a:pt x="8929" y="34822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134"/>
            <p:cNvSpPr/>
            <p:nvPr/>
          </p:nvSpPr>
          <p:spPr>
            <a:xfrm>
              <a:off x="2482453" y="1456982"/>
              <a:ext cx="241102" cy="373604"/>
            </a:xfrm>
            <a:custGeom>
              <a:avLst/>
              <a:gdLst/>
              <a:ahLst/>
              <a:cxnLst/>
              <a:rect l="0" t="0" r="0" b="0"/>
              <a:pathLst>
                <a:path w="241102" h="373604">
                  <a:moveTo>
                    <a:pt x="0" y="373603"/>
                  </a:moveTo>
                  <a:lnTo>
                    <a:pt x="0" y="368863"/>
                  </a:lnTo>
                  <a:lnTo>
                    <a:pt x="2646" y="361244"/>
                  </a:lnTo>
                  <a:lnTo>
                    <a:pt x="4740" y="356434"/>
                  </a:lnTo>
                  <a:lnTo>
                    <a:pt x="7068" y="345798"/>
                  </a:lnTo>
                  <a:lnTo>
                    <a:pt x="7688" y="340184"/>
                  </a:lnTo>
                  <a:lnTo>
                    <a:pt x="8102" y="333464"/>
                  </a:lnTo>
                  <a:lnTo>
                    <a:pt x="8562" y="318061"/>
                  </a:lnTo>
                  <a:lnTo>
                    <a:pt x="9676" y="309786"/>
                  </a:lnTo>
                  <a:lnTo>
                    <a:pt x="11412" y="301293"/>
                  </a:lnTo>
                  <a:lnTo>
                    <a:pt x="13561" y="292654"/>
                  </a:lnTo>
                  <a:lnTo>
                    <a:pt x="15985" y="284911"/>
                  </a:lnTo>
                  <a:lnTo>
                    <a:pt x="18595" y="277764"/>
                  </a:lnTo>
                  <a:lnTo>
                    <a:pt x="21326" y="271015"/>
                  </a:lnTo>
                  <a:lnTo>
                    <a:pt x="24139" y="263539"/>
                  </a:lnTo>
                  <a:lnTo>
                    <a:pt x="29911" y="247295"/>
                  </a:lnTo>
                  <a:lnTo>
                    <a:pt x="32839" y="237804"/>
                  </a:lnTo>
                  <a:lnTo>
                    <a:pt x="41700" y="206477"/>
                  </a:lnTo>
                  <a:lnTo>
                    <a:pt x="47637" y="187208"/>
                  </a:lnTo>
                  <a:lnTo>
                    <a:pt x="56558" y="159625"/>
                  </a:lnTo>
                  <a:lnTo>
                    <a:pt x="59533" y="151576"/>
                  </a:lnTo>
                  <a:lnTo>
                    <a:pt x="62509" y="144226"/>
                  </a:lnTo>
                  <a:lnTo>
                    <a:pt x="65485" y="137341"/>
                  </a:lnTo>
                  <a:lnTo>
                    <a:pt x="68461" y="129775"/>
                  </a:lnTo>
                  <a:lnTo>
                    <a:pt x="74414" y="113431"/>
                  </a:lnTo>
                  <a:lnTo>
                    <a:pt x="83343" y="87494"/>
                  </a:lnTo>
                  <a:lnTo>
                    <a:pt x="86320" y="79677"/>
                  </a:lnTo>
                  <a:lnTo>
                    <a:pt x="89297" y="72480"/>
                  </a:lnTo>
                  <a:lnTo>
                    <a:pt x="92273" y="65698"/>
                  </a:lnTo>
                  <a:lnTo>
                    <a:pt x="98226" y="52871"/>
                  </a:lnTo>
                  <a:lnTo>
                    <a:pt x="110132" y="28468"/>
                  </a:lnTo>
                  <a:lnTo>
                    <a:pt x="116086" y="19126"/>
                  </a:lnTo>
                  <a:lnTo>
                    <a:pt x="119062" y="15246"/>
                  </a:lnTo>
                  <a:lnTo>
                    <a:pt x="122039" y="12660"/>
                  </a:lnTo>
                  <a:lnTo>
                    <a:pt x="125015" y="10935"/>
                  </a:lnTo>
                  <a:lnTo>
                    <a:pt x="127992" y="9786"/>
                  </a:lnTo>
                  <a:lnTo>
                    <a:pt x="129976" y="8027"/>
                  </a:lnTo>
                  <a:lnTo>
                    <a:pt x="131299" y="5862"/>
                  </a:lnTo>
                  <a:lnTo>
                    <a:pt x="133422" y="0"/>
                  </a:lnTo>
                  <a:lnTo>
                    <a:pt x="134588" y="511"/>
                  </a:lnTo>
                  <a:lnTo>
                    <a:pt x="141587" y="6372"/>
                  </a:lnTo>
                  <a:lnTo>
                    <a:pt x="142016" y="7735"/>
                  </a:lnTo>
                  <a:lnTo>
                    <a:pt x="142620" y="15387"/>
                  </a:lnTo>
                  <a:lnTo>
                    <a:pt x="142762" y="24558"/>
                  </a:lnTo>
                  <a:lnTo>
                    <a:pt x="145470" y="35248"/>
                  </a:lnTo>
                  <a:lnTo>
                    <a:pt x="148989" y="46614"/>
                  </a:lnTo>
                  <a:lnTo>
                    <a:pt x="150553" y="58280"/>
                  </a:lnTo>
                  <a:lnTo>
                    <a:pt x="151962" y="64169"/>
                  </a:lnTo>
                  <a:lnTo>
                    <a:pt x="153894" y="70079"/>
                  </a:lnTo>
                  <a:lnTo>
                    <a:pt x="156174" y="76004"/>
                  </a:lnTo>
                  <a:lnTo>
                    <a:pt x="161353" y="90525"/>
                  </a:lnTo>
                  <a:lnTo>
                    <a:pt x="181606" y="150517"/>
                  </a:lnTo>
                  <a:lnTo>
                    <a:pt x="184571" y="160387"/>
                  </a:lnTo>
                  <a:lnTo>
                    <a:pt x="193483" y="192248"/>
                  </a:lnTo>
                  <a:lnTo>
                    <a:pt x="199433" y="211642"/>
                  </a:lnTo>
                  <a:lnTo>
                    <a:pt x="226218" y="293204"/>
                  </a:lnTo>
                  <a:lnTo>
                    <a:pt x="228203" y="301152"/>
                  </a:lnTo>
                  <a:lnTo>
                    <a:pt x="229526" y="308436"/>
                  </a:lnTo>
                  <a:lnTo>
                    <a:pt x="230408" y="315275"/>
                  </a:lnTo>
                  <a:lnTo>
                    <a:pt x="231988" y="321820"/>
                  </a:lnTo>
                  <a:lnTo>
                    <a:pt x="234033" y="328167"/>
                  </a:lnTo>
                  <a:lnTo>
                    <a:pt x="237960" y="339519"/>
                  </a:lnTo>
                  <a:lnTo>
                    <a:pt x="239007" y="343935"/>
                  </a:lnTo>
                  <a:lnTo>
                    <a:pt x="241101" y="35574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135"/>
            <p:cNvSpPr/>
            <p:nvPr/>
          </p:nvSpPr>
          <p:spPr>
            <a:xfrm>
              <a:off x="2482453" y="1678781"/>
              <a:ext cx="125016" cy="44649"/>
            </a:xfrm>
            <a:custGeom>
              <a:avLst/>
              <a:gdLst/>
              <a:ahLst/>
              <a:cxnLst/>
              <a:rect l="0" t="0" r="0" b="0"/>
              <a:pathLst>
                <a:path w="125016" h="44649">
                  <a:moveTo>
                    <a:pt x="0" y="44648"/>
                  </a:moveTo>
                  <a:lnTo>
                    <a:pt x="12428" y="32219"/>
                  </a:lnTo>
                  <a:lnTo>
                    <a:pt x="16223" y="29417"/>
                  </a:lnTo>
                  <a:lnTo>
                    <a:pt x="20737" y="26556"/>
                  </a:lnTo>
                  <a:lnTo>
                    <a:pt x="25731" y="23657"/>
                  </a:lnTo>
                  <a:lnTo>
                    <a:pt x="36571" y="17790"/>
                  </a:lnTo>
                  <a:lnTo>
                    <a:pt x="42240" y="14837"/>
                  </a:lnTo>
                  <a:lnTo>
                    <a:pt x="48996" y="12868"/>
                  </a:lnTo>
                  <a:lnTo>
                    <a:pt x="56476" y="11555"/>
                  </a:lnTo>
                  <a:lnTo>
                    <a:pt x="64440" y="10680"/>
                  </a:lnTo>
                  <a:lnTo>
                    <a:pt x="72725" y="9104"/>
                  </a:lnTo>
                  <a:lnTo>
                    <a:pt x="81225" y="7062"/>
                  </a:lnTo>
                  <a:lnTo>
                    <a:pt x="89869" y="4707"/>
                  </a:lnTo>
                  <a:lnTo>
                    <a:pt x="97616" y="3138"/>
                  </a:lnTo>
                  <a:lnTo>
                    <a:pt x="104764" y="2092"/>
                  </a:lnTo>
                  <a:lnTo>
                    <a:pt x="125015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136"/>
            <p:cNvSpPr/>
            <p:nvPr/>
          </p:nvSpPr>
          <p:spPr>
            <a:xfrm>
              <a:off x="2823735" y="1643476"/>
              <a:ext cx="175953" cy="303196"/>
            </a:xfrm>
            <a:custGeom>
              <a:avLst/>
              <a:gdLst/>
              <a:ahLst/>
              <a:cxnLst/>
              <a:rect l="0" t="0" r="0" b="0"/>
              <a:pathLst>
                <a:path w="175953" h="303196">
                  <a:moveTo>
                    <a:pt x="24835" y="79953"/>
                  </a:moveTo>
                  <a:lnTo>
                    <a:pt x="24835" y="75213"/>
                  </a:lnTo>
                  <a:lnTo>
                    <a:pt x="25827" y="72824"/>
                  </a:lnTo>
                  <a:lnTo>
                    <a:pt x="31964" y="63730"/>
                  </a:lnTo>
                  <a:lnTo>
                    <a:pt x="34548" y="59216"/>
                  </a:lnTo>
                  <a:lnTo>
                    <a:pt x="37264" y="54222"/>
                  </a:lnTo>
                  <a:lnTo>
                    <a:pt x="40066" y="49901"/>
                  </a:lnTo>
                  <a:lnTo>
                    <a:pt x="42926" y="46027"/>
                  </a:lnTo>
                  <a:lnTo>
                    <a:pt x="45825" y="42453"/>
                  </a:lnTo>
                  <a:lnTo>
                    <a:pt x="49743" y="39078"/>
                  </a:lnTo>
                  <a:lnTo>
                    <a:pt x="54339" y="35836"/>
                  </a:lnTo>
                  <a:lnTo>
                    <a:pt x="59387" y="32682"/>
                  </a:lnTo>
                  <a:lnTo>
                    <a:pt x="64736" y="29588"/>
                  </a:lnTo>
                  <a:lnTo>
                    <a:pt x="75972" y="23503"/>
                  </a:lnTo>
                  <a:lnTo>
                    <a:pt x="93454" y="14500"/>
                  </a:lnTo>
                  <a:lnTo>
                    <a:pt x="100347" y="12505"/>
                  </a:lnTo>
                  <a:lnTo>
                    <a:pt x="107918" y="11175"/>
                  </a:lnTo>
                  <a:lnTo>
                    <a:pt x="115942" y="10289"/>
                  </a:lnTo>
                  <a:lnTo>
                    <a:pt x="123276" y="8705"/>
                  </a:lnTo>
                  <a:lnTo>
                    <a:pt x="130150" y="6658"/>
                  </a:lnTo>
                  <a:lnTo>
                    <a:pt x="136717" y="4300"/>
                  </a:lnTo>
                  <a:lnTo>
                    <a:pt x="143079" y="2729"/>
                  </a:lnTo>
                  <a:lnTo>
                    <a:pt x="149305" y="1681"/>
                  </a:lnTo>
                  <a:lnTo>
                    <a:pt x="155440" y="983"/>
                  </a:lnTo>
                  <a:lnTo>
                    <a:pt x="160522" y="517"/>
                  </a:lnTo>
                  <a:lnTo>
                    <a:pt x="164902" y="207"/>
                  </a:lnTo>
                  <a:lnTo>
                    <a:pt x="168815" y="0"/>
                  </a:lnTo>
                  <a:lnTo>
                    <a:pt x="171423" y="854"/>
                  </a:lnTo>
                  <a:lnTo>
                    <a:pt x="173161" y="2416"/>
                  </a:lnTo>
                  <a:lnTo>
                    <a:pt x="175952" y="7311"/>
                  </a:lnTo>
                  <a:lnTo>
                    <a:pt x="175189" y="8704"/>
                  </a:lnTo>
                  <a:lnTo>
                    <a:pt x="171696" y="12899"/>
                  </a:lnTo>
                  <a:lnTo>
                    <a:pt x="166835" y="20716"/>
                  </a:lnTo>
                  <a:lnTo>
                    <a:pt x="164150" y="25579"/>
                  </a:lnTo>
                  <a:lnTo>
                    <a:pt x="158521" y="36274"/>
                  </a:lnTo>
                  <a:lnTo>
                    <a:pt x="155631" y="41904"/>
                  </a:lnTo>
                  <a:lnTo>
                    <a:pt x="150727" y="47642"/>
                  </a:lnTo>
                  <a:lnTo>
                    <a:pt x="144482" y="53451"/>
                  </a:lnTo>
                  <a:lnTo>
                    <a:pt x="137342" y="59309"/>
                  </a:lnTo>
                  <a:lnTo>
                    <a:pt x="130597" y="66190"/>
                  </a:lnTo>
                  <a:lnTo>
                    <a:pt x="124116" y="73754"/>
                  </a:lnTo>
                  <a:lnTo>
                    <a:pt x="117812" y="81774"/>
                  </a:lnTo>
                  <a:lnTo>
                    <a:pt x="110632" y="89104"/>
                  </a:lnTo>
                  <a:lnTo>
                    <a:pt x="102868" y="95976"/>
                  </a:lnTo>
                  <a:lnTo>
                    <a:pt x="94717" y="102541"/>
                  </a:lnTo>
                  <a:lnTo>
                    <a:pt x="87298" y="109895"/>
                  </a:lnTo>
                  <a:lnTo>
                    <a:pt x="80367" y="117774"/>
                  </a:lnTo>
                  <a:lnTo>
                    <a:pt x="73763" y="126003"/>
                  </a:lnTo>
                  <a:lnTo>
                    <a:pt x="66383" y="133473"/>
                  </a:lnTo>
                  <a:lnTo>
                    <a:pt x="58487" y="140438"/>
                  </a:lnTo>
                  <a:lnTo>
                    <a:pt x="50246" y="147065"/>
                  </a:lnTo>
                  <a:lnTo>
                    <a:pt x="42768" y="153468"/>
                  </a:lnTo>
                  <a:lnTo>
                    <a:pt x="35798" y="159721"/>
                  </a:lnTo>
                  <a:lnTo>
                    <a:pt x="29167" y="165874"/>
                  </a:lnTo>
                  <a:lnTo>
                    <a:pt x="23754" y="172952"/>
                  </a:lnTo>
                  <a:lnTo>
                    <a:pt x="19154" y="180648"/>
                  </a:lnTo>
                  <a:lnTo>
                    <a:pt x="15094" y="188755"/>
                  </a:lnTo>
                  <a:lnTo>
                    <a:pt x="11395" y="195152"/>
                  </a:lnTo>
                  <a:lnTo>
                    <a:pt x="7938" y="200409"/>
                  </a:lnTo>
                  <a:lnTo>
                    <a:pt x="4640" y="204905"/>
                  </a:lnTo>
                  <a:lnTo>
                    <a:pt x="2442" y="209887"/>
                  </a:lnTo>
                  <a:lnTo>
                    <a:pt x="977" y="215193"/>
                  </a:lnTo>
                  <a:lnTo>
                    <a:pt x="0" y="220715"/>
                  </a:lnTo>
                  <a:lnTo>
                    <a:pt x="340" y="226380"/>
                  </a:lnTo>
                  <a:lnTo>
                    <a:pt x="1560" y="232141"/>
                  </a:lnTo>
                  <a:lnTo>
                    <a:pt x="3365" y="237967"/>
                  </a:lnTo>
                  <a:lnTo>
                    <a:pt x="6553" y="242842"/>
                  </a:lnTo>
                  <a:lnTo>
                    <a:pt x="10662" y="247085"/>
                  </a:lnTo>
                  <a:lnTo>
                    <a:pt x="15386" y="250906"/>
                  </a:lnTo>
                  <a:lnTo>
                    <a:pt x="20520" y="255437"/>
                  </a:lnTo>
                  <a:lnTo>
                    <a:pt x="31516" y="265764"/>
                  </a:lnTo>
                  <a:lnTo>
                    <a:pt x="38219" y="270303"/>
                  </a:lnTo>
                  <a:lnTo>
                    <a:pt x="45664" y="274322"/>
                  </a:lnTo>
                  <a:lnTo>
                    <a:pt x="53603" y="277993"/>
                  </a:lnTo>
                  <a:lnTo>
                    <a:pt x="62865" y="281433"/>
                  </a:lnTo>
                  <a:lnTo>
                    <a:pt x="73009" y="284718"/>
                  </a:lnTo>
                  <a:lnTo>
                    <a:pt x="93871" y="291015"/>
                  </a:lnTo>
                  <a:lnTo>
                    <a:pt x="113064" y="297120"/>
                  </a:lnTo>
                  <a:lnTo>
                    <a:pt x="121357" y="299145"/>
                  </a:lnTo>
                  <a:lnTo>
                    <a:pt x="128871" y="300495"/>
                  </a:lnTo>
                  <a:lnTo>
                    <a:pt x="149850" y="30319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137"/>
            <p:cNvSpPr/>
            <p:nvPr/>
          </p:nvSpPr>
          <p:spPr>
            <a:xfrm>
              <a:off x="3196828" y="1509276"/>
              <a:ext cx="232173" cy="401678"/>
            </a:xfrm>
            <a:custGeom>
              <a:avLst/>
              <a:gdLst/>
              <a:ahLst/>
              <a:cxnLst/>
              <a:rect l="0" t="0" r="0" b="0"/>
              <a:pathLst>
                <a:path w="232173" h="401678">
                  <a:moveTo>
                    <a:pt x="0" y="401677"/>
                  </a:moveTo>
                  <a:lnTo>
                    <a:pt x="0" y="389248"/>
                  </a:lnTo>
                  <a:lnTo>
                    <a:pt x="2645" y="380939"/>
                  </a:lnTo>
                  <a:lnTo>
                    <a:pt x="6137" y="371624"/>
                  </a:lnTo>
                  <a:lnTo>
                    <a:pt x="8102" y="359809"/>
                  </a:lnTo>
                  <a:lnTo>
                    <a:pt x="8562" y="349665"/>
                  </a:lnTo>
                  <a:lnTo>
                    <a:pt x="8820" y="332798"/>
                  </a:lnTo>
                  <a:lnTo>
                    <a:pt x="9849" y="325992"/>
                  </a:lnTo>
                  <a:lnTo>
                    <a:pt x="11527" y="318478"/>
                  </a:lnTo>
                  <a:lnTo>
                    <a:pt x="13638" y="310492"/>
                  </a:lnTo>
                  <a:lnTo>
                    <a:pt x="16037" y="303184"/>
                  </a:lnTo>
                  <a:lnTo>
                    <a:pt x="18629" y="296327"/>
                  </a:lnTo>
                  <a:lnTo>
                    <a:pt x="21348" y="289772"/>
                  </a:lnTo>
                  <a:lnTo>
                    <a:pt x="23162" y="282425"/>
                  </a:lnTo>
                  <a:lnTo>
                    <a:pt x="24371" y="274550"/>
                  </a:lnTo>
                  <a:lnTo>
                    <a:pt x="25177" y="266324"/>
                  </a:lnTo>
                  <a:lnTo>
                    <a:pt x="26706" y="257864"/>
                  </a:lnTo>
                  <a:lnTo>
                    <a:pt x="28718" y="249247"/>
                  </a:lnTo>
                  <a:lnTo>
                    <a:pt x="41926" y="199004"/>
                  </a:lnTo>
                  <a:lnTo>
                    <a:pt x="47737" y="179639"/>
                  </a:lnTo>
                  <a:lnTo>
                    <a:pt x="62522" y="133945"/>
                  </a:lnTo>
                  <a:lnTo>
                    <a:pt x="74416" y="98099"/>
                  </a:lnTo>
                  <a:lnTo>
                    <a:pt x="77392" y="90151"/>
                  </a:lnTo>
                  <a:lnTo>
                    <a:pt x="80368" y="82867"/>
                  </a:lnTo>
                  <a:lnTo>
                    <a:pt x="83344" y="76028"/>
                  </a:lnTo>
                  <a:lnTo>
                    <a:pt x="89297" y="63137"/>
                  </a:lnTo>
                  <a:lnTo>
                    <a:pt x="101203" y="38692"/>
                  </a:lnTo>
                  <a:lnTo>
                    <a:pt x="107156" y="29345"/>
                  </a:lnTo>
                  <a:lnTo>
                    <a:pt x="110132" y="25463"/>
                  </a:lnTo>
                  <a:lnTo>
                    <a:pt x="113440" y="18504"/>
                  </a:lnTo>
                  <a:lnTo>
                    <a:pt x="114322" y="15260"/>
                  </a:lnTo>
                  <a:lnTo>
                    <a:pt x="117947" y="9009"/>
                  </a:lnTo>
                  <a:lnTo>
                    <a:pt x="120303" y="5953"/>
                  </a:lnTo>
                  <a:lnTo>
                    <a:pt x="122866" y="3915"/>
                  </a:lnTo>
                  <a:lnTo>
                    <a:pt x="125567" y="2557"/>
                  </a:lnTo>
                  <a:lnTo>
                    <a:pt x="133454" y="0"/>
                  </a:lnTo>
                  <a:lnTo>
                    <a:pt x="138540" y="4628"/>
                  </a:lnTo>
                  <a:lnTo>
                    <a:pt x="139984" y="7001"/>
                  </a:lnTo>
                  <a:lnTo>
                    <a:pt x="143011" y="16073"/>
                  </a:lnTo>
                  <a:lnTo>
                    <a:pt x="147234" y="25576"/>
                  </a:lnTo>
                  <a:lnTo>
                    <a:pt x="149773" y="36414"/>
                  </a:lnTo>
                  <a:lnTo>
                    <a:pt x="151893" y="47846"/>
                  </a:lnTo>
                  <a:lnTo>
                    <a:pt x="156144" y="59541"/>
                  </a:lnTo>
                  <a:lnTo>
                    <a:pt x="161339" y="71353"/>
                  </a:lnTo>
                  <a:lnTo>
                    <a:pt x="165964" y="83218"/>
                  </a:lnTo>
                  <a:lnTo>
                    <a:pt x="169559" y="102046"/>
                  </a:lnTo>
                  <a:lnTo>
                    <a:pt x="171579" y="109649"/>
                  </a:lnTo>
                  <a:lnTo>
                    <a:pt x="173917" y="117695"/>
                  </a:lnTo>
                  <a:lnTo>
                    <a:pt x="176468" y="125043"/>
                  </a:lnTo>
                  <a:lnTo>
                    <a:pt x="179161" y="131926"/>
                  </a:lnTo>
                  <a:lnTo>
                    <a:pt x="181948" y="138499"/>
                  </a:lnTo>
                  <a:lnTo>
                    <a:pt x="184799" y="145858"/>
                  </a:lnTo>
                  <a:lnTo>
                    <a:pt x="190612" y="161971"/>
                  </a:lnTo>
                  <a:lnTo>
                    <a:pt x="199463" y="187778"/>
                  </a:lnTo>
                  <a:lnTo>
                    <a:pt x="202428" y="195578"/>
                  </a:lnTo>
                  <a:lnTo>
                    <a:pt x="205397" y="202761"/>
                  </a:lnTo>
                  <a:lnTo>
                    <a:pt x="208369" y="209535"/>
                  </a:lnTo>
                  <a:lnTo>
                    <a:pt x="210350" y="217028"/>
                  </a:lnTo>
                  <a:lnTo>
                    <a:pt x="211671" y="224999"/>
                  </a:lnTo>
                  <a:lnTo>
                    <a:pt x="212551" y="233290"/>
                  </a:lnTo>
                  <a:lnTo>
                    <a:pt x="214130" y="240802"/>
                  </a:lnTo>
                  <a:lnTo>
                    <a:pt x="216175" y="247794"/>
                  </a:lnTo>
                  <a:lnTo>
                    <a:pt x="218531" y="254440"/>
                  </a:lnTo>
                  <a:lnTo>
                    <a:pt x="221093" y="260855"/>
                  </a:lnTo>
                  <a:lnTo>
                    <a:pt x="226586" y="273274"/>
                  </a:lnTo>
                  <a:lnTo>
                    <a:pt x="229689" y="282762"/>
                  </a:lnTo>
                  <a:lnTo>
                    <a:pt x="232172" y="29452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138"/>
            <p:cNvSpPr/>
            <p:nvPr/>
          </p:nvSpPr>
          <p:spPr>
            <a:xfrm>
              <a:off x="3205757" y="1741289"/>
              <a:ext cx="178595" cy="44649"/>
            </a:xfrm>
            <a:custGeom>
              <a:avLst/>
              <a:gdLst/>
              <a:ahLst/>
              <a:cxnLst/>
              <a:rect l="0" t="0" r="0" b="0"/>
              <a:pathLst>
                <a:path w="178595" h="44649">
                  <a:moveTo>
                    <a:pt x="0" y="44648"/>
                  </a:moveTo>
                  <a:lnTo>
                    <a:pt x="4741" y="39907"/>
                  </a:lnTo>
                  <a:lnTo>
                    <a:pt x="8122" y="37519"/>
                  </a:lnTo>
                  <a:lnTo>
                    <a:pt x="12360" y="34934"/>
                  </a:lnTo>
                  <a:lnTo>
                    <a:pt x="17170" y="32219"/>
                  </a:lnTo>
                  <a:lnTo>
                    <a:pt x="22360" y="30409"/>
                  </a:lnTo>
                  <a:lnTo>
                    <a:pt x="27805" y="29202"/>
                  </a:lnTo>
                  <a:lnTo>
                    <a:pt x="33420" y="28398"/>
                  </a:lnTo>
                  <a:lnTo>
                    <a:pt x="40140" y="26869"/>
                  </a:lnTo>
                  <a:lnTo>
                    <a:pt x="47595" y="24858"/>
                  </a:lnTo>
                  <a:lnTo>
                    <a:pt x="63818" y="19977"/>
                  </a:lnTo>
                  <a:lnTo>
                    <a:pt x="80950" y="14501"/>
                  </a:lnTo>
                  <a:lnTo>
                    <a:pt x="90678" y="12644"/>
                  </a:lnTo>
                  <a:lnTo>
                    <a:pt x="101131" y="11406"/>
                  </a:lnTo>
                  <a:lnTo>
                    <a:pt x="112069" y="10580"/>
                  </a:lnTo>
                  <a:lnTo>
                    <a:pt x="122338" y="9038"/>
                  </a:lnTo>
                  <a:lnTo>
                    <a:pt x="132160" y="7017"/>
                  </a:lnTo>
                  <a:lnTo>
                    <a:pt x="141685" y="4678"/>
                  </a:lnTo>
                  <a:lnTo>
                    <a:pt x="150019" y="3118"/>
                  </a:lnTo>
                  <a:lnTo>
                    <a:pt x="157560" y="2079"/>
                  </a:lnTo>
                  <a:lnTo>
                    <a:pt x="178594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139"/>
            <p:cNvSpPr/>
            <p:nvPr/>
          </p:nvSpPr>
          <p:spPr>
            <a:xfrm>
              <a:off x="3616523" y="1777007"/>
              <a:ext cx="8931" cy="258962"/>
            </a:xfrm>
            <a:custGeom>
              <a:avLst/>
              <a:gdLst/>
              <a:ahLst/>
              <a:cxnLst/>
              <a:rect l="0" t="0" r="0" b="0"/>
              <a:pathLst>
                <a:path w="8931" h="258962">
                  <a:moveTo>
                    <a:pt x="0" y="0"/>
                  </a:moveTo>
                  <a:lnTo>
                    <a:pt x="0" y="164970"/>
                  </a:lnTo>
                  <a:lnTo>
                    <a:pt x="992" y="172488"/>
                  </a:lnTo>
                  <a:lnTo>
                    <a:pt x="2646" y="180477"/>
                  </a:lnTo>
                  <a:lnTo>
                    <a:pt x="4740" y="188779"/>
                  </a:lnTo>
                  <a:lnTo>
                    <a:pt x="6137" y="197290"/>
                  </a:lnTo>
                  <a:lnTo>
                    <a:pt x="7068" y="205941"/>
                  </a:lnTo>
                  <a:lnTo>
                    <a:pt x="7688" y="214685"/>
                  </a:lnTo>
                  <a:lnTo>
                    <a:pt x="8102" y="222498"/>
                  </a:lnTo>
                  <a:lnTo>
                    <a:pt x="8562" y="236472"/>
                  </a:lnTo>
                  <a:lnTo>
                    <a:pt x="8930" y="25896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140"/>
            <p:cNvSpPr/>
            <p:nvPr/>
          </p:nvSpPr>
          <p:spPr>
            <a:xfrm>
              <a:off x="3741539" y="1535956"/>
              <a:ext cx="223243" cy="348209"/>
            </a:xfrm>
            <a:custGeom>
              <a:avLst/>
              <a:gdLst/>
              <a:ahLst/>
              <a:cxnLst/>
              <a:rect l="0" t="0" r="0" b="0"/>
              <a:pathLst>
                <a:path w="223243" h="348209">
                  <a:moveTo>
                    <a:pt x="0" y="348208"/>
                  </a:moveTo>
                  <a:lnTo>
                    <a:pt x="4740" y="343467"/>
                  </a:lnTo>
                  <a:lnTo>
                    <a:pt x="6136" y="341079"/>
                  </a:lnTo>
                  <a:lnTo>
                    <a:pt x="9094" y="331984"/>
                  </a:lnTo>
                  <a:lnTo>
                    <a:pt x="13302" y="322476"/>
                  </a:lnTo>
                  <a:lnTo>
                    <a:pt x="15833" y="311636"/>
                  </a:lnTo>
                  <a:lnTo>
                    <a:pt x="16508" y="305967"/>
                  </a:lnTo>
                  <a:lnTo>
                    <a:pt x="17951" y="299211"/>
                  </a:lnTo>
                  <a:lnTo>
                    <a:pt x="19905" y="291731"/>
                  </a:lnTo>
                  <a:lnTo>
                    <a:pt x="22199" y="283767"/>
                  </a:lnTo>
                  <a:lnTo>
                    <a:pt x="24721" y="276474"/>
                  </a:lnTo>
                  <a:lnTo>
                    <a:pt x="27394" y="269627"/>
                  </a:lnTo>
                  <a:lnTo>
                    <a:pt x="30169" y="263078"/>
                  </a:lnTo>
                  <a:lnTo>
                    <a:pt x="32019" y="255736"/>
                  </a:lnTo>
                  <a:lnTo>
                    <a:pt x="33252" y="247865"/>
                  </a:lnTo>
                  <a:lnTo>
                    <a:pt x="34074" y="239640"/>
                  </a:lnTo>
                  <a:lnTo>
                    <a:pt x="35614" y="232173"/>
                  </a:lnTo>
                  <a:lnTo>
                    <a:pt x="37634" y="225211"/>
                  </a:lnTo>
                  <a:lnTo>
                    <a:pt x="48003" y="195038"/>
                  </a:lnTo>
                  <a:lnTo>
                    <a:pt x="74423" y="116000"/>
                  </a:lnTo>
                  <a:lnTo>
                    <a:pt x="77396" y="108074"/>
                  </a:lnTo>
                  <a:lnTo>
                    <a:pt x="80371" y="100806"/>
                  </a:lnTo>
                  <a:lnTo>
                    <a:pt x="83346" y="93977"/>
                  </a:lnTo>
                  <a:lnTo>
                    <a:pt x="86321" y="86447"/>
                  </a:lnTo>
                  <a:lnTo>
                    <a:pt x="92274" y="70143"/>
                  </a:lnTo>
                  <a:lnTo>
                    <a:pt x="95250" y="62620"/>
                  </a:lnTo>
                  <a:lnTo>
                    <a:pt x="98227" y="55621"/>
                  </a:lnTo>
                  <a:lnTo>
                    <a:pt x="104179" y="42552"/>
                  </a:lnTo>
                  <a:lnTo>
                    <a:pt x="110132" y="30129"/>
                  </a:lnTo>
                  <a:lnTo>
                    <a:pt x="116086" y="20639"/>
                  </a:lnTo>
                  <a:lnTo>
                    <a:pt x="122039" y="13114"/>
                  </a:lnTo>
                  <a:lnTo>
                    <a:pt x="127992" y="6462"/>
                  </a:lnTo>
                  <a:lnTo>
                    <a:pt x="132181" y="1879"/>
                  </a:lnTo>
                  <a:lnTo>
                    <a:pt x="133761" y="1236"/>
                  </a:lnTo>
                  <a:lnTo>
                    <a:pt x="139733" y="331"/>
                  </a:lnTo>
                  <a:lnTo>
                    <a:pt x="142461" y="0"/>
                  </a:lnTo>
                  <a:lnTo>
                    <a:pt x="142752" y="4705"/>
                  </a:lnTo>
                  <a:lnTo>
                    <a:pt x="143785" y="7089"/>
                  </a:lnTo>
                  <a:lnTo>
                    <a:pt x="147579" y="12383"/>
                  </a:lnTo>
                  <a:lnTo>
                    <a:pt x="148987" y="16176"/>
                  </a:lnTo>
                  <a:lnTo>
                    <a:pt x="150552" y="25682"/>
                  </a:lnTo>
                  <a:lnTo>
                    <a:pt x="153894" y="36522"/>
                  </a:lnTo>
                  <a:lnTo>
                    <a:pt x="156173" y="42190"/>
                  </a:lnTo>
                  <a:lnTo>
                    <a:pt x="157694" y="47954"/>
                  </a:lnTo>
                  <a:lnTo>
                    <a:pt x="158707" y="53781"/>
                  </a:lnTo>
                  <a:lnTo>
                    <a:pt x="159382" y="59650"/>
                  </a:lnTo>
                  <a:lnTo>
                    <a:pt x="160825" y="66539"/>
                  </a:lnTo>
                  <a:lnTo>
                    <a:pt x="162780" y="74108"/>
                  </a:lnTo>
                  <a:lnTo>
                    <a:pt x="165074" y="82131"/>
                  </a:lnTo>
                  <a:lnTo>
                    <a:pt x="166604" y="90456"/>
                  </a:lnTo>
                  <a:lnTo>
                    <a:pt x="167624" y="98982"/>
                  </a:lnTo>
                  <a:lnTo>
                    <a:pt x="168304" y="107643"/>
                  </a:lnTo>
                  <a:lnTo>
                    <a:pt x="169749" y="115402"/>
                  </a:lnTo>
                  <a:lnTo>
                    <a:pt x="171705" y="122558"/>
                  </a:lnTo>
                  <a:lnTo>
                    <a:pt x="174001" y="129314"/>
                  </a:lnTo>
                  <a:lnTo>
                    <a:pt x="175532" y="136794"/>
                  </a:lnTo>
                  <a:lnTo>
                    <a:pt x="176552" y="144757"/>
                  </a:lnTo>
                  <a:lnTo>
                    <a:pt x="177233" y="153043"/>
                  </a:lnTo>
                  <a:lnTo>
                    <a:pt x="178678" y="161543"/>
                  </a:lnTo>
                  <a:lnTo>
                    <a:pt x="180635" y="170186"/>
                  </a:lnTo>
                  <a:lnTo>
                    <a:pt x="182930" y="178925"/>
                  </a:lnTo>
                  <a:lnTo>
                    <a:pt x="185453" y="187728"/>
                  </a:lnTo>
                  <a:lnTo>
                    <a:pt x="190902" y="205446"/>
                  </a:lnTo>
                  <a:lnTo>
                    <a:pt x="199549" y="232155"/>
                  </a:lnTo>
                  <a:lnTo>
                    <a:pt x="201493" y="241074"/>
                  </a:lnTo>
                  <a:lnTo>
                    <a:pt x="202790" y="249996"/>
                  </a:lnTo>
                  <a:lnTo>
                    <a:pt x="203654" y="258921"/>
                  </a:lnTo>
                  <a:lnTo>
                    <a:pt x="205222" y="266855"/>
                  </a:lnTo>
                  <a:lnTo>
                    <a:pt x="207260" y="274129"/>
                  </a:lnTo>
                  <a:lnTo>
                    <a:pt x="209611" y="280962"/>
                  </a:lnTo>
                  <a:lnTo>
                    <a:pt x="211178" y="288495"/>
                  </a:lnTo>
                  <a:lnTo>
                    <a:pt x="212223" y="296493"/>
                  </a:lnTo>
                  <a:lnTo>
                    <a:pt x="212919" y="304801"/>
                  </a:lnTo>
                  <a:lnTo>
                    <a:pt x="214375" y="312324"/>
                  </a:lnTo>
                  <a:lnTo>
                    <a:pt x="216339" y="319325"/>
                  </a:lnTo>
                  <a:lnTo>
                    <a:pt x="218640" y="325976"/>
                  </a:lnTo>
                  <a:lnTo>
                    <a:pt x="221196" y="336012"/>
                  </a:lnTo>
                  <a:lnTo>
                    <a:pt x="223242" y="34820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141"/>
            <p:cNvSpPr/>
            <p:nvPr/>
          </p:nvSpPr>
          <p:spPr>
            <a:xfrm>
              <a:off x="3732609" y="1768078"/>
              <a:ext cx="133946" cy="35719"/>
            </a:xfrm>
            <a:custGeom>
              <a:avLst/>
              <a:gdLst/>
              <a:ahLst/>
              <a:cxnLst/>
              <a:rect l="0" t="0" r="0" b="0"/>
              <a:pathLst>
                <a:path w="133946" h="35719">
                  <a:moveTo>
                    <a:pt x="0" y="35718"/>
                  </a:moveTo>
                  <a:lnTo>
                    <a:pt x="0" y="30978"/>
                  </a:lnTo>
                  <a:lnTo>
                    <a:pt x="992" y="29582"/>
                  </a:lnTo>
                  <a:lnTo>
                    <a:pt x="2646" y="28651"/>
                  </a:lnTo>
                  <a:lnTo>
                    <a:pt x="4740" y="28030"/>
                  </a:lnTo>
                  <a:lnTo>
                    <a:pt x="7129" y="26624"/>
                  </a:lnTo>
                  <a:lnTo>
                    <a:pt x="9713" y="24694"/>
                  </a:lnTo>
                  <a:lnTo>
                    <a:pt x="12429" y="22416"/>
                  </a:lnTo>
                  <a:lnTo>
                    <a:pt x="16223" y="19905"/>
                  </a:lnTo>
                  <a:lnTo>
                    <a:pt x="20737" y="17238"/>
                  </a:lnTo>
                  <a:lnTo>
                    <a:pt x="25731" y="14469"/>
                  </a:lnTo>
                  <a:lnTo>
                    <a:pt x="32037" y="12622"/>
                  </a:lnTo>
                  <a:lnTo>
                    <a:pt x="39217" y="11391"/>
                  </a:lnTo>
                  <a:lnTo>
                    <a:pt x="46981" y="10571"/>
                  </a:lnTo>
                  <a:lnTo>
                    <a:pt x="56125" y="9031"/>
                  </a:lnTo>
                  <a:lnTo>
                    <a:pt x="66190" y="7013"/>
                  </a:lnTo>
                  <a:lnTo>
                    <a:pt x="76869" y="4675"/>
                  </a:lnTo>
                  <a:lnTo>
                    <a:pt x="85972" y="3116"/>
                  </a:lnTo>
                  <a:lnTo>
                    <a:pt x="94026" y="2078"/>
                  </a:lnTo>
                  <a:lnTo>
                    <a:pt x="101379" y="1385"/>
                  </a:lnTo>
                  <a:lnTo>
                    <a:pt x="108266" y="923"/>
                  </a:lnTo>
                  <a:lnTo>
                    <a:pt x="114841" y="615"/>
                  </a:lnTo>
                  <a:lnTo>
                    <a:pt x="133945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142"/>
            <p:cNvSpPr/>
            <p:nvPr/>
          </p:nvSpPr>
          <p:spPr>
            <a:xfrm>
              <a:off x="4072059" y="1812726"/>
              <a:ext cx="222584" cy="142862"/>
            </a:xfrm>
            <a:custGeom>
              <a:avLst/>
              <a:gdLst/>
              <a:ahLst/>
              <a:cxnLst/>
              <a:rect l="0" t="0" r="0" b="0"/>
              <a:pathLst>
                <a:path w="222584" h="142862">
                  <a:moveTo>
                    <a:pt x="89174" y="0"/>
                  </a:moveTo>
                  <a:lnTo>
                    <a:pt x="84434" y="0"/>
                  </a:lnTo>
                  <a:lnTo>
                    <a:pt x="83038" y="992"/>
                  </a:lnTo>
                  <a:lnTo>
                    <a:pt x="82106" y="2646"/>
                  </a:lnTo>
                  <a:lnTo>
                    <a:pt x="81486" y="4740"/>
                  </a:lnTo>
                  <a:lnTo>
                    <a:pt x="80080" y="6137"/>
                  </a:lnTo>
                  <a:lnTo>
                    <a:pt x="78150" y="7068"/>
                  </a:lnTo>
                  <a:lnTo>
                    <a:pt x="75872" y="7688"/>
                  </a:lnTo>
                  <a:lnTo>
                    <a:pt x="70694" y="11024"/>
                  </a:lnTo>
                  <a:lnTo>
                    <a:pt x="67925" y="13302"/>
                  </a:lnTo>
                  <a:lnTo>
                    <a:pt x="64094" y="16806"/>
                  </a:lnTo>
                  <a:lnTo>
                    <a:pt x="50214" y="30225"/>
                  </a:lnTo>
                  <a:lnTo>
                    <a:pt x="42754" y="37577"/>
                  </a:lnTo>
                  <a:lnTo>
                    <a:pt x="39376" y="41918"/>
                  </a:lnTo>
                  <a:lnTo>
                    <a:pt x="36132" y="46797"/>
                  </a:lnTo>
                  <a:lnTo>
                    <a:pt x="32976" y="52034"/>
                  </a:lnTo>
                  <a:lnTo>
                    <a:pt x="29881" y="57510"/>
                  </a:lnTo>
                  <a:lnTo>
                    <a:pt x="23796" y="68885"/>
                  </a:lnTo>
                  <a:lnTo>
                    <a:pt x="20784" y="73705"/>
                  </a:lnTo>
                  <a:lnTo>
                    <a:pt x="17784" y="77910"/>
                  </a:lnTo>
                  <a:lnTo>
                    <a:pt x="14791" y="81706"/>
                  </a:lnTo>
                  <a:lnTo>
                    <a:pt x="12797" y="85228"/>
                  </a:lnTo>
                  <a:lnTo>
                    <a:pt x="11467" y="88569"/>
                  </a:lnTo>
                  <a:lnTo>
                    <a:pt x="10580" y="91788"/>
                  </a:lnTo>
                  <a:lnTo>
                    <a:pt x="8997" y="94927"/>
                  </a:lnTo>
                  <a:lnTo>
                    <a:pt x="6949" y="98011"/>
                  </a:lnTo>
                  <a:lnTo>
                    <a:pt x="4592" y="101059"/>
                  </a:lnTo>
                  <a:lnTo>
                    <a:pt x="3020" y="104084"/>
                  </a:lnTo>
                  <a:lnTo>
                    <a:pt x="1973" y="107092"/>
                  </a:lnTo>
                  <a:lnTo>
                    <a:pt x="1274" y="110090"/>
                  </a:lnTo>
                  <a:lnTo>
                    <a:pt x="809" y="113081"/>
                  </a:lnTo>
                  <a:lnTo>
                    <a:pt x="498" y="116067"/>
                  </a:lnTo>
                  <a:lnTo>
                    <a:pt x="291" y="119050"/>
                  </a:lnTo>
                  <a:lnTo>
                    <a:pt x="153" y="122031"/>
                  </a:lnTo>
                  <a:lnTo>
                    <a:pt x="0" y="127989"/>
                  </a:lnTo>
                  <a:lnTo>
                    <a:pt x="952" y="130966"/>
                  </a:lnTo>
                  <a:lnTo>
                    <a:pt x="2578" y="133944"/>
                  </a:lnTo>
                  <a:lnTo>
                    <a:pt x="4654" y="136921"/>
                  </a:lnTo>
                  <a:lnTo>
                    <a:pt x="7031" y="138906"/>
                  </a:lnTo>
                  <a:lnTo>
                    <a:pt x="9608" y="140229"/>
                  </a:lnTo>
                  <a:lnTo>
                    <a:pt x="12317" y="141111"/>
                  </a:lnTo>
                  <a:lnTo>
                    <a:pt x="16108" y="141699"/>
                  </a:lnTo>
                  <a:lnTo>
                    <a:pt x="20620" y="142091"/>
                  </a:lnTo>
                  <a:lnTo>
                    <a:pt x="25612" y="142352"/>
                  </a:lnTo>
                  <a:lnTo>
                    <a:pt x="36450" y="142643"/>
                  </a:lnTo>
                  <a:lnTo>
                    <a:pt x="85007" y="142861"/>
                  </a:lnTo>
                  <a:lnTo>
                    <a:pt x="91357" y="141874"/>
                  </a:lnTo>
                  <a:lnTo>
                    <a:pt x="97575" y="140223"/>
                  </a:lnTo>
                  <a:lnTo>
                    <a:pt x="126552" y="130445"/>
                  </a:lnTo>
                  <a:lnTo>
                    <a:pt x="133936" y="127643"/>
                  </a:lnTo>
                  <a:lnTo>
                    <a:pt x="140844" y="124783"/>
                  </a:lnTo>
                  <a:lnTo>
                    <a:pt x="147433" y="121884"/>
                  </a:lnTo>
                  <a:lnTo>
                    <a:pt x="160047" y="116017"/>
                  </a:lnTo>
                  <a:lnTo>
                    <a:pt x="184313" y="104166"/>
                  </a:lnTo>
                  <a:lnTo>
                    <a:pt x="189311" y="101194"/>
                  </a:lnTo>
                  <a:lnTo>
                    <a:pt x="193635" y="98221"/>
                  </a:lnTo>
                  <a:lnTo>
                    <a:pt x="197510" y="95246"/>
                  </a:lnTo>
                  <a:lnTo>
                    <a:pt x="201086" y="92271"/>
                  </a:lnTo>
                  <a:lnTo>
                    <a:pt x="204461" y="89295"/>
                  </a:lnTo>
                  <a:lnTo>
                    <a:pt x="210858" y="83343"/>
                  </a:lnTo>
                  <a:lnTo>
                    <a:pt x="221309" y="73201"/>
                  </a:lnTo>
                  <a:lnTo>
                    <a:pt x="221913" y="71621"/>
                  </a:lnTo>
                  <a:lnTo>
                    <a:pt x="222583" y="67220"/>
                  </a:lnTo>
                  <a:lnTo>
                    <a:pt x="221770" y="65649"/>
                  </a:lnTo>
                  <a:lnTo>
                    <a:pt x="220236" y="64602"/>
                  </a:lnTo>
                  <a:lnTo>
                    <a:pt x="218220" y="63904"/>
                  </a:lnTo>
                  <a:lnTo>
                    <a:pt x="216877" y="62446"/>
                  </a:lnTo>
                  <a:lnTo>
                    <a:pt x="215981" y="60483"/>
                  </a:lnTo>
                  <a:lnTo>
                    <a:pt x="215384" y="58181"/>
                  </a:lnTo>
                  <a:lnTo>
                    <a:pt x="213994" y="55655"/>
                  </a:lnTo>
                  <a:lnTo>
                    <a:pt x="212075" y="52978"/>
                  </a:lnTo>
                  <a:lnTo>
                    <a:pt x="209803" y="50201"/>
                  </a:lnTo>
                  <a:lnTo>
                    <a:pt x="206305" y="47358"/>
                  </a:lnTo>
                  <a:lnTo>
                    <a:pt x="201988" y="44471"/>
                  </a:lnTo>
                  <a:lnTo>
                    <a:pt x="197126" y="41554"/>
                  </a:lnTo>
                  <a:lnTo>
                    <a:pt x="192892" y="39609"/>
                  </a:lnTo>
                  <a:lnTo>
                    <a:pt x="189077" y="38312"/>
                  </a:lnTo>
                  <a:lnTo>
                    <a:pt x="185542" y="37447"/>
                  </a:lnTo>
                  <a:lnTo>
                    <a:pt x="181201" y="36871"/>
                  </a:lnTo>
                  <a:lnTo>
                    <a:pt x="176322" y="36487"/>
                  </a:lnTo>
                  <a:lnTo>
                    <a:pt x="171085" y="36231"/>
                  </a:lnTo>
                  <a:lnTo>
                    <a:pt x="166602" y="35068"/>
                  </a:lnTo>
                  <a:lnTo>
                    <a:pt x="162621" y="33301"/>
                  </a:lnTo>
                  <a:lnTo>
                    <a:pt x="158975" y="31130"/>
                  </a:lnTo>
                  <a:lnTo>
                    <a:pt x="154559" y="29683"/>
                  </a:lnTo>
                  <a:lnTo>
                    <a:pt x="149632" y="28718"/>
                  </a:lnTo>
                  <a:lnTo>
                    <a:pt x="144362" y="28075"/>
                  </a:lnTo>
                  <a:lnTo>
                    <a:pt x="139857" y="27647"/>
                  </a:lnTo>
                  <a:lnTo>
                    <a:pt x="135861" y="27361"/>
                  </a:lnTo>
                  <a:lnTo>
                    <a:pt x="132205" y="27170"/>
                  </a:lnTo>
                  <a:lnTo>
                    <a:pt x="125497" y="26959"/>
                  </a:lnTo>
                  <a:lnTo>
                    <a:pt x="108833" y="26799"/>
                  </a:lnTo>
                  <a:lnTo>
                    <a:pt x="98105" y="26789"/>
                  </a:lnTo>
                  <a:lnTo>
                    <a:pt x="98105" y="22049"/>
                  </a:lnTo>
                  <a:lnTo>
                    <a:pt x="99096" y="20652"/>
                  </a:lnTo>
                  <a:lnTo>
                    <a:pt x="100750" y="19722"/>
                  </a:lnTo>
                  <a:lnTo>
                    <a:pt x="107034" y="17859"/>
                  </a:lnTo>
                  <a:lnTo>
                    <a:pt x="107034" y="2678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143"/>
            <p:cNvSpPr/>
            <p:nvPr/>
          </p:nvSpPr>
          <p:spPr>
            <a:xfrm>
              <a:off x="1696640" y="2200570"/>
              <a:ext cx="289610" cy="424231"/>
            </a:xfrm>
            <a:custGeom>
              <a:avLst/>
              <a:gdLst/>
              <a:ahLst/>
              <a:cxnLst/>
              <a:rect l="0" t="0" r="0" b="0"/>
              <a:pathLst>
                <a:path w="289610" h="424231">
                  <a:moveTo>
                    <a:pt x="62508" y="40781"/>
                  </a:moveTo>
                  <a:lnTo>
                    <a:pt x="62508" y="157295"/>
                  </a:lnTo>
                  <a:lnTo>
                    <a:pt x="61516" y="167074"/>
                  </a:lnTo>
                  <a:lnTo>
                    <a:pt x="59862" y="177563"/>
                  </a:lnTo>
                  <a:lnTo>
                    <a:pt x="57767" y="188523"/>
                  </a:lnTo>
                  <a:lnTo>
                    <a:pt x="55379" y="198807"/>
                  </a:lnTo>
                  <a:lnTo>
                    <a:pt x="52794" y="208640"/>
                  </a:lnTo>
                  <a:lnTo>
                    <a:pt x="50079" y="218171"/>
                  </a:lnTo>
                  <a:lnTo>
                    <a:pt x="48269" y="227502"/>
                  </a:lnTo>
                  <a:lnTo>
                    <a:pt x="47062" y="236699"/>
                  </a:lnTo>
                  <a:lnTo>
                    <a:pt x="46258" y="245807"/>
                  </a:lnTo>
                  <a:lnTo>
                    <a:pt x="44729" y="255848"/>
                  </a:lnTo>
                  <a:lnTo>
                    <a:pt x="42718" y="266510"/>
                  </a:lnTo>
                  <a:lnTo>
                    <a:pt x="40385" y="277588"/>
                  </a:lnTo>
                  <a:lnTo>
                    <a:pt x="38829" y="286957"/>
                  </a:lnTo>
                  <a:lnTo>
                    <a:pt x="37793" y="295187"/>
                  </a:lnTo>
                  <a:lnTo>
                    <a:pt x="37101" y="302659"/>
                  </a:lnTo>
                  <a:lnTo>
                    <a:pt x="36641" y="310616"/>
                  </a:lnTo>
                  <a:lnTo>
                    <a:pt x="36128" y="327395"/>
                  </a:lnTo>
                  <a:lnTo>
                    <a:pt x="35840" y="353576"/>
                  </a:lnTo>
                  <a:lnTo>
                    <a:pt x="36792" y="361428"/>
                  </a:lnTo>
                  <a:lnTo>
                    <a:pt x="38419" y="368647"/>
                  </a:lnTo>
                  <a:lnTo>
                    <a:pt x="42872" y="380968"/>
                  </a:lnTo>
                  <a:lnTo>
                    <a:pt x="50957" y="393483"/>
                  </a:lnTo>
                  <a:lnTo>
                    <a:pt x="56713" y="400274"/>
                  </a:lnTo>
                  <a:lnTo>
                    <a:pt x="65224" y="406600"/>
                  </a:lnTo>
                  <a:lnTo>
                    <a:pt x="70272" y="409676"/>
                  </a:lnTo>
                  <a:lnTo>
                    <a:pt x="75621" y="412719"/>
                  </a:lnTo>
                  <a:lnTo>
                    <a:pt x="86857" y="418745"/>
                  </a:lnTo>
                  <a:lnTo>
                    <a:pt x="92631" y="420749"/>
                  </a:lnTo>
                  <a:lnTo>
                    <a:pt x="98465" y="422086"/>
                  </a:lnTo>
                  <a:lnTo>
                    <a:pt x="104339" y="422976"/>
                  </a:lnTo>
                  <a:lnTo>
                    <a:pt x="111231" y="423570"/>
                  </a:lnTo>
                  <a:lnTo>
                    <a:pt x="118803" y="423966"/>
                  </a:lnTo>
                  <a:lnTo>
                    <a:pt x="126827" y="424230"/>
                  </a:lnTo>
                  <a:lnTo>
                    <a:pt x="134161" y="423414"/>
                  </a:lnTo>
                  <a:lnTo>
                    <a:pt x="141034" y="421877"/>
                  </a:lnTo>
                  <a:lnTo>
                    <a:pt x="154955" y="417524"/>
                  </a:lnTo>
                  <a:lnTo>
                    <a:pt x="171064" y="412282"/>
                  </a:lnTo>
                  <a:lnTo>
                    <a:pt x="178535" y="409496"/>
                  </a:lnTo>
                  <a:lnTo>
                    <a:pt x="185500" y="406645"/>
                  </a:lnTo>
                  <a:lnTo>
                    <a:pt x="192128" y="403753"/>
                  </a:lnTo>
                  <a:lnTo>
                    <a:pt x="199523" y="400833"/>
                  </a:lnTo>
                  <a:lnTo>
                    <a:pt x="215677" y="394942"/>
                  </a:lnTo>
                  <a:lnTo>
                    <a:pt x="223160" y="390990"/>
                  </a:lnTo>
                  <a:lnTo>
                    <a:pt x="230133" y="386371"/>
                  </a:lnTo>
                  <a:lnTo>
                    <a:pt x="236766" y="381307"/>
                  </a:lnTo>
                  <a:lnTo>
                    <a:pt x="243172" y="376939"/>
                  </a:lnTo>
                  <a:lnTo>
                    <a:pt x="249427" y="373035"/>
                  </a:lnTo>
                  <a:lnTo>
                    <a:pt x="255582" y="369440"/>
                  </a:lnTo>
                  <a:lnTo>
                    <a:pt x="260677" y="365059"/>
                  </a:lnTo>
                  <a:lnTo>
                    <a:pt x="268984" y="354899"/>
                  </a:lnTo>
                  <a:lnTo>
                    <a:pt x="275983" y="346415"/>
                  </a:lnTo>
                  <a:lnTo>
                    <a:pt x="282401" y="338345"/>
                  </a:lnTo>
                  <a:lnTo>
                    <a:pt x="288561" y="328144"/>
                  </a:lnTo>
                  <a:lnTo>
                    <a:pt x="289609" y="323637"/>
                  </a:lnTo>
                  <a:lnTo>
                    <a:pt x="289315" y="319641"/>
                  </a:lnTo>
                  <a:lnTo>
                    <a:pt x="287334" y="311562"/>
                  </a:lnTo>
                  <a:lnTo>
                    <a:pt x="286454" y="301357"/>
                  </a:lnTo>
                  <a:lnTo>
                    <a:pt x="285959" y="289196"/>
                  </a:lnTo>
                  <a:lnTo>
                    <a:pt x="283197" y="279841"/>
                  </a:lnTo>
                  <a:lnTo>
                    <a:pt x="278662" y="270061"/>
                  </a:lnTo>
                  <a:lnTo>
                    <a:pt x="273339" y="262407"/>
                  </a:lnTo>
                  <a:lnTo>
                    <a:pt x="265021" y="255699"/>
                  </a:lnTo>
                  <a:lnTo>
                    <a:pt x="260024" y="252520"/>
                  </a:lnTo>
                  <a:lnTo>
                    <a:pt x="254709" y="250401"/>
                  </a:lnTo>
                  <a:lnTo>
                    <a:pt x="249181" y="248989"/>
                  </a:lnTo>
                  <a:lnTo>
                    <a:pt x="243511" y="248047"/>
                  </a:lnTo>
                  <a:lnTo>
                    <a:pt x="236755" y="246427"/>
                  </a:lnTo>
                  <a:lnTo>
                    <a:pt x="229274" y="244355"/>
                  </a:lnTo>
                  <a:lnTo>
                    <a:pt x="213025" y="239407"/>
                  </a:lnTo>
                  <a:lnTo>
                    <a:pt x="195881" y="233900"/>
                  </a:lnTo>
                  <a:lnTo>
                    <a:pt x="187142" y="232035"/>
                  </a:lnTo>
                  <a:lnTo>
                    <a:pt x="178339" y="230791"/>
                  </a:lnTo>
                  <a:lnTo>
                    <a:pt x="169495" y="229963"/>
                  </a:lnTo>
                  <a:lnTo>
                    <a:pt x="161614" y="228417"/>
                  </a:lnTo>
                  <a:lnTo>
                    <a:pt x="154375" y="226396"/>
                  </a:lnTo>
                  <a:lnTo>
                    <a:pt x="147565" y="224055"/>
                  </a:lnTo>
                  <a:lnTo>
                    <a:pt x="140049" y="222495"/>
                  </a:lnTo>
                  <a:lnTo>
                    <a:pt x="132061" y="221455"/>
                  </a:lnTo>
                  <a:lnTo>
                    <a:pt x="123760" y="220762"/>
                  </a:lnTo>
                  <a:lnTo>
                    <a:pt x="116241" y="219307"/>
                  </a:lnTo>
                  <a:lnTo>
                    <a:pt x="109244" y="217345"/>
                  </a:lnTo>
                  <a:lnTo>
                    <a:pt x="102595" y="215045"/>
                  </a:lnTo>
                  <a:lnTo>
                    <a:pt x="97170" y="213512"/>
                  </a:lnTo>
                  <a:lnTo>
                    <a:pt x="88497" y="211808"/>
                  </a:lnTo>
                  <a:lnTo>
                    <a:pt x="81335" y="208405"/>
                  </a:lnTo>
                  <a:lnTo>
                    <a:pt x="78035" y="206109"/>
                  </a:lnTo>
                  <a:lnTo>
                    <a:pt x="75836" y="203585"/>
                  </a:lnTo>
                  <a:lnTo>
                    <a:pt x="74370" y="200911"/>
                  </a:lnTo>
                  <a:lnTo>
                    <a:pt x="73393" y="198136"/>
                  </a:lnTo>
                  <a:lnTo>
                    <a:pt x="73733" y="195294"/>
                  </a:lnTo>
                  <a:lnTo>
                    <a:pt x="74952" y="192407"/>
                  </a:lnTo>
                  <a:lnTo>
                    <a:pt x="76757" y="189490"/>
                  </a:lnTo>
                  <a:lnTo>
                    <a:pt x="78763" y="180957"/>
                  </a:lnTo>
                  <a:lnTo>
                    <a:pt x="79298" y="175904"/>
                  </a:lnTo>
                  <a:lnTo>
                    <a:pt x="80646" y="171542"/>
                  </a:lnTo>
                  <a:lnTo>
                    <a:pt x="84791" y="164051"/>
                  </a:lnTo>
                  <a:lnTo>
                    <a:pt x="92586" y="154768"/>
                  </a:lnTo>
                  <a:lnTo>
                    <a:pt x="97443" y="149515"/>
                  </a:lnTo>
                  <a:lnTo>
                    <a:pt x="105485" y="138386"/>
                  </a:lnTo>
                  <a:lnTo>
                    <a:pt x="113359" y="126825"/>
                  </a:lnTo>
                  <a:lnTo>
                    <a:pt x="118237" y="120964"/>
                  </a:lnTo>
                  <a:lnTo>
                    <a:pt x="123473" y="115072"/>
                  </a:lnTo>
                  <a:lnTo>
                    <a:pt x="134583" y="103234"/>
                  </a:lnTo>
                  <a:lnTo>
                    <a:pt x="153143" y="84206"/>
                  </a:lnTo>
                  <a:lnTo>
                    <a:pt x="160006" y="74633"/>
                  </a:lnTo>
                  <a:lnTo>
                    <a:pt x="166364" y="63764"/>
                  </a:lnTo>
                  <a:lnTo>
                    <a:pt x="172497" y="52319"/>
                  </a:lnTo>
                  <a:lnTo>
                    <a:pt x="175884" y="43263"/>
                  </a:lnTo>
                  <a:lnTo>
                    <a:pt x="177791" y="32587"/>
                  </a:lnTo>
                  <a:lnTo>
                    <a:pt x="178435" y="20090"/>
                  </a:lnTo>
                  <a:lnTo>
                    <a:pt x="177496" y="18058"/>
                  </a:lnTo>
                  <a:lnTo>
                    <a:pt x="175878" y="16702"/>
                  </a:lnTo>
                  <a:lnTo>
                    <a:pt x="173806" y="15799"/>
                  </a:lnTo>
                  <a:lnTo>
                    <a:pt x="172426" y="14204"/>
                  </a:lnTo>
                  <a:lnTo>
                    <a:pt x="171505" y="12149"/>
                  </a:lnTo>
                  <a:lnTo>
                    <a:pt x="170891" y="9787"/>
                  </a:lnTo>
                  <a:lnTo>
                    <a:pt x="168498" y="8212"/>
                  </a:lnTo>
                  <a:lnTo>
                    <a:pt x="160547" y="6462"/>
                  </a:lnTo>
                  <a:lnTo>
                    <a:pt x="155649" y="5996"/>
                  </a:lnTo>
                  <a:lnTo>
                    <a:pt x="150399" y="5685"/>
                  </a:lnTo>
                  <a:lnTo>
                    <a:pt x="144914" y="5477"/>
                  </a:lnTo>
                  <a:lnTo>
                    <a:pt x="139274" y="4347"/>
                  </a:lnTo>
                  <a:lnTo>
                    <a:pt x="133529" y="2601"/>
                  </a:lnTo>
                  <a:lnTo>
                    <a:pt x="127714" y="445"/>
                  </a:lnTo>
                  <a:lnTo>
                    <a:pt x="121854" y="0"/>
                  </a:lnTo>
                  <a:lnTo>
                    <a:pt x="115963" y="695"/>
                  </a:lnTo>
                  <a:lnTo>
                    <a:pt x="110051" y="2151"/>
                  </a:lnTo>
                  <a:lnTo>
                    <a:pt x="103133" y="3121"/>
                  </a:lnTo>
                  <a:lnTo>
                    <a:pt x="95544" y="3768"/>
                  </a:lnTo>
                  <a:lnTo>
                    <a:pt x="87509" y="4200"/>
                  </a:lnTo>
                  <a:lnTo>
                    <a:pt x="80167" y="5479"/>
                  </a:lnTo>
                  <a:lnTo>
                    <a:pt x="73289" y="7325"/>
                  </a:lnTo>
                  <a:lnTo>
                    <a:pt x="43250" y="17415"/>
                  </a:lnTo>
                  <a:lnTo>
                    <a:pt x="36771" y="19251"/>
                  </a:lnTo>
                  <a:lnTo>
                    <a:pt x="31459" y="20474"/>
                  </a:lnTo>
                  <a:lnTo>
                    <a:pt x="26926" y="21290"/>
                  </a:lnTo>
                  <a:lnTo>
                    <a:pt x="21920" y="22826"/>
                  </a:lnTo>
                  <a:lnTo>
                    <a:pt x="16597" y="24843"/>
                  </a:lnTo>
                  <a:lnTo>
                    <a:pt x="0" y="3185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144"/>
            <p:cNvSpPr/>
            <p:nvPr/>
          </p:nvSpPr>
          <p:spPr>
            <a:xfrm>
              <a:off x="2044898" y="2536398"/>
              <a:ext cx="177763" cy="338962"/>
            </a:xfrm>
            <a:custGeom>
              <a:avLst/>
              <a:gdLst/>
              <a:ahLst/>
              <a:cxnLst/>
              <a:rect l="0" t="0" r="0" b="0"/>
              <a:pathLst>
                <a:path w="177763" h="338962">
                  <a:moveTo>
                    <a:pt x="0" y="8562"/>
                  </a:moveTo>
                  <a:lnTo>
                    <a:pt x="4740" y="3822"/>
                  </a:lnTo>
                  <a:lnTo>
                    <a:pt x="7129" y="2425"/>
                  </a:lnTo>
                  <a:lnTo>
                    <a:pt x="12429" y="874"/>
                  </a:lnTo>
                  <a:lnTo>
                    <a:pt x="16223" y="460"/>
                  </a:lnTo>
                  <a:lnTo>
                    <a:pt x="20737" y="184"/>
                  </a:lnTo>
                  <a:lnTo>
                    <a:pt x="25731" y="0"/>
                  </a:lnTo>
                  <a:lnTo>
                    <a:pt x="32037" y="870"/>
                  </a:lnTo>
                  <a:lnTo>
                    <a:pt x="39217" y="2442"/>
                  </a:lnTo>
                  <a:lnTo>
                    <a:pt x="46981" y="4482"/>
                  </a:lnTo>
                  <a:lnTo>
                    <a:pt x="55133" y="5842"/>
                  </a:lnTo>
                  <a:lnTo>
                    <a:pt x="63544" y="6749"/>
                  </a:lnTo>
                  <a:lnTo>
                    <a:pt x="72128" y="7353"/>
                  </a:lnTo>
                  <a:lnTo>
                    <a:pt x="80828" y="8748"/>
                  </a:lnTo>
                  <a:lnTo>
                    <a:pt x="89604" y="10671"/>
                  </a:lnTo>
                  <a:lnTo>
                    <a:pt x="98431" y="12945"/>
                  </a:lnTo>
                  <a:lnTo>
                    <a:pt x="107293" y="14460"/>
                  </a:lnTo>
                  <a:lnTo>
                    <a:pt x="116177" y="15471"/>
                  </a:lnTo>
                  <a:lnTo>
                    <a:pt x="125076" y="16145"/>
                  </a:lnTo>
                  <a:lnTo>
                    <a:pt x="133986" y="18578"/>
                  </a:lnTo>
                  <a:lnTo>
                    <a:pt x="142902" y="22185"/>
                  </a:lnTo>
                  <a:lnTo>
                    <a:pt x="151823" y="26574"/>
                  </a:lnTo>
                  <a:lnTo>
                    <a:pt x="158762" y="29500"/>
                  </a:lnTo>
                  <a:lnTo>
                    <a:pt x="164381" y="31450"/>
                  </a:lnTo>
                  <a:lnTo>
                    <a:pt x="169118" y="32750"/>
                  </a:lnTo>
                  <a:lnTo>
                    <a:pt x="172277" y="35602"/>
                  </a:lnTo>
                  <a:lnTo>
                    <a:pt x="174383" y="39487"/>
                  </a:lnTo>
                  <a:lnTo>
                    <a:pt x="176722" y="48104"/>
                  </a:lnTo>
                  <a:lnTo>
                    <a:pt x="177762" y="55241"/>
                  </a:lnTo>
                  <a:lnTo>
                    <a:pt x="177047" y="58533"/>
                  </a:lnTo>
                  <a:lnTo>
                    <a:pt x="173607" y="64837"/>
                  </a:lnTo>
                  <a:lnTo>
                    <a:pt x="168771" y="70945"/>
                  </a:lnTo>
                  <a:lnTo>
                    <a:pt x="166092" y="73963"/>
                  </a:lnTo>
                  <a:lnTo>
                    <a:pt x="162322" y="76968"/>
                  </a:lnTo>
                  <a:lnTo>
                    <a:pt x="157824" y="79963"/>
                  </a:lnTo>
                  <a:lnTo>
                    <a:pt x="152841" y="82952"/>
                  </a:lnTo>
                  <a:lnTo>
                    <a:pt x="147535" y="86929"/>
                  </a:lnTo>
                  <a:lnTo>
                    <a:pt x="142013" y="91564"/>
                  </a:lnTo>
                  <a:lnTo>
                    <a:pt x="136347" y="96639"/>
                  </a:lnTo>
                  <a:lnTo>
                    <a:pt x="129593" y="101015"/>
                  </a:lnTo>
                  <a:lnTo>
                    <a:pt x="122114" y="104924"/>
                  </a:lnTo>
                  <a:lnTo>
                    <a:pt x="106859" y="111913"/>
                  </a:lnTo>
                  <a:lnTo>
                    <a:pt x="80896" y="124484"/>
                  </a:lnTo>
                  <a:lnTo>
                    <a:pt x="74767" y="127516"/>
                  </a:lnTo>
                  <a:lnTo>
                    <a:pt x="68696" y="131521"/>
                  </a:lnTo>
                  <a:lnTo>
                    <a:pt x="62665" y="136175"/>
                  </a:lnTo>
                  <a:lnTo>
                    <a:pt x="56659" y="141262"/>
                  </a:lnTo>
                  <a:lnTo>
                    <a:pt x="51663" y="145646"/>
                  </a:lnTo>
                  <a:lnTo>
                    <a:pt x="43467" y="153163"/>
                  </a:lnTo>
                  <a:lnTo>
                    <a:pt x="33274" y="162973"/>
                  </a:lnTo>
                  <a:lnTo>
                    <a:pt x="31112" y="167065"/>
                  </a:lnTo>
                  <a:lnTo>
                    <a:pt x="28710" y="176904"/>
                  </a:lnTo>
                  <a:lnTo>
                    <a:pt x="29062" y="182306"/>
                  </a:lnTo>
                  <a:lnTo>
                    <a:pt x="30289" y="187891"/>
                  </a:lnTo>
                  <a:lnTo>
                    <a:pt x="32099" y="193600"/>
                  </a:lnTo>
                  <a:lnTo>
                    <a:pt x="35290" y="199389"/>
                  </a:lnTo>
                  <a:lnTo>
                    <a:pt x="39401" y="205233"/>
                  </a:lnTo>
                  <a:lnTo>
                    <a:pt x="44127" y="211114"/>
                  </a:lnTo>
                  <a:lnTo>
                    <a:pt x="48270" y="216027"/>
                  </a:lnTo>
                  <a:lnTo>
                    <a:pt x="52023" y="220294"/>
                  </a:lnTo>
                  <a:lnTo>
                    <a:pt x="55518" y="224131"/>
                  </a:lnTo>
                  <a:lnTo>
                    <a:pt x="60825" y="228673"/>
                  </a:lnTo>
                  <a:lnTo>
                    <a:pt x="67339" y="233686"/>
                  </a:lnTo>
                  <a:lnTo>
                    <a:pt x="74658" y="239012"/>
                  </a:lnTo>
                  <a:lnTo>
                    <a:pt x="81522" y="244547"/>
                  </a:lnTo>
                  <a:lnTo>
                    <a:pt x="88083" y="250221"/>
                  </a:lnTo>
                  <a:lnTo>
                    <a:pt x="94440" y="255989"/>
                  </a:lnTo>
                  <a:lnTo>
                    <a:pt x="100663" y="260826"/>
                  </a:lnTo>
                  <a:lnTo>
                    <a:pt x="106797" y="265043"/>
                  </a:lnTo>
                  <a:lnTo>
                    <a:pt x="112870" y="268846"/>
                  </a:lnTo>
                  <a:lnTo>
                    <a:pt x="117910" y="272374"/>
                  </a:lnTo>
                  <a:lnTo>
                    <a:pt x="122263" y="275718"/>
                  </a:lnTo>
                  <a:lnTo>
                    <a:pt x="126157" y="278940"/>
                  </a:lnTo>
                  <a:lnTo>
                    <a:pt x="128753" y="282079"/>
                  </a:lnTo>
                  <a:lnTo>
                    <a:pt x="130484" y="285165"/>
                  </a:lnTo>
                  <a:lnTo>
                    <a:pt x="132407" y="291239"/>
                  </a:lnTo>
                  <a:lnTo>
                    <a:pt x="133262" y="297246"/>
                  </a:lnTo>
                  <a:lnTo>
                    <a:pt x="132497" y="300237"/>
                  </a:lnTo>
                  <a:lnTo>
                    <a:pt x="129002" y="306206"/>
                  </a:lnTo>
                  <a:lnTo>
                    <a:pt x="124142" y="312166"/>
                  </a:lnTo>
                  <a:lnTo>
                    <a:pt x="121456" y="315144"/>
                  </a:lnTo>
                  <a:lnTo>
                    <a:pt x="117682" y="317130"/>
                  </a:lnTo>
                  <a:lnTo>
                    <a:pt x="113181" y="318454"/>
                  </a:lnTo>
                  <a:lnTo>
                    <a:pt x="108196" y="319337"/>
                  </a:lnTo>
                  <a:lnTo>
                    <a:pt x="101896" y="320917"/>
                  </a:lnTo>
                  <a:lnTo>
                    <a:pt x="94720" y="322963"/>
                  </a:lnTo>
                  <a:lnTo>
                    <a:pt x="86959" y="325319"/>
                  </a:lnTo>
                  <a:lnTo>
                    <a:pt x="79801" y="326890"/>
                  </a:lnTo>
                  <a:lnTo>
                    <a:pt x="73044" y="327937"/>
                  </a:lnTo>
                  <a:lnTo>
                    <a:pt x="66555" y="328635"/>
                  </a:lnTo>
                  <a:lnTo>
                    <a:pt x="60245" y="329100"/>
                  </a:lnTo>
                  <a:lnTo>
                    <a:pt x="54054" y="329411"/>
                  </a:lnTo>
                  <a:lnTo>
                    <a:pt x="47942" y="329617"/>
                  </a:lnTo>
                  <a:lnTo>
                    <a:pt x="41883" y="330748"/>
                  </a:lnTo>
                  <a:lnTo>
                    <a:pt x="35860" y="332493"/>
                  </a:lnTo>
                  <a:lnTo>
                    <a:pt x="17859" y="33896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145"/>
            <p:cNvSpPr/>
            <p:nvPr/>
          </p:nvSpPr>
          <p:spPr>
            <a:xfrm>
              <a:off x="2419945" y="2205834"/>
              <a:ext cx="267891" cy="446284"/>
            </a:xfrm>
            <a:custGeom>
              <a:avLst/>
              <a:gdLst/>
              <a:ahLst/>
              <a:cxnLst/>
              <a:rect l="0" t="0" r="0" b="0"/>
              <a:pathLst>
                <a:path w="267891" h="446284">
                  <a:moveTo>
                    <a:pt x="0" y="446283"/>
                  </a:moveTo>
                  <a:lnTo>
                    <a:pt x="4740" y="436802"/>
                  </a:lnTo>
                  <a:lnTo>
                    <a:pt x="7068" y="426855"/>
                  </a:lnTo>
                  <a:lnTo>
                    <a:pt x="9094" y="414828"/>
                  </a:lnTo>
                  <a:lnTo>
                    <a:pt x="11024" y="407453"/>
                  </a:lnTo>
                  <a:lnTo>
                    <a:pt x="13302" y="399561"/>
                  </a:lnTo>
                  <a:lnTo>
                    <a:pt x="18479" y="382853"/>
                  </a:lnTo>
                  <a:lnTo>
                    <a:pt x="21249" y="374230"/>
                  </a:lnTo>
                  <a:lnTo>
                    <a:pt x="24088" y="364514"/>
                  </a:lnTo>
                  <a:lnTo>
                    <a:pt x="32824" y="332868"/>
                  </a:lnTo>
                  <a:lnTo>
                    <a:pt x="41696" y="303207"/>
                  </a:lnTo>
                  <a:lnTo>
                    <a:pt x="50609" y="270716"/>
                  </a:lnTo>
                  <a:lnTo>
                    <a:pt x="59533" y="240805"/>
                  </a:lnTo>
                  <a:lnTo>
                    <a:pt x="68462" y="208240"/>
                  </a:lnTo>
                  <a:lnTo>
                    <a:pt x="74414" y="188681"/>
                  </a:lnTo>
                  <a:lnTo>
                    <a:pt x="78383" y="179298"/>
                  </a:lnTo>
                  <a:lnTo>
                    <a:pt x="83013" y="170067"/>
                  </a:lnTo>
                  <a:lnTo>
                    <a:pt x="88084" y="160935"/>
                  </a:lnTo>
                  <a:lnTo>
                    <a:pt x="92457" y="151871"/>
                  </a:lnTo>
                  <a:lnTo>
                    <a:pt x="96365" y="142852"/>
                  </a:lnTo>
                  <a:lnTo>
                    <a:pt x="99962" y="133863"/>
                  </a:lnTo>
                  <a:lnTo>
                    <a:pt x="106604" y="115937"/>
                  </a:lnTo>
                  <a:lnTo>
                    <a:pt x="118953" y="80176"/>
                  </a:lnTo>
                  <a:lnTo>
                    <a:pt x="120974" y="72235"/>
                  </a:lnTo>
                  <a:lnTo>
                    <a:pt x="122321" y="64956"/>
                  </a:lnTo>
                  <a:lnTo>
                    <a:pt x="124810" y="51578"/>
                  </a:lnTo>
                  <a:lnTo>
                    <a:pt x="129224" y="39017"/>
                  </a:lnTo>
                  <a:lnTo>
                    <a:pt x="134493" y="26820"/>
                  </a:lnTo>
                  <a:lnTo>
                    <a:pt x="140141" y="15777"/>
                  </a:lnTo>
                  <a:lnTo>
                    <a:pt x="145960" y="7561"/>
                  </a:lnTo>
                  <a:lnTo>
                    <a:pt x="148900" y="4973"/>
                  </a:lnTo>
                  <a:lnTo>
                    <a:pt x="151853" y="3248"/>
                  </a:lnTo>
                  <a:lnTo>
                    <a:pt x="157779" y="1332"/>
                  </a:lnTo>
                  <a:lnTo>
                    <a:pt x="163720" y="480"/>
                  </a:lnTo>
                  <a:lnTo>
                    <a:pt x="169668" y="101"/>
                  </a:lnTo>
                  <a:lnTo>
                    <a:pt x="172643" y="0"/>
                  </a:lnTo>
                  <a:lnTo>
                    <a:pt x="174627" y="925"/>
                  </a:lnTo>
                  <a:lnTo>
                    <a:pt x="175949" y="2534"/>
                  </a:lnTo>
                  <a:lnTo>
                    <a:pt x="176830" y="4598"/>
                  </a:lnTo>
                  <a:lnTo>
                    <a:pt x="185375" y="16033"/>
                  </a:lnTo>
                  <a:lnTo>
                    <a:pt x="190868" y="25535"/>
                  </a:lnTo>
                  <a:lnTo>
                    <a:pt x="196616" y="36372"/>
                  </a:lnTo>
                  <a:lnTo>
                    <a:pt x="202479" y="48795"/>
                  </a:lnTo>
                  <a:lnTo>
                    <a:pt x="205431" y="56275"/>
                  </a:lnTo>
                  <a:lnTo>
                    <a:pt x="208391" y="64239"/>
                  </a:lnTo>
                  <a:lnTo>
                    <a:pt x="210365" y="72524"/>
                  </a:lnTo>
                  <a:lnTo>
                    <a:pt x="211681" y="81024"/>
                  </a:lnTo>
                  <a:lnTo>
                    <a:pt x="212558" y="89668"/>
                  </a:lnTo>
                  <a:lnTo>
                    <a:pt x="214135" y="98407"/>
                  </a:lnTo>
                  <a:lnTo>
                    <a:pt x="216178" y="107209"/>
                  </a:lnTo>
                  <a:lnTo>
                    <a:pt x="218533" y="116054"/>
                  </a:lnTo>
                  <a:lnTo>
                    <a:pt x="220103" y="124927"/>
                  </a:lnTo>
                  <a:lnTo>
                    <a:pt x="221149" y="133819"/>
                  </a:lnTo>
                  <a:lnTo>
                    <a:pt x="221847" y="142723"/>
                  </a:lnTo>
                  <a:lnTo>
                    <a:pt x="223304" y="152629"/>
                  </a:lnTo>
                  <a:lnTo>
                    <a:pt x="225268" y="163201"/>
                  </a:lnTo>
                  <a:lnTo>
                    <a:pt x="227569" y="174218"/>
                  </a:lnTo>
                  <a:lnTo>
                    <a:pt x="230095" y="184539"/>
                  </a:lnTo>
                  <a:lnTo>
                    <a:pt x="232772" y="194396"/>
                  </a:lnTo>
                  <a:lnTo>
                    <a:pt x="235548" y="203944"/>
                  </a:lnTo>
                  <a:lnTo>
                    <a:pt x="237399" y="214278"/>
                  </a:lnTo>
                  <a:lnTo>
                    <a:pt x="238633" y="225136"/>
                  </a:lnTo>
                  <a:lnTo>
                    <a:pt x="239456" y="236344"/>
                  </a:lnTo>
                  <a:lnTo>
                    <a:pt x="240997" y="246792"/>
                  </a:lnTo>
                  <a:lnTo>
                    <a:pt x="243016" y="256734"/>
                  </a:lnTo>
                  <a:lnTo>
                    <a:pt x="245354" y="266339"/>
                  </a:lnTo>
                  <a:lnTo>
                    <a:pt x="247906" y="275719"/>
                  </a:lnTo>
                  <a:lnTo>
                    <a:pt x="253386" y="294078"/>
                  </a:lnTo>
                  <a:lnTo>
                    <a:pt x="255244" y="303141"/>
                  </a:lnTo>
                  <a:lnTo>
                    <a:pt x="256483" y="312159"/>
                  </a:lnTo>
                  <a:lnTo>
                    <a:pt x="257309" y="321148"/>
                  </a:lnTo>
                  <a:lnTo>
                    <a:pt x="258852" y="330118"/>
                  </a:lnTo>
                  <a:lnTo>
                    <a:pt x="260872" y="339074"/>
                  </a:lnTo>
                  <a:lnTo>
                    <a:pt x="263212" y="348021"/>
                  </a:lnTo>
                  <a:lnTo>
                    <a:pt x="264771" y="355970"/>
                  </a:lnTo>
                  <a:lnTo>
                    <a:pt x="265811" y="363254"/>
                  </a:lnTo>
                  <a:lnTo>
                    <a:pt x="266966" y="375646"/>
                  </a:lnTo>
                  <a:lnTo>
                    <a:pt x="267274" y="380340"/>
                  </a:lnTo>
                  <a:lnTo>
                    <a:pt x="267890" y="39270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146"/>
            <p:cNvSpPr/>
            <p:nvPr/>
          </p:nvSpPr>
          <p:spPr>
            <a:xfrm>
              <a:off x="2446734" y="2464593"/>
              <a:ext cx="151806" cy="44650"/>
            </a:xfrm>
            <a:custGeom>
              <a:avLst/>
              <a:gdLst/>
              <a:ahLst/>
              <a:cxnLst/>
              <a:rect l="0" t="0" r="0" b="0"/>
              <a:pathLst>
                <a:path w="151806" h="44650">
                  <a:moveTo>
                    <a:pt x="0" y="44649"/>
                  </a:moveTo>
                  <a:lnTo>
                    <a:pt x="12429" y="32220"/>
                  </a:lnTo>
                  <a:lnTo>
                    <a:pt x="16223" y="29417"/>
                  </a:lnTo>
                  <a:lnTo>
                    <a:pt x="20737" y="26557"/>
                  </a:lnTo>
                  <a:lnTo>
                    <a:pt x="25731" y="23658"/>
                  </a:lnTo>
                  <a:lnTo>
                    <a:pt x="32037" y="20733"/>
                  </a:lnTo>
                  <a:lnTo>
                    <a:pt x="39217" y="17791"/>
                  </a:lnTo>
                  <a:lnTo>
                    <a:pt x="46981" y="14837"/>
                  </a:lnTo>
                  <a:lnTo>
                    <a:pt x="56125" y="11876"/>
                  </a:lnTo>
                  <a:lnTo>
                    <a:pt x="66190" y="8909"/>
                  </a:lnTo>
                  <a:lnTo>
                    <a:pt x="76869" y="5940"/>
                  </a:lnTo>
                  <a:lnTo>
                    <a:pt x="86965" y="3960"/>
                  </a:lnTo>
                  <a:lnTo>
                    <a:pt x="96672" y="2640"/>
                  </a:lnTo>
                  <a:lnTo>
                    <a:pt x="106120" y="1760"/>
                  </a:lnTo>
                  <a:lnTo>
                    <a:pt x="115394" y="1173"/>
                  </a:lnTo>
                  <a:lnTo>
                    <a:pt x="151805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147"/>
            <p:cNvSpPr/>
            <p:nvPr/>
          </p:nvSpPr>
          <p:spPr>
            <a:xfrm>
              <a:off x="2777132" y="2527101"/>
              <a:ext cx="8931" cy="8931"/>
            </a:xfrm>
            <a:custGeom>
              <a:avLst/>
              <a:gdLst/>
              <a:ahLst/>
              <a:cxnLst/>
              <a:rect l="0" t="0" r="0" b="0"/>
              <a:pathLst>
                <a:path w="8931" h="8931">
                  <a:moveTo>
                    <a:pt x="0" y="8930"/>
                  </a:moveTo>
                  <a:lnTo>
                    <a:pt x="0" y="4189"/>
                  </a:lnTo>
                  <a:lnTo>
                    <a:pt x="993" y="2793"/>
                  </a:lnTo>
                  <a:lnTo>
                    <a:pt x="2646" y="1862"/>
                  </a:lnTo>
                  <a:lnTo>
                    <a:pt x="893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148"/>
            <p:cNvSpPr/>
            <p:nvPr/>
          </p:nvSpPr>
          <p:spPr>
            <a:xfrm>
              <a:off x="2544970" y="2223492"/>
              <a:ext cx="258382" cy="464176"/>
            </a:xfrm>
            <a:custGeom>
              <a:avLst/>
              <a:gdLst/>
              <a:ahLst/>
              <a:cxnLst/>
              <a:rect l="0" t="0" r="0" b="0"/>
              <a:pathLst>
                <a:path w="258382" h="464176">
                  <a:moveTo>
                    <a:pt x="44639" y="0"/>
                  </a:moveTo>
                  <a:lnTo>
                    <a:pt x="44639" y="7688"/>
                  </a:lnTo>
                  <a:lnTo>
                    <a:pt x="38502" y="15813"/>
                  </a:lnTo>
                  <a:lnTo>
                    <a:pt x="36951" y="21249"/>
                  </a:lnTo>
                  <a:lnTo>
                    <a:pt x="36077" y="34628"/>
                  </a:lnTo>
                  <a:lnTo>
                    <a:pt x="34962" y="38960"/>
                  </a:lnTo>
                  <a:lnTo>
                    <a:pt x="31077" y="46420"/>
                  </a:lnTo>
                  <a:lnTo>
                    <a:pt x="28690" y="58334"/>
                  </a:lnTo>
                  <a:lnTo>
                    <a:pt x="28053" y="65678"/>
                  </a:lnTo>
                  <a:lnTo>
                    <a:pt x="26636" y="73551"/>
                  </a:lnTo>
                  <a:lnTo>
                    <a:pt x="24700" y="81776"/>
                  </a:lnTo>
                  <a:lnTo>
                    <a:pt x="22416" y="90236"/>
                  </a:lnTo>
                  <a:lnTo>
                    <a:pt x="20894" y="97860"/>
                  </a:lnTo>
                  <a:lnTo>
                    <a:pt x="19203" y="111623"/>
                  </a:lnTo>
                  <a:lnTo>
                    <a:pt x="17759" y="120056"/>
                  </a:lnTo>
                  <a:lnTo>
                    <a:pt x="15806" y="129647"/>
                  </a:lnTo>
                  <a:lnTo>
                    <a:pt x="13510" y="140009"/>
                  </a:lnTo>
                  <a:lnTo>
                    <a:pt x="11980" y="149894"/>
                  </a:lnTo>
                  <a:lnTo>
                    <a:pt x="10960" y="159460"/>
                  </a:lnTo>
                  <a:lnTo>
                    <a:pt x="10280" y="168815"/>
                  </a:lnTo>
                  <a:lnTo>
                    <a:pt x="9827" y="179020"/>
                  </a:lnTo>
                  <a:lnTo>
                    <a:pt x="9323" y="200941"/>
                  </a:lnTo>
                  <a:lnTo>
                    <a:pt x="8197" y="211352"/>
                  </a:lnTo>
                  <a:lnTo>
                    <a:pt x="6453" y="221268"/>
                  </a:lnTo>
                  <a:lnTo>
                    <a:pt x="4299" y="230856"/>
                  </a:lnTo>
                  <a:lnTo>
                    <a:pt x="2863" y="241216"/>
                  </a:lnTo>
                  <a:lnTo>
                    <a:pt x="1905" y="252092"/>
                  </a:lnTo>
                  <a:lnTo>
                    <a:pt x="1267" y="263311"/>
                  </a:lnTo>
                  <a:lnTo>
                    <a:pt x="558" y="283715"/>
                  </a:lnTo>
                  <a:lnTo>
                    <a:pt x="102" y="321067"/>
                  </a:lnTo>
                  <a:lnTo>
                    <a:pt x="0" y="375011"/>
                  </a:lnTo>
                  <a:lnTo>
                    <a:pt x="989" y="382961"/>
                  </a:lnTo>
                  <a:lnTo>
                    <a:pt x="4734" y="397085"/>
                  </a:lnTo>
                  <a:lnTo>
                    <a:pt x="9705" y="409977"/>
                  </a:lnTo>
                  <a:lnTo>
                    <a:pt x="16214" y="422321"/>
                  </a:lnTo>
                  <a:lnTo>
                    <a:pt x="20728" y="428391"/>
                  </a:lnTo>
                  <a:lnTo>
                    <a:pt x="25722" y="434422"/>
                  </a:lnTo>
                  <a:lnTo>
                    <a:pt x="30043" y="439435"/>
                  </a:lnTo>
                  <a:lnTo>
                    <a:pt x="37490" y="447650"/>
                  </a:lnTo>
                  <a:lnTo>
                    <a:pt x="41858" y="451230"/>
                  </a:lnTo>
                  <a:lnTo>
                    <a:pt x="46753" y="454609"/>
                  </a:lnTo>
                  <a:lnTo>
                    <a:pt x="52002" y="457854"/>
                  </a:lnTo>
                  <a:lnTo>
                    <a:pt x="57485" y="460017"/>
                  </a:lnTo>
                  <a:lnTo>
                    <a:pt x="63125" y="461459"/>
                  </a:lnTo>
                  <a:lnTo>
                    <a:pt x="68869" y="462420"/>
                  </a:lnTo>
                  <a:lnTo>
                    <a:pt x="75675" y="463061"/>
                  </a:lnTo>
                  <a:lnTo>
                    <a:pt x="83189" y="463489"/>
                  </a:lnTo>
                  <a:lnTo>
                    <a:pt x="99475" y="463963"/>
                  </a:lnTo>
                  <a:lnTo>
                    <a:pt x="116635" y="464175"/>
                  </a:lnTo>
                  <a:lnTo>
                    <a:pt x="125379" y="463239"/>
                  </a:lnTo>
                  <a:lnTo>
                    <a:pt x="134184" y="461623"/>
                  </a:lnTo>
                  <a:lnTo>
                    <a:pt x="143031" y="459553"/>
                  </a:lnTo>
                  <a:lnTo>
                    <a:pt x="151905" y="457181"/>
                  </a:lnTo>
                  <a:lnTo>
                    <a:pt x="169704" y="451900"/>
                  </a:lnTo>
                  <a:lnTo>
                    <a:pt x="177624" y="449102"/>
                  </a:lnTo>
                  <a:lnTo>
                    <a:pt x="184890" y="446245"/>
                  </a:lnTo>
                  <a:lnTo>
                    <a:pt x="191717" y="443348"/>
                  </a:lnTo>
                  <a:lnTo>
                    <a:pt x="204596" y="437483"/>
                  </a:lnTo>
                  <a:lnTo>
                    <a:pt x="229032" y="425634"/>
                  </a:lnTo>
                  <a:lnTo>
                    <a:pt x="234044" y="421670"/>
                  </a:lnTo>
                  <a:lnTo>
                    <a:pt x="238378" y="417043"/>
                  </a:lnTo>
                  <a:lnTo>
                    <a:pt x="245839" y="407602"/>
                  </a:lnTo>
                  <a:lnTo>
                    <a:pt x="252462" y="400099"/>
                  </a:lnTo>
                  <a:lnTo>
                    <a:pt x="254625" y="396709"/>
                  </a:lnTo>
                  <a:lnTo>
                    <a:pt x="257029" y="390297"/>
                  </a:lnTo>
                  <a:lnTo>
                    <a:pt x="258381" y="381109"/>
                  </a:lnTo>
                  <a:lnTo>
                    <a:pt x="256052" y="372449"/>
                  </a:lnTo>
                  <a:lnTo>
                    <a:pt x="251710" y="362978"/>
                  </a:lnTo>
                  <a:lnTo>
                    <a:pt x="243687" y="352068"/>
                  </a:lnTo>
                  <a:lnTo>
                    <a:pt x="237946" y="345651"/>
                  </a:lnTo>
                  <a:lnTo>
                    <a:pt x="233041" y="342551"/>
                  </a:lnTo>
                  <a:lnTo>
                    <a:pt x="226795" y="339492"/>
                  </a:lnTo>
                  <a:lnTo>
                    <a:pt x="219654" y="336461"/>
                  </a:lnTo>
                  <a:lnTo>
                    <a:pt x="206429" y="330447"/>
                  </a:lnTo>
                  <a:lnTo>
                    <a:pt x="200124" y="327454"/>
                  </a:lnTo>
                  <a:lnTo>
                    <a:pt x="192944" y="325459"/>
                  </a:lnTo>
                  <a:lnTo>
                    <a:pt x="185181" y="324129"/>
                  </a:lnTo>
                  <a:lnTo>
                    <a:pt x="177029" y="323242"/>
                  </a:lnTo>
                  <a:lnTo>
                    <a:pt x="169610" y="321659"/>
                  </a:lnTo>
                  <a:lnTo>
                    <a:pt x="162679" y="319611"/>
                  </a:lnTo>
                  <a:lnTo>
                    <a:pt x="156074" y="317253"/>
                  </a:lnTo>
                  <a:lnTo>
                    <a:pt x="148695" y="315682"/>
                  </a:lnTo>
                  <a:lnTo>
                    <a:pt x="140799" y="314634"/>
                  </a:lnTo>
                  <a:lnTo>
                    <a:pt x="132558" y="313936"/>
                  </a:lnTo>
                  <a:lnTo>
                    <a:pt x="125080" y="313470"/>
                  </a:lnTo>
                  <a:lnTo>
                    <a:pt x="111479" y="312953"/>
                  </a:lnTo>
                  <a:lnTo>
                    <a:pt x="104082" y="311823"/>
                  </a:lnTo>
                  <a:lnTo>
                    <a:pt x="96174" y="310077"/>
                  </a:lnTo>
                  <a:lnTo>
                    <a:pt x="87925" y="307921"/>
                  </a:lnTo>
                  <a:lnTo>
                    <a:pt x="81434" y="306484"/>
                  </a:lnTo>
                  <a:lnTo>
                    <a:pt x="76114" y="305525"/>
                  </a:lnTo>
                  <a:lnTo>
                    <a:pt x="71575" y="304887"/>
                  </a:lnTo>
                  <a:lnTo>
                    <a:pt x="63887" y="304177"/>
                  </a:lnTo>
                  <a:lnTo>
                    <a:pt x="57162" y="303861"/>
                  </a:lnTo>
                  <a:lnTo>
                    <a:pt x="50866" y="303721"/>
                  </a:lnTo>
                  <a:lnTo>
                    <a:pt x="48790" y="302692"/>
                  </a:lnTo>
                  <a:lnTo>
                    <a:pt x="47407" y="301013"/>
                  </a:lnTo>
                  <a:lnTo>
                    <a:pt x="46484" y="298902"/>
                  </a:lnTo>
                  <a:lnTo>
                    <a:pt x="46861" y="297494"/>
                  </a:lnTo>
                  <a:lnTo>
                    <a:pt x="48105" y="296556"/>
                  </a:lnTo>
                  <a:lnTo>
                    <a:pt x="49926" y="295930"/>
                  </a:lnTo>
                  <a:lnTo>
                    <a:pt x="57230" y="290310"/>
                  </a:lnTo>
                  <a:lnTo>
                    <a:pt x="62802" y="285130"/>
                  </a:lnTo>
                  <a:lnTo>
                    <a:pt x="69578" y="279521"/>
                  </a:lnTo>
                  <a:lnTo>
                    <a:pt x="74164" y="276636"/>
                  </a:lnTo>
                  <a:lnTo>
                    <a:pt x="79205" y="273721"/>
                  </a:lnTo>
                  <a:lnTo>
                    <a:pt x="92744" y="265190"/>
                  </a:lnTo>
                  <a:lnTo>
                    <a:pt x="100521" y="260137"/>
                  </a:lnTo>
                  <a:lnTo>
                    <a:pt x="107690" y="255776"/>
                  </a:lnTo>
                  <a:lnTo>
                    <a:pt x="114454" y="251877"/>
                  </a:lnTo>
                  <a:lnTo>
                    <a:pt x="120948" y="248285"/>
                  </a:lnTo>
                  <a:lnTo>
                    <a:pt x="128254" y="243906"/>
                  </a:lnTo>
                  <a:lnTo>
                    <a:pt x="144309" y="233749"/>
                  </a:lnTo>
                  <a:lnTo>
                    <a:pt x="151765" y="229254"/>
                  </a:lnTo>
                  <a:lnTo>
                    <a:pt x="158720" y="225266"/>
                  </a:lnTo>
                  <a:lnTo>
                    <a:pt x="165341" y="221614"/>
                  </a:lnTo>
                  <a:lnTo>
                    <a:pt x="171740" y="217196"/>
                  </a:lnTo>
                  <a:lnTo>
                    <a:pt x="177990" y="212266"/>
                  </a:lnTo>
                  <a:lnTo>
                    <a:pt x="184141" y="206995"/>
                  </a:lnTo>
                  <a:lnTo>
                    <a:pt x="190226" y="202488"/>
                  </a:lnTo>
                  <a:lnTo>
                    <a:pt x="196267" y="198492"/>
                  </a:lnTo>
                  <a:lnTo>
                    <a:pt x="202279" y="194836"/>
                  </a:lnTo>
                  <a:lnTo>
                    <a:pt x="207279" y="190414"/>
                  </a:lnTo>
                  <a:lnTo>
                    <a:pt x="211605" y="185481"/>
                  </a:lnTo>
                  <a:lnTo>
                    <a:pt x="215480" y="180209"/>
                  </a:lnTo>
                  <a:lnTo>
                    <a:pt x="219787" y="169059"/>
                  </a:lnTo>
                  <a:lnTo>
                    <a:pt x="221701" y="157489"/>
                  </a:lnTo>
                  <a:lnTo>
                    <a:pt x="222552" y="145731"/>
                  </a:lnTo>
                  <a:lnTo>
                    <a:pt x="222930" y="133892"/>
                  </a:lnTo>
                  <a:lnTo>
                    <a:pt x="223031" y="127957"/>
                  </a:lnTo>
                  <a:lnTo>
                    <a:pt x="222106" y="123007"/>
                  </a:lnTo>
                  <a:lnTo>
                    <a:pt x="216063" y="110309"/>
                  </a:lnTo>
                  <a:lnTo>
                    <a:pt x="210786" y="99959"/>
                  </a:lnTo>
                  <a:lnTo>
                    <a:pt x="206997" y="94420"/>
                  </a:lnTo>
                  <a:lnTo>
                    <a:pt x="202487" y="88743"/>
                  </a:lnTo>
                  <a:lnTo>
                    <a:pt x="197496" y="82975"/>
                  </a:lnTo>
                  <a:lnTo>
                    <a:pt x="192184" y="78137"/>
                  </a:lnTo>
                  <a:lnTo>
                    <a:pt x="186659" y="73919"/>
                  </a:lnTo>
                  <a:lnTo>
                    <a:pt x="180991" y="70115"/>
                  </a:lnTo>
                  <a:lnTo>
                    <a:pt x="175227" y="66587"/>
                  </a:lnTo>
                  <a:lnTo>
                    <a:pt x="169401" y="63243"/>
                  </a:lnTo>
                  <a:lnTo>
                    <a:pt x="163532" y="60021"/>
                  </a:lnTo>
                  <a:lnTo>
                    <a:pt x="156643" y="56881"/>
                  </a:lnTo>
                  <a:lnTo>
                    <a:pt x="149074" y="53796"/>
                  </a:lnTo>
                  <a:lnTo>
                    <a:pt x="141051" y="50746"/>
                  </a:lnTo>
                  <a:lnTo>
                    <a:pt x="124200" y="44713"/>
                  </a:lnTo>
                  <a:lnTo>
                    <a:pt x="89128" y="32754"/>
                  </a:lnTo>
                  <a:lnTo>
                    <a:pt x="80251" y="30766"/>
                  </a:lnTo>
                  <a:lnTo>
                    <a:pt x="71357" y="29440"/>
                  </a:lnTo>
                  <a:lnTo>
                    <a:pt x="62451" y="28556"/>
                  </a:lnTo>
                  <a:lnTo>
                    <a:pt x="54529" y="27967"/>
                  </a:lnTo>
                  <a:lnTo>
                    <a:pt x="47264" y="27574"/>
                  </a:lnTo>
                  <a:lnTo>
                    <a:pt x="33899" y="27138"/>
                  </a:lnTo>
                  <a:lnTo>
                    <a:pt x="8920" y="2678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149"/>
            <p:cNvSpPr/>
            <p:nvPr/>
          </p:nvSpPr>
          <p:spPr>
            <a:xfrm>
              <a:off x="2893218" y="2518185"/>
              <a:ext cx="221311" cy="321455"/>
            </a:xfrm>
            <a:custGeom>
              <a:avLst/>
              <a:gdLst/>
              <a:ahLst/>
              <a:cxnLst/>
              <a:rect l="0" t="0" r="0" b="0"/>
              <a:pathLst>
                <a:path w="221311" h="321455">
                  <a:moveTo>
                    <a:pt x="0" y="44634"/>
                  </a:moveTo>
                  <a:lnTo>
                    <a:pt x="0" y="31332"/>
                  </a:lnTo>
                  <a:lnTo>
                    <a:pt x="992" y="28821"/>
                  </a:lnTo>
                  <a:lnTo>
                    <a:pt x="4741" y="23385"/>
                  </a:lnTo>
                  <a:lnTo>
                    <a:pt x="8121" y="20546"/>
                  </a:lnTo>
                  <a:lnTo>
                    <a:pt x="12360" y="17661"/>
                  </a:lnTo>
                  <a:lnTo>
                    <a:pt x="17170" y="14746"/>
                  </a:lnTo>
                  <a:lnTo>
                    <a:pt x="22360" y="11810"/>
                  </a:lnTo>
                  <a:lnTo>
                    <a:pt x="33420" y="5903"/>
                  </a:lnTo>
                  <a:lnTo>
                    <a:pt x="39147" y="3931"/>
                  </a:lnTo>
                  <a:lnTo>
                    <a:pt x="44950" y="2616"/>
                  </a:lnTo>
                  <a:lnTo>
                    <a:pt x="50803" y="1739"/>
                  </a:lnTo>
                  <a:lnTo>
                    <a:pt x="57681" y="1155"/>
                  </a:lnTo>
                  <a:lnTo>
                    <a:pt x="65243" y="765"/>
                  </a:lnTo>
                  <a:lnTo>
                    <a:pt x="81583" y="332"/>
                  </a:lnTo>
                  <a:lnTo>
                    <a:pt x="151852" y="0"/>
                  </a:lnTo>
                  <a:lnTo>
                    <a:pt x="159774" y="987"/>
                  </a:lnTo>
                  <a:lnTo>
                    <a:pt x="167039" y="2638"/>
                  </a:lnTo>
                  <a:lnTo>
                    <a:pt x="173867" y="4730"/>
                  </a:lnTo>
                  <a:lnTo>
                    <a:pt x="180404" y="6126"/>
                  </a:lnTo>
                  <a:lnTo>
                    <a:pt x="186746" y="7056"/>
                  </a:lnTo>
                  <a:lnTo>
                    <a:pt x="192958" y="7675"/>
                  </a:lnTo>
                  <a:lnTo>
                    <a:pt x="198092" y="9081"/>
                  </a:lnTo>
                  <a:lnTo>
                    <a:pt x="202507" y="11010"/>
                  </a:lnTo>
                  <a:lnTo>
                    <a:pt x="206442" y="13289"/>
                  </a:lnTo>
                  <a:lnTo>
                    <a:pt x="210058" y="16792"/>
                  </a:lnTo>
                  <a:lnTo>
                    <a:pt x="216721" y="25976"/>
                  </a:lnTo>
                  <a:lnTo>
                    <a:pt x="220344" y="34027"/>
                  </a:lnTo>
                  <a:lnTo>
                    <a:pt x="221310" y="37563"/>
                  </a:lnTo>
                  <a:lnTo>
                    <a:pt x="220962" y="40912"/>
                  </a:lnTo>
                  <a:lnTo>
                    <a:pt x="219738" y="44137"/>
                  </a:lnTo>
                  <a:lnTo>
                    <a:pt x="215732" y="51359"/>
                  </a:lnTo>
                  <a:lnTo>
                    <a:pt x="210644" y="61183"/>
                  </a:lnTo>
                  <a:lnTo>
                    <a:pt x="206905" y="66581"/>
                  </a:lnTo>
                  <a:lnTo>
                    <a:pt x="202429" y="72164"/>
                  </a:lnTo>
                  <a:lnTo>
                    <a:pt x="197461" y="77870"/>
                  </a:lnTo>
                  <a:lnTo>
                    <a:pt x="192164" y="83659"/>
                  </a:lnTo>
                  <a:lnTo>
                    <a:pt x="180987" y="95382"/>
                  </a:lnTo>
                  <a:lnTo>
                    <a:pt x="145801" y="130967"/>
                  </a:lnTo>
                  <a:lnTo>
                    <a:pt x="138872" y="136916"/>
                  </a:lnTo>
                  <a:lnTo>
                    <a:pt x="131277" y="142866"/>
                  </a:lnTo>
                  <a:lnTo>
                    <a:pt x="123237" y="148818"/>
                  </a:lnTo>
                  <a:lnTo>
                    <a:pt x="114900" y="155762"/>
                  </a:lnTo>
                  <a:lnTo>
                    <a:pt x="106366" y="163368"/>
                  </a:lnTo>
                  <a:lnTo>
                    <a:pt x="89938" y="178764"/>
                  </a:lnTo>
                  <a:lnTo>
                    <a:pt x="76022" y="192222"/>
                  </a:lnTo>
                  <a:lnTo>
                    <a:pt x="70525" y="198588"/>
                  </a:lnTo>
                  <a:lnTo>
                    <a:pt x="65869" y="204817"/>
                  </a:lnTo>
                  <a:lnTo>
                    <a:pt x="61771" y="210954"/>
                  </a:lnTo>
                  <a:lnTo>
                    <a:pt x="58048" y="217030"/>
                  </a:lnTo>
                  <a:lnTo>
                    <a:pt x="54574" y="223064"/>
                  </a:lnTo>
                  <a:lnTo>
                    <a:pt x="51266" y="229072"/>
                  </a:lnTo>
                  <a:lnTo>
                    <a:pt x="49060" y="235062"/>
                  </a:lnTo>
                  <a:lnTo>
                    <a:pt x="47590" y="241039"/>
                  </a:lnTo>
                  <a:lnTo>
                    <a:pt x="46609" y="247008"/>
                  </a:lnTo>
                  <a:lnTo>
                    <a:pt x="45956" y="252972"/>
                  </a:lnTo>
                  <a:lnTo>
                    <a:pt x="45520" y="258932"/>
                  </a:lnTo>
                  <a:lnTo>
                    <a:pt x="45229" y="264890"/>
                  </a:lnTo>
                  <a:lnTo>
                    <a:pt x="47020" y="270847"/>
                  </a:lnTo>
                  <a:lnTo>
                    <a:pt x="50198" y="276802"/>
                  </a:lnTo>
                  <a:lnTo>
                    <a:pt x="54302" y="282756"/>
                  </a:lnTo>
                  <a:lnTo>
                    <a:pt x="59021" y="287718"/>
                  </a:lnTo>
                  <a:lnTo>
                    <a:pt x="64152" y="292018"/>
                  </a:lnTo>
                  <a:lnTo>
                    <a:pt x="69557" y="295877"/>
                  </a:lnTo>
                  <a:lnTo>
                    <a:pt x="75145" y="300434"/>
                  </a:lnTo>
                  <a:lnTo>
                    <a:pt x="80854" y="305457"/>
                  </a:lnTo>
                  <a:lnTo>
                    <a:pt x="86645" y="310789"/>
                  </a:lnTo>
                  <a:lnTo>
                    <a:pt x="92490" y="314344"/>
                  </a:lnTo>
                  <a:lnTo>
                    <a:pt x="98371" y="316714"/>
                  </a:lnTo>
                  <a:lnTo>
                    <a:pt x="116086" y="32145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150"/>
            <p:cNvSpPr/>
            <p:nvPr/>
          </p:nvSpPr>
          <p:spPr>
            <a:xfrm>
              <a:off x="3218747" y="2330770"/>
              <a:ext cx="218505" cy="347978"/>
            </a:xfrm>
            <a:custGeom>
              <a:avLst/>
              <a:gdLst/>
              <a:ahLst/>
              <a:cxnLst/>
              <a:rect l="0" t="0" r="0" b="0"/>
              <a:pathLst>
                <a:path w="218505" h="347978">
                  <a:moveTo>
                    <a:pt x="58448" y="35597"/>
                  </a:moveTo>
                  <a:lnTo>
                    <a:pt x="58448" y="40337"/>
                  </a:lnTo>
                  <a:lnTo>
                    <a:pt x="57455" y="42726"/>
                  </a:lnTo>
                  <a:lnTo>
                    <a:pt x="51319" y="51820"/>
                  </a:lnTo>
                  <a:lnTo>
                    <a:pt x="46019" y="61328"/>
                  </a:lnTo>
                  <a:lnTo>
                    <a:pt x="43002" y="72168"/>
                  </a:lnTo>
                  <a:lnTo>
                    <a:pt x="42198" y="77837"/>
                  </a:lnTo>
                  <a:lnTo>
                    <a:pt x="40669" y="83601"/>
                  </a:lnTo>
                  <a:lnTo>
                    <a:pt x="38658" y="89427"/>
                  </a:lnTo>
                  <a:lnTo>
                    <a:pt x="36325" y="95296"/>
                  </a:lnTo>
                  <a:lnTo>
                    <a:pt x="31087" y="109755"/>
                  </a:lnTo>
                  <a:lnTo>
                    <a:pt x="28301" y="117778"/>
                  </a:lnTo>
                  <a:lnTo>
                    <a:pt x="25451" y="125110"/>
                  </a:lnTo>
                  <a:lnTo>
                    <a:pt x="22559" y="131983"/>
                  </a:lnTo>
                  <a:lnTo>
                    <a:pt x="19640" y="138550"/>
                  </a:lnTo>
                  <a:lnTo>
                    <a:pt x="17693" y="145904"/>
                  </a:lnTo>
                  <a:lnTo>
                    <a:pt x="16395" y="153783"/>
                  </a:lnTo>
                  <a:lnTo>
                    <a:pt x="15530" y="162013"/>
                  </a:lnTo>
                  <a:lnTo>
                    <a:pt x="13961" y="170475"/>
                  </a:lnTo>
                  <a:lnTo>
                    <a:pt x="11923" y="179094"/>
                  </a:lnTo>
                  <a:lnTo>
                    <a:pt x="9572" y="187816"/>
                  </a:lnTo>
                  <a:lnTo>
                    <a:pt x="8004" y="195615"/>
                  </a:lnTo>
                  <a:lnTo>
                    <a:pt x="6959" y="202799"/>
                  </a:lnTo>
                  <a:lnTo>
                    <a:pt x="6263" y="209573"/>
                  </a:lnTo>
                  <a:lnTo>
                    <a:pt x="4806" y="217065"/>
                  </a:lnTo>
                  <a:lnTo>
                    <a:pt x="2843" y="225037"/>
                  </a:lnTo>
                  <a:lnTo>
                    <a:pt x="542" y="233327"/>
                  </a:lnTo>
                  <a:lnTo>
                    <a:pt x="0" y="240839"/>
                  </a:lnTo>
                  <a:lnTo>
                    <a:pt x="631" y="247831"/>
                  </a:lnTo>
                  <a:lnTo>
                    <a:pt x="2044" y="254477"/>
                  </a:lnTo>
                  <a:lnTo>
                    <a:pt x="2986" y="260892"/>
                  </a:lnTo>
                  <a:lnTo>
                    <a:pt x="3613" y="267153"/>
                  </a:lnTo>
                  <a:lnTo>
                    <a:pt x="4032" y="273311"/>
                  </a:lnTo>
                  <a:lnTo>
                    <a:pt x="5303" y="279401"/>
                  </a:lnTo>
                  <a:lnTo>
                    <a:pt x="7143" y="285445"/>
                  </a:lnTo>
                  <a:lnTo>
                    <a:pt x="9362" y="291459"/>
                  </a:lnTo>
                  <a:lnTo>
                    <a:pt x="11833" y="297453"/>
                  </a:lnTo>
                  <a:lnTo>
                    <a:pt x="14473" y="303433"/>
                  </a:lnTo>
                  <a:lnTo>
                    <a:pt x="17225" y="309404"/>
                  </a:lnTo>
                  <a:lnTo>
                    <a:pt x="21044" y="314377"/>
                  </a:lnTo>
                  <a:lnTo>
                    <a:pt x="25574" y="318685"/>
                  </a:lnTo>
                  <a:lnTo>
                    <a:pt x="30579" y="322549"/>
                  </a:lnTo>
                  <a:lnTo>
                    <a:pt x="35900" y="326117"/>
                  </a:lnTo>
                  <a:lnTo>
                    <a:pt x="41431" y="329488"/>
                  </a:lnTo>
                  <a:lnTo>
                    <a:pt x="47104" y="332727"/>
                  </a:lnTo>
                  <a:lnTo>
                    <a:pt x="58698" y="338972"/>
                  </a:lnTo>
                  <a:lnTo>
                    <a:pt x="64568" y="342027"/>
                  </a:lnTo>
                  <a:lnTo>
                    <a:pt x="70465" y="344063"/>
                  </a:lnTo>
                  <a:lnTo>
                    <a:pt x="76381" y="345420"/>
                  </a:lnTo>
                  <a:lnTo>
                    <a:pt x="82310" y="346326"/>
                  </a:lnTo>
                  <a:lnTo>
                    <a:pt x="88246" y="346929"/>
                  </a:lnTo>
                  <a:lnTo>
                    <a:pt x="94189" y="347331"/>
                  </a:lnTo>
                  <a:lnTo>
                    <a:pt x="100134" y="347599"/>
                  </a:lnTo>
                  <a:lnTo>
                    <a:pt x="114678" y="347897"/>
                  </a:lnTo>
                  <a:lnTo>
                    <a:pt x="122724" y="347977"/>
                  </a:lnTo>
                  <a:lnTo>
                    <a:pt x="130072" y="347037"/>
                  </a:lnTo>
                  <a:lnTo>
                    <a:pt x="136955" y="345419"/>
                  </a:lnTo>
                  <a:lnTo>
                    <a:pt x="143528" y="343348"/>
                  </a:lnTo>
                  <a:lnTo>
                    <a:pt x="149895" y="340975"/>
                  </a:lnTo>
                  <a:lnTo>
                    <a:pt x="156123" y="338401"/>
                  </a:lnTo>
                  <a:lnTo>
                    <a:pt x="162260" y="335693"/>
                  </a:lnTo>
                  <a:lnTo>
                    <a:pt x="174371" y="330037"/>
                  </a:lnTo>
                  <a:lnTo>
                    <a:pt x="198314" y="318323"/>
                  </a:lnTo>
                  <a:lnTo>
                    <a:pt x="203286" y="314370"/>
                  </a:lnTo>
                  <a:lnTo>
                    <a:pt x="207592" y="309750"/>
                  </a:lnTo>
                  <a:lnTo>
                    <a:pt x="214031" y="300318"/>
                  </a:lnTo>
                  <a:lnTo>
                    <a:pt x="216893" y="292818"/>
                  </a:lnTo>
                  <a:lnTo>
                    <a:pt x="218504" y="283018"/>
                  </a:lnTo>
                  <a:lnTo>
                    <a:pt x="216235" y="274215"/>
                  </a:lnTo>
                  <a:lnTo>
                    <a:pt x="211919" y="264681"/>
                  </a:lnTo>
                  <a:lnTo>
                    <a:pt x="206694" y="257136"/>
                  </a:lnTo>
                  <a:lnTo>
                    <a:pt x="202919" y="252742"/>
                  </a:lnTo>
                  <a:lnTo>
                    <a:pt x="198418" y="247829"/>
                  </a:lnTo>
                  <a:lnTo>
                    <a:pt x="193433" y="242569"/>
                  </a:lnTo>
                  <a:lnTo>
                    <a:pt x="188126" y="238071"/>
                  </a:lnTo>
                  <a:lnTo>
                    <a:pt x="182603" y="234080"/>
                  </a:lnTo>
                  <a:lnTo>
                    <a:pt x="176936" y="230426"/>
                  </a:lnTo>
                  <a:lnTo>
                    <a:pt x="170182" y="226999"/>
                  </a:lnTo>
                  <a:lnTo>
                    <a:pt x="162703" y="223721"/>
                  </a:lnTo>
                  <a:lnTo>
                    <a:pt x="154741" y="220545"/>
                  </a:lnTo>
                  <a:lnTo>
                    <a:pt x="147448" y="217434"/>
                  </a:lnTo>
                  <a:lnTo>
                    <a:pt x="134053" y="211332"/>
                  </a:lnTo>
                  <a:lnTo>
                    <a:pt x="109285" y="199331"/>
                  </a:lnTo>
                  <a:lnTo>
                    <a:pt x="79314" y="184428"/>
                  </a:lnTo>
                  <a:lnTo>
                    <a:pt x="74344" y="182442"/>
                  </a:lnTo>
                  <a:lnTo>
                    <a:pt x="70037" y="181119"/>
                  </a:lnTo>
                  <a:lnTo>
                    <a:pt x="66174" y="180237"/>
                  </a:lnTo>
                  <a:lnTo>
                    <a:pt x="62606" y="178656"/>
                  </a:lnTo>
                  <a:lnTo>
                    <a:pt x="55997" y="174254"/>
                  </a:lnTo>
                  <a:lnTo>
                    <a:pt x="53837" y="171691"/>
                  </a:lnTo>
                  <a:lnTo>
                    <a:pt x="52397" y="168990"/>
                  </a:lnTo>
                  <a:lnTo>
                    <a:pt x="51438" y="166198"/>
                  </a:lnTo>
                  <a:lnTo>
                    <a:pt x="51790" y="164336"/>
                  </a:lnTo>
                  <a:lnTo>
                    <a:pt x="53017" y="163095"/>
                  </a:lnTo>
                  <a:lnTo>
                    <a:pt x="54827" y="162267"/>
                  </a:lnTo>
                  <a:lnTo>
                    <a:pt x="59485" y="156056"/>
                  </a:lnTo>
                  <a:lnTo>
                    <a:pt x="64862" y="147673"/>
                  </a:lnTo>
                  <a:lnTo>
                    <a:pt x="70559" y="140640"/>
                  </a:lnTo>
                  <a:lnTo>
                    <a:pt x="74460" y="137376"/>
                  </a:lnTo>
                  <a:lnTo>
                    <a:pt x="79044" y="134207"/>
                  </a:lnTo>
                  <a:lnTo>
                    <a:pt x="84085" y="131103"/>
                  </a:lnTo>
                  <a:lnTo>
                    <a:pt x="105400" y="117252"/>
                  </a:lnTo>
                  <a:lnTo>
                    <a:pt x="112570" y="112854"/>
                  </a:lnTo>
                  <a:lnTo>
                    <a:pt x="119334" y="108930"/>
                  </a:lnTo>
                  <a:lnTo>
                    <a:pt x="132141" y="101923"/>
                  </a:lnTo>
                  <a:lnTo>
                    <a:pt x="150508" y="92401"/>
                  </a:lnTo>
                  <a:lnTo>
                    <a:pt x="162533" y="86309"/>
                  </a:lnTo>
                  <a:lnTo>
                    <a:pt x="167525" y="82303"/>
                  </a:lnTo>
                  <a:lnTo>
                    <a:pt x="171846" y="77649"/>
                  </a:lnTo>
                  <a:lnTo>
                    <a:pt x="175719" y="72561"/>
                  </a:lnTo>
                  <a:lnTo>
                    <a:pt x="179292" y="68177"/>
                  </a:lnTo>
                  <a:lnTo>
                    <a:pt x="185909" y="60660"/>
                  </a:lnTo>
                  <a:lnTo>
                    <a:pt x="192157" y="54012"/>
                  </a:lnTo>
                  <a:lnTo>
                    <a:pt x="195212" y="50850"/>
                  </a:lnTo>
                  <a:lnTo>
                    <a:pt x="197249" y="47750"/>
                  </a:lnTo>
                  <a:lnTo>
                    <a:pt x="199512" y="41659"/>
                  </a:lnTo>
                  <a:lnTo>
                    <a:pt x="200786" y="32652"/>
                  </a:lnTo>
                  <a:lnTo>
                    <a:pt x="199973" y="29665"/>
                  </a:lnTo>
                  <a:lnTo>
                    <a:pt x="196423" y="23700"/>
                  </a:lnTo>
                  <a:lnTo>
                    <a:pt x="191539" y="17742"/>
                  </a:lnTo>
                  <a:lnTo>
                    <a:pt x="188847" y="14764"/>
                  </a:lnTo>
                  <a:lnTo>
                    <a:pt x="185068" y="12778"/>
                  </a:lnTo>
                  <a:lnTo>
                    <a:pt x="180565" y="11455"/>
                  </a:lnTo>
                  <a:lnTo>
                    <a:pt x="175577" y="10572"/>
                  </a:lnTo>
                  <a:lnTo>
                    <a:pt x="169276" y="8992"/>
                  </a:lnTo>
                  <a:lnTo>
                    <a:pt x="162099" y="6946"/>
                  </a:lnTo>
                  <a:lnTo>
                    <a:pt x="154338" y="4590"/>
                  </a:lnTo>
                  <a:lnTo>
                    <a:pt x="147179" y="3019"/>
                  </a:lnTo>
                  <a:lnTo>
                    <a:pt x="140422" y="1972"/>
                  </a:lnTo>
                  <a:lnTo>
                    <a:pt x="133934" y="1274"/>
                  </a:lnTo>
                  <a:lnTo>
                    <a:pt x="126631" y="809"/>
                  </a:lnTo>
                  <a:lnTo>
                    <a:pt x="118786" y="498"/>
                  </a:lnTo>
                  <a:lnTo>
                    <a:pt x="102132" y="154"/>
                  </a:lnTo>
                  <a:lnTo>
                    <a:pt x="84808" y="0"/>
                  </a:lnTo>
                  <a:lnTo>
                    <a:pt x="78006" y="952"/>
                  </a:lnTo>
                  <a:lnTo>
                    <a:pt x="72479" y="2578"/>
                  </a:lnTo>
                  <a:lnTo>
                    <a:pt x="67802" y="4655"/>
                  </a:lnTo>
                  <a:lnTo>
                    <a:pt x="62699" y="6039"/>
                  </a:lnTo>
                  <a:lnTo>
                    <a:pt x="57313" y="6962"/>
                  </a:lnTo>
                  <a:lnTo>
                    <a:pt x="40588" y="880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151"/>
            <p:cNvSpPr/>
            <p:nvPr/>
          </p:nvSpPr>
          <p:spPr>
            <a:xfrm>
              <a:off x="3500437" y="2607468"/>
              <a:ext cx="26790" cy="223243"/>
            </a:xfrm>
            <a:custGeom>
              <a:avLst/>
              <a:gdLst/>
              <a:ahLst/>
              <a:cxnLst/>
              <a:rect l="0" t="0" r="0" b="0"/>
              <a:pathLst>
                <a:path w="26790" h="223243">
                  <a:moveTo>
                    <a:pt x="26789" y="0"/>
                  </a:moveTo>
                  <a:lnTo>
                    <a:pt x="26789" y="73261"/>
                  </a:lnTo>
                  <a:lnTo>
                    <a:pt x="25796" y="80591"/>
                  </a:lnTo>
                  <a:lnTo>
                    <a:pt x="24143" y="87462"/>
                  </a:lnTo>
                  <a:lnTo>
                    <a:pt x="22049" y="94027"/>
                  </a:lnTo>
                  <a:lnTo>
                    <a:pt x="20652" y="100388"/>
                  </a:lnTo>
                  <a:lnTo>
                    <a:pt x="19721" y="106613"/>
                  </a:lnTo>
                  <a:lnTo>
                    <a:pt x="19101" y="112747"/>
                  </a:lnTo>
                  <a:lnTo>
                    <a:pt x="17695" y="119813"/>
                  </a:lnTo>
                  <a:lnTo>
                    <a:pt x="15765" y="127500"/>
                  </a:lnTo>
                  <a:lnTo>
                    <a:pt x="13487" y="135602"/>
                  </a:lnTo>
                  <a:lnTo>
                    <a:pt x="11967" y="143979"/>
                  </a:lnTo>
                  <a:lnTo>
                    <a:pt x="10955" y="152541"/>
                  </a:lnTo>
                  <a:lnTo>
                    <a:pt x="10280" y="161225"/>
                  </a:lnTo>
                  <a:lnTo>
                    <a:pt x="8837" y="168999"/>
                  </a:lnTo>
                  <a:lnTo>
                    <a:pt x="6884" y="176166"/>
                  </a:lnTo>
                  <a:lnTo>
                    <a:pt x="4590" y="182929"/>
                  </a:lnTo>
                  <a:lnTo>
                    <a:pt x="3060" y="189421"/>
                  </a:lnTo>
                  <a:lnTo>
                    <a:pt x="2039" y="195734"/>
                  </a:lnTo>
                  <a:lnTo>
                    <a:pt x="1360" y="201927"/>
                  </a:lnTo>
                  <a:lnTo>
                    <a:pt x="907" y="207048"/>
                  </a:lnTo>
                  <a:lnTo>
                    <a:pt x="605" y="211454"/>
                  </a:lnTo>
                  <a:lnTo>
                    <a:pt x="0" y="22324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152"/>
            <p:cNvSpPr/>
            <p:nvPr/>
          </p:nvSpPr>
          <p:spPr>
            <a:xfrm>
              <a:off x="3732611" y="2419945"/>
              <a:ext cx="192041" cy="373638"/>
            </a:xfrm>
            <a:custGeom>
              <a:avLst/>
              <a:gdLst/>
              <a:ahLst/>
              <a:cxnLst/>
              <a:rect l="0" t="0" r="0" b="0"/>
              <a:pathLst>
                <a:path w="192041" h="373638">
                  <a:moveTo>
                    <a:pt x="17857" y="44648"/>
                  </a:moveTo>
                  <a:lnTo>
                    <a:pt x="17857" y="57077"/>
                  </a:lnTo>
                  <a:lnTo>
                    <a:pt x="16864" y="59879"/>
                  </a:lnTo>
                  <a:lnTo>
                    <a:pt x="13116" y="65639"/>
                  </a:lnTo>
                  <a:lnTo>
                    <a:pt x="10789" y="74152"/>
                  </a:lnTo>
                  <a:lnTo>
                    <a:pt x="9755" y="84550"/>
                  </a:lnTo>
                  <a:lnTo>
                    <a:pt x="9295" y="95786"/>
                  </a:lnTo>
                  <a:lnTo>
                    <a:pt x="8180" y="102553"/>
                  </a:lnTo>
                  <a:lnTo>
                    <a:pt x="6445" y="110040"/>
                  </a:lnTo>
                  <a:lnTo>
                    <a:pt x="4295" y="118009"/>
                  </a:lnTo>
                  <a:lnTo>
                    <a:pt x="2863" y="125305"/>
                  </a:lnTo>
                  <a:lnTo>
                    <a:pt x="1907" y="132154"/>
                  </a:lnTo>
                  <a:lnTo>
                    <a:pt x="1271" y="138704"/>
                  </a:lnTo>
                  <a:lnTo>
                    <a:pt x="846" y="146047"/>
                  </a:lnTo>
                  <a:lnTo>
                    <a:pt x="375" y="162144"/>
                  </a:lnTo>
                  <a:lnTo>
                    <a:pt x="12" y="229581"/>
                  </a:lnTo>
                  <a:lnTo>
                    <a:pt x="0" y="260213"/>
                  </a:lnTo>
                  <a:lnTo>
                    <a:pt x="991" y="267733"/>
                  </a:lnTo>
                  <a:lnTo>
                    <a:pt x="2645" y="274731"/>
                  </a:lnTo>
                  <a:lnTo>
                    <a:pt x="4739" y="281380"/>
                  </a:lnTo>
                  <a:lnTo>
                    <a:pt x="7127" y="287798"/>
                  </a:lnTo>
                  <a:lnTo>
                    <a:pt x="9711" y="294061"/>
                  </a:lnTo>
                  <a:lnTo>
                    <a:pt x="12426" y="300220"/>
                  </a:lnTo>
                  <a:lnTo>
                    <a:pt x="18089" y="312356"/>
                  </a:lnTo>
                  <a:lnTo>
                    <a:pt x="29809" y="336315"/>
                  </a:lnTo>
                  <a:lnTo>
                    <a:pt x="33762" y="341288"/>
                  </a:lnTo>
                  <a:lnTo>
                    <a:pt x="38382" y="345596"/>
                  </a:lnTo>
                  <a:lnTo>
                    <a:pt x="43447" y="349460"/>
                  </a:lnTo>
                  <a:lnTo>
                    <a:pt x="47815" y="353028"/>
                  </a:lnTo>
                  <a:lnTo>
                    <a:pt x="51720" y="356399"/>
                  </a:lnTo>
                  <a:lnTo>
                    <a:pt x="55315" y="359638"/>
                  </a:lnTo>
                  <a:lnTo>
                    <a:pt x="59696" y="361798"/>
                  </a:lnTo>
                  <a:lnTo>
                    <a:pt x="64601" y="363238"/>
                  </a:lnTo>
                  <a:lnTo>
                    <a:pt x="69856" y="364197"/>
                  </a:lnTo>
                  <a:lnTo>
                    <a:pt x="75343" y="365829"/>
                  </a:lnTo>
                  <a:lnTo>
                    <a:pt x="80986" y="367910"/>
                  </a:lnTo>
                  <a:lnTo>
                    <a:pt x="86732" y="370289"/>
                  </a:lnTo>
                  <a:lnTo>
                    <a:pt x="93539" y="371875"/>
                  </a:lnTo>
                  <a:lnTo>
                    <a:pt x="101054" y="372932"/>
                  </a:lnTo>
                  <a:lnTo>
                    <a:pt x="109040" y="373637"/>
                  </a:lnTo>
                  <a:lnTo>
                    <a:pt x="115356" y="373115"/>
                  </a:lnTo>
                  <a:lnTo>
                    <a:pt x="120560" y="371774"/>
                  </a:lnTo>
                  <a:lnTo>
                    <a:pt x="125020" y="369889"/>
                  </a:lnTo>
                  <a:lnTo>
                    <a:pt x="129979" y="368631"/>
                  </a:lnTo>
                  <a:lnTo>
                    <a:pt x="135269" y="367793"/>
                  </a:lnTo>
                  <a:lnTo>
                    <a:pt x="140780" y="367235"/>
                  </a:lnTo>
                  <a:lnTo>
                    <a:pt x="146439" y="365870"/>
                  </a:lnTo>
                  <a:lnTo>
                    <a:pt x="152195" y="363968"/>
                  </a:lnTo>
                  <a:lnTo>
                    <a:pt x="158017" y="361708"/>
                  </a:lnTo>
                  <a:lnTo>
                    <a:pt x="162891" y="359209"/>
                  </a:lnTo>
                  <a:lnTo>
                    <a:pt x="167132" y="356551"/>
                  </a:lnTo>
                  <a:lnTo>
                    <a:pt x="170952" y="353786"/>
                  </a:lnTo>
                  <a:lnTo>
                    <a:pt x="174490" y="350951"/>
                  </a:lnTo>
                  <a:lnTo>
                    <a:pt x="177842" y="348069"/>
                  </a:lnTo>
                  <a:lnTo>
                    <a:pt x="181068" y="345155"/>
                  </a:lnTo>
                  <a:lnTo>
                    <a:pt x="183219" y="341228"/>
                  </a:lnTo>
                  <a:lnTo>
                    <a:pt x="185609" y="331574"/>
                  </a:lnTo>
                  <a:lnTo>
                    <a:pt x="186671" y="323314"/>
                  </a:lnTo>
                  <a:lnTo>
                    <a:pt x="187269" y="313086"/>
                  </a:lnTo>
                  <a:lnTo>
                    <a:pt x="187353" y="309927"/>
                  </a:lnTo>
                  <a:lnTo>
                    <a:pt x="184801" y="301125"/>
                  </a:lnTo>
                  <a:lnTo>
                    <a:pt x="180359" y="291591"/>
                  </a:lnTo>
                  <a:lnTo>
                    <a:pt x="175077" y="284046"/>
                  </a:lnTo>
                  <a:lnTo>
                    <a:pt x="169423" y="277386"/>
                  </a:lnTo>
                  <a:lnTo>
                    <a:pt x="166526" y="274221"/>
                  </a:lnTo>
                  <a:lnTo>
                    <a:pt x="162610" y="271119"/>
                  </a:lnTo>
                  <a:lnTo>
                    <a:pt x="158015" y="268058"/>
                  </a:lnTo>
                  <a:lnTo>
                    <a:pt x="152968" y="265025"/>
                  </a:lnTo>
                  <a:lnTo>
                    <a:pt x="147618" y="262012"/>
                  </a:lnTo>
                  <a:lnTo>
                    <a:pt x="136383" y="256017"/>
                  </a:lnTo>
                  <a:lnTo>
                    <a:pt x="83327" y="229196"/>
                  </a:lnTo>
                  <a:lnTo>
                    <a:pt x="77379" y="227212"/>
                  </a:lnTo>
                  <a:lnTo>
                    <a:pt x="71428" y="225888"/>
                  </a:lnTo>
                  <a:lnTo>
                    <a:pt x="65478" y="225006"/>
                  </a:lnTo>
                  <a:lnTo>
                    <a:pt x="60518" y="223426"/>
                  </a:lnTo>
                  <a:lnTo>
                    <a:pt x="56219" y="221380"/>
                  </a:lnTo>
                  <a:lnTo>
                    <a:pt x="52362" y="219024"/>
                  </a:lnTo>
                  <a:lnTo>
                    <a:pt x="48797" y="217454"/>
                  </a:lnTo>
                  <a:lnTo>
                    <a:pt x="45429" y="216406"/>
                  </a:lnTo>
                  <a:lnTo>
                    <a:pt x="42191" y="215708"/>
                  </a:lnTo>
                  <a:lnTo>
                    <a:pt x="39041" y="215243"/>
                  </a:lnTo>
                  <a:lnTo>
                    <a:pt x="35948" y="214932"/>
                  </a:lnTo>
                  <a:lnTo>
                    <a:pt x="32894" y="214726"/>
                  </a:lnTo>
                  <a:lnTo>
                    <a:pt x="30858" y="213596"/>
                  </a:lnTo>
                  <a:lnTo>
                    <a:pt x="29501" y="211850"/>
                  </a:lnTo>
                  <a:lnTo>
                    <a:pt x="27323" y="206660"/>
                  </a:lnTo>
                  <a:lnTo>
                    <a:pt x="28136" y="205242"/>
                  </a:lnTo>
                  <a:lnTo>
                    <a:pt x="34021" y="198506"/>
                  </a:lnTo>
                  <a:lnTo>
                    <a:pt x="39262" y="193066"/>
                  </a:lnTo>
                  <a:lnTo>
                    <a:pt x="43041" y="190226"/>
                  </a:lnTo>
                  <a:lnTo>
                    <a:pt x="47545" y="187341"/>
                  </a:lnTo>
                  <a:lnTo>
                    <a:pt x="52531" y="184425"/>
                  </a:lnTo>
                  <a:lnTo>
                    <a:pt x="57841" y="182481"/>
                  </a:lnTo>
                  <a:lnTo>
                    <a:pt x="63364" y="181185"/>
                  </a:lnTo>
                  <a:lnTo>
                    <a:pt x="69031" y="180322"/>
                  </a:lnTo>
                  <a:lnTo>
                    <a:pt x="74793" y="178753"/>
                  </a:lnTo>
                  <a:lnTo>
                    <a:pt x="80619" y="176716"/>
                  </a:lnTo>
                  <a:lnTo>
                    <a:pt x="86487" y="174365"/>
                  </a:lnTo>
                  <a:lnTo>
                    <a:pt x="93376" y="170814"/>
                  </a:lnTo>
                  <a:lnTo>
                    <a:pt x="100945" y="166462"/>
                  </a:lnTo>
                  <a:lnTo>
                    <a:pt x="108968" y="161576"/>
                  </a:lnTo>
                  <a:lnTo>
                    <a:pt x="116300" y="157327"/>
                  </a:lnTo>
                  <a:lnTo>
                    <a:pt x="129740" y="149959"/>
                  </a:lnTo>
                  <a:lnTo>
                    <a:pt x="148462" y="140234"/>
                  </a:lnTo>
                  <a:lnTo>
                    <a:pt x="153544" y="137145"/>
                  </a:lnTo>
                  <a:lnTo>
                    <a:pt x="157925" y="134094"/>
                  </a:lnTo>
                  <a:lnTo>
                    <a:pt x="161837" y="131068"/>
                  </a:lnTo>
                  <a:lnTo>
                    <a:pt x="166430" y="128058"/>
                  </a:lnTo>
                  <a:lnTo>
                    <a:pt x="171476" y="125060"/>
                  </a:lnTo>
                  <a:lnTo>
                    <a:pt x="176824" y="122068"/>
                  </a:lnTo>
                  <a:lnTo>
                    <a:pt x="180390" y="118090"/>
                  </a:lnTo>
                  <a:lnTo>
                    <a:pt x="182767" y="113453"/>
                  </a:lnTo>
                  <a:lnTo>
                    <a:pt x="186400" y="104001"/>
                  </a:lnTo>
                  <a:lnTo>
                    <a:pt x="191323" y="96494"/>
                  </a:lnTo>
                  <a:lnTo>
                    <a:pt x="192040" y="93102"/>
                  </a:lnTo>
                  <a:lnTo>
                    <a:pt x="191526" y="89849"/>
                  </a:lnTo>
                  <a:lnTo>
                    <a:pt x="189301" y="83589"/>
                  </a:lnTo>
                  <a:lnTo>
                    <a:pt x="187056" y="73494"/>
                  </a:lnTo>
                  <a:lnTo>
                    <a:pt x="183015" y="63753"/>
                  </a:lnTo>
                  <a:lnTo>
                    <a:pt x="179556" y="59369"/>
                  </a:lnTo>
                  <a:lnTo>
                    <a:pt x="175265" y="55454"/>
                  </a:lnTo>
                  <a:lnTo>
                    <a:pt x="170421" y="51852"/>
                  </a:lnTo>
                  <a:lnTo>
                    <a:pt x="165207" y="47467"/>
                  </a:lnTo>
                  <a:lnTo>
                    <a:pt x="159747" y="42558"/>
                  </a:lnTo>
                  <a:lnTo>
                    <a:pt x="154122" y="37302"/>
                  </a:lnTo>
                  <a:lnTo>
                    <a:pt x="148388" y="32805"/>
                  </a:lnTo>
                  <a:lnTo>
                    <a:pt x="142581" y="28815"/>
                  </a:lnTo>
                  <a:lnTo>
                    <a:pt x="136725" y="25163"/>
                  </a:lnTo>
                  <a:lnTo>
                    <a:pt x="129844" y="21736"/>
                  </a:lnTo>
                  <a:lnTo>
                    <a:pt x="122280" y="18460"/>
                  </a:lnTo>
                  <a:lnTo>
                    <a:pt x="114262" y="15283"/>
                  </a:lnTo>
                  <a:lnTo>
                    <a:pt x="106932" y="13165"/>
                  </a:lnTo>
                  <a:lnTo>
                    <a:pt x="100060" y="11753"/>
                  </a:lnTo>
                  <a:lnTo>
                    <a:pt x="93495" y="10812"/>
                  </a:lnTo>
                  <a:lnTo>
                    <a:pt x="86142" y="9192"/>
                  </a:lnTo>
                  <a:lnTo>
                    <a:pt x="78263" y="7120"/>
                  </a:lnTo>
                  <a:lnTo>
                    <a:pt x="70034" y="4747"/>
                  </a:lnTo>
                  <a:lnTo>
                    <a:pt x="62563" y="3165"/>
                  </a:lnTo>
                  <a:lnTo>
                    <a:pt x="55599" y="2110"/>
                  </a:lnTo>
                  <a:lnTo>
                    <a:pt x="48971" y="1406"/>
                  </a:lnTo>
                  <a:lnTo>
                    <a:pt x="43560" y="938"/>
                  </a:lnTo>
                  <a:lnTo>
                    <a:pt x="38961" y="625"/>
                  </a:lnTo>
                  <a:lnTo>
                    <a:pt x="31205" y="278"/>
                  </a:lnTo>
                  <a:lnTo>
                    <a:pt x="17857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153"/>
            <p:cNvSpPr/>
            <p:nvPr/>
          </p:nvSpPr>
          <p:spPr>
            <a:xfrm>
              <a:off x="4009538" y="2724832"/>
              <a:ext cx="201132" cy="132255"/>
            </a:xfrm>
            <a:custGeom>
              <a:avLst/>
              <a:gdLst/>
              <a:ahLst/>
              <a:cxnLst/>
              <a:rect l="0" t="0" r="0" b="0"/>
              <a:pathLst>
                <a:path w="201132" h="132255">
                  <a:moveTo>
                    <a:pt x="8821" y="43371"/>
                  </a:moveTo>
                  <a:lnTo>
                    <a:pt x="8821" y="55799"/>
                  </a:lnTo>
                  <a:lnTo>
                    <a:pt x="7828" y="58602"/>
                  </a:lnTo>
                  <a:lnTo>
                    <a:pt x="6175" y="61462"/>
                  </a:lnTo>
                  <a:lnTo>
                    <a:pt x="4080" y="64361"/>
                  </a:lnTo>
                  <a:lnTo>
                    <a:pt x="2684" y="67286"/>
                  </a:lnTo>
                  <a:lnTo>
                    <a:pt x="1753" y="70228"/>
                  </a:lnTo>
                  <a:lnTo>
                    <a:pt x="1133" y="73182"/>
                  </a:lnTo>
                  <a:lnTo>
                    <a:pt x="719" y="76143"/>
                  </a:lnTo>
                  <a:lnTo>
                    <a:pt x="443" y="79110"/>
                  </a:lnTo>
                  <a:lnTo>
                    <a:pt x="259" y="82079"/>
                  </a:lnTo>
                  <a:lnTo>
                    <a:pt x="55" y="88025"/>
                  </a:lnTo>
                  <a:lnTo>
                    <a:pt x="0" y="90999"/>
                  </a:lnTo>
                  <a:lnTo>
                    <a:pt x="956" y="93975"/>
                  </a:lnTo>
                  <a:lnTo>
                    <a:pt x="2586" y="96950"/>
                  </a:lnTo>
                  <a:lnTo>
                    <a:pt x="4664" y="99926"/>
                  </a:lnTo>
                  <a:lnTo>
                    <a:pt x="7042" y="102902"/>
                  </a:lnTo>
                  <a:lnTo>
                    <a:pt x="9620" y="105879"/>
                  </a:lnTo>
                  <a:lnTo>
                    <a:pt x="12330" y="108855"/>
                  </a:lnTo>
                  <a:lnTo>
                    <a:pt x="17987" y="114808"/>
                  </a:lnTo>
                  <a:lnTo>
                    <a:pt x="20885" y="117785"/>
                  </a:lnTo>
                  <a:lnTo>
                    <a:pt x="24801" y="119769"/>
                  </a:lnTo>
                  <a:lnTo>
                    <a:pt x="29396" y="121092"/>
                  </a:lnTo>
                  <a:lnTo>
                    <a:pt x="34444" y="121974"/>
                  </a:lnTo>
                  <a:lnTo>
                    <a:pt x="39793" y="123554"/>
                  </a:lnTo>
                  <a:lnTo>
                    <a:pt x="45344" y="125600"/>
                  </a:lnTo>
                  <a:lnTo>
                    <a:pt x="51029" y="127956"/>
                  </a:lnTo>
                  <a:lnTo>
                    <a:pt x="56804" y="129526"/>
                  </a:lnTo>
                  <a:lnTo>
                    <a:pt x="62637" y="130573"/>
                  </a:lnTo>
                  <a:lnTo>
                    <a:pt x="68511" y="131271"/>
                  </a:lnTo>
                  <a:lnTo>
                    <a:pt x="74411" y="131737"/>
                  </a:lnTo>
                  <a:lnTo>
                    <a:pt x="80329" y="132047"/>
                  </a:lnTo>
                  <a:lnTo>
                    <a:pt x="86258" y="132254"/>
                  </a:lnTo>
                  <a:lnTo>
                    <a:pt x="92196" y="131399"/>
                  </a:lnTo>
                  <a:lnTo>
                    <a:pt x="98138" y="129838"/>
                  </a:lnTo>
                  <a:lnTo>
                    <a:pt x="104084" y="127804"/>
                  </a:lnTo>
                  <a:lnTo>
                    <a:pt x="110033" y="126449"/>
                  </a:lnTo>
                  <a:lnTo>
                    <a:pt x="115983" y="125545"/>
                  </a:lnTo>
                  <a:lnTo>
                    <a:pt x="121935" y="124943"/>
                  </a:lnTo>
                  <a:lnTo>
                    <a:pt x="127886" y="123549"/>
                  </a:lnTo>
                  <a:lnTo>
                    <a:pt x="133838" y="121627"/>
                  </a:lnTo>
                  <a:lnTo>
                    <a:pt x="139791" y="119354"/>
                  </a:lnTo>
                  <a:lnTo>
                    <a:pt x="145744" y="117839"/>
                  </a:lnTo>
                  <a:lnTo>
                    <a:pt x="151696" y="116829"/>
                  </a:lnTo>
                  <a:lnTo>
                    <a:pt x="157649" y="116155"/>
                  </a:lnTo>
                  <a:lnTo>
                    <a:pt x="162610" y="114714"/>
                  </a:lnTo>
                  <a:lnTo>
                    <a:pt x="166910" y="112761"/>
                  </a:lnTo>
                  <a:lnTo>
                    <a:pt x="170768" y="110467"/>
                  </a:lnTo>
                  <a:lnTo>
                    <a:pt x="174332" y="107945"/>
                  </a:lnTo>
                  <a:lnTo>
                    <a:pt x="177701" y="105272"/>
                  </a:lnTo>
                  <a:lnTo>
                    <a:pt x="180939" y="102497"/>
                  </a:lnTo>
                  <a:lnTo>
                    <a:pt x="184090" y="99656"/>
                  </a:lnTo>
                  <a:lnTo>
                    <a:pt x="190236" y="93852"/>
                  </a:lnTo>
                  <a:lnTo>
                    <a:pt x="192272" y="90916"/>
                  </a:lnTo>
                  <a:lnTo>
                    <a:pt x="193629" y="87966"/>
                  </a:lnTo>
                  <a:lnTo>
                    <a:pt x="194534" y="85007"/>
                  </a:lnTo>
                  <a:lnTo>
                    <a:pt x="196130" y="81050"/>
                  </a:lnTo>
                  <a:lnTo>
                    <a:pt x="198186" y="76428"/>
                  </a:lnTo>
                  <a:lnTo>
                    <a:pt x="200548" y="71362"/>
                  </a:lnTo>
                  <a:lnTo>
                    <a:pt x="201131" y="67984"/>
                  </a:lnTo>
                  <a:lnTo>
                    <a:pt x="200528" y="65733"/>
                  </a:lnTo>
                  <a:lnTo>
                    <a:pt x="199133" y="64232"/>
                  </a:lnTo>
                  <a:lnTo>
                    <a:pt x="198204" y="62239"/>
                  </a:lnTo>
                  <a:lnTo>
                    <a:pt x="197584" y="59918"/>
                  </a:lnTo>
                  <a:lnTo>
                    <a:pt x="197170" y="57379"/>
                  </a:lnTo>
                  <a:lnTo>
                    <a:pt x="195903" y="54694"/>
                  </a:lnTo>
                  <a:lnTo>
                    <a:pt x="194066" y="51912"/>
                  </a:lnTo>
                  <a:lnTo>
                    <a:pt x="191848" y="49065"/>
                  </a:lnTo>
                  <a:lnTo>
                    <a:pt x="189378" y="46174"/>
                  </a:lnTo>
                  <a:lnTo>
                    <a:pt x="186740" y="43256"/>
                  </a:lnTo>
                  <a:lnTo>
                    <a:pt x="183988" y="40317"/>
                  </a:lnTo>
                  <a:lnTo>
                    <a:pt x="180169" y="37366"/>
                  </a:lnTo>
                  <a:lnTo>
                    <a:pt x="175639" y="34407"/>
                  </a:lnTo>
                  <a:lnTo>
                    <a:pt x="170635" y="31442"/>
                  </a:lnTo>
                  <a:lnTo>
                    <a:pt x="165314" y="28473"/>
                  </a:lnTo>
                  <a:lnTo>
                    <a:pt x="154110" y="22528"/>
                  </a:lnTo>
                  <a:lnTo>
                    <a:pt x="149336" y="20546"/>
                  </a:lnTo>
                  <a:lnTo>
                    <a:pt x="145162" y="19224"/>
                  </a:lnTo>
                  <a:lnTo>
                    <a:pt x="141387" y="18343"/>
                  </a:lnTo>
                  <a:lnTo>
                    <a:pt x="136886" y="16764"/>
                  </a:lnTo>
                  <a:lnTo>
                    <a:pt x="131900" y="14719"/>
                  </a:lnTo>
                  <a:lnTo>
                    <a:pt x="126592" y="12363"/>
                  </a:lnTo>
                  <a:lnTo>
                    <a:pt x="120077" y="10793"/>
                  </a:lnTo>
                  <a:lnTo>
                    <a:pt x="112758" y="9746"/>
                  </a:lnTo>
                  <a:lnTo>
                    <a:pt x="104901" y="9048"/>
                  </a:lnTo>
                  <a:lnTo>
                    <a:pt x="97679" y="8582"/>
                  </a:lnTo>
                  <a:lnTo>
                    <a:pt x="84362" y="8066"/>
                  </a:lnTo>
                  <a:lnTo>
                    <a:pt x="79026" y="6935"/>
                  </a:lnTo>
                  <a:lnTo>
                    <a:pt x="74475" y="5190"/>
                  </a:lnTo>
                  <a:lnTo>
                    <a:pt x="70450" y="3034"/>
                  </a:lnTo>
                  <a:lnTo>
                    <a:pt x="65782" y="1597"/>
                  </a:lnTo>
                  <a:lnTo>
                    <a:pt x="60685" y="639"/>
                  </a:lnTo>
                  <a:lnTo>
                    <a:pt x="55303" y="0"/>
                  </a:lnTo>
                  <a:lnTo>
                    <a:pt x="49731" y="566"/>
                  </a:lnTo>
                  <a:lnTo>
                    <a:pt x="44032" y="1936"/>
                  </a:lnTo>
                  <a:lnTo>
                    <a:pt x="38248" y="3841"/>
                  </a:lnTo>
                  <a:lnTo>
                    <a:pt x="33400" y="5111"/>
                  </a:lnTo>
                  <a:lnTo>
                    <a:pt x="29175" y="5958"/>
                  </a:lnTo>
                  <a:lnTo>
                    <a:pt x="17751" y="765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154"/>
            <p:cNvSpPr/>
            <p:nvPr/>
          </p:nvSpPr>
          <p:spPr>
            <a:xfrm>
              <a:off x="1071563" y="3009303"/>
              <a:ext cx="3446859" cy="116087"/>
            </a:xfrm>
            <a:custGeom>
              <a:avLst/>
              <a:gdLst/>
              <a:ahLst/>
              <a:cxnLst/>
              <a:rect l="0" t="0" r="0" b="0"/>
              <a:pathLst>
                <a:path w="3446859" h="116087">
                  <a:moveTo>
                    <a:pt x="3446858" y="116086"/>
                  </a:moveTo>
                  <a:lnTo>
                    <a:pt x="3439170" y="116086"/>
                  </a:lnTo>
                  <a:lnTo>
                    <a:pt x="3435834" y="113440"/>
                  </a:lnTo>
                  <a:lnTo>
                    <a:pt x="3433556" y="111346"/>
                  </a:lnTo>
                  <a:lnTo>
                    <a:pt x="3431045" y="109949"/>
                  </a:lnTo>
                  <a:lnTo>
                    <a:pt x="3425609" y="108398"/>
                  </a:lnTo>
                  <a:lnTo>
                    <a:pt x="3407898" y="106410"/>
                  </a:lnTo>
                  <a:lnTo>
                    <a:pt x="3404017" y="104674"/>
                  </a:lnTo>
                  <a:lnTo>
                    <a:pt x="3400438" y="102525"/>
                  </a:lnTo>
                  <a:lnTo>
                    <a:pt x="3391170" y="100137"/>
                  </a:lnTo>
                  <a:lnTo>
                    <a:pt x="3385920" y="99500"/>
                  </a:lnTo>
                  <a:lnTo>
                    <a:pt x="3377441" y="96147"/>
                  </a:lnTo>
                  <a:lnTo>
                    <a:pt x="3373791" y="93864"/>
                  </a:lnTo>
                  <a:lnTo>
                    <a:pt x="3364444" y="91327"/>
                  </a:lnTo>
                  <a:lnTo>
                    <a:pt x="3353675" y="89207"/>
                  </a:lnTo>
                  <a:lnTo>
                    <a:pt x="3348025" y="87253"/>
                  </a:lnTo>
                  <a:lnTo>
                    <a:pt x="3342274" y="84958"/>
                  </a:lnTo>
                  <a:lnTo>
                    <a:pt x="3324699" y="81728"/>
                  </a:lnTo>
                  <a:lnTo>
                    <a:pt x="3312860" y="78326"/>
                  </a:lnTo>
                  <a:lnTo>
                    <a:pt x="3306924" y="76030"/>
                  </a:lnTo>
                  <a:lnTo>
                    <a:pt x="3283140" y="71353"/>
                  </a:lnTo>
                  <a:lnTo>
                    <a:pt x="3277189" y="69397"/>
                  </a:lnTo>
                  <a:lnTo>
                    <a:pt x="3271238" y="67100"/>
                  </a:lnTo>
                  <a:lnTo>
                    <a:pt x="3253381" y="63869"/>
                  </a:lnTo>
                  <a:lnTo>
                    <a:pt x="3238830" y="60467"/>
                  </a:lnTo>
                  <a:lnTo>
                    <a:pt x="3230782" y="58171"/>
                  </a:lnTo>
                  <a:lnTo>
                    <a:pt x="3209975" y="54939"/>
                  </a:lnTo>
                  <a:lnTo>
                    <a:pt x="3197379" y="51537"/>
                  </a:lnTo>
                  <a:lnTo>
                    <a:pt x="3191242" y="49241"/>
                  </a:lnTo>
                  <a:lnTo>
                    <a:pt x="3168383" y="46009"/>
                  </a:lnTo>
                  <a:lnTo>
                    <a:pt x="3154089" y="42608"/>
                  </a:lnTo>
                  <a:lnTo>
                    <a:pt x="3147499" y="40311"/>
                  </a:lnTo>
                  <a:lnTo>
                    <a:pt x="3124003" y="37080"/>
                  </a:lnTo>
                  <a:lnTo>
                    <a:pt x="3106914" y="33678"/>
                  </a:lnTo>
                  <a:lnTo>
                    <a:pt x="3098189" y="31382"/>
                  </a:lnTo>
                  <a:lnTo>
                    <a:pt x="3063793" y="26704"/>
                  </a:lnTo>
                  <a:lnTo>
                    <a:pt x="3056544" y="24748"/>
                  </a:lnTo>
                  <a:lnTo>
                    <a:pt x="3049726" y="22452"/>
                  </a:lnTo>
                  <a:lnTo>
                    <a:pt x="3025911" y="19220"/>
                  </a:lnTo>
                  <a:lnTo>
                    <a:pt x="2992189" y="17136"/>
                  </a:lnTo>
                  <a:lnTo>
                    <a:pt x="2984995" y="15393"/>
                  </a:lnTo>
                  <a:lnTo>
                    <a:pt x="2970719" y="11803"/>
                  </a:lnTo>
                  <a:lnTo>
                    <a:pt x="2893143" y="8013"/>
                  </a:lnTo>
                  <a:lnTo>
                    <a:pt x="2884238" y="6334"/>
                  </a:lnTo>
                  <a:lnTo>
                    <a:pt x="2865414" y="2815"/>
                  </a:lnTo>
                  <a:lnTo>
                    <a:pt x="2759100" y="22"/>
                  </a:lnTo>
                  <a:lnTo>
                    <a:pt x="2562787" y="0"/>
                  </a:lnTo>
                  <a:lnTo>
                    <a:pt x="2544946" y="2646"/>
                  </a:lnTo>
                  <a:lnTo>
                    <a:pt x="2527094" y="6137"/>
                  </a:lnTo>
                  <a:lnTo>
                    <a:pt x="2473522" y="9677"/>
                  </a:lnTo>
                  <a:lnTo>
                    <a:pt x="2464593" y="11412"/>
                  </a:lnTo>
                  <a:lnTo>
                    <a:pt x="2446733" y="14994"/>
                  </a:lnTo>
                  <a:lnTo>
                    <a:pt x="2347679" y="18830"/>
                  </a:lnTo>
                  <a:lnTo>
                    <a:pt x="2339026" y="20491"/>
                  </a:lnTo>
                  <a:lnTo>
                    <a:pt x="2320481" y="23990"/>
                  </a:lnTo>
                  <a:lnTo>
                    <a:pt x="2288719" y="26952"/>
                  </a:lnTo>
                  <a:lnTo>
                    <a:pt x="2278883" y="28882"/>
                  </a:lnTo>
                  <a:lnTo>
                    <a:pt x="2269349" y="31161"/>
                  </a:lnTo>
                  <a:lnTo>
                    <a:pt x="2241709" y="34368"/>
                  </a:lnTo>
                  <a:lnTo>
                    <a:pt x="2205703" y="36444"/>
                  </a:lnTo>
                  <a:lnTo>
                    <a:pt x="2196749" y="38187"/>
                  </a:lnTo>
                  <a:lnTo>
                    <a:pt x="2177871" y="41777"/>
                  </a:lnTo>
                  <a:lnTo>
                    <a:pt x="2098844" y="44537"/>
                  </a:lnTo>
                  <a:lnTo>
                    <a:pt x="2080780" y="47245"/>
                  </a:lnTo>
                  <a:lnTo>
                    <a:pt x="2061837" y="50763"/>
                  </a:lnTo>
                  <a:lnTo>
                    <a:pt x="1972715" y="54497"/>
                  </a:lnTo>
                  <a:lnTo>
                    <a:pt x="1962049" y="56175"/>
                  </a:lnTo>
                  <a:lnTo>
                    <a:pt x="1940607" y="59694"/>
                  </a:lnTo>
                  <a:lnTo>
                    <a:pt x="1837470" y="62459"/>
                  </a:lnTo>
                  <a:lnTo>
                    <a:pt x="1785851" y="63494"/>
                  </a:lnTo>
                  <a:lnTo>
                    <a:pt x="1774965" y="65150"/>
                  </a:lnTo>
                  <a:lnTo>
                    <a:pt x="1753279" y="68643"/>
                  </a:lnTo>
                  <a:lnTo>
                    <a:pt x="1655691" y="71365"/>
                  </a:lnTo>
                  <a:lnTo>
                    <a:pt x="1625306" y="72409"/>
                  </a:lnTo>
                  <a:lnTo>
                    <a:pt x="1614357" y="74069"/>
                  </a:lnTo>
                  <a:lnTo>
                    <a:pt x="1592601" y="77568"/>
                  </a:lnTo>
                  <a:lnTo>
                    <a:pt x="1494959" y="80295"/>
                  </a:lnTo>
                  <a:lnTo>
                    <a:pt x="1396747" y="81358"/>
                  </a:lnTo>
                  <a:lnTo>
                    <a:pt x="1386578" y="83012"/>
                  </a:lnTo>
                  <a:lnTo>
                    <a:pt x="1366350" y="86504"/>
                  </a:lnTo>
                  <a:lnTo>
                    <a:pt x="1332649" y="87477"/>
                  </a:lnTo>
                  <a:lnTo>
                    <a:pt x="1297529" y="83907"/>
                  </a:lnTo>
                  <a:lnTo>
                    <a:pt x="1252751" y="87938"/>
                  </a:lnTo>
                  <a:lnTo>
                    <a:pt x="1154410" y="89262"/>
                  </a:lnTo>
                  <a:lnTo>
                    <a:pt x="1046424" y="89297"/>
                  </a:lnTo>
                  <a:lnTo>
                    <a:pt x="1022356" y="91943"/>
                  </a:lnTo>
                  <a:lnTo>
                    <a:pt x="996114" y="95434"/>
                  </a:lnTo>
                  <a:lnTo>
                    <a:pt x="890023" y="98154"/>
                  </a:lnTo>
                  <a:lnTo>
                    <a:pt x="586382" y="98227"/>
                  </a:lnTo>
                  <a:lnTo>
                    <a:pt x="562569" y="100873"/>
                  </a:lnTo>
                  <a:lnTo>
                    <a:pt x="538757" y="104364"/>
                  </a:lnTo>
                  <a:lnTo>
                    <a:pt x="432593" y="107084"/>
                  </a:lnTo>
                  <a:lnTo>
                    <a:pt x="112" y="107156"/>
                  </a:lnTo>
                  <a:lnTo>
                    <a:pt x="49" y="104511"/>
                  </a:lnTo>
                  <a:lnTo>
                    <a:pt x="0" y="98336"/>
                  </a:lnTo>
                  <a:lnTo>
                    <a:pt x="8929" y="9822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155"/>
            <p:cNvSpPr/>
            <p:nvPr/>
          </p:nvSpPr>
          <p:spPr>
            <a:xfrm>
              <a:off x="3670101" y="3368267"/>
              <a:ext cx="258962" cy="310765"/>
            </a:xfrm>
            <a:custGeom>
              <a:avLst/>
              <a:gdLst/>
              <a:ahLst/>
              <a:cxnLst/>
              <a:rect l="0" t="0" r="0" b="0"/>
              <a:pathLst>
                <a:path w="258962" h="310765">
                  <a:moveTo>
                    <a:pt x="0" y="310764"/>
                  </a:moveTo>
                  <a:lnTo>
                    <a:pt x="4740" y="306024"/>
                  </a:lnTo>
                  <a:lnTo>
                    <a:pt x="6137" y="303635"/>
                  </a:lnTo>
                  <a:lnTo>
                    <a:pt x="9094" y="294541"/>
                  </a:lnTo>
                  <a:lnTo>
                    <a:pt x="13302" y="285033"/>
                  </a:lnTo>
                  <a:lnTo>
                    <a:pt x="15814" y="278727"/>
                  </a:lnTo>
                  <a:lnTo>
                    <a:pt x="21250" y="263783"/>
                  </a:lnTo>
                  <a:lnTo>
                    <a:pt x="24088" y="256623"/>
                  </a:lnTo>
                  <a:lnTo>
                    <a:pt x="26973" y="249866"/>
                  </a:lnTo>
                  <a:lnTo>
                    <a:pt x="32824" y="237066"/>
                  </a:lnTo>
                  <a:lnTo>
                    <a:pt x="38732" y="224762"/>
                  </a:lnTo>
                  <a:lnTo>
                    <a:pt x="41696" y="217711"/>
                  </a:lnTo>
                  <a:lnTo>
                    <a:pt x="44665" y="210033"/>
                  </a:lnTo>
                  <a:lnTo>
                    <a:pt x="47636" y="201938"/>
                  </a:lnTo>
                  <a:lnTo>
                    <a:pt x="50609" y="194557"/>
                  </a:lnTo>
                  <a:lnTo>
                    <a:pt x="53583" y="187652"/>
                  </a:lnTo>
                  <a:lnTo>
                    <a:pt x="56558" y="181065"/>
                  </a:lnTo>
                  <a:lnTo>
                    <a:pt x="59533" y="173696"/>
                  </a:lnTo>
                  <a:lnTo>
                    <a:pt x="65485" y="157571"/>
                  </a:lnTo>
                  <a:lnTo>
                    <a:pt x="69454" y="150097"/>
                  </a:lnTo>
                  <a:lnTo>
                    <a:pt x="74084" y="143129"/>
                  </a:lnTo>
                  <a:lnTo>
                    <a:pt x="79155" y="136500"/>
                  </a:lnTo>
                  <a:lnTo>
                    <a:pt x="83528" y="130096"/>
                  </a:lnTo>
                  <a:lnTo>
                    <a:pt x="87435" y="123842"/>
                  </a:lnTo>
                  <a:lnTo>
                    <a:pt x="91032" y="117688"/>
                  </a:lnTo>
                  <a:lnTo>
                    <a:pt x="94423" y="110609"/>
                  </a:lnTo>
                  <a:lnTo>
                    <a:pt x="97675" y="102914"/>
                  </a:lnTo>
                  <a:lnTo>
                    <a:pt x="100835" y="94806"/>
                  </a:lnTo>
                  <a:lnTo>
                    <a:pt x="103934" y="87417"/>
                  </a:lnTo>
                  <a:lnTo>
                    <a:pt x="106993" y="80507"/>
                  </a:lnTo>
                  <a:lnTo>
                    <a:pt x="110024" y="73915"/>
                  </a:lnTo>
                  <a:lnTo>
                    <a:pt x="110060" y="68529"/>
                  </a:lnTo>
                  <a:lnTo>
                    <a:pt x="108100" y="63946"/>
                  </a:lnTo>
                  <a:lnTo>
                    <a:pt x="104809" y="59899"/>
                  </a:lnTo>
                  <a:lnTo>
                    <a:pt x="103607" y="55216"/>
                  </a:lnTo>
                  <a:lnTo>
                    <a:pt x="103798" y="50110"/>
                  </a:lnTo>
                  <a:lnTo>
                    <a:pt x="104917" y="44721"/>
                  </a:lnTo>
                  <a:lnTo>
                    <a:pt x="108807" y="36088"/>
                  </a:lnTo>
                  <a:lnTo>
                    <a:pt x="113844" y="28944"/>
                  </a:lnTo>
                  <a:lnTo>
                    <a:pt x="119389" y="22461"/>
                  </a:lnTo>
                  <a:lnTo>
                    <a:pt x="121264" y="19344"/>
                  </a:lnTo>
                  <a:lnTo>
                    <a:pt x="124896" y="10215"/>
                  </a:lnTo>
                  <a:lnTo>
                    <a:pt x="131864" y="887"/>
                  </a:lnTo>
                  <a:lnTo>
                    <a:pt x="132557" y="0"/>
                  </a:lnTo>
                  <a:lnTo>
                    <a:pt x="134012" y="401"/>
                  </a:lnTo>
                  <a:lnTo>
                    <a:pt x="138275" y="3491"/>
                  </a:lnTo>
                  <a:lnTo>
                    <a:pt x="139808" y="5705"/>
                  </a:lnTo>
                  <a:lnTo>
                    <a:pt x="142958" y="14553"/>
                  </a:lnTo>
                  <a:lnTo>
                    <a:pt x="147211" y="24002"/>
                  </a:lnTo>
                  <a:lnTo>
                    <a:pt x="155184" y="40479"/>
                  </a:lnTo>
                  <a:lnTo>
                    <a:pt x="161995" y="46238"/>
                  </a:lnTo>
                  <a:lnTo>
                    <a:pt x="171497" y="52062"/>
                  </a:lnTo>
                  <a:lnTo>
                    <a:pt x="182792" y="57929"/>
                  </a:lnTo>
                  <a:lnTo>
                    <a:pt x="191315" y="64816"/>
                  </a:lnTo>
                  <a:lnTo>
                    <a:pt x="197988" y="72385"/>
                  </a:lnTo>
                  <a:lnTo>
                    <a:pt x="203430" y="80407"/>
                  </a:lnTo>
                  <a:lnTo>
                    <a:pt x="208049" y="88732"/>
                  </a:lnTo>
                  <a:lnTo>
                    <a:pt x="212122" y="97258"/>
                  </a:lnTo>
                  <a:lnTo>
                    <a:pt x="215829" y="105919"/>
                  </a:lnTo>
                  <a:lnTo>
                    <a:pt x="222593" y="120834"/>
                  </a:lnTo>
                  <a:lnTo>
                    <a:pt x="225786" y="127589"/>
                  </a:lnTo>
                  <a:lnTo>
                    <a:pt x="228907" y="135069"/>
                  </a:lnTo>
                  <a:lnTo>
                    <a:pt x="231979" y="143033"/>
                  </a:lnTo>
                  <a:lnTo>
                    <a:pt x="235020" y="151318"/>
                  </a:lnTo>
                  <a:lnTo>
                    <a:pt x="237047" y="159819"/>
                  </a:lnTo>
                  <a:lnTo>
                    <a:pt x="238399" y="168462"/>
                  </a:lnTo>
                  <a:lnTo>
                    <a:pt x="239299" y="177201"/>
                  </a:lnTo>
                  <a:lnTo>
                    <a:pt x="240893" y="186003"/>
                  </a:lnTo>
                  <a:lnTo>
                    <a:pt x="242947" y="194848"/>
                  </a:lnTo>
                  <a:lnTo>
                    <a:pt x="245308" y="203721"/>
                  </a:lnTo>
                  <a:lnTo>
                    <a:pt x="246883" y="212613"/>
                  </a:lnTo>
                  <a:lnTo>
                    <a:pt x="247932" y="221518"/>
                  </a:lnTo>
                  <a:lnTo>
                    <a:pt x="248632" y="230430"/>
                  </a:lnTo>
                  <a:lnTo>
                    <a:pt x="250091" y="238357"/>
                  </a:lnTo>
                  <a:lnTo>
                    <a:pt x="252055" y="245625"/>
                  </a:lnTo>
                  <a:lnTo>
                    <a:pt x="254357" y="252456"/>
                  </a:lnTo>
                  <a:lnTo>
                    <a:pt x="255892" y="258994"/>
                  </a:lnTo>
                  <a:lnTo>
                    <a:pt x="256915" y="265336"/>
                  </a:lnTo>
                  <a:lnTo>
                    <a:pt x="258961" y="28397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156"/>
            <p:cNvSpPr/>
            <p:nvPr/>
          </p:nvSpPr>
          <p:spPr>
            <a:xfrm>
              <a:off x="3750468" y="3580804"/>
              <a:ext cx="116087" cy="1"/>
            </a:xfrm>
            <a:custGeom>
              <a:avLst/>
              <a:gdLst/>
              <a:ahLst/>
              <a:cxnLst/>
              <a:rect l="0" t="0" r="0" b="0"/>
              <a:pathLst>
                <a:path w="116087" h="1">
                  <a:moveTo>
                    <a:pt x="0" y="0"/>
                  </a:moveTo>
                  <a:lnTo>
                    <a:pt x="116086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157"/>
            <p:cNvSpPr/>
            <p:nvPr/>
          </p:nvSpPr>
          <p:spPr>
            <a:xfrm>
              <a:off x="4036218" y="3616523"/>
              <a:ext cx="115554" cy="70161"/>
            </a:xfrm>
            <a:custGeom>
              <a:avLst/>
              <a:gdLst/>
              <a:ahLst/>
              <a:cxnLst/>
              <a:rect l="0" t="0" r="0" b="0"/>
              <a:pathLst>
                <a:path w="115554" h="70161">
                  <a:moveTo>
                    <a:pt x="0" y="26789"/>
                  </a:moveTo>
                  <a:lnTo>
                    <a:pt x="0" y="57832"/>
                  </a:lnTo>
                  <a:lnTo>
                    <a:pt x="992" y="59391"/>
                  </a:lnTo>
                  <a:lnTo>
                    <a:pt x="2646" y="60430"/>
                  </a:lnTo>
                  <a:lnTo>
                    <a:pt x="4741" y="61122"/>
                  </a:lnTo>
                  <a:lnTo>
                    <a:pt x="7130" y="61584"/>
                  </a:lnTo>
                  <a:lnTo>
                    <a:pt x="9714" y="61892"/>
                  </a:lnTo>
                  <a:lnTo>
                    <a:pt x="12429" y="62097"/>
                  </a:lnTo>
                  <a:lnTo>
                    <a:pt x="15231" y="63226"/>
                  </a:lnTo>
                  <a:lnTo>
                    <a:pt x="18092" y="64971"/>
                  </a:lnTo>
                  <a:lnTo>
                    <a:pt x="20991" y="67126"/>
                  </a:lnTo>
                  <a:lnTo>
                    <a:pt x="24908" y="68564"/>
                  </a:lnTo>
                  <a:lnTo>
                    <a:pt x="29503" y="69521"/>
                  </a:lnTo>
                  <a:lnTo>
                    <a:pt x="34552" y="70160"/>
                  </a:lnTo>
                  <a:lnTo>
                    <a:pt x="39902" y="69593"/>
                  </a:lnTo>
                  <a:lnTo>
                    <a:pt x="45453" y="68224"/>
                  </a:lnTo>
                  <a:lnTo>
                    <a:pt x="51138" y="66318"/>
                  </a:lnTo>
                  <a:lnTo>
                    <a:pt x="55920" y="65048"/>
                  </a:lnTo>
                  <a:lnTo>
                    <a:pt x="60100" y="64201"/>
                  </a:lnTo>
                  <a:lnTo>
                    <a:pt x="63880" y="63637"/>
                  </a:lnTo>
                  <a:lnTo>
                    <a:pt x="68383" y="62268"/>
                  </a:lnTo>
                  <a:lnTo>
                    <a:pt x="73370" y="60364"/>
                  </a:lnTo>
                  <a:lnTo>
                    <a:pt x="78679" y="58101"/>
                  </a:lnTo>
                  <a:lnTo>
                    <a:pt x="83211" y="56594"/>
                  </a:lnTo>
                  <a:lnTo>
                    <a:pt x="87224" y="55588"/>
                  </a:lnTo>
                  <a:lnTo>
                    <a:pt x="90892" y="54918"/>
                  </a:lnTo>
                  <a:lnTo>
                    <a:pt x="94329" y="53480"/>
                  </a:lnTo>
                  <a:lnTo>
                    <a:pt x="97613" y="51528"/>
                  </a:lnTo>
                  <a:lnTo>
                    <a:pt x="100794" y="49235"/>
                  </a:lnTo>
                  <a:lnTo>
                    <a:pt x="103907" y="46714"/>
                  </a:lnTo>
                  <a:lnTo>
                    <a:pt x="106975" y="44041"/>
                  </a:lnTo>
                  <a:lnTo>
                    <a:pt x="114286" y="37362"/>
                  </a:lnTo>
                  <a:lnTo>
                    <a:pt x="114886" y="35823"/>
                  </a:lnTo>
                  <a:lnTo>
                    <a:pt x="115287" y="33803"/>
                  </a:lnTo>
                  <a:lnTo>
                    <a:pt x="115553" y="31465"/>
                  </a:lnTo>
                  <a:lnTo>
                    <a:pt x="114739" y="28914"/>
                  </a:lnTo>
                  <a:lnTo>
                    <a:pt x="113203" y="26221"/>
                  </a:lnTo>
                  <a:lnTo>
                    <a:pt x="108351" y="19511"/>
                  </a:lnTo>
                  <a:lnTo>
                    <a:pt x="106961" y="17968"/>
                  </a:lnTo>
                  <a:lnTo>
                    <a:pt x="102770" y="13608"/>
                  </a:lnTo>
                  <a:lnTo>
                    <a:pt x="100264" y="12048"/>
                  </a:lnTo>
                  <a:lnTo>
                    <a:pt x="97600" y="11009"/>
                  </a:lnTo>
                  <a:lnTo>
                    <a:pt x="94832" y="10316"/>
                  </a:lnTo>
                  <a:lnTo>
                    <a:pt x="91995" y="8861"/>
                  </a:lnTo>
                  <a:lnTo>
                    <a:pt x="89111" y="6900"/>
                  </a:lnTo>
                  <a:lnTo>
                    <a:pt x="86197" y="4600"/>
                  </a:lnTo>
                  <a:lnTo>
                    <a:pt x="83261" y="3066"/>
                  </a:lnTo>
                  <a:lnTo>
                    <a:pt x="80313" y="2044"/>
                  </a:lnTo>
                  <a:lnTo>
                    <a:pt x="77354" y="1363"/>
                  </a:lnTo>
                  <a:lnTo>
                    <a:pt x="74390" y="908"/>
                  </a:lnTo>
                  <a:lnTo>
                    <a:pt x="71421" y="606"/>
                  </a:lnTo>
                  <a:lnTo>
                    <a:pt x="62508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158"/>
            <p:cNvSpPr/>
            <p:nvPr/>
          </p:nvSpPr>
          <p:spPr>
            <a:xfrm>
              <a:off x="4295179" y="3420070"/>
              <a:ext cx="187465" cy="267474"/>
            </a:xfrm>
            <a:custGeom>
              <a:avLst/>
              <a:gdLst/>
              <a:ahLst/>
              <a:cxnLst/>
              <a:rect l="0" t="0" r="0" b="0"/>
              <a:pathLst>
                <a:path w="187465" h="267474">
                  <a:moveTo>
                    <a:pt x="0" y="0"/>
                  </a:moveTo>
                  <a:lnTo>
                    <a:pt x="15377" y="7688"/>
                  </a:lnTo>
                  <a:lnTo>
                    <a:pt x="16205" y="10086"/>
                  </a:lnTo>
                  <a:lnTo>
                    <a:pt x="17124" y="18043"/>
                  </a:lnTo>
                  <a:lnTo>
                    <a:pt x="17532" y="25547"/>
                  </a:lnTo>
                  <a:lnTo>
                    <a:pt x="17641" y="28938"/>
                  </a:lnTo>
                  <a:lnTo>
                    <a:pt x="17841" y="67670"/>
                  </a:lnTo>
                  <a:lnTo>
                    <a:pt x="16855" y="73886"/>
                  </a:lnTo>
                  <a:lnTo>
                    <a:pt x="15205" y="80015"/>
                  </a:lnTo>
                  <a:lnTo>
                    <a:pt x="13113" y="86086"/>
                  </a:lnTo>
                  <a:lnTo>
                    <a:pt x="11718" y="92117"/>
                  </a:lnTo>
                  <a:lnTo>
                    <a:pt x="10789" y="98122"/>
                  </a:lnTo>
                  <a:lnTo>
                    <a:pt x="10169" y="104110"/>
                  </a:lnTo>
                  <a:lnTo>
                    <a:pt x="9756" y="110087"/>
                  </a:lnTo>
                  <a:lnTo>
                    <a:pt x="9481" y="116055"/>
                  </a:lnTo>
                  <a:lnTo>
                    <a:pt x="9174" y="128970"/>
                  </a:lnTo>
                  <a:lnTo>
                    <a:pt x="8933" y="197556"/>
                  </a:lnTo>
                  <a:lnTo>
                    <a:pt x="9924" y="202150"/>
                  </a:lnTo>
                  <a:lnTo>
                    <a:pt x="11577" y="207196"/>
                  </a:lnTo>
                  <a:lnTo>
                    <a:pt x="13671" y="212545"/>
                  </a:lnTo>
                  <a:lnTo>
                    <a:pt x="16060" y="218095"/>
                  </a:lnTo>
                  <a:lnTo>
                    <a:pt x="21359" y="229554"/>
                  </a:lnTo>
                  <a:lnTo>
                    <a:pt x="24162" y="234395"/>
                  </a:lnTo>
                  <a:lnTo>
                    <a:pt x="29921" y="242420"/>
                  </a:lnTo>
                  <a:lnTo>
                    <a:pt x="32846" y="245950"/>
                  </a:lnTo>
                  <a:lnTo>
                    <a:pt x="35788" y="249294"/>
                  </a:lnTo>
                  <a:lnTo>
                    <a:pt x="38742" y="252517"/>
                  </a:lnTo>
                  <a:lnTo>
                    <a:pt x="42695" y="254665"/>
                  </a:lnTo>
                  <a:lnTo>
                    <a:pt x="47315" y="256097"/>
                  </a:lnTo>
                  <a:lnTo>
                    <a:pt x="52379" y="257051"/>
                  </a:lnTo>
                  <a:lnTo>
                    <a:pt x="57740" y="258681"/>
                  </a:lnTo>
                  <a:lnTo>
                    <a:pt x="63298" y="260758"/>
                  </a:lnTo>
                  <a:lnTo>
                    <a:pt x="68988" y="263135"/>
                  </a:lnTo>
                  <a:lnTo>
                    <a:pt x="73773" y="264720"/>
                  </a:lnTo>
                  <a:lnTo>
                    <a:pt x="77956" y="265777"/>
                  </a:lnTo>
                  <a:lnTo>
                    <a:pt x="81736" y="266482"/>
                  </a:lnTo>
                  <a:lnTo>
                    <a:pt x="86241" y="266951"/>
                  </a:lnTo>
                  <a:lnTo>
                    <a:pt x="91228" y="267264"/>
                  </a:lnTo>
                  <a:lnTo>
                    <a:pt x="96538" y="267473"/>
                  </a:lnTo>
                  <a:lnTo>
                    <a:pt x="101069" y="266620"/>
                  </a:lnTo>
                  <a:lnTo>
                    <a:pt x="105083" y="265059"/>
                  </a:lnTo>
                  <a:lnTo>
                    <a:pt x="108751" y="263026"/>
                  </a:lnTo>
                  <a:lnTo>
                    <a:pt x="112188" y="261671"/>
                  </a:lnTo>
                  <a:lnTo>
                    <a:pt x="115472" y="260768"/>
                  </a:lnTo>
                  <a:lnTo>
                    <a:pt x="118653" y="260165"/>
                  </a:lnTo>
                  <a:lnTo>
                    <a:pt x="121766" y="258772"/>
                  </a:lnTo>
                  <a:lnTo>
                    <a:pt x="124834" y="256850"/>
                  </a:lnTo>
                  <a:lnTo>
                    <a:pt x="127871" y="254577"/>
                  </a:lnTo>
                  <a:lnTo>
                    <a:pt x="130888" y="252070"/>
                  </a:lnTo>
                  <a:lnTo>
                    <a:pt x="133892" y="249406"/>
                  </a:lnTo>
                  <a:lnTo>
                    <a:pt x="136886" y="246637"/>
                  </a:lnTo>
                  <a:lnTo>
                    <a:pt x="138882" y="243800"/>
                  </a:lnTo>
                  <a:lnTo>
                    <a:pt x="141101" y="238001"/>
                  </a:lnTo>
                  <a:lnTo>
                    <a:pt x="142086" y="232117"/>
                  </a:lnTo>
                  <a:lnTo>
                    <a:pt x="142525" y="226195"/>
                  </a:lnTo>
                  <a:lnTo>
                    <a:pt x="142719" y="220255"/>
                  </a:lnTo>
                  <a:lnTo>
                    <a:pt x="141779" y="217282"/>
                  </a:lnTo>
                  <a:lnTo>
                    <a:pt x="138089" y="211332"/>
                  </a:lnTo>
                  <a:lnTo>
                    <a:pt x="135716" y="207365"/>
                  </a:lnTo>
                  <a:lnTo>
                    <a:pt x="133141" y="202735"/>
                  </a:lnTo>
                  <a:lnTo>
                    <a:pt x="130433" y="197664"/>
                  </a:lnTo>
                  <a:lnTo>
                    <a:pt x="124777" y="189384"/>
                  </a:lnTo>
                  <a:lnTo>
                    <a:pt x="121880" y="185788"/>
                  </a:lnTo>
                  <a:lnTo>
                    <a:pt x="117965" y="181405"/>
                  </a:lnTo>
                  <a:lnTo>
                    <a:pt x="108322" y="171244"/>
                  </a:lnTo>
                  <a:lnTo>
                    <a:pt x="102973" y="166749"/>
                  </a:lnTo>
                  <a:lnTo>
                    <a:pt x="97422" y="162759"/>
                  </a:lnTo>
                  <a:lnTo>
                    <a:pt x="91737" y="159108"/>
                  </a:lnTo>
                  <a:lnTo>
                    <a:pt x="86955" y="155681"/>
                  </a:lnTo>
                  <a:lnTo>
                    <a:pt x="82775" y="152405"/>
                  </a:lnTo>
                  <a:lnTo>
                    <a:pt x="78996" y="149228"/>
                  </a:lnTo>
                  <a:lnTo>
                    <a:pt x="74492" y="146118"/>
                  </a:lnTo>
                  <a:lnTo>
                    <a:pt x="69505" y="143052"/>
                  </a:lnTo>
                  <a:lnTo>
                    <a:pt x="64196" y="140016"/>
                  </a:lnTo>
                  <a:lnTo>
                    <a:pt x="59664" y="137001"/>
                  </a:lnTo>
                  <a:lnTo>
                    <a:pt x="55651" y="133998"/>
                  </a:lnTo>
                  <a:lnTo>
                    <a:pt x="51984" y="131003"/>
                  </a:lnTo>
                  <a:lnTo>
                    <a:pt x="48547" y="129007"/>
                  </a:lnTo>
                  <a:lnTo>
                    <a:pt x="45263" y="127677"/>
                  </a:lnTo>
                  <a:lnTo>
                    <a:pt x="42082" y="126790"/>
                  </a:lnTo>
                  <a:lnTo>
                    <a:pt x="39961" y="125206"/>
                  </a:lnTo>
                  <a:lnTo>
                    <a:pt x="38547" y="123159"/>
                  </a:lnTo>
                  <a:lnTo>
                    <a:pt x="36277" y="117483"/>
                  </a:lnTo>
                  <a:lnTo>
                    <a:pt x="37083" y="116025"/>
                  </a:lnTo>
                  <a:lnTo>
                    <a:pt x="42860" y="109202"/>
                  </a:lnTo>
                  <a:lnTo>
                    <a:pt x="43456" y="108520"/>
                  </a:lnTo>
                  <a:lnTo>
                    <a:pt x="45838" y="107073"/>
                  </a:lnTo>
                  <a:lnTo>
                    <a:pt x="49411" y="105116"/>
                  </a:lnTo>
                  <a:lnTo>
                    <a:pt x="53776" y="102820"/>
                  </a:lnTo>
                  <a:lnTo>
                    <a:pt x="57679" y="101289"/>
                  </a:lnTo>
                  <a:lnTo>
                    <a:pt x="61273" y="100268"/>
                  </a:lnTo>
                  <a:lnTo>
                    <a:pt x="64661" y="99587"/>
                  </a:lnTo>
                  <a:lnTo>
                    <a:pt x="68905" y="98142"/>
                  </a:lnTo>
                  <a:lnTo>
                    <a:pt x="73717" y="96185"/>
                  </a:lnTo>
                  <a:lnTo>
                    <a:pt x="78911" y="93889"/>
                  </a:lnTo>
                  <a:lnTo>
                    <a:pt x="84357" y="92358"/>
                  </a:lnTo>
                  <a:lnTo>
                    <a:pt x="89972" y="91338"/>
                  </a:lnTo>
                  <a:lnTo>
                    <a:pt x="95701" y="90657"/>
                  </a:lnTo>
                  <a:lnTo>
                    <a:pt x="101503" y="90204"/>
                  </a:lnTo>
                  <a:lnTo>
                    <a:pt x="107356" y="89902"/>
                  </a:lnTo>
                  <a:lnTo>
                    <a:pt x="119152" y="89566"/>
                  </a:lnTo>
                  <a:lnTo>
                    <a:pt x="131008" y="89416"/>
                  </a:lnTo>
                  <a:lnTo>
                    <a:pt x="136948" y="88384"/>
                  </a:lnTo>
                  <a:lnTo>
                    <a:pt x="142893" y="86704"/>
                  </a:lnTo>
                  <a:lnTo>
                    <a:pt x="148840" y="84592"/>
                  </a:lnTo>
                  <a:lnTo>
                    <a:pt x="154789" y="83183"/>
                  </a:lnTo>
                  <a:lnTo>
                    <a:pt x="160740" y="82245"/>
                  </a:lnTo>
                  <a:lnTo>
                    <a:pt x="166692" y="81618"/>
                  </a:lnTo>
                  <a:lnTo>
                    <a:pt x="171651" y="80209"/>
                  </a:lnTo>
                  <a:lnTo>
                    <a:pt x="175950" y="78278"/>
                  </a:lnTo>
                  <a:lnTo>
                    <a:pt x="179808" y="75997"/>
                  </a:lnTo>
                  <a:lnTo>
                    <a:pt x="182380" y="73485"/>
                  </a:lnTo>
                  <a:lnTo>
                    <a:pt x="184094" y="70818"/>
                  </a:lnTo>
                  <a:lnTo>
                    <a:pt x="186847" y="64149"/>
                  </a:lnTo>
                  <a:lnTo>
                    <a:pt x="187323" y="58253"/>
                  </a:lnTo>
                  <a:lnTo>
                    <a:pt x="187464" y="50223"/>
                  </a:lnTo>
                  <a:lnTo>
                    <a:pt x="185500" y="47373"/>
                  </a:lnTo>
                  <a:lnTo>
                    <a:pt x="182205" y="44480"/>
                  </a:lnTo>
                  <a:lnTo>
                    <a:pt x="178025" y="41559"/>
                  </a:lnTo>
                  <a:lnTo>
                    <a:pt x="174246" y="37628"/>
                  </a:lnTo>
                  <a:lnTo>
                    <a:pt x="170735" y="33023"/>
                  </a:lnTo>
                  <a:lnTo>
                    <a:pt x="167401" y="27968"/>
                  </a:lnTo>
                  <a:lnTo>
                    <a:pt x="164187" y="24598"/>
                  </a:lnTo>
                  <a:lnTo>
                    <a:pt x="161052" y="22352"/>
                  </a:lnTo>
                  <a:lnTo>
                    <a:pt x="144151" y="14006"/>
                  </a:lnTo>
                  <a:lnTo>
                    <a:pt x="138765" y="12314"/>
                  </a:lnTo>
                  <a:lnTo>
                    <a:pt x="133189" y="11186"/>
                  </a:lnTo>
                  <a:lnTo>
                    <a:pt x="127488" y="10434"/>
                  </a:lnTo>
                  <a:lnTo>
                    <a:pt x="121703" y="8940"/>
                  </a:lnTo>
                  <a:lnTo>
                    <a:pt x="115862" y="6952"/>
                  </a:lnTo>
                  <a:lnTo>
                    <a:pt x="109984" y="4634"/>
                  </a:lnTo>
                  <a:lnTo>
                    <a:pt x="104080" y="3090"/>
                  </a:lnTo>
                  <a:lnTo>
                    <a:pt x="98160" y="2060"/>
                  </a:lnTo>
                  <a:lnTo>
                    <a:pt x="92229" y="1373"/>
                  </a:lnTo>
                  <a:lnTo>
                    <a:pt x="87283" y="916"/>
                  </a:lnTo>
                  <a:lnTo>
                    <a:pt x="82994" y="610"/>
                  </a:lnTo>
                  <a:lnTo>
                    <a:pt x="79141" y="406"/>
                  </a:lnTo>
                  <a:lnTo>
                    <a:pt x="76574" y="1263"/>
                  </a:lnTo>
                  <a:lnTo>
                    <a:pt x="74862" y="2826"/>
                  </a:lnTo>
                  <a:lnTo>
                    <a:pt x="73720" y="4861"/>
                  </a:lnTo>
                  <a:lnTo>
                    <a:pt x="71968" y="6217"/>
                  </a:lnTo>
                  <a:lnTo>
                    <a:pt x="69806" y="7121"/>
                  </a:lnTo>
                  <a:lnTo>
                    <a:pt x="62508" y="893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159"/>
            <p:cNvSpPr/>
            <p:nvPr/>
          </p:nvSpPr>
          <p:spPr>
            <a:xfrm>
              <a:off x="4554175" y="3634382"/>
              <a:ext cx="151722" cy="133826"/>
            </a:xfrm>
            <a:custGeom>
              <a:avLst/>
              <a:gdLst/>
              <a:ahLst/>
              <a:cxnLst/>
              <a:rect l="0" t="0" r="0" b="0"/>
              <a:pathLst>
                <a:path w="151722" h="133826">
                  <a:moveTo>
                    <a:pt x="17824" y="0"/>
                  </a:moveTo>
                  <a:lnTo>
                    <a:pt x="17824" y="13303"/>
                  </a:lnTo>
                  <a:lnTo>
                    <a:pt x="16832" y="15814"/>
                  </a:lnTo>
                  <a:lnTo>
                    <a:pt x="15179" y="18480"/>
                  </a:lnTo>
                  <a:lnTo>
                    <a:pt x="13083" y="21250"/>
                  </a:lnTo>
                  <a:lnTo>
                    <a:pt x="11687" y="24088"/>
                  </a:lnTo>
                  <a:lnTo>
                    <a:pt x="10756" y="26973"/>
                  </a:lnTo>
                  <a:lnTo>
                    <a:pt x="10136" y="29888"/>
                  </a:lnTo>
                  <a:lnTo>
                    <a:pt x="8730" y="33816"/>
                  </a:lnTo>
                  <a:lnTo>
                    <a:pt x="6800" y="38419"/>
                  </a:lnTo>
                  <a:lnTo>
                    <a:pt x="4521" y="43472"/>
                  </a:lnTo>
                  <a:lnTo>
                    <a:pt x="3003" y="47833"/>
                  </a:lnTo>
                  <a:lnTo>
                    <a:pt x="1989" y="51732"/>
                  </a:lnTo>
                  <a:lnTo>
                    <a:pt x="1315" y="55324"/>
                  </a:lnTo>
                  <a:lnTo>
                    <a:pt x="865" y="58711"/>
                  </a:lnTo>
                  <a:lnTo>
                    <a:pt x="565" y="61961"/>
                  </a:lnTo>
                  <a:lnTo>
                    <a:pt x="365" y="65120"/>
                  </a:lnTo>
                  <a:lnTo>
                    <a:pt x="142" y="73922"/>
                  </a:lnTo>
                  <a:lnTo>
                    <a:pt x="0" y="91001"/>
                  </a:lnTo>
                  <a:lnTo>
                    <a:pt x="980" y="94401"/>
                  </a:lnTo>
                  <a:lnTo>
                    <a:pt x="2626" y="97661"/>
                  </a:lnTo>
                  <a:lnTo>
                    <a:pt x="4716" y="100826"/>
                  </a:lnTo>
                  <a:lnTo>
                    <a:pt x="7101" y="103928"/>
                  </a:lnTo>
                  <a:lnTo>
                    <a:pt x="9683" y="106989"/>
                  </a:lnTo>
                  <a:lnTo>
                    <a:pt x="12397" y="110022"/>
                  </a:lnTo>
                  <a:lnTo>
                    <a:pt x="15198" y="112043"/>
                  </a:lnTo>
                  <a:lnTo>
                    <a:pt x="18057" y="113390"/>
                  </a:lnTo>
                  <a:lnTo>
                    <a:pt x="20956" y="114289"/>
                  </a:lnTo>
                  <a:lnTo>
                    <a:pt x="23881" y="115880"/>
                  </a:lnTo>
                  <a:lnTo>
                    <a:pt x="26823" y="117933"/>
                  </a:lnTo>
                  <a:lnTo>
                    <a:pt x="29776" y="120294"/>
                  </a:lnTo>
                  <a:lnTo>
                    <a:pt x="33730" y="121868"/>
                  </a:lnTo>
                  <a:lnTo>
                    <a:pt x="38350" y="122918"/>
                  </a:lnTo>
                  <a:lnTo>
                    <a:pt x="43414" y="123617"/>
                  </a:lnTo>
                  <a:lnTo>
                    <a:pt x="47782" y="125075"/>
                  </a:lnTo>
                  <a:lnTo>
                    <a:pt x="51687" y="127040"/>
                  </a:lnTo>
                  <a:lnTo>
                    <a:pt x="55282" y="129342"/>
                  </a:lnTo>
                  <a:lnTo>
                    <a:pt x="59663" y="130876"/>
                  </a:lnTo>
                  <a:lnTo>
                    <a:pt x="64568" y="131899"/>
                  </a:lnTo>
                  <a:lnTo>
                    <a:pt x="69823" y="132581"/>
                  </a:lnTo>
                  <a:lnTo>
                    <a:pt x="74318" y="133036"/>
                  </a:lnTo>
                  <a:lnTo>
                    <a:pt x="78306" y="133339"/>
                  </a:lnTo>
                  <a:lnTo>
                    <a:pt x="81958" y="133541"/>
                  </a:lnTo>
                  <a:lnTo>
                    <a:pt x="91308" y="133765"/>
                  </a:lnTo>
                  <a:lnTo>
                    <a:pt x="96579" y="133825"/>
                  </a:lnTo>
                  <a:lnTo>
                    <a:pt x="101085" y="132873"/>
                  </a:lnTo>
                  <a:lnTo>
                    <a:pt x="105082" y="131246"/>
                  </a:lnTo>
                  <a:lnTo>
                    <a:pt x="108738" y="129170"/>
                  </a:lnTo>
                  <a:lnTo>
                    <a:pt x="113160" y="127785"/>
                  </a:lnTo>
                  <a:lnTo>
                    <a:pt x="118093" y="126862"/>
                  </a:lnTo>
                  <a:lnTo>
                    <a:pt x="123365" y="126246"/>
                  </a:lnTo>
                  <a:lnTo>
                    <a:pt x="127873" y="124844"/>
                  </a:lnTo>
                  <a:lnTo>
                    <a:pt x="131869" y="122916"/>
                  </a:lnTo>
                  <a:lnTo>
                    <a:pt x="135526" y="120640"/>
                  </a:lnTo>
                  <a:lnTo>
                    <a:pt x="138956" y="119122"/>
                  </a:lnTo>
                  <a:lnTo>
                    <a:pt x="142236" y="118110"/>
                  </a:lnTo>
                  <a:lnTo>
                    <a:pt x="145414" y="117435"/>
                  </a:lnTo>
                  <a:lnTo>
                    <a:pt x="147532" y="115993"/>
                  </a:lnTo>
                  <a:lnTo>
                    <a:pt x="148945" y="114040"/>
                  </a:lnTo>
                  <a:lnTo>
                    <a:pt x="149887" y="111746"/>
                  </a:lnTo>
                  <a:lnTo>
                    <a:pt x="150514" y="109223"/>
                  </a:lnTo>
                  <a:lnTo>
                    <a:pt x="150933" y="106550"/>
                  </a:lnTo>
                  <a:lnTo>
                    <a:pt x="151212" y="103776"/>
                  </a:lnTo>
                  <a:lnTo>
                    <a:pt x="151398" y="100934"/>
                  </a:lnTo>
                  <a:lnTo>
                    <a:pt x="151522" y="98047"/>
                  </a:lnTo>
                  <a:lnTo>
                    <a:pt x="151660" y="92194"/>
                  </a:lnTo>
                  <a:lnTo>
                    <a:pt x="151721" y="86285"/>
                  </a:lnTo>
                  <a:lnTo>
                    <a:pt x="150745" y="83320"/>
                  </a:lnTo>
                  <a:lnTo>
                    <a:pt x="149102" y="80351"/>
                  </a:lnTo>
                  <a:lnTo>
                    <a:pt x="147015" y="77380"/>
                  </a:lnTo>
                  <a:lnTo>
                    <a:pt x="144631" y="74407"/>
                  </a:lnTo>
                  <a:lnTo>
                    <a:pt x="142050" y="71433"/>
                  </a:lnTo>
                  <a:lnTo>
                    <a:pt x="139336" y="68458"/>
                  </a:lnTo>
                  <a:lnTo>
                    <a:pt x="133676" y="62507"/>
                  </a:lnTo>
                  <a:lnTo>
                    <a:pt x="130777" y="59531"/>
                  </a:lnTo>
                  <a:lnTo>
                    <a:pt x="126861" y="56554"/>
                  </a:lnTo>
                  <a:lnTo>
                    <a:pt x="122266" y="53578"/>
                  </a:lnTo>
                  <a:lnTo>
                    <a:pt x="117217" y="50601"/>
                  </a:lnTo>
                  <a:lnTo>
                    <a:pt x="112860" y="47625"/>
                  </a:lnTo>
                  <a:lnTo>
                    <a:pt x="108963" y="44648"/>
                  </a:lnTo>
                  <a:lnTo>
                    <a:pt x="105372" y="41672"/>
                  </a:lnTo>
                  <a:lnTo>
                    <a:pt x="100002" y="39687"/>
                  </a:lnTo>
                  <a:lnTo>
                    <a:pt x="93445" y="38365"/>
                  </a:lnTo>
                  <a:lnTo>
                    <a:pt x="86097" y="37483"/>
                  </a:lnTo>
                  <a:lnTo>
                    <a:pt x="80207" y="35902"/>
                  </a:lnTo>
                  <a:lnTo>
                    <a:pt x="75288" y="33857"/>
                  </a:lnTo>
                  <a:lnTo>
                    <a:pt x="71016" y="31501"/>
                  </a:lnTo>
                  <a:lnTo>
                    <a:pt x="66184" y="29930"/>
                  </a:lnTo>
                  <a:lnTo>
                    <a:pt x="60978" y="28883"/>
                  </a:lnTo>
                  <a:lnTo>
                    <a:pt x="44613" y="2678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InkAnnotation160"/>
            <p:cNvSpPr/>
            <p:nvPr/>
          </p:nvSpPr>
          <p:spPr>
            <a:xfrm>
              <a:off x="2683956" y="3295099"/>
              <a:ext cx="200334" cy="348212"/>
            </a:xfrm>
            <a:custGeom>
              <a:avLst/>
              <a:gdLst/>
              <a:ahLst/>
              <a:cxnLst/>
              <a:rect l="0" t="0" r="0" b="0"/>
              <a:pathLst>
                <a:path w="200334" h="348212">
                  <a:moveTo>
                    <a:pt x="12809" y="312492"/>
                  </a:moveTo>
                  <a:lnTo>
                    <a:pt x="12809" y="251561"/>
                  </a:lnTo>
                  <a:lnTo>
                    <a:pt x="13801" y="246075"/>
                  </a:lnTo>
                  <a:lnTo>
                    <a:pt x="15455" y="240433"/>
                  </a:lnTo>
                  <a:lnTo>
                    <a:pt x="17550" y="234687"/>
                  </a:lnTo>
                  <a:lnTo>
                    <a:pt x="18946" y="228872"/>
                  </a:lnTo>
                  <a:lnTo>
                    <a:pt x="19877" y="223011"/>
                  </a:lnTo>
                  <a:lnTo>
                    <a:pt x="20497" y="217119"/>
                  </a:lnTo>
                  <a:lnTo>
                    <a:pt x="21903" y="211207"/>
                  </a:lnTo>
                  <a:lnTo>
                    <a:pt x="23832" y="205282"/>
                  </a:lnTo>
                  <a:lnTo>
                    <a:pt x="26111" y="199347"/>
                  </a:lnTo>
                  <a:lnTo>
                    <a:pt x="27630" y="193405"/>
                  </a:lnTo>
                  <a:lnTo>
                    <a:pt x="28643" y="187460"/>
                  </a:lnTo>
                  <a:lnTo>
                    <a:pt x="29318" y="181513"/>
                  </a:lnTo>
                  <a:lnTo>
                    <a:pt x="30760" y="175563"/>
                  </a:lnTo>
                  <a:lnTo>
                    <a:pt x="32714" y="169612"/>
                  </a:lnTo>
                  <a:lnTo>
                    <a:pt x="35009" y="163661"/>
                  </a:lnTo>
                  <a:lnTo>
                    <a:pt x="36538" y="157709"/>
                  </a:lnTo>
                  <a:lnTo>
                    <a:pt x="37559" y="151757"/>
                  </a:lnTo>
                  <a:lnTo>
                    <a:pt x="38238" y="145804"/>
                  </a:lnTo>
                  <a:lnTo>
                    <a:pt x="33730" y="138859"/>
                  </a:lnTo>
                  <a:lnTo>
                    <a:pt x="25764" y="131252"/>
                  </a:lnTo>
                  <a:lnTo>
                    <a:pt x="15493" y="123205"/>
                  </a:lnTo>
                  <a:lnTo>
                    <a:pt x="8645" y="115855"/>
                  </a:lnTo>
                  <a:lnTo>
                    <a:pt x="4080" y="108971"/>
                  </a:lnTo>
                  <a:lnTo>
                    <a:pt x="1036" y="102397"/>
                  </a:lnTo>
                  <a:lnTo>
                    <a:pt x="0" y="96031"/>
                  </a:lnTo>
                  <a:lnTo>
                    <a:pt x="301" y="89802"/>
                  </a:lnTo>
                  <a:lnTo>
                    <a:pt x="1494" y="83664"/>
                  </a:lnTo>
                  <a:lnTo>
                    <a:pt x="2289" y="77589"/>
                  </a:lnTo>
                  <a:lnTo>
                    <a:pt x="2819" y="71554"/>
                  </a:lnTo>
                  <a:lnTo>
                    <a:pt x="3173" y="65547"/>
                  </a:lnTo>
                  <a:lnTo>
                    <a:pt x="4400" y="60549"/>
                  </a:lnTo>
                  <a:lnTo>
                    <a:pt x="8410" y="52351"/>
                  </a:lnTo>
                  <a:lnTo>
                    <a:pt x="10854" y="42754"/>
                  </a:lnTo>
                  <a:lnTo>
                    <a:pt x="11506" y="37417"/>
                  </a:lnTo>
                  <a:lnTo>
                    <a:pt x="14875" y="28841"/>
                  </a:lnTo>
                  <a:lnTo>
                    <a:pt x="18688" y="21722"/>
                  </a:lnTo>
                  <a:lnTo>
                    <a:pt x="21827" y="12136"/>
                  </a:lnTo>
                  <a:lnTo>
                    <a:pt x="27608" y="4004"/>
                  </a:lnTo>
                  <a:lnTo>
                    <a:pt x="30265" y="487"/>
                  </a:lnTo>
                  <a:lnTo>
                    <a:pt x="35289" y="111"/>
                  </a:lnTo>
                  <a:lnTo>
                    <a:pt x="38322" y="0"/>
                  </a:lnTo>
                  <a:lnTo>
                    <a:pt x="38747" y="976"/>
                  </a:lnTo>
                  <a:lnTo>
                    <a:pt x="39220" y="4708"/>
                  </a:lnTo>
                  <a:lnTo>
                    <a:pt x="40338" y="7092"/>
                  </a:lnTo>
                  <a:lnTo>
                    <a:pt x="44226" y="12387"/>
                  </a:lnTo>
                  <a:lnTo>
                    <a:pt x="45660" y="16179"/>
                  </a:lnTo>
                  <a:lnTo>
                    <a:pt x="47253" y="25686"/>
                  </a:lnTo>
                  <a:lnTo>
                    <a:pt x="50607" y="36525"/>
                  </a:lnTo>
                  <a:lnTo>
                    <a:pt x="52890" y="42194"/>
                  </a:lnTo>
                  <a:lnTo>
                    <a:pt x="55405" y="47957"/>
                  </a:lnTo>
                  <a:lnTo>
                    <a:pt x="60845" y="59653"/>
                  </a:lnTo>
                  <a:lnTo>
                    <a:pt x="62692" y="65550"/>
                  </a:lnTo>
                  <a:lnTo>
                    <a:pt x="63924" y="71466"/>
                  </a:lnTo>
                  <a:lnTo>
                    <a:pt x="64745" y="77393"/>
                  </a:lnTo>
                  <a:lnTo>
                    <a:pt x="66285" y="83331"/>
                  </a:lnTo>
                  <a:lnTo>
                    <a:pt x="68303" y="89273"/>
                  </a:lnTo>
                  <a:lnTo>
                    <a:pt x="70641" y="95218"/>
                  </a:lnTo>
                  <a:lnTo>
                    <a:pt x="78153" y="102159"/>
                  </a:lnTo>
                  <a:lnTo>
                    <a:pt x="89114" y="109762"/>
                  </a:lnTo>
                  <a:lnTo>
                    <a:pt x="102374" y="117808"/>
                  </a:lnTo>
                  <a:lnTo>
                    <a:pt x="111215" y="125156"/>
                  </a:lnTo>
                  <a:lnTo>
                    <a:pt x="117108" y="132039"/>
                  </a:lnTo>
                  <a:lnTo>
                    <a:pt x="121037" y="138612"/>
                  </a:lnTo>
                  <a:lnTo>
                    <a:pt x="123656" y="145970"/>
                  </a:lnTo>
                  <a:lnTo>
                    <a:pt x="125403" y="153853"/>
                  </a:lnTo>
                  <a:lnTo>
                    <a:pt x="126567" y="162084"/>
                  </a:lnTo>
                  <a:lnTo>
                    <a:pt x="128335" y="169556"/>
                  </a:lnTo>
                  <a:lnTo>
                    <a:pt x="130506" y="176522"/>
                  </a:lnTo>
                  <a:lnTo>
                    <a:pt x="132946" y="183150"/>
                  </a:lnTo>
                  <a:lnTo>
                    <a:pt x="135564" y="189553"/>
                  </a:lnTo>
                  <a:lnTo>
                    <a:pt x="138302" y="195806"/>
                  </a:lnTo>
                  <a:lnTo>
                    <a:pt x="141120" y="201959"/>
                  </a:lnTo>
                  <a:lnTo>
                    <a:pt x="143990" y="209038"/>
                  </a:lnTo>
                  <a:lnTo>
                    <a:pt x="146896" y="216734"/>
                  </a:lnTo>
                  <a:lnTo>
                    <a:pt x="152771" y="233222"/>
                  </a:lnTo>
                  <a:lnTo>
                    <a:pt x="158689" y="250472"/>
                  </a:lnTo>
                  <a:lnTo>
                    <a:pt x="160663" y="258247"/>
                  </a:lnTo>
                  <a:lnTo>
                    <a:pt x="161980" y="265415"/>
                  </a:lnTo>
                  <a:lnTo>
                    <a:pt x="162858" y="272178"/>
                  </a:lnTo>
                  <a:lnTo>
                    <a:pt x="164435" y="278670"/>
                  </a:lnTo>
                  <a:lnTo>
                    <a:pt x="166479" y="284984"/>
                  </a:lnTo>
                  <a:lnTo>
                    <a:pt x="168834" y="291177"/>
                  </a:lnTo>
                  <a:lnTo>
                    <a:pt x="171396" y="297290"/>
                  </a:lnTo>
                  <a:lnTo>
                    <a:pt x="174096" y="303350"/>
                  </a:lnTo>
                  <a:lnTo>
                    <a:pt x="179742" y="315374"/>
                  </a:lnTo>
                  <a:lnTo>
                    <a:pt x="185559" y="327333"/>
                  </a:lnTo>
                  <a:lnTo>
                    <a:pt x="191452" y="336617"/>
                  </a:lnTo>
                  <a:lnTo>
                    <a:pt x="200333" y="34821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InkAnnotation161"/>
            <p:cNvSpPr/>
            <p:nvPr/>
          </p:nvSpPr>
          <p:spPr>
            <a:xfrm>
              <a:off x="2687835" y="3509367"/>
              <a:ext cx="160736" cy="8930"/>
            </a:xfrm>
            <a:custGeom>
              <a:avLst/>
              <a:gdLst/>
              <a:ahLst/>
              <a:cxnLst/>
              <a:rect l="0" t="0" r="0" b="0"/>
              <a:pathLst>
                <a:path w="160736" h="8930">
                  <a:moveTo>
                    <a:pt x="0" y="8929"/>
                  </a:moveTo>
                  <a:lnTo>
                    <a:pt x="7689" y="8929"/>
                  </a:lnTo>
                  <a:lnTo>
                    <a:pt x="10087" y="7937"/>
                  </a:lnTo>
                  <a:lnTo>
                    <a:pt x="13670" y="6283"/>
                  </a:lnTo>
                  <a:lnTo>
                    <a:pt x="18043" y="4189"/>
                  </a:lnTo>
                  <a:lnTo>
                    <a:pt x="21951" y="2792"/>
                  </a:lnTo>
                  <a:lnTo>
                    <a:pt x="25548" y="1861"/>
                  </a:lnTo>
                  <a:lnTo>
                    <a:pt x="28939" y="1241"/>
                  </a:lnTo>
                  <a:lnTo>
                    <a:pt x="33183" y="827"/>
                  </a:lnTo>
                  <a:lnTo>
                    <a:pt x="37997" y="551"/>
                  </a:lnTo>
                  <a:lnTo>
                    <a:pt x="47646" y="245"/>
                  </a:lnTo>
                  <a:lnTo>
                    <a:pt x="59648" y="72"/>
                  </a:lnTo>
                  <a:lnTo>
                    <a:pt x="122075" y="0"/>
                  </a:lnTo>
                  <a:lnTo>
                    <a:pt x="128016" y="992"/>
                  </a:lnTo>
                  <a:lnTo>
                    <a:pt x="133961" y="2646"/>
                  </a:lnTo>
                  <a:lnTo>
                    <a:pt x="139909" y="4740"/>
                  </a:lnTo>
                  <a:lnTo>
                    <a:pt x="144867" y="6137"/>
                  </a:lnTo>
                  <a:lnTo>
                    <a:pt x="149164" y="7068"/>
                  </a:lnTo>
                  <a:lnTo>
                    <a:pt x="160735" y="892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InkAnnotation162"/>
            <p:cNvSpPr/>
            <p:nvPr/>
          </p:nvSpPr>
          <p:spPr>
            <a:xfrm>
              <a:off x="3000375" y="3598664"/>
              <a:ext cx="26790" cy="169665"/>
            </a:xfrm>
            <a:custGeom>
              <a:avLst/>
              <a:gdLst/>
              <a:ahLst/>
              <a:cxnLst/>
              <a:rect l="0" t="0" r="0" b="0"/>
              <a:pathLst>
                <a:path w="26790" h="169665">
                  <a:moveTo>
                    <a:pt x="26789" y="0"/>
                  </a:moveTo>
                  <a:lnTo>
                    <a:pt x="26789" y="4740"/>
                  </a:lnTo>
                  <a:lnTo>
                    <a:pt x="25796" y="6136"/>
                  </a:lnTo>
                  <a:lnTo>
                    <a:pt x="24143" y="7068"/>
                  </a:lnTo>
                  <a:lnTo>
                    <a:pt x="22048" y="7688"/>
                  </a:lnTo>
                  <a:lnTo>
                    <a:pt x="20652" y="10086"/>
                  </a:lnTo>
                  <a:lnTo>
                    <a:pt x="19720" y="13669"/>
                  </a:lnTo>
                  <a:lnTo>
                    <a:pt x="19100" y="18042"/>
                  </a:lnTo>
                  <a:lnTo>
                    <a:pt x="18686" y="21950"/>
                  </a:lnTo>
                  <a:lnTo>
                    <a:pt x="18411" y="25547"/>
                  </a:lnTo>
                  <a:lnTo>
                    <a:pt x="18226" y="28938"/>
                  </a:lnTo>
                  <a:lnTo>
                    <a:pt x="17112" y="33182"/>
                  </a:lnTo>
                  <a:lnTo>
                    <a:pt x="15376" y="37996"/>
                  </a:lnTo>
                  <a:lnTo>
                    <a:pt x="13227" y="43190"/>
                  </a:lnTo>
                  <a:lnTo>
                    <a:pt x="11795" y="48637"/>
                  </a:lnTo>
                  <a:lnTo>
                    <a:pt x="10839" y="54252"/>
                  </a:lnTo>
                  <a:lnTo>
                    <a:pt x="10203" y="59981"/>
                  </a:lnTo>
                  <a:lnTo>
                    <a:pt x="9778" y="65784"/>
                  </a:lnTo>
                  <a:lnTo>
                    <a:pt x="9495" y="71637"/>
                  </a:lnTo>
                  <a:lnTo>
                    <a:pt x="9307" y="77523"/>
                  </a:lnTo>
                  <a:lnTo>
                    <a:pt x="8188" y="82440"/>
                  </a:lnTo>
                  <a:lnTo>
                    <a:pt x="6451" y="86710"/>
                  </a:lnTo>
                  <a:lnTo>
                    <a:pt x="4301" y="90549"/>
                  </a:lnTo>
                  <a:lnTo>
                    <a:pt x="2867" y="95092"/>
                  </a:lnTo>
                  <a:lnTo>
                    <a:pt x="1911" y="100105"/>
                  </a:lnTo>
                  <a:lnTo>
                    <a:pt x="1274" y="105432"/>
                  </a:lnTo>
                  <a:lnTo>
                    <a:pt x="849" y="110968"/>
                  </a:lnTo>
                  <a:lnTo>
                    <a:pt x="566" y="116642"/>
                  </a:lnTo>
                  <a:lnTo>
                    <a:pt x="167" y="131464"/>
                  </a:lnTo>
                  <a:lnTo>
                    <a:pt x="4" y="160670"/>
                  </a:lnTo>
                  <a:lnTo>
                    <a:pt x="0" y="16966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InkAnnotation163"/>
            <p:cNvSpPr/>
            <p:nvPr/>
          </p:nvSpPr>
          <p:spPr>
            <a:xfrm>
              <a:off x="3125390" y="3348632"/>
              <a:ext cx="196298" cy="275422"/>
            </a:xfrm>
            <a:custGeom>
              <a:avLst/>
              <a:gdLst/>
              <a:ahLst/>
              <a:cxnLst/>
              <a:rect l="0" t="0" r="0" b="0"/>
              <a:pathLst>
                <a:path w="196298" h="275422">
                  <a:moveTo>
                    <a:pt x="0" y="0"/>
                  </a:moveTo>
                  <a:lnTo>
                    <a:pt x="0" y="46398"/>
                  </a:lnTo>
                  <a:lnTo>
                    <a:pt x="4961" y="51768"/>
                  </a:lnTo>
                  <a:lnTo>
                    <a:pt x="13229" y="58324"/>
                  </a:lnTo>
                  <a:lnTo>
                    <a:pt x="23702" y="65672"/>
                  </a:lnTo>
                  <a:lnTo>
                    <a:pt x="30684" y="72555"/>
                  </a:lnTo>
                  <a:lnTo>
                    <a:pt x="35339" y="79128"/>
                  </a:lnTo>
                  <a:lnTo>
                    <a:pt x="38442" y="85494"/>
                  </a:lnTo>
                  <a:lnTo>
                    <a:pt x="39519" y="91723"/>
                  </a:lnTo>
                  <a:lnTo>
                    <a:pt x="39244" y="97859"/>
                  </a:lnTo>
                  <a:lnTo>
                    <a:pt x="38069" y="103935"/>
                  </a:lnTo>
                  <a:lnTo>
                    <a:pt x="37286" y="109970"/>
                  </a:lnTo>
                  <a:lnTo>
                    <a:pt x="36763" y="115977"/>
                  </a:lnTo>
                  <a:lnTo>
                    <a:pt x="36415" y="121967"/>
                  </a:lnTo>
                  <a:lnTo>
                    <a:pt x="36028" y="136559"/>
                  </a:lnTo>
                  <a:lnTo>
                    <a:pt x="35925" y="144617"/>
                  </a:lnTo>
                  <a:lnTo>
                    <a:pt x="34864" y="151974"/>
                  </a:lnTo>
                  <a:lnTo>
                    <a:pt x="33165" y="158863"/>
                  </a:lnTo>
                  <a:lnTo>
                    <a:pt x="31040" y="165440"/>
                  </a:lnTo>
                  <a:lnTo>
                    <a:pt x="29623" y="171809"/>
                  </a:lnTo>
                  <a:lnTo>
                    <a:pt x="28678" y="178039"/>
                  </a:lnTo>
                  <a:lnTo>
                    <a:pt x="28049" y="184177"/>
                  </a:lnTo>
                  <a:lnTo>
                    <a:pt x="27629" y="190254"/>
                  </a:lnTo>
                  <a:lnTo>
                    <a:pt x="27349" y="196289"/>
                  </a:lnTo>
                  <a:lnTo>
                    <a:pt x="26955" y="211618"/>
                  </a:lnTo>
                  <a:lnTo>
                    <a:pt x="26900" y="215493"/>
                  </a:lnTo>
                  <a:lnTo>
                    <a:pt x="27855" y="220061"/>
                  </a:lnTo>
                  <a:lnTo>
                    <a:pt x="29484" y="225090"/>
                  </a:lnTo>
                  <a:lnTo>
                    <a:pt x="31563" y="230427"/>
                  </a:lnTo>
                  <a:lnTo>
                    <a:pt x="33872" y="239004"/>
                  </a:lnTo>
                  <a:lnTo>
                    <a:pt x="34487" y="242679"/>
                  </a:lnTo>
                  <a:lnTo>
                    <a:pt x="36882" y="246122"/>
                  </a:lnTo>
                  <a:lnTo>
                    <a:pt x="40463" y="249410"/>
                  </a:lnTo>
                  <a:lnTo>
                    <a:pt x="44835" y="252593"/>
                  </a:lnTo>
                  <a:lnTo>
                    <a:pt x="48741" y="255708"/>
                  </a:lnTo>
                  <a:lnTo>
                    <a:pt x="52338" y="258777"/>
                  </a:lnTo>
                  <a:lnTo>
                    <a:pt x="55728" y="261815"/>
                  </a:lnTo>
                  <a:lnTo>
                    <a:pt x="59972" y="263840"/>
                  </a:lnTo>
                  <a:lnTo>
                    <a:pt x="64786" y="265190"/>
                  </a:lnTo>
                  <a:lnTo>
                    <a:pt x="69980" y="266091"/>
                  </a:lnTo>
                  <a:lnTo>
                    <a:pt x="74434" y="267683"/>
                  </a:lnTo>
                  <a:lnTo>
                    <a:pt x="78397" y="269737"/>
                  </a:lnTo>
                  <a:lnTo>
                    <a:pt x="82030" y="272098"/>
                  </a:lnTo>
                  <a:lnTo>
                    <a:pt x="86437" y="273672"/>
                  </a:lnTo>
                  <a:lnTo>
                    <a:pt x="91359" y="274722"/>
                  </a:lnTo>
                  <a:lnTo>
                    <a:pt x="96625" y="275421"/>
                  </a:lnTo>
                  <a:lnTo>
                    <a:pt x="102119" y="274896"/>
                  </a:lnTo>
                  <a:lnTo>
                    <a:pt x="107767" y="273553"/>
                  </a:lnTo>
                  <a:lnTo>
                    <a:pt x="113517" y="271665"/>
                  </a:lnTo>
                  <a:lnTo>
                    <a:pt x="119334" y="270407"/>
                  </a:lnTo>
                  <a:lnTo>
                    <a:pt x="125197" y="269568"/>
                  </a:lnTo>
                  <a:lnTo>
                    <a:pt x="131089" y="269009"/>
                  </a:lnTo>
                  <a:lnTo>
                    <a:pt x="137002" y="267644"/>
                  </a:lnTo>
                  <a:lnTo>
                    <a:pt x="142928" y="265742"/>
                  </a:lnTo>
                  <a:lnTo>
                    <a:pt x="148864" y="263482"/>
                  </a:lnTo>
                  <a:lnTo>
                    <a:pt x="153813" y="260982"/>
                  </a:lnTo>
                  <a:lnTo>
                    <a:pt x="158104" y="258324"/>
                  </a:lnTo>
                  <a:lnTo>
                    <a:pt x="161958" y="255560"/>
                  </a:lnTo>
                  <a:lnTo>
                    <a:pt x="165518" y="252725"/>
                  </a:lnTo>
                  <a:lnTo>
                    <a:pt x="168884" y="249843"/>
                  </a:lnTo>
                  <a:lnTo>
                    <a:pt x="172121" y="246929"/>
                  </a:lnTo>
                  <a:lnTo>
                    <a:pt x="178363" y="241046"/>
                  </a:lnTo>
                  <a:lnTo>
                    <a:pt x="190454" y="229184"/>
                  </a:lnTo>
                  <a:lnTo>
                    <a:pt x="192454" y="226212"/>
                  </a:lnTo>
                  <a:lnTo>
                    <a:pt x="194676" y="220262"/>
                  </a:lnTo>
                  <a:lnTo>
                    <a:pt x="195663" y="214312"/>
                  </a:lnTo>
                  <a:lnTo>
                    <a:pt x="196102" y="207366"/>
                  </a:lnTo>
                  <a:lnTo>
                    <a:pt x="196297" y="197665"/>
                  </a:lnTo>
                  <a:lnTo>
                    <a:pt x="195357" y="194285"/>
                  </a:lnTo>
                  <a:lnTo>
                    <a:pt x="193738" y="192031"/>
                  </a:lnTo>
                  <a:lnTo>
                    <a:pt x="189293" y="188535"/>
                  </a:lnTo>
                  <a:lnTo>
                    <a:pt x="184010" y="183674"/>
                  </a:lnTo>
                  <a:lnTo>
                    <a:pt x="175458" y="175358"/>
                  </a:lnTo>
                  <a:lnTo>
                    <a:pt x="171542" y="172468"/>
                  </a:lnTo>
                  <a:lnTo>
                    <a:pt x="166948" y="169549"/>
                  </a:lnTo>
                  <a:lnTo>
                    <a:pt x="161900" y="166611"/>
                  </a:lnTo>
                  <a:lnTo>
                    <a:pt x="157543" y="163660"/>
                  </a:lnTo>
                  <a:lnTo>
                    <a:pt x="153646" y="160700"/>
                  </a:lnTo>
                  <a:lnTo>
                    <a:pt x="150055" y="157735"/>
                  </a:lnTo>
                  <a:lnTo>
                    <a:pt x="146670" y="155759"/>
                  </a:lnTo>
                  <a:lnTo>
                    <a:pt x="143420" y="154441"/>
                  </a:lnTo>
                  <a:lnTo>
                    <a:pt x="140262" y="153562"/>
                  </a:lnTo>
                  <a:lnTo>
                    <a:pt x="137164" y="151984"/>
                  </a:lnTo>
                  <a:lnTo>
                    <a:pt x="131077" y="147585"/>
                  </a:lnTo>
                  <a:lnTo>
                    <a:pt x="125063" y="144968"/>
                  </a:lnTo>
                  <a:lnTo>
                    <a:pt x="122071" y="144271"/>
                  </a:lnTo>
                  <a:lnTo>
                    <a:pt x="116100" y="140849"/>
                  </a:lnTo>
                  <a:lnTo>
                    <a:pt x="108923" y="135309"/>
                  </a:lnTo>
                  <a:lnTo>
                    <a:pt x="108334" y="133862"/>
                  </a:lnTo>
                  <a:lnTo>
                    <a:pt x="107680" y="129609"/>
                  </a:lnTo>
                  <a:lnTo>
                    <a:pt x="108497" y="127086"/>
                  </a:lnTo>
                  <a:lnTo>
                    <a:pt x="112052" y="121636"/>
                  </a:lnTo>
                  <a:lnTo>
                    <a:pt x="114389" y="119786"/>
                  </a:lnTo>
                  <a:lnTo>
                    <a:pt x="116939" y="118553"/>
                  </a:lnTo>
                  <a:lnTo>
                    <a:pt x="119631" y="117730"/>
                  </a:lnTo>
                  <a:lnTo>
                    <a:pt x="125268" y="114171"/>
                  </a:lnTo>
                  <a:lnTo>
                    <a:pt x="131081" y="109282"/>
                  </a:lnTo>
                  <a:lnTo>
                    <a:pt x="136972" y="103801"/>
                  </a:lnTo>
                  <a:lnTo>
                    <a:pt x="145866" y="95138"/>
                  </a:lnTo>
                  <a:lnTo>
                    <a:pt x="149830" y="92199"/>
                  </a:lnTo>
                  <a:lnTo>
                    <a:pt x="154457" y="89247"/>
                  </a:lnTo>
                  <a:lnTo>
                    <a:pt x="159526" y="86287"/>
                  </a:lnTo>
                  <a:lnTo>
                    <a:pt x="159929" y="83322"/>
                  </a:lnTo>
                  <a:lnTo>
                    <a:pt x="157221" y="80353"/>
                  </a:lnTo>
                  <a:lnTo>
                    <a:pt x="152439" y="77381"/>
                  </a:lnTo>
                  <a:lnTo>
                    <a:pt x="150243" y="74408"/>
                  </a:lnTo>
                  <a:lnTo>
                    <a:pt x="149772" y="71434"/>
                  </a:lnTo>
                  <a:lnTo>
                    <a:pt x="150901" y="65483"/>
                  </a:lnTo>
                  <a:lnTo>
                    <a:pt x="151403" y="59531"/>
                  </a:lnTo>
                  <a:lnTo>
                    <a:pt x="152529" y="56555"/>
                  </a:lnTo>
                  <a:lnTo>
                    <a:pt x="156426" y="50602"/>
                  </a:lnTo>
                  <a:lnTo>
                    <a:pt x="158820" y="44649"/>
                  </a:lnTo>
                  <a:lnTo>
                    <a:pt x="160356" y="37483"/>
                  </a:lnTo>
                  <a:lnTo>
                    <a:pt x="159490" y="35902"/>
                  </a:lnTo>
                  <a:lnTo>
                    <a:pt x="153531" y="28938"/>
                  </a:lnTo>
                  <a:lnTo>
                    <a:pt x="148272" y="23445"/>
                  </a:lnTo>
                  <a:lnTo>
                    <a:pt x="139733" y="14774"/>
                  </a:lnTo>
                  <a:lnTo>
                    <a:pt x="135820" y="11834"/>
                  </a:lnTo>
                  <a:lnTo>
                    <a:pt x="131226" y="8881"/>
                  </a:lnTo>
                  <a:lnTo>
                    <a:pt x="126180" y="5921"/>
                  </a:lnTo>
                  <a:lnTo>
                    <a:pt x="120831" y="3948"/>
                  </a:lnTo>
                  <a:lnTo>
                    <a:pt x="115280" y="2632"/>
                  </a:lnTo>
                  <a:lnTo>
                    <a:pt x="109596" y="1754"/>
                  </a:lnTo>
                  <a:lnTo>
                    <a:pt x="103822" y="1170"/>
                  </a:lnTo>
                  <a:lnTo>
                    <a:pt x="97988" y="780"/>
                  </a:lnTo>
                  <a:lnTo>
                    <a:pt x="92114" y="520"/>
                  </a:lnTo>
                  <a:lnTo>
                    <a:pt x="80296" y="232"/>
                  </a:lnTo>
                  <a:lnTo>
                    <a:pt x="26789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InkAnnotation164"/>
            <p:cNvSpPr/>
            <p:nvPr/>
          </p:nvSpPr>
          <p:spPr>
            <a:xfrm>
              <a:off x="3384460" y="3616523"/>
              <a:ext cx="124894" cy="88916"/>
            </a:xfrm>
            <a:custGeom>
              <a:avLst/>
              <a:gdLst/>
              <a:ahLst/>
              <a:cxnLst/>
              <a:rect l="0" t="0" r="0" b="0"/>
              <a:pathLst>
                <a:path w="124894" h="88916">
                  <a:moveTo>
                    <a:pt x="8821" y="0"/>
                  </a:moveTo>
                  <a:lnTo>
                    <a:pt x="8821" y="29888"/>
                  </a:lnTo>
                  <a:lnTo>
                    <a:pt x="7828" y="32824"/>
                  </a:lnTo>
                  <a:lnTo>
                    <a:pt x="6175" y="35773"/>
                  </a:lnTo>
                  <a:lnTo>
                    <a:pt x="4080" y="38732"/>
                  </a:lnTo>
                  <a:lnTo>
                    <a:pt x="2684" y="41696"/>
                  </a:lnTo>
                  <a:lnTo>
                    <a:pt x="1753" y="44665"/>
                  </a:lnTo>
                  <a:lnTo>
                    <a:pt x="1132" y="47635"/>
                  </a:lnTo>
                  <a:lnTo>
                    <a:pt x="719" y="50608"/>
                  </a:lnTo>
                  <a:lnTo>
                    <a:pt x="443" y="53583"/>
                  </a:lnTo>
                  <a:lnTo>
                    <a:pt x="259" y="56558"/>
                  </a:lnTo>
                  <a:lnTo>
                    <a:pt x="55" y="62509"/>
                  </a:lnTo>
                  <a:lnTo>
                    <a:pt x="0" y="65485"/>
                  </a:lnTo>
                  <a:lnTo>
                    <a:pt x="956" y="68461"/>
                  </a:lnTo>
                  <a:lnTo>
                    <a:pt x="2585" y="71438"/>
                  </a:lnTo>
                  <a:lnTo>
                    <a:pt x="8456" y="79844"/>
                  </a:lnTo>
                  <a:lnTo>
                    <a:pt x="11304" y="82781"/>
                  </a:lnTo>
                  <a:lnTo>
                    <a:pt x="13453" y="84953"/>
                  </a:lnTo>
                  <a:lnTo>
                    <a:pt x="15878" y="86400"/>
                  </a:lnTo>
                  <a:lnTo>
                    <a:pt x="18486" y="87366"/>
                  </a:lnTo>
                  <a:lnTo>
                    <a:pt x="21218" y="88010"/>
                  </a:lnTo>
                  <a:lnTo>
                    <a:pt x="24031" y="88438"/>
                  </a:lnTo>
                  <a:lnTo>
                    <a:pt x="26898" y="88725"/>
                  </a:lnTo>
                  <a:lnTo>
                    <a:pt x="29802" y="88915"/>
                  </a:lnTo>
                  <a:lnTo>
                    <a:pt x="32730" y="88050"/>
                  </a:lnTo>
                  <a:lnTo>
                    <a:pt x="35675" y="86481"/>
                  </a:lnTo>
                  <a:lnTo>
                    <a:pt x="38629" y="84443"/>
                  </a:lnTo>
                  <a:lnTo>
                    <a:pt x="41592" y="83084"/>
                  </a:lnTo>
                  <a:lnTo>
                    <a:pt x="44558" y="82179"/>
                  </a:lnTo>
                  <a:lnTo>
                    <a:pt x="47529" y="81574"/>
                  </a:lnTo>
                  <a:lnTo>
                    <a:pt x="51493" y="81172"/>
                  </a:lnTo>
                  <a:lnTo>
                    <a:pt x="56121" y="80904"/>
                  </a:lnTo>
                  <a:lnTo>
                    <a:pt x="61190" y="80725"/>
                  </a:lnTo>
                  <a:lnTo>
                    <a:pt x="65562" y="79614"/>
                  </a:lnTo>
                  <a:lnTo>
                    <a:pt x="69469" y="77880"/>
                  </a:lnTo>
                  <a:lnTo>
                    <a:pt x="73065" y="75733"/>
                  </a:lnTo>
                  <a:lnTo>
                    <a:pt x="76455" y="73309"/>
                  </a:lnTo>
                  <a:lnTo>
                    <a:pt x="79707" y="70700"/>
                  </a:lnTo>
                  <a:lnTo>
                    <a:pt x="82868" y="67969"/>
                  </a:lnTo>
                  <a:lnTo>
                    <a:pt x="85966" y="65156"/>
                  </a:lnTo>
                  <a:lnTo>
                    <a:pt x="92056" y="59385"/>
                  </a:lnTo>
                  <a:lnTo>
                    <a:pt x="95069" y="57450"/>
                  </a:lnTo>
                  <a:lnTo>
                    <a:pt x="98069" y="56159"/>
                  </a:lnTo>
                  <a:lnTo>
                    <a:pt x="101062" y="55299"/>
                  </a:lnTo>
                  <a:lnTo>
                    <a:pt x="104049" y="53733"/>
                  </a:lnTo>
                  <a:lnTo>
                    <a:pt x="107033" y="51697"/>
                  </a:lnTo>
                  <a:lnTo>
                    <a:pt x="110015" y="49347"/>
                  </a:lnTo>
                  <a:lnTo>
                    <a:pt x="112994" y="46789"/>
                  </a:lnTo>
                  <a:lnTo>
                    <a:pt x="115973" y="44091"/>
                  </a:lnTo>
                  <a:lnTo>
                    <a:pt x="118951" y="41300"/>
                  </a:lnTo>
                  <a:lnTo>
                    <a:pt x="120936" y="38448"/>
                  </a:lnTo>
                  <a:lnTo>
                    <a:pt x="122260" y="35553"/>
                  </a:lnTo>
                  <a:lnTo>
                    <a:pt x="123142" y="32632"/>
                  </a:lnTo>
                  <a:lnTo>
                    <a:pt x="123730" y="29692"/>
                  </a:lnTo>
                  <a:lnTo>
                    <a:pt x="124122" y="26740"/>
                  </a:lnTo>
                  <a:lnTo>
                    <a:pt x="124752" y="19613"/>
                  </a:lnTo>
                  <a:lnTo>
                    <a:pt x="124804" y="18037"/>
                  </a:lnTo>
                  <a:lnTo>
                    <a:pt x="124893" y="10325"/>
                  </a:lnTo>
                  <a:lnTo>
                    <a:pt x="123906" y="8867"/>
                  </a:lnTo>
                  <a:lnTo>
                    <a:pt x="122255" y="6904"/>
                  </a:lnTo>
                  <a:lnTo>
                    <a:pt x="117218" y="1363"/>
                  </a:lnTo>
                  <a:lnTo>
                    <a:pt x="114819" y="909"/>
                  </a:lnTo>
                  <a:lnTo>
                    <a:pt x="111237" y="606"/>
                  </a:lnTo>
                  <a:lnTo>
                    <a:pt x="102956" y="269"/>
                  </a:lnTo>
                  <a:lnTo>
                    <a:pt x="95969" y="120"/>
                  </a:lnTo>
                  <a:lnTo>
                    <a:pt x="53469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InkAnnotation165"/>
            <p:cNvSpPr/>
            <p:nvPr/>
          </p:nvSpPr>
          <p:spPr>
            <a:xfrm>
              <a:off x="1696640" y="3286137"/>
              <a:ext cx="348259" cy="357174"/>
            </a:xfrm>
            <a:custGeom>
              <a:avLst/>
              <a:gdLst/>
              <a:ahLst/>
              <a:cxnLst/>
              <a:rect l="0" t="0" r="0" b="0"/>
              <a:pathLst>
                <a:path w="348259" h="357174">
                  <a:moveTo>
                    <a:pt x="0" y="223228"/>
                  </a:moveTo>
                  <a:lnTo>
                    <a:pt x="13302" y="209925"/>
                  </a:lnTo>
                  <a:lnTo>
                    <a:pt x="14822" y="206422"/>
                  </a:lnTo>
                  <a:lnTo>
                    <a:pt x="16509" y="197238"/>
                  </a:lnTo>
                  <a:lnTo>
                    <a:pt x="19905" y="189187"/>
                  </a:lnTo>
                  <a:lnTo>
                    <a:pt x="27396" y="179076"/>
                  </a:lnTo>
                  <a:lnTo>
                    <a:pt x="35899" y="169797"/>
                  </a:lnTo>
                  <a:lnTo>
                    <a:pt x="41752" y="162770"/>
                  </a:lnTo>
                  <a:lnTo>
                    <a:pt x="47660" y="153032"/>
                  </a:lnTo>
                  <a:lnTo>
                    <a:pt x="47649" y="148649"/>
                  </a:lnTo>
                  <a:lnTo>
                    <a:pt x="45656" y="144736"/>
                  </a:lnTo>
                  <a:lnTo>
                    <a:pt x="42344" y="141134"/>
                  </a:lnTo>
                  <a:lnTo>
                    <a:pt x="41128" y="136749"/>
                  </a:lnTo>
                  <a:lnTo>
                    <a:pt x="41309" y="131841"/>
                  </a:lnTo>
                  <a:lnTo>
                    <a:pt x="44157" y="121096"/>
                  </a:lnTo>
                  <a:lnTo>
                    <a:pt x="46305" y="115452"/>
                  </a:lnTo>
                  <a:lnTo>
                    <a:pt x="48730" y="109706"/>
                  </a:lnTo>
                  <a:lnTo>
                    <a:pt x="51338" y="103890"/>
                  </a:lnTo>
                  <a:lnTo>
                    <a:pt x="56882" y="92137"/>
                  </a:lnTo>
                  <a:lnTo>
                    <a:pt x="62653" y="82944"/>
                  </a:lnTo>
                  <a:lnTo>
                    <a:pt x="65582" y="79104"/>
                  </a:lnTo>
                  <a:lnTo>
                    <a:pt x="67533" y="74559"/>
                  </a:lnTo>
                  <a:lnTo>
                    <a:pt x="69703" y="64218"/>
                  </a:lnTo>
                  <a:lnTo>
                    <a:pt x="73312" y="55653"/>
                  </a:lnTo>
                  <a:lnTo>
                    <a:pt x="78224" y="47547"/>
                  </a:lnTo>
                  <a:lnTo>
                    <a:pt x="83714" y="37330"/>
                  </a:lnTo>
                  <a:lnTo>
                    <a:pt x="86816" y="28820"/>
                  </a:lnTo>
                  <a:lnTo>
                    <a:pt x="87643" y="25162"/>
                  </a:lnTo>
                  <a:lnTo>
                    <a:pt x="91208" y="18451"/>
                  </a:lnTo>
                  <a:lnTo>
                    <a:pt x="98793" y="9095"/>
                  </a:lnTo>
                  <a:lnTo>
                    <a:pt x="101581" y="6058"/>
                  </a:lnTo>
                  <a:lnTo>
                    <a:pt x="104431" y="4034"/>
                  </a:lnTo>
                  <a:lnTo>
                    <a:pt x="114355" y="519"/>
                  </a:lnTo>
                  <a:lnTo>
                    <a:pt x="122873" y="91"/>
                  </a:lnTo>
                  <a:lnTo>
                    <a:pt x="137032" y="0"/>
                  </a:lnTo>
                  <a:lnTo>
                    <a:pt x="139972" y="987"/>
                  </a:lnTo>
                  <a:lnTo>
                    <a:pt x="145884" y="4730"/>
                  </a:lnTo>
                  <a:lnTo>
                    <a:pt x="154791" y="12416"/>
                  </a:lnTo>
                  <a:lnTo>
                    <a:pt x="160739" y="20723"/>
                  </a:lnTo>
                  <a:lnTo>
                    <a:pt x="166690" y="31031"/>
                  </a:lnTo>
                  <a:lnTo>
                    <a:pt x="172642" y="42226"/>
                  </a:lnTo>
                  <a:lnTo>
                    <a:pt x="190500" y="77426"/>
                  </a:lnTo>
                  <a:lnTo>
                    <a:pt x="193477" y="84355"/>
                  </a:lnTo>
                  <a:lnTo>
                    <a:pt x="196453" y="91950"/>
                  </a:lnTo>
                  <a:lnTo>
                    <a:pt x="199430" y="99991"/>
                  </a:lnTo>
                  <a:lnTo>
                    <a:pt x="207367" y="108327"/>
                  </a:lnTo>
                  <a:lnTo>
                    <a:pt x="218612" y="116862"/>
                  </a:lnTo>
                  <a:lnTo>
                    <a:pt x="232062" y="125528"/>
                  </a:lnTo>
                  <a:lnTo>
                    <a:pt x="242020" y="134282"/>
                  </a:lnTo>
                  <a:lnTo>
                    <a:pt x="249652" y="143095"/>
                  </a:lnTo>
                  <a:lnTo>
                    <a:pt x="255731" y="151946"/>
                  </a:lnTo>
                  <a:lnTo>
                    <a:pt x="260777" y="160824"/>
                  </a:lnTo>
                  <a:lnTo>
                    <a:pt x="265132" y="169719"/>
                  </a:lnTo>
                  <a:lnTo>
                    <a:pt x="272618" y="186548"/>
                  </a:lnTo>
                  <a:lnTo>
                    <a:pt x="279252" y="200642"/>
                  </a:lnTo>
                  <a:lnTo>
                    <a:pt x="282410" y="208171"/>
                  </a:lnTo>
                  <a:lnTo>
                    <a:pt x="285508" y="216166"/>
                  </a:lnTo>
                  <a:lnTo>
                    <a:pt x="291596" y="232988"/>
                  </a:lnTo>
                  <a:lnTo>
                    <a:pt x="306572" y="276915"/>
                  </a:lnTo>
                  <a:lnTo>
                    <a:pt x="309553" y="284817"/>
                  </a:lnTo>
                  <a:lnTo>
                    <a:pt x="312533" y="292068"/>
                  </a:lnTo>
                  <a:lnTo>
                    <a:pt x="315511" y="298887"/>
                  </a:lnTo>
                  <a:lnTo>
                    <a:pt x="321467" y="311755"/>
                  </a:lnTo>
                  <a:lnTo>
                    <a:pt x="333375" y="336186"/>
                  </a:lnTo>
                  <a:lnTo>
                    <a:pt x="339328" y="345530"/>
                  </a:lnTo>
                  <a:lnTo>
                    <a:pt x="348258" y="35717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InkAnnotation166"/>
            <p:cNvSpPr/>
            <p:nvPr/>
          </p:nvSpPr>
          <p:spPr>
            <a:xfrm>
              <a:off x="1723429" y="3473684"/>
              <a:ext cx="223243" cy="35683"/>
            </a:xfrm>
            <a:custGeom>
              <a:avLst/>
              <a:gdLst/>
              <a:ahLst/>
              <a:cxnLst/>
              <a:rect l="0" t="0" r="0" b="0"/>
              <a:pathLst>
                <a:path w="223243" h="35683">
                  <a:moveTo>
                    <a:pt x="0" y="35682"/>
                  </a:moveTo>
                  <a:lnTo>
                    <a:pt x="4741" y="30942"/>
                  </a:lnTo>
                  <a:lnTo>
                    <a:pt x="6137" y="28553"/>
                  </a:lnTo>
                  <a:lnTo>
                    <a:pt x="7068" y="25969"/>
                  </a:lnTo>
                  <a:lnTo>
                    <a:pt x="7688" y="23253"/>
                  </a:lnTo>
                  <a:lnTo>
                    <a:pt x="10087" y="20451"/>
                  </a:lnTo>
                  <a:lnTo>
                    <a:pt x="13670" y="17591"/>
                  </a:lnTo>
                  <a:lnTo>
                    <a:pt x="18043" y="14691"/>
                  </a:lnTo>
                  <a:lnTo>
                    <a:pt x="22943" y="12759"/>
                  </a:lnTo>
                  <a:lnTo>
                    <a:pt x="28194" y="11471"/>
                  </a:lnTo>
                  <a:lnTo>
                    <a:pt x="33679" y="10611"/>
                  </a:lnTo>
                  <a:lnTo>
                    <a:pt x="39319" y="9046"/>
                  </a:lnTo>
                  <a:lnTo>
                    <a:pt x="45065" y="7011"/>
                  </a:lnTo>
                  <a:lnTo>
                    <a:pt x="50879" y="4662"/>
                  </a:lnTo>
                  <a:lnTo>
                    <a:pt x="58724" y="3096"/>
                  </a:lnTo>
                  <a:lnTo>
                    <a:pt x="67923" y="2052"/>
                  </a:lnTo>
                  <a:lnTo>
                    <a:pt x="78024" y="1356"/>
                  </a:lnTo>
                  <a:lnTo>
                    <a:pt x="88727" y="891"/>
                  </a:lnTo>
                  <a:lnTo>
                    <a:pt x="111203" y="376"/>
                  </a:lnTo>
                  <a:lnTo>
                    <a:pt x="176924" y="0"/>
                  </a:lnTo>
                  <a:lnTo>
                    <a:pt x="186410" y="980"/>
                  </a:lnTo>
                  <a:lnTo>
                    <a:pt x="195711" y="2625"/>
                  </a:lnTo>
                  <a:lnTo>
                    <a:pt x="223242" y="889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InkAnnotation167"/>
            <p:cNvSpPr/>
            <p:nvPr/>
          </p:nvSpPr>
          <p:spPr>
            <a:xfrm>
              <a:off x="2143125" y="3555288"/>
              <a:ext cx="214108" cy="266617"/>
            </a:xfrm>
            <a:custGeom>
              <a:avLst/>
              <a:gdLst/>
              <a:ahLst/>
              <a:cxnLst/>
              <a:rect l="0" t="0" r="0" b="0"/>
              <a:pathLst>
                <a:path w="214108" h="266617">
                  <a:moveTo>
                    <a:pt x="0" y="25514"/>
                  </a:moveTo>
                  <a:lnTo>
                    <a:pt x="0" y="17826"/>
                  </a:lnTo>
                  <a:lnTo>
                    <a:pt x="991" y="17412"/>
                  </a:lnTo>
                  <a:lnTo>
                    <a:pt x="4740" y="16952"/>
                  </a:lnTo>
                  <a:lnTo>
                    <a:pt x="7128" y="15838"/>
                  </a:lnTo>
                  <a:lnTo>
                    <a:pt x="12428" y="11953"/>
                  </a:lnTo>
                  <a:lnTo>
                    <a:pt x="16223" y="10521"/>
                  </a:lnTo>
                  <a:lnTo>
                    <a:pt x="20737" y="9565"/>
                  </a:lnTo>
                  <a:lnTo>
                    <a:pt x="25731" y="8928"/>
                  </a:lnTo>
                  <a:lnTo>
                    <a:pt x="31044" y="8504"/>
                  </a:lnTo>
                  <a:lnTo>
                    <a:pt x="36571" y="8221"/>
                  </a:lnTo>
                  <a:lnTo>
                    <a:pt x="42240" y="8032"/>
                  </a:lnTo>
                  <a:lnTo>
                    <a:pt x="48004" y="6914"/>
                  </a:lnTo>
                  <a:lnTo>
                    <a:pt x="53830" y="5177"/>
                  </a:lnTo>
                  <a:lnTo>
                    <a:pt x="59699" y="3026"/>
                  </a:lnTo>
                  <a:lnTo>
                    <a:pt x="66588" y="1592"/>
                  </a:lnTo>
                  <a:lnTo>
                    <a:pt x="74158" y="637"/>
                  </a:lnTo>
                  <a:lnTo>
                    <a:pt x="82181" y="0"/>
                  </a:lnTo>
                  <a:lnTo>
                    <a:pt x="89513" y="567"/>
                  </a:lnTo>
                  <a:lnTo>
                    <a:pt x="96386" y="1937"/>
                  </a:lnTo>
                  <a:lnTo>
                    <a:pt x="102953" y="3843"/>
                  </a:lnTo>
                  <a:lnTo>
                    <a:pt x="110307" y="5114"/>
                  </a:lnTo>
                  <a:lnTo>
                    <a:pt x="118186" y="5961"/>
                  </a:lnTo>
                  <a:lnTo>
                    <a:pt x="126415" y="6526"/>
                  </a:lnTo>
                  <a:lnTo>
                    <a:pt x="134878" y="7894"/>
                  </a:lnTo>
                  <a:lnTo>
                    <a:pt x="143497" y="9799"/>
                  </a:lnTo>
                  <a:lnTo>
                    <a:pt x="152219" y="12061"/>
                  </a:lnTo>
                  <a:lnTo>
                    <a:pt x="160018" y="13569"/>
                  </a:lnTo>
                  <a:lnTo>
                    <a:pt x="167202" y="14574"/>
                  </a:lnTo>
                  <a:lnTo>
                    <a:pt x="173976" y="15244"/>
                  </a:lnTo>
                  <a:lnTo>
                    <a:pt x="180475" y="16683"/>
                  </a:lnTo>
                  <a:lnTo>
                    <a:pt x="186794" y="18634"/>
                  </a:lnTo>
                  <a:lnTo>
                    <a:pt x="192989" y="20928"/>
                  </a:lnTo>
                  <a:lnTo>
                    <a:pt x="198113" y="23449"/>
                  </a:lnTo>
                  <a:lnTo>
                    <a:pt x="202520" y="26122"/>
                  </a:lnTo>
                  <a:lnTo>
                    <a:pt x="206451" y="28896"/>
                  </a:lnTo>
                  <a:lnTo>
                    <a:pt x="209071" y="31737"/>
                  </a:lnTo>
                  <a:lnTo>
                    <a:pt x="210818" y="34624"/>
                  </a:lnTo>
                  <a:lnTo>
                    <a:pt x="212759" y="40477"/>
                  </a:lnTo>
                  <a:lnTo>
                    <a:pt x="213622" y="46386"/>
                  </a:lnTo>
                  <a:lnTo>
                    <a:pt x="214005" y="52319"/>
                  </a:lnTo>
                  <a:lnTo>
                    <a:pt x="214107" y="55290"/>
                  </a:lnTo>
                  <a:lnTo>
                    <a:pt x="213183" y="58263"/>
                  </a:lnTo>
                  <a:lnTo>
                    <a:pt x="209511" y="64213"/>
                  </a:lnTo>
                  <a:lnTo>
                    <a:pt x="207142" y="68180"/>
                  </a:lnTo>
                  <a:lnTo>
                    <a:pt x="204571" y="72810"/>
                  </a:lnTo>
                  <a:lnTo>
                    <a:pt x="201865" y="77880"/>
                  </a:lnTo>
                  <a:lnTo>
                    <a:pt x="196212" y="86161"/>
                  </a:lnTo>
                  <a:lnTo>
                    <a:pt x="193315" y="89758"/>
                  </a:lnTo>
                  <a:lnTo>
                    <a:pt x="189400" y="94140"/>
                  </a:lnTo>
                  <a:lnTo>
                    <a:pt x="179758" y="104301"/>
                  </a:lnTo>
                  <a:lnTo>
                    <a:pt x="163173" y="121178"/>
                  </a:lnTo>
                  <a:lnTo>
                    <a:pt x="158391" y="126993"/>
                  </a:lnTo>
                  <a:lnTo>
                    <a:pt x="154211" y="132855"/>
                  </a:lnTo>
                  <a:lnTo>
                    <a:pt x="150433" y="138746"/>
                  </a:lnTo>
                  <a:lnTo>
                    <a:pt x="145929" y="144659"/>
                  </a:lnTo>
                  <a:lnTo>
                    <a:pt x="140942" y="150585"/>
                  </a:lnTo>
                  <a:lnTo>
                    <a:pt x="135633" y="156519"/>
                  </a:lnTo>
                  <a:lnTo>
                    <a:pt x="130109" y="161468"/>
                  </a:lnTo>
                  <a:lnTo>
                    <a:pt x="124442" y="165760"/>
                  </a:lnTo>
                  <a:lnTo>
                    <a:pt x="118680" y="169612"/>
                  </a:lnTo>
                  <a:lnTo>
                    <a:pt x="113846" y="174166"/>
                  </a:lnTo>
                  <a:lnTo>
                    <a:pt x="109632" y="179186"/>
                  </a:lnTo>
                  <a:lnTo>
                    <a:pt x="105830" y="184517"/>
                  </a:lnTo>
                  <a:lnTo>
                    <a:pt x="102303" y="189062"/>
                  </a:lnTo>
                  <a:lnTo>
                    <a:pt x="95739" y="196760"/>
                  </a:lnTo>
                  <a:lnTo>
                    <a:pt x="93591" y="201194"/>
                  </a:lnTo>
                  <a:lnTo>
                    <a:pt x="92159" y="206134"/>
                  </a:lnTo>
                  <a:lnTo>
                    <a:pt x="91205" y="211412"/>
                  </a:lnTo>
                  <a:lnTo>
                    <a:pt x="90569" y="215923"/>
                  </a:lnTo>
                  <a:lnTo>
                    <a:pt x="89862" y="223580"/>
                  </a:lnTo>
                  <a:lnTo>
                    <a:pt x="90665" y="227012"/>
                  </a:lnTo>
                  <a:lnTo>
                    <a:pt x="94204" y="233470"/>
                  </a:lnTo>
                  <a:lnTo>
                    <a:pt x="99084" y="239647"/>
                  </a:lnTo>
                  <a:lnTo>
                    <a:pt x="101775" y="242684"/>
                  </a:lnTo>
                  <a:lnTo>
                    <a:pt x="105553" y="245700"/>
                  </a:lnTo>
                  <a:lnTo>
                    <a:pt x="110056" y="248703"/>
                  </a:lnTo>
                  <a:lnTo>
                    <a:pt x="115042" y="251698"/>
                  </a:lnTo>
                  <a:lnTo>
                    <a:pt x="120351" y="254686"/>
                  </a:lnTo>
                  <a:lnTo>
                    <a:pt x="131541" y="260652"/>
                  </a:lnTo>
                  <a:lnTo>
                    <a:pt x="136311" y="262640"/>
                  </a:lnTo>
                  <a:lnTo>
                    <a:pt x="140483" y="263966"/>
                  </a:lnTo>
                  <a:lnTo>
                    <a:pt x="151804" y="26661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InkAnnotation168"/>
            <p:cNvSpPr/>
            <p:nvPr/>
          </p:nvSpPr>
          <p:spPr>
            <a:xfrm>
              <a:off x="2290556" y="3330782"/>
              <a:ext cx="209598" cy="205369"/>
            </a:xfrm>
            <a:custGeom>
              <a:avLst/>
              <a:gdLst/>
              <a:ahLst/>
              <a:cxnLst/>
              <a:rect l="0" t="0" r="0" b="0"/>
              <a:pathLst>
                <a:path w="209598" h="205369">
                  <a:moveTo>
                    <a:pt x="13303" y="53568"/>
                  </a:moveTo>
                  <a:lnTo>
                    <a:pt x="13303" y="58308"/>
                  </a:lnTo>
                  <a:lnTo>
                    <a:pt x="12310" y="60697"/>
                  </a:lnTo>
                  <a:lnTo>
                    <a:pt x="8562" y="65997"/>
                  </a:lnTo>
                  <a:lnTo>
                    <a:pt x="7166" y="68799"/>
                  </a:lnTo>
                  <a:lnTo>
                    <a:pt x="5615" y="74558"/>
                  </a:lnTo>
                  <a:lnTo>
                    <a:pt x="2279" y="80425"/>
                  </a:lnTo>
                  <a:lnTo>
                    <a:pt x="0" y="83379"/>
                  </a:lnTo>
                  <a:lnTo>
                    <a:pt x="3443" y="87332"/>
                  </a:lnTo>
                  <a:lnTo>
                    <a:pt x="10698" y="91953"/>
                  </a:lnTo>
                  <a:lnTo>
                    <a:pt x="20496" y="97017"/>
                  </a:lnTo>
                  <a:lnTo>
                    <a:pt x="27028" y="102377"/>
                  </a:lnTo>
                  <a:lnTo>
                    <a:pt x="31383" y="107936"/>
                  </a:lnTo>
                  <a:lnTo>
                    <a:pt x="34286" y="113625"/>
                  </a:lnTo>
                  <a:lnTo>
                    <a:pt x="36221" y="118411"/>
                  </a:lnTo>
                  <a:lnTo>
                    <a:pt x="37511" y="122594"/>
                  </a:lnTo>
                  <a:lnTo>
                    <a:pt x="38371" y="126374"/>
                  </a:lnTo>
                  <a:lnTo>
                    <a:pt x="38945" y="130878"/>
                  </a:lnTo>
                  <a:lnTo>
                    <a:pt x="39327" y="135866"/>
                  </a:lnTo>
                  <a:lnTo>
                    <a:pt x="39582" y="141175"/>
                  </a:lnTo>
                  <a:lnTo>
                    <a:pt x="39865" y="152367"/>
                  </a:lnTo>
                  <a:lnTo>
                    <a:pt x="40047" y="170979"/>
                  </a:lnTo>
                  <a:lnTo>
                    <a:pt x="41054" y="174506"/>
                  </a:lnTo>
                  <a:lnTo>
                    <a:pt x="42718" y="177850"/>
                  </a:lnTo>
                  <a:lnTo>
                    <a:pt x="44819" y="181071"/>
                  </a:lnTo>
                  <a:lnTo>
                    <a:pt x="47154" y="187296"/>
                  </a:lnTo>
                  <a:lnTo>
                    <a:pt x="47776" y="190344"/>
                  </a:lnTo>
                  <a:lnTo>
                    <a:pt x="51114" y="196379"/>
                  </a:lnTo>
                  <a:lnTo>
                    <a:pt x="53393" y="199376"/>
                  </a:lnTo>
                  <a:lnTo>
                    <a:pt x="55905" y="201375"/>
                  </a:lnTo>
                  <a:lnTo>
                    <a:pt x="58571" y="202708"/>
                  </a:lnTo>
                  <a:lnTo>
                    <a:pt x="61341" y="203596"/>
                  </a:lnTo>
                  <a:lnTo>
                    <a:pt x="65172" y="204188"/>
                  </a:lnTo>
                  <a:lnTo>
                    <a:pt x="69710" y="204583"/>
                  </a:lnTo>
                  <a:lnTo>
                    <a:pt x="74720" y="204845"/>
                  </a:lnTo>
                  <a:lnTo>
                    <a:pt x="85579" y="205138"/>
                  </a:lnTo>
                  <a:lnTo>
                    <a:pt x="135724" y="205368"/>
                  </a:lnTo>
                  <a:lnTo>
                    <a:pt x="141550" y="204378"/>
                  </a:lnTo>
                  <a:lnTo>
                    <a:pt x="147418" y="202724"/>
                  </a:lnTo>
                  <a:lnTo>
                    <a:pt x="153314" y="200631"/>
                  </a:lnTo>
                  <a:lnTo>
                    <a:pt x="159230" y="198243"/>
                  </a:lnTo>
                  <a:lnTo>
                    <a:pt x="165158" y="195658"/>
                  </a:lnTo>
                  <a:lnTo>
                    <a:pt x="171094" y="192943"/>
                  </a:lnTo>
                  <a:lnTo>
                    <a:pt x="176044" y="190141"/>
                  </a:lnTo>
                  <a:lnTo>
                    <a:pt x="180336" y="187281"/>
                  </a:lnTo>
                  <a:lnTo>
                    <a:pt x="184190" y="184381"/>
                  </a:lnTo>
                  <a:lnTo>
                    <a:pt x="187751" y="181456"/>
                  </a:lnTo>
                  <a:lnTo>
                    <a:pt x="191117" y="178515"/>
                  </a:lnTo>
                  <a:lnTo>
                    <a:pt x="194353" y="175561"/>
                  </a:lnTo>
                  <a:lnTo>
                    <a:pt x="197503" y="173592"/>
                  </a:lnTo>
                  <a:lnTo>
                    <a:pt x="203649" y="171404"/>
                  </a:lnTo>
                  <a:lnTo>
                    <a:pt x="205684" y="169828"/>
                  </a:lnTo>
                  <a:lnTo>
                    <a:pt x="207041" y="167786"/>
                  </a:lnTo>
                  <a:lnTo>
                    <a:pt x="208549" y="162870"/>
                  </a:lnTo>
                  <a:lnTo>
                    <a:pt x="209220" y="157378"/>
                  </a:lnTo>
                  <a:lnTo>
                    <a:pt x="209597" y="153449"/>
                  </a:lnTo>
                  <a:lnTo>
                    <a:pt x="207039" y="149884"/>
                  </a:lnTo>
                  <a:lnTo>
                    <a:pt x="204969" y="147544"/>
                  </a:lnTo>
                  <a:lnTo>
                    <a:pt x="202595" y="145984"/>
                  </a:lnTo>
                  <a:lnTo>
                    <a:pt x="197313" y="144251"/>
                  </a:lnTo>
                  <a:lnTo>
                    <a:pt x="191658" y="140835"/>
                  </a:lnTo>
                  <a:lnTo>
                    <a:pt x="188761" y="138535"/>
                  </a:lnTo>
                  <a:lnTo>
                    <a:pt x="184846" y="137002"/>
                  </a:lnTo>
                  <a:lnTo>
                    <a:pt x="180250" y="135979"/>
                  </a:lnTo>
                  <a:lnTo>
                    <a:pt x="175202" y="135298"/>
                  </a:lnTo>
                  <a:lnTo>
                    <a:pt x="169853" y="133851"/>
                  </a:lnTo>
                  <a:lnTo>
                    <a:pt x="164303" y="131895"/>
                  </a:lnTo>
                  <a:lnTo>
                    <a:pt x="158617" y="129598"/>
                  </a:lnTo>
                  <a:lnTo>
                    <a:pt x="152844" y="128067"/>
                  </a:lnTo>
                  <a:lnTo>
                    <a:pt x="147009" y="127046"/>
                  </a:lnTo>
                  <a:lnTo>
                    <a:pt x="141136" y="126366"/>
                  </a:lnTo>
                  <a:lnTo>
                    <a:pt x="136228" y="125912"/>
                  </a:lnTo>
                  <a:lnTo>
                    <a:pt x="131964" y="125610"/>
                  </a:lnTo>
                  <a:lnTo>
                    <a:pt x="128129" y="125408"/>
                  </a:lnTo>
                  <a:lnTo>
                    <a:pt x="124580" y="124282"/>
                  </a:lnTo>
                  <a:lnTo>
                    <a:pt x="121222" y="122538"/>
                  </a:lnTo>
                  <a:lnTo>
                    <a:pt x="117991" y="120384"/>
                  </a:lnTo>
                  <a:lnTo>
                    <a:pt x="111755" y="117990"/>
                  </a:lnTo>
                  <a:lnTo>
                    <a:pt x="104408" y="116454"/>
                  </a:lnTo>
                  <a:lnTo>
                    <a:pt x="103805" y="115335"/>
                  </a:lnTo>
                  <a:lnTo>
                    <a:pt x="102838" y="109058"/>
                  </a:lnTo>
                  <a:lnTo>
                    <a:pt x="102759" y="108420"/>
                  </a:lnTo>
                  <a:lnTo>
                    <a:pt x="105316" y="105066"/>
                  </a:lnTo>
                  <a:lnTo>
                    <a:pt x="107387" y="102783"/>
                  </a:lnTo>
                  <a:lnTo>
                    <a:pt x="104799" y="100269"/>
                  </a:lnTo>
                  <a:lnTo>
                    <a:pt x="99105" y="97600"/>
                  </a:lnTo>
                  <a:lnTo>
                    <a:pt x="91340" y="94829"/>
                  </a:lnTo>
                  <a:lnTo>
                    <a:pt x="87156" y="91989"/>
                  </a:lnTo>
                  <a:lnTo>
                    <a:pt x="85359" y="89104"/>
                  </a:lnTo>
                  <a:lnTo>
                    <a:pt x="85153" y="86188"/>
                  </a:lnTo>
                  <a:lnTo>
                    <a:pt x="86007" y="83252"/>
                  </a:lnTo>
                  <a:lnTo>
                    <a:pt x="89603" y="77344"/>
                  </a:lnTo>
                  <a:lnTo>
                    <a:pt x="92943" y="74379"/>
                  </a:lnTo>
                  <a:lnTo>
                    <a:pt x="97154" y="71411"/>
                  </a:lnTo>
                  <a:lnTo>
                    <a:pt x="101946" y="68439"/>
                  </a:lnTo>
                  <a:lnTo>
                    <a:pt x="106133" y="65467"/>
                  </a:lnTo>
                  <a:lnTo>
                    <a:pt x="109916" y="62492"/>
                  </a:lnTo>
                  <a:lnTo>
                    <a:pt x="113430" y="59518"/>
                  </a:lnTo>
                  <a:lnTo>
                    <a:pt x="116765" y="56542"/>
                  </a:lnTo>
                  <a:lnTo>
                    <a:pt x="123117" y="50590"/>
                  </a:lnTo>
                  <a:lnTo>
                    <a:pt x="138277" y="35708"/>
                  </a:lnTo>
                  <a:lnTo>
                    <a:pt x="154411" y="19613"/>
                  </a:lnTo>
                  <a:lnTo>
                    <a:pt x="155000" y="18032"/>
                  </a:lnTo>
                  <a:lnTo>
                    <a:pt x="155829" y="12060"/>
                  </a:lnTo>
                  <a:lnTo>
                    <a:pt x="156109" y="6894"/>
                  </a:lnTo>
                  <a:lnTo>
                    <a:pt x="156132" y="4593"/>
                  </a:lnTo>
                  <a:lnTo>
                    <a:pt x="155155" y="3058"/>
                  </a:lnTo>
                  <a:lnTo>
                    <a:pt x="153512" y="2035"/>
                  </a:lnTo>
                  <a:lnTo>
                    <a:pt x="149040" y="899"/>
                  </a:lnTo>
                  <a:lnTo>
                    <a:pt x="143745" y="394"/>
                  </a:lnTo>
                  <a:lnTo>
                    <a:pt x="138084" y="169"/>
                  </a:lnTo>
                  <a:lnTo>
                    <a:pt x="129319" y="43"/>
                  </a:lnTo>
                  <a:lnTo>
                    <a:pt x="112728" y="0"/>
                  </a:lnTo>
                  <a:lnTo>
                    <a:pt x="108360" y="989"/>
                  </a:lnTo>
                  <a:lnTo>
                    <a:pt x="104455" y="2640"/>
                  </a:lnTo>
                  <a:lnTo>
                    <a:pt x="100860" y="4733"/>
                  </a:lnTo>
                  <a:lnTo>
                    <a:pt x="91574" y="9704"/>
                  </a:lnTo>
                  <a:lnTo>
                    <a:pt x="86320" y="12419"/>
                  </a:lnTo>
                  <a:lnTo>
                    <a:pt x="81825" y="14229"/>
                  </a:lnTo>
                  <a:lnTo>
                    <a:pt x="77835" y="15436"/>
                  </a:lnTo>
                  <a:lnTo>
                    <a:pt x="74184" y="16240"/>
                  </a:lnTo>
                  <a:lnTo>
                    <a:pt x="70757" y="17769"/>
                  </a:lnTo>
                  <a:lnTo>
                    <a:pt x="64304" y="22112"/>
                  </a:lnTo>
                  <a:lnTo>
                    <a:pt x="58129" y="27351"/>
                  </a:lnTo>
                  <a:lnTo>
                    <a:pt x="52077" y="32986"/>
                  </a:lnTo>
                  <a:lnTo>
                    <a:pt x="40092" y="4463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InkAnnotation169"/>
            <p:cNvSpPr/>
            <p:nvPr/>
          </p:nvSpPr>
          <p:spPr>
            <a:xfrm>
              <a:off x="2509274" y="3652242"/>
              <a:ext cx="133900" cy="71427"/>
            </a:xfrm>
            <a:custGeom>
              <a:avLst/>
              <a:gdLst/>
              <a:ahLst/>
              <a:cxnLst/>
              <a:rect l="0" t="0" r="0" b="0"/>
              <a:pathLst>
                <a:path w="133900" h="71427">
                  <a:moveTo>
                    <a:pt x="8897" y="8929"/>
                  </a:moveTo>
                  <a:lnTo>
                    <a:pt x="1209" y="16618"/>
                  </a:lnTo>
                  <a:lnTo>
                    <a:pt x="795" y="18023"/>
                  </a:lnTo>
                  <a:lnTo>
                    <a:pt x="519" y="19953"/>
                  </a:lnTo>
                  <a:lnTo>
                    <a:pt x="76" y="25438"/>
                  </a:lnTo>
                  <a:lnTo>
                    <a:pt x="16" y="28834"/>
                  </a:lnTo>
                  <a:lnTo>
                    <a:pt x="0" y="31129"/>
                  </a:lnTo>
                  <a:lnTo>
                    <a:pt x="981" y="33651"/>
                  </a:lnTo>
                  <a:lnTo>
                    <a:pt x="2628" y="36324"/>
                  </a:lnTo>
                  <a:lnTo>
                    <a:pt x="4717" y="39099"/>
                  </a:lnTo>
                  <a:lnTo>
                    <a:pt x="7103" y="41941"/>
                  </a:lnTo>
                  <a:lnTo>
                    <a:pt x="9685" y="44828"/>
                  </a:lnTo>
                  <a:lnTo>
                    <a:pt x="15200" y="50681"/>
                  </a:lnTo>
                  <a:lnTo>
                    <a:pt x="20959" y="56590"/>
                  </a:lnTo>
                  <a:lnTo>
                    <a:pt x="23884" y="58562"/>
                  </a:lnTo>
                  <a:lnTo>
                    <a:pt x="26826" y="59877"/>
                  </a:lnTo>
                  <a:lnTo>
                    <a:pt x="29779" y="60754"/>
                  </a:lnTo>
                  <a:lnTo>
                    <a:pt x="32740" y="62331"/>
                  </a:lnTo>
                  <a:lnTo>
                    <a:pt x="35707" y="64374"/>
                  </a:lnTo>
                  <a:lnTo>
                    <a:pt x="38677" y="66728"/>
                  </a:lnTo>
                  <a:lnTo>
                    <a:pt x="42641" y="68298"/>
                  </a:lnTo>
                  <a:lnTo>
                    <a:pt x="47268" y="69344"/>
                  </a:lnTo>
                  <a:lnTo>
                    <a:pt x="52337" y="70042"/>
                  </a:lnTo>
                  <a:lnTo>
                    <a:pt x="56709" y="70507"/>
                  </a:lnTo>
                  <a:lnTo>
                    <a:pt x="60615" y="70817"/>
                  </a:lnTo>
                  <a:lnTo>
                    <a:pt x="64212" y="71024"/>
                  </a:lnTo>
                  <a:lnTo>
                    <a:pt x="73500" y="71253"/>
                  </a:lnTo>
                  <a:lnTo>
                    <a:pt x="100771" y="71426"/>
                  </a:lnTo>
                  <a:lnTo>
                    <a:pt x="103881" y="70438"/>
                  </a:lnTo>
                  <a:lnTo>
                    <a:pt x="106946" y="68786"/>
                  </a:lnTo>
                  <a:lnTo>
                    <a:pt x="109982" y="66693"/>
                  </a:lnTo>
                  <a:lnTo>
                    <a:pt x="112998" y="65298"/>
                  </a:lnTo>
                  <a:lnTo>
                    <a:pt x="116001" y="64368"/>
                  </a:lnTo>
                  <a:lnTo>
                    <a:pt x="118995" y="63747"/>
                  </a:lnTo>
                  <a:lnTo>
                    <a:pt x="121983" y="62342"/>
                  </a:lnTo>
                  <a:lnTo>
                    <a:pt x="124968" y="60413"/>
                  </a:lnTo>
                  <a:lnTo>
                    <a:pt x="127950" y="58135"/>
                  </a:lnTo>
                  <a:lnTo>
                    <a:pt x="129937" y="55623"/>
                  </a:lnTo>
                  <a:lnTo>
                    <a:pt x="131263" y="52957"/>
                  </a:lnTo>
                  <a:lnTo>
                    <a:pt x="133390" y="46289"/>
                  </a:lnTo>
                  <a:lnTo>
                    <a:pt x="133564" y="44750"/>
                  </a:lnTo>
                  <a:lnTo>
                    <a:pt x="133680" y="42732"/>
                  </a:lnTo>
                  <a:lnTo>
                    <a:pt x="133809" y="37843"/>
                  </a:lnTo>
                  <a:lnTo>
                    <a:pt x="133899" y="28440"/>
                  </a:lnTo>
                  <a:lnTo>
                    <a:pt x="132912" y="26898"/>
                  </a:lnTo>
                  <a:lnTo>
                    <a:pt x="131261" y="24877"/>
                  </a:lnTo>
                  <a:lnTo>
                    <a:pt x="126223" y="19245"/>
                  </a:lnTo>
                  <a:lnTo>
                    <a:pt x="123826" y="17791"/>
                  </a:lnTo>
                  <a:lnTo>
                    <a:pt x="120243" y="15829"/>
                  </a:lnTo>
                  <a:lnTo>
                    <a:pt x="115870" y="13529"/>
                  </a:lnTo>
                  <a:lnTo>
                    <a:pt x="111962" y="11996"/>
                  </a:lnTo>
                  <a:lnTo>
                    <a:pt x="108365" y="10973"/>
                  </a:lnTo>
                  <a:lnTo>
                    <a:pt x="104975" y="10292"/>
                  </a:lnTo>
                  <a:lnTo>
                    <a:pt x="101723" y="8846"/>
                  </a:lnTo>
                  <a:lnTo>
                    <a:pt x="98562" y="6889"/>
                  </a:lnTo>
                  <a:lnTo>
                    <a:pt x="89265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InkAnnotation170"/>
            <p:cNvSpPr/>
            <p:nvPr/>
          </p:nvSpPr>
          <p:spPr>
            <a:xfrm>
              <a:off x="884039" y="3268267"/>
              <a:ext cx="232172" cy="258958"/>
            </a:xfrm>
            <a:custGeom>
              <a:avLst/>
              <a:gdLst/>
              <a:ahLst/>
              <a:cxnLst/>
              <a:rect l="0" t="0" r="0" b="0"/>
              <a:pathLst>
                <a:path w="232172" h="258958">
                  <a:moveTo>
                    <a:pt x="0" y="241097"/>
                  </a:moveTo>
                  <a:lnTo>
                    <a:pt x="0" y="228669"/>
                  </a:lnTo>
                  <a:lnTo>
                    <a:pt x="992" y="225866"/>
                  </a:lnTo>
                  <a:lnTo>
                    <a:pt x="4740" y="220107"/>
                  </a:lnTo>
                  <a:lnTo>
                    <a:pt x="7067" y="214240"/>
                  </a:lnTo>
                  <a:lnTo>
                    <a:pt x="8102" y="208325"/>
                  </a:lnTo>
                  <a:lnTo>
                    <a:pt x="8561" y="202388"/>
                  </a:lnTo>
                  <a:lnTo>
                    <a:pt x="9676" y="199416"/>
                  </a:lnTo>
                  <a:lnTo>
                    <a:pt x="13561" y="193469"/>
                  </a:lnTo>
                  <a:lnTo>
                    <a:pt x="15949" y="187518"/>
                  </a:lnTo>
                  <a:lnTo>
                    <a:pt x="18002" y="180574"/>
                  </a:lnTo>
                  <a:lnTo>
                    <a:pt x="19939" y="175943"/>
                  </a:lnTo>
                  <a:lnTo>
                    <a:pt x="22222" y="170873"/>
                  </a:lnTo>
                  <a:lnTo>
                    <a:pt x="24736" y="166500"/>
                  </a:lnTo>
                  <a:lnTo>
                    <a:pt x="30176" y="158995"/>
                  </a:lnTo>
                  <a:lnTo>
                    <a:pt x="32023" y="154612"/>
                  </a:lnTo>
                  <a:lnTo>
                    <a:pt x="33255" y="149707"/>
                  </a:lnTo>
                  <a:lnTo>
                    <a:pt x="34076" y="144451"/>
                  </a:lnTo>
                  <a:lnTo>
                    <a:pt x="35616" y="139956"/>
                  </a:lnTo>
                  <a:lnTo>
                    <a:pt x="39972" y="132315"/>
                  </a:lnTo>
                  <a:lnTo>
                    <a:pt x="42523" y="127897"/>
                  </a:lnTo>
                  <a:lnTo>
                    <a:pt x="48003" y="117695"/>
                  </a:lnTo>
                  <a:lnTo>
                    <a:pt x="49861" y="113189"/>
                  </a:lnTo>
                  <a:lnTo>
                    <a:pt x="51926" y="105535"/>
                  </a:lnTo>
                  <a:lnTo>
                    <a:pt x="53469" y="101113"/>
                  </a:lnTo>
                  <a:lnTo>
                    <a:pt x="55489" y="96181"/>
                  </a:lnTo>
                  <a:lnTo>
                    <a:pt x="57829" y="90908"/>
                  </a:lnTo>
                  <a:lnTo>
                    <a:pt x="60380" y="86401"/>
                  </a:lnTo>
                  <a:lnTo>
                    <a:pt x="65862" y="78747"/>
                  </a:lnTo>
                  <a:lnTo>
                    <a:pt x="67720" y="74325"/>
                  </a:lnTo>
                  <a:lnTo>
                    <a:pt x="68959" y="69393"/>
                  </a:lnTo>
                  <a:lnTo>
                    <a:pt x="69785" y="64120"/>
                  </a:lnTo>
                  <a:lnTo>
                    <a:pt x="71328" y="59612"/>
                  </a:lnTo>
                  <a:lnTo>
                    <a:pt x="75688" y="51959"/>
                  </a:lnTo>
                  <a:lnTo>
                    <a:pt x="78287" y="45249"/>
                  </a:lnTo>
                  <a:lnTo>
                    <a:pt x="79442" y="38960"/>
                  </a:lnTo>
                  <a:lnTo>
                    <a:pt x="79956" y="32858"/>
                  </a:lnTo>
                  <a:lnTo>
                    <a:pt x="81085" y="29842"/>
                  </a:lnTo>
                  <a:lnTo>
                    <a:pt x="84985" y="23844"/>
                  </a:lnTo>
                  <a:lnTo>
                    <a:pt x="87380" y="17871"/>
                  </a:lnTo>
                  <a:lnTo>
                    <a:pt x="88445" y="11909"/>
                  </a:lnTo>
                  <a:lnTo>
                    <a:pt x="88918" y="5952"/>
                  </a:lnTo>
                  <a:lnTo>
                    <a:pt x="90036" y="3967"/>
                  </a:lnTo>
                  <a:lnTo>
                    <a:pt x="91774" y="2643"/>
                  </a:lnTo>
                  <a:lnTo>
                    <a:pt x="98193" y="10"/>
                  </a:lnTo>
                  <a:lnTo>
                    <a:pt x="102957" y="0"/>
                  </a:lnTo>
                  <a:lnTo>
                    <a:pt x="104356" y="991"/>
                  </a:lnTo>
                  <a:lnTo>
                    <a:pt x="105290" y="2644"/>
                  </a:lnTo>
                  <a:lnTo>
                    <a:pt x="105912" y="4738"/>
                  </a:lnTo>
                  <a:lnTo>
                    <a:pt x="109249" y="9710"/>
                  </a:lnTo>
                  <a:lnTo>
                    <a:pt x="111528" y="12425"/>
                  </a:lnTo>
                  <a:lnTo>
                    <a:pt x="113047" y="15227"/>
                  </a:lnTo>
                  <a:lnTo>
                    <a:pt x="116177" y="24904"/>
                  </a:lnTo>
                  <a:lnTo>
                    <a:pt x="118131" y="29500"/>
                  </a:lnTo>
                  <a:lnTo>
                    <a:pt x="120426" y="34548"/>
                  </a:lnTo>
                  <a:lnTo>
                    <a:pt x="122948" y="38905"/>
                  </a:lnTo>
                  <a:lnTo>
                    <a:pt x="128396" y="46393"/>
                  </a:lnTo>
                  <a:lnTo>
                    <a:pt x="131238" y="50771"/>
                  </a:lnTo>
                  <a:lnTo>
                    <a:pt x="134125" y="55675"/>
                  </a:lnTo>
                  <a:lnTo>
                    <a:pt x="137041" y="60927"/>
                  </a:lnTo>
                  <a:lnTo>
                    <a:pt x="142928" y="72056"/>
                  </a:lnTo>
                  <a:lnTo>
                    <a:pt x="172641" y="130976"/>
                  </a:lnTo>
                  <a:lnTo>
                    <a:pt x="176610" y="137917"/>
                  </a:lnTo>
                  <a:lnTo>
                    <a:pt x="181240" y="145521"/>
                  </a:lnTo>
                  <a:lnTo>
                    <a:pt x="186311" y="153568"/>
                  </a:lnTo>
                  <a:lnTo>
                    <a:pt x="190683" y="160916"/>
                  </a:lnTo>
                  <a:lnTo>
                    <a:pt x="194591" y="167800"/>
                  </a:lnTo>
                  <a:lnTo>
                    <a:pt x="201578" y="180740"/>
                  </a:lnTo>
                  <a:lnTo>
                    <a:pt x="207991" y="193105"/>
                  </a:lnTo>
                  <a:lnTo>
                    <a:pt x="210098" y="199181"/>
                  </a:lnTo>
                  <a:lnTo>
                    <a:pt x="211503" y="205215"/>
                  </a:lnTo>
                  <a:lnTo>
                    <a:pt x="212439" y="211223"/>
                  </a:lnTo>
                  <a:lnTo>
                    <a:pt x="214056" y="217212"/>
                  </a:lnTo>
                  <a:lnTo>
                    <a:pt x="216125" y="223190"/>
                  </a:lnTo>
                  <a:lnTo>
                    <a:pt x="218498" y="229159"/>
                  </a:lnTo>
                  <a:lnTo>
                    <a:pt x="221071" y="234131"/>
                  </a:lnTo>
                  <a:lnTo>
                    <a:pt x="223779" y="238437"/>
                  </a:lnTo>
                  <a:lnTo>
                    <a:pt x="228441" y="245868"/>
                  </a:lnTo>
                  <a:lnTo>
                    <a:pt x="229685" y="249239"/>
                  </a:lnTo>
                  <a:lnTo>
                    <a:pt x="232171" y="25895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InkAnnotation171"/>
            <p:cNvSpPr/>
            <p:nvPr/>
          </p:nvSpPr>
          <p:spPr>
            <a:xfrm>
              <a:off x="955476" y="3411140"/>
              <a:ext cx="89298" cy="26790"/>
            </a:xfrm>
            <a:custGeom>
              <a:avLst/>
              <a:gdLst/>
              <a:ahLst/>
              <a:cxnLst/>
              <a:rect l="0" t="0" r="0" b="0"/>
              <a:pathLst>
                <a:path w="89298" h="26790">
                  <a:moveTo>
                    <a:pt x="0" y="26789"/>
                  </a:moveTo>
                  <a:lnTo>
                    <a:pt x="4741" y="22049"/>
                  </a:lnTo>
                  <a:lnTo>
                    <a:pt x="7129" y="20652"/>
                  </a:lnTo>
                  <a:lnTo>
                    <a:pt x="9714" y="19721"/>
                  </a:lnTo>
                  <a:lnTo>
                    <a:pt x="12429" y="19101"/>
                  </a:lnTo>
                  <a:lnTo>
                    <a:pt x="15231" y="17695"/>
                  </a:lnTo>
                  <a:lnTo>
                    <a:pt x="18092" y="15765"/>
                  </a:lnTo>
                  <a:lnTo>
                    <a:pt x="20991" y="13487"/>
                  </a:lnTo>
                  <a:lnTo>
                    <a:pt x="24908" y="11968"/>
                  </a:lnTo>
                  <a:lnTo>
                    <a:pt x="29504" y="10955"/>
                  </a:lnTo>
                  <a:lnTo>
                    <a:pt x="34552" y="10280"/>
                  </a:lnTo>
                  <a:lnTo>
                    <a:pt x="39902" y="8838"/>
                  </a:lnTo>
                  <a:lnTo>
                    <a:pt x="45453" y="6884"/>
                  </a:lnTo>
                  <a:lnTo>
                    <a:pt x="51138" y="4590"/>
                  </a:lnTo>
                  <a:lnTo>
                    <a:pt x="56912" y="3060"/>
                  </a:lnTo>
                  <a:lnTo>
                    <a:pt x="62746" y="2040"/>
                  </a:lnTo>
                  <a:lnTo>
                    <a:pt x="68620" y="1360"/>
                  </a:lnTo>
                  <a:lnTo>
                    <a:pt x="73528" y="907"/>
                  </a:lnTo>
                  <a:lnTo>
                    <a:pt x="77792" y="605"/>
                  </a:lnTo>
                  <a:lnTo>
                    <a:pt x="89297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InkAnnotation172"/>
            <p:cNvSpPr/>
            <p:nvPr/>
          </p:nvSpPr>
          <p:spPr>
            <a:xfrm>
              <a:off x="1178718" y="3482578"/>
              <a:ext cx="151639" cy="276821"/>
            </a:xfrm>
            <a:custGeom>
              <a:avLst/>
              <a:gdLst/>
              <a:ahLst/>
              <a:cxnLst/>
              <a:rect l="0" t="0" r="0" b="0"/>
              <a:pathLst>
                <a:path w="151639" h="276821">
                  <a:moveTo>
                    <a:pt x="0" y="0"/>
                  </a:moveTo>
                  <a:lnTo>
                    <a:pt x="4741" y="0"/>
                  </a:lnTo>
                  <a:lnTo>
                    <a:pt x="7129" y="992"/>
                  </a:lnTo>
                  <a:lnTo>
                    <a:pt x="9714" y="2646"/>
                  </a:lnTo>
                  <a:lnTo>
                    <a:pt x="12429" y="4740"/>
                  </a:lnTo>
                  <a:lnTo>
                    <a:pt x="15231" y="7129"/>
                  </a:lnTo>
                  <a:lnTo>
                    <a:pt x="18092" y="9713"/>
                  </a:lnTo>
                  <a:lnTo>
                    <a:pt x="20991" y="12428"/>
                  </a:lnTo>
                  <a:lnTo>
                    <a:pt x="25900" y="15231"/>
                  </a:lnTo>
                  <a:lnTo>
                    <a:pt x="32150" y="18091"/>
                  </a:lnTo>
                  <a:lnTo>
                    <a:pt x="39293" y="20990"/>
                  </a:lnTo>
                  <a:lnTo>
                    <a:pt x="45047" y="22923"/>
                  </a:lnTo>
                  <a:lnTo>
                    <a:pt x="49875" y="24212"/>
                  </a:lnTo>
                  <a:lnTo>
                    <a:pt x="54086" y="25070"/>
                  </a:lnTo>
                  <a:lnTo>
                    <a:pt x="58878" y="26636"/>
                  </a:lnTo>
                  <a:lnTo>
                    <a:pt x="64056" y="28671"/>
                  </a:lnTo>
                  <a:lnTo>
                    <a:pt x="69493" y="31020"/>
                  </a:lnTo>
                  <a:lnTo>
                    <a:pt x="80826" y="36276"/>
                  </a:lnTo>
                  <a:lnTo>
                    <a:pt x="86626" y="39067"/>
                  </a:lnTo>
                  <a:lnTo>
                    <a:pt x="91485" y="41919"/>
                  </a:lnTo>
                  <a:lnTo>
                    <a:pt x="95717" y="44813"/>
                  </a:lnTo>
                  <a:lnTo>
                    <a:pt x="99530" y="47735"/>
                  </a:lnTo>
                  <a:lnTo>
                    <a:pt x="103064" y="49682"/>
                  </a:lnTo>
                  <a:lnTo>
                    <a:pt x="106413" y="50981"/>
                  </a:lnTo>
                  <a:lnTo>
                    <a:pt x="109637" y="51846"/>
                  </a:lnTo>
                  <a:lnTo>
                    <a:pt x="111787" y="53415"/>
                  </a:lnTo>
                  <a:lnTo>
                    <a:pt x="113220" y="55454"/>
                  </a:lnTo>
                  <a:lnTo>
                    <a:pt x="114812" y="60365"/>
                  </a:lnTo>
                  <a:lnTo>
                    <a:pt x="115709" y="68707"/>
                  </a:lnTo>
                  <a:lnTo>
                    <a:pt x="115918" y="74523"/>
                  </a:lnTo>
                  <a:lnTo>
                    <a:pt x="116036" y="83376"/>
                  </a:lnTo>
                  <a:lnTo>
                    <a:pt x="115061" y="86341"/>
                  </a:lnTo>
                  <a:lnTo>
                    <a:pt x="111331" y="92283"/>
                  </a:lnTo>
                  <a:lnTo>
                    <a:pt x="108947" y="95256"/>
                  </a:lnTo>
                  <a:lnTo>
                    <a:pt x="106366" y="98230"/>
                  </a:lnTo>
                  <a:lnTo>
                    <a:pt x="103653" y="101205"/>
                  </a:lnTo>
                  <a:lnTo>
                    <a:pt x="100852" y="103189"/>
                  </a:lnTo>
                  <a:lnTo>
                    <a:pt x="97993" y="104511"/>
                  </a:lnTo>
                  <a:lnTo>
                    <a:pt x="95094" y="105393"/>
                  </a:lnTo>
                  <a:lnTo>
                    <a:pt x="92169" y="106973"/>
                  </a:lnTo>
                  <a:lnTo>
                    <a:pt x="89228" y="109018"/>
                  </a:lnTo>
                  <a:lnTo>
                    <a:pt x="86274" y="111374"/>
                  </a:lnTo>
                  <a:lnTo>
                    <a:pt x="84305" y="113937"/>
                  </a:lnTo>
                  <a:lnTo>
                    <a:pt x="82993" y="116637"/>
                  </a:lnTo>
                  <a:lnTo>
                    <a:pt x="82118" y="119430"/>
                  </a:lnTo>
                  <a:lnTo>
                    <a:pt x="78499" y="125179"/>
                  </a:lnTo>
                  <a:lnTo>
                    <a:pt x="76146" y="128101"/>
                  </a:lnTo>
                  <a:lnTo>
                    <a:pt x="75569" y="131041"/>
                  </a:lnTo>
                  <a:lnTo>
                    <a:pt x="76176" y="133993"/>
                  </a:lnTo>
                  <a:lnTo>
                    <a:pt x="78505" y="139919"/>
                  </a:lnTo>
                  <a:lnTo>
                    <a:pt x="79540" y="145861"/>
                  </a:lnTo>
                  <a:lnTo>
                    <a:pt x="80808" y="148834"/>
                  </a:lnTo>
                  <a:lnTo>
                    <a:pt x="84863" y="154784"/>
                  </a:lnTo>
                  <a:lnTo>
                    <a:pt x="87333" y="157759"/>
                  </a:lnTo>
                  <a:lnTo>
                    <a:pt x="89972" y="160735"/>
                  </a:lnTo>
                  <a:lnTo>
                    <a:pt x="92724" y="163711"/>
                  </a:lnTo>
                  <a:lnTo>
                    <a:pt x="96542" y="166688"/>
                  </a:lnTo>
                  <a:lnTo>
                    <a:pt x="101072" y="169664"/>
                  </a:lnTo>
                  <a:lnTo>
                    <a:pt x="106077" y="172640"/>
                  </a:lnTo>
                  <a:lnTo>
                    <a:pt x="111398" y="175617"/>
                  </a:lnTo>
                  <a:lnTo>
                    <a:pt x="122601" y="181570"/>
                  </a:lnTo>
                  <a:lnTo>
                    <a:pt x="127375" y="185539"/>
                  </a:lnTo>
                  <a:lnTo>
                    <a:pt x="131549" y="190169"/>
                  </a:lnTo>
                  <a:lnTo>
                    <a:pt x="135325" y="195240"/>
                  </a:lnTo>
                  <a:lnTo>
                    <a:pt x="138834" y="199613"/>
                  </a:lnTo>
                  <a:lnTo>
                    <a:pt x="142165" y="203521"/>
                  </a:lnTo>
                  <a:lnTo>
                    <a:pt x="145378" y="207118"/>
                  </a:lnTo>
                  <a:lnTo>
                    <a:pt x="147521" y="210508"/>
                  </a:lnTo>
                  <a:lnTo>
                    <a:pt x="149901" y="216921"/>
                  </a:lnTo>
                  <a:lnTo>
                    <a:pt x="150959" y="223078"/>
                  </a:lnTo>
                  <a:lnTo>
                    <a:pt x="151429" y="229122"/>
                  </a:lnTo>
                  <a:lnTo>
                    <a:pt x="151638" y="235116"/>
                  </a:lnTo>
                  <a:lnTo>
                    <a:pt x="149709" y="238103"/>
                  </a:lnTo>
                  <a:lnTo>
                    <a:pt x="146439" y="241087"/>
                  </a:lnTo>
                  <a:lnTo>
                    <a:pt x="142274" y="244068"/>
                  </a:lnTo>
                  <a:lnTo>
                    <a:pt x="138506" y="247048"/>
                  </a:lnTo>
                  <a:lnTo>
                    <a:pt x="135001" y="250027"/>
                  </a:lnTo>
                  <a:lnTo>
                    <a:pt x="131673" y="253005"/>
                  </a:lnTo>
                  <a:lnTo>
                    <a:pt x="127470" y="254990"/>
                  </a:lnTo>
                  <a:lnTo>
                    <a:pt x="122683" y="256313"/>
                  </a:lnTo>
                  <a:lnTo>
                    <a:pt x="117507" y="257196"/>
                  </a:lnTo>
                  <a:lnTo>
                    <a:pt x="113065" y="258776"/>
                  </a:lnTo>
                  <a:lnTo>
                    <a:pt x="109111" y="260822"/>
                  </a:lnTo>
                  <a:lnTo>
                    <a:pt x="105483" y="263178"/>
                  </a:lnTo>
                  <a:lnTo>
                    <a:pt x="100088" y="264749"/>
                  </a:lnTo>
                  <a:lnTo>
                    <a:pt x="93514" y="265796"/>
                  </a:lnTo>
                  <a:lnTo>
                    <a:pt x="86155" y="266494"/>
                  </a:lnTo>
                  <a:lnTo>
                    <a:pt x="79265" y="266959"/>
                  </a:lnTo>
                  <a:lnTo>
                    <a:pt x="72687" y="267269"/>
                  </a:lnTo>
                  <a:lnTo>
                    <a:pt x="66318" y="267477"/>
                  </a:lnTo>
                  <a:lnTo>
                    <a:pt x="60087" y="268606"/>
                  </a:lnTo>
                  <a:lnTo>
                    <a:pt x="53949" y="270352"/>
                  </a:lnTo>
                  <a:lnTo>
                    <a:pt x="47872" y="272508"/>
                  </a:lnTo>
                  <a:lnTo>
                    <a:pt x="42829" y="273946"/>
                  </a:lnTo>
                  <a:lnTo>
                    <a:pt x="38474" y="274904"/>
                  </a:lnTo>
                  <a:lnTo>
                    <a:pt x="34580" y="275542"/>
                  </a:lnTo>
                  <a:lnTo>
                    <a:pt x="30991" y="275968"/>
                  </a:lnTo>
                  <a:lnTo>
                    <a:pt x="27606" y="276252"/>
                  </a:lnTo>
                  <a:lnTo>
                    <a:pt x="17860" y="27682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InkAnnotation173"/>
            <p:cNvSpPr/>
            <p:nvPr/>
          </p:nvSpPr>
          <p:spPr>
            <a:xfrm>
              <a:off x="1303735" y="3321877"/>
              <a:ext cx="151758" cy="249582"/>
            </a:xfrm>
            <a:custGeom>
              <a:avLst/>
              <a:gdLst/>
              <a:ahLst/>
              <a:cxnLst/>
              <a:rect l="0" t="0" r="0" b="0"/>
              <a:pathLst>
                <a:path w="151758" h="249582">
                  <a:moveTo>
                    <a:pt x="8929" y="8894"/>
                  </a:moveTo>
                  <a:lnTo>
                    <a:pt x="4188" y="8894"/>
                  </a:lnTo>
                  <a:lnTo>
                    <a:pt x="2792" y="9887"/>
                  </a:lnTo>
                  <a:lnTo>
                    <a:pt x="1861" y="11540"/>
                  </a:lnTo>
                  <a:lnTo>
                    <a:pt x="826" y="16023"/>
                  </a:lnTo>
                  <a:lnTo>
                    <a:pt x="244" y="23133"/>
                  </a:lnTo>
                  <a:lnTo>
                    <a:pt x="72" y="27665"/>
                  </a:lnTo>
                  <a:lnTo>
                    <a:pt x="0" y="77803"/>
                  </a:lnTo>
                  <a:lnTo>
                    <a:pt x="1984" y="83607"/>
                  </a:lnTo>
                  <a:lnTo>
                    <a:pt x="5291" y="89460"/>
                  </a:lnTo>
                  <a:lnTo>
                    <a:pt x="9480" y="95347"/>
                  </a:lnTo>
                  <a:lnTo>
                    <a:pt x="12273" y="100264"/>
                  </a:lnTo>
                  <a:lnTo>
                    <a:pt x="14135" y="104534"/>
                  </a:lnTo>
                  <a:lnTo>
                    <a:pt x="15376" y="108373"/>
                  </a:lnTo>
                  <a:lnTo>
                    <a:pt x="16203" y="112917"/>
                  </a:lnTo>
                  <a:lnTo>
                    <a:pt x="16755" y="117930"/>
                  </a:lnTo>
                  <a:lnTo>
                    <a:pt x="17123" y="123257"/>
                  </a:lnTo>
                  <a:lnTo>
                    <a:pt x="17368" y="128792"/>
                  </a:lnTo>
                  <a:lnTo>
                    <a:pt x="17640" y="140234"/>
                  </a:lnTo>
                  <a:lnTo>
                    <a:pt x="17857" y="203615"/>
                  </a:lnTo>
                  <a:lnTo>
                    <a:pt x="18849" y="208161"/>
                  </a:lnTo>
                  <a:lnTo>
                    <a:pt x="23995" y="219300"/>
                  </a:lnTo>
                  <a:lnTo>
                    <a:pt x="25547" y="225770"/>
                  </a:lnTo>
                  <a:lnTo>
                    <a:pt x="26236" y="231952"/>
                  </a:lnTo>
                  <a:lnTo>
                    <a:pt x="26420" y="234990"/>
                  </a:lnTo>
                  <a:lnTo>
                    <a:pt x="27535" y="237016"/>
                  </a:lnTo>
                  <a:lnTo>
                    <a:pt x="29270" y="238366"/>
                  </a:lnTo>
                  <a:lnTo>
                    <a:pt x="31419" y="239266"/>
                  </a:lnTo>
                  <a:lnTo>
                    <a:pt x="33844" y="240859"/>
                  </a:lnTo>
                  <a:lnTo>
                    <a:pt x="36453" y="242912"/>
                  </a:lnTo>
                  <a:lnTo>
                    <a:pt x="39184" y="245273"/>
                  </a:lnTo>
                  <a:lnTo>
                    <a:pt x="41998" y="246848"/>
                  </a:lnTo>
                  <a:lnTo>
                    <a:pt x="44865" y="247897"/>
                  </a:lnTo>
                  <a:lnTo>
                    <a:pt x="47769" y="248597"/>
                  </a:lnTo>
                  <a:lnTo>
                    <a:pt x="50697" y="249063"/>
                  </a:lnTo>
                  <a:lnTo>
                    <a:pt x="53641" y="249374"/>
                  </a:lnTo>
                  <a:lnTo>
                    <a:pt x="56596" y="249581"/>
                  </a:lnTo>
                  <a:lnTo>
                    <a:pt x="59559" y="248727"/>
                  </a:lnTo>
                  <a:lnTo>
                    <a:pt x="62526" y="247166"/>
                  </a:lnTo>
                  <a:lnTo>
                    <a:pt x="65496" y="245133"/>
                  </a:lnTo>
                  <a:lnTo>
                    <a:pt x="68468" y="243777"/>
                  </a:lnTo>
                  <a:lnTo>
                    <a:pt x="71442" y="242874"/>
                  </a:lnTo>
                  <a:lnTo>
                    <a:pt x="74417" y="242271"/>
                  </a:lnTo>
                  <a:lnTo>
                    <a:pt x="77392" y="240878"/>
                  </a:lnTo>
                  <a:lnTo>
                    <a:pt x="80368" y="238956"/>
                  </a:lnTo>
                  <a:lnTo>
                    <a:pt x="83344" y="236683"/>
                  </a:lnTo>
                  <a:lnTo>
                    <a:pt x="86320" y="234175"/>
                  </a:lnTo>
                  <a:lnTo>
                    <a:pt x="89296" y="231511"/>
                  </a:lnTo>
                  <a:lnTo>
                    <a:pt x="95249" y="225906"/>
                  </a:lnTo>
                  <a:lnTo>
                    <a:pt x="110131" y="211264"/>
                  </a:lnTo>
                  <a:lnTo>
                    <a:pt x="112116" y="208300"/>
                  </a:lnTo>
                  <a:lnTo>
                    <a:pt x="114321" y="202360"/>
                  </a:lnTo>
                  <a:lnTo>
                    <a:pt x="117947" y="196413"/>
                  </a:lnTo>
                  <a:lnTo>
                    <a:pt x="120302" y="193438"/>
                  </a:lnTo>
                  <a:lnTo>
                    <a:pt x="122865" y="190462"/>
                  </a:lnTo>
                  <a:lnTo>
                    <a:pt x="125566" y="187487"/>
                  </a:lnTo>
                  <a:lnTo>
                    <a:pt x="128359" y="184510"/>
                  </a:lnTo>
                  <a:lnTo>
                    <a:pt x="130220" y="181534"/>
                  </a:lnTo>
                  <a:lnTo>
                    <a:pt x="132289" y="175581"/>
                  </a:lnTo>
                  <a:lnTo>
                    <a:pt x="133208" y="169628"/>
                  </a:lnTo>
                  <a:lnTo>
                    <a:pt x="133617" y="163675"/>
                  </a:lnTo>
                  <a:lnTo>
                    <a:pt x="133799" y="157722"/>
                  </a:lnTo>
                  <a:lnTo>
                    <a:pt x="133901" y="148792"/>
                  </a:lnTo>
                  <a:lnTo>
                    <a:pt x="132923" y="145816"/>
                  </a:lnTo>
                  <a:lnTo>
                    <a:pt x="129191" y="139863"/>
                  </a:lnTo>
                  <a:lnTo>
                    <a:pt x="126807" y="137879"/>
                  </a:lnTo>
                  <a:lnTo>
                    <a:pt x="124225" y="136556"/>
                  </a:lnTo>
                  <a:lnTo>
                    <a:pt x="121512" y="135674"/>
                  </a:lnTo>
                  <a:lnTo>
                    <a:pt x="119703" y="134094"/>
                  </a:lnTo>
                  <a:lnTo>
                    <a:pt x="118496" y="132048"/>
                  </a:lnTo>
                  <a:lnTo>
                    <a:pt x="117692" y="129692"/>
                  </a:lnTo>
                  <a:lnTo>
                    <a:pt x="116164" y="128122"/>
                  </a:lnTo>
                  <a:lnTo>
                    <a:pt x="114153" y="127074"/>
                  </a:lnTo>
                  <a:lnTo>
                    <a:pt x="111821" y="126376"/>
                  </a:lnTo>
                  <a:lnTo>
                    <a:pt x="109273" y="125911"/>
                  </a:lnTo>
                  <a:lnTo>
                    <a:pt x="106583" y="125600"/>
                  </a:lnTo>
                  <a:lnTo>
                    <a:pt x="103797" y="125394"/>
                  </a:lnTo>
                  <a:lnTo>
                    <a:pt x="100948" y="124264"/>
                  </a:lnTo>
                  <a:lnTo>
                    <a:pt x="98056" y="122518"/>
                  </a:lnTo>
                  <a:lnTo>
                    <a:pt x="95136" y="120362"/>
                  </a:lnTo>
                  <a:lnTo>
                    <a:pt x="92197" y="118925"/>
                  </a:lnTo>
                  <a:lnTo>
                    <a:pt x="89245" y="117967"/>
                  </a:lnTo>
                  <a:lnTo>
                    <a:pt x="80520" y="116084"/>
                  </a:lnTo>
                  <a:lnTo>
                    <a:pt x="80412" y="111320"/>
                  </a:lnTo>
                  <a:lnTo>
                    <a:pt x="81389" y="109920"/>
                  </a:lnTo>
                  <a:lnTo>
                    <a:pt x="83032" y="108987"/>
                  </a:lnTo>
                  <a:lnTo>
                    <a:pt x="85120" y="108365"/>
                  </a:lnTo>
                  <a:lnTo>
                    <a:pt x="84528" y="106958"/>
                  </a:lnTo>
                  <a:lnTo>
                    <a:pt x="82148" y="105028"/>
                  </a:lnTo>
                  <a:lnTo>
                    <a:pt x="78577" y="102749"/>
                  </a:lnTo>
                  <a:lnTo>
                    <a:pt x="77189" y="101230"/>
                  </a:lnTo>
                  <a:lnTo>
                    <a:pt x="77256" y="100217"/>
                  </a:lnTo>
                  <a:lnTo>
                    <a:pt x="80968" y="98099"/>
                  </a:lnTo>
                  <a:lnTo>
                    <a:pt x="89232" y="93851"/>
                  </a:lnTo>
                  <a:lnTo>
                    <a:pt x="93222" y="91329"/>
                  </a:lnTo>
                  <a:lnTo>
                    <a:pt x="96874" y="88655"/>
                  </a:lnTo>
                  <a:lnTo>
                    <a:pt x="100301" y="85881"/>
                  </a:lnTo>
                  <a:lnTo>
                    <a:pt x="104570" y="84031"/>
                  </a:lnTo>
                  <a:lnTo>
                    <a:pt x="109400" y="82798"/>
                  </a:lnTo>
                  <a:lnTo>
                    <a:pt x="114605" y="81976"/>
                  </a:lnTo>
                  <a:lnTo>
                    <a:pt x="119067" y="80436"/>
                  </a:lnTo>
                  <a:lnTo>
                    <a:pt x="123034" y="78417"/>
                  </a:lnTo>
                  <a:lnTo>
                    <a:pt x="126671" y="76078"/>
                  </a:lnTo>
                  <a:lnTo>
                    <a:pt x="130087" y="73527"/>
                  </a:lnTo>
                  <a:lnTo>
                    <a:pt x="133357" y="70834"/>
                  </a:lnTo>
                  <a:lnTo>
                    <a:pt x="136529" y="68047"/>
                  </a:lnTo>
                  <a:lnTo>
                    <a:pt x="139636" y="65197"/>
                  </a:lnTo>
                  <a:lnTo>
                    <a:pt x="145734" y="59384"/>
                  </a:lnTo>
                  <a:lnTo>
                    <a:pt x="147757" y="56444"/>
                  </a:lnTo>
                  <a:lnTo>
                    <a:pt x="150005" y="50533"/>
                  </a:lnTo>
                  <a:lnTo>
                    <a:pt x="151004" y="44598"/>
                  </a:lnTo>
                  <a:lnTo>
                    <a:pt x="151448" y="38653"/>
                  </a:lnTo>
                  <a:lnTo>
                    <a:pt x="151645" y="32704"/>
                  </a:lnTo>
                  <a:lnTo>
                    <a:pt x="151757" y="23776"/>
                  </a:lnTo>
                  <a:lnTo>
                    <a:pt x="150780" y="21792"/>
                  </a:lnTo>
                  <a:lnTo>
                    <a:pt x="149137" y="20469"/>
                  </a:lnTo>
                  <a:lnTo>
                    <a:pt x="147049" y="19588"/>
                  </a:lnTo>
                  <a:lnTo>
                    <a:pt x="145657" y="18008"/>
                  </a:lnTo>
                  <a:lnTo>
                    <a:pt x="144730" y="15962"/>
                  </a:lnTo>
                  <a:lnTo>
                    <a:pt x="144111" y="13606"/>
                  </a:lnTo>
                  <a:lnTo>
                    <a:pt x="141714" y="12036"/>
                  </a:lnTo>
                  <a:lnTo>
                    <a:pt x="138132" y="10988"/>
                  </a:lnTo>
                  <a:lnTo>
                    <a:pt x="133759" y="10290"/>
                  </a:lnTo>
                  <a:lnTo>
                    <a:pt x="129852" y="8833"/>
                  </a:lnTo>
                  <a:lnTo>
                    <a:pt x="126255" y="6869"/>
                  </a:lnTo>
                  <a:lnTo>
                    <a:pt x="122865" y="4568"/>
                  </a:lnTo>
                  <a:lnTo>
                    <a:pt x="118621" y="3033"/>
                  </a:lnTo>
                  <a:lnTo>
                    <a:pt x="113806" y="2010"/>
                  </a:lnTo>
                  <a:lnTo>
                    <a:pt x="108613" y="1328"/>
                  </a:lnTo>
                  <a:lnTo>
                    <a:pt x="104158" y="874"/>
                  </a:lnTo>
                  <a:lnTo>
                    <a:pt x="100196" y="571"/>
                  </a:lnTo>
                  <a:lnTo>
                    <a:pt x="96563" y="369"/>
                  </a:lnTo>
                  <a:lnTo>
                    <a:pt x="87234" y="144"/>
                  </a:lnTo>
                  <a:lnTo>
                    <a:pt x="60336" y="0"/>
                  </a:lnTo>
                  <a:lnTo>
                    <a:pt x="53122" y="981"/>
                  </a:lnTo>
                  <a:lnTo>
                    <a:pt x="46328" y="2626"/>
                  </a:lnTo>
                  <a:lnTo>
                    <a:pt x="39815" y="4716"/>
                  </a:lnTo>
                  <a:lnTo>
                    <a:pt x="34480" y="6108"/>
                  </a:lnTo>
                  <a:lnTo>
                    <a:pt x="29932" y="7037"/>
                  </a:lnTo>
                  <a:lnTo>
                    <a:pt x="25907" y="7656"/>
                  </a:lnTo>
                  <a:lnTo>
                    <a:pt x="22232" y="9061"/>
                  </a:lnTo>
                  <a:lnTo>
                    <a:pt x="18790" y="10990"/>
                  </a:lnTo>
                  <a:lnTo>
                    <a:pt x="8929" y="1782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InkAnnotation174"/>
            <p:cNvSpPr/>
            <p:nvPr/>
          </p:nvSpPr>
          <p:spPr>
            <a:xfrm>
              <a:off x="1500591" y="3554015"/>
              <a:ext cx="88782" cy="142753"/>
            </a:xfrm>
            <a:custGeom>
              <a:avLst/>
              <a:gdLst/>
              <a:ahLst/>
              <a:cxnLst/>
              <a:rect l="0" t="0" r="0" b="0"/>
              <a:pathLst>
                <a:path w="88782" h="142753">
                  <a:moveTo>
                    <a:pt x="35315" y="8930"/>
                  </a:moveTo>
                  <a:lnTo>
                    <a:pt x="35315" y="13670"/>
                  </a:lnTo>
                  <a:lnTo>
                    <a:pt x="34322" y="15067"/>
                  </a:lnTo>
                  <a:lnTo>
                    <a:pt x="32669" y="15998"/>
                  </a:lnTo>
                  <a:lnTo>
                    <a:pt x="30574" y="16618"/>
                  </a:lnTo>
                  <a:lnTo>
                    <a:pt x="28186" y="18024"/>
                  </a:lnTo>
                  <a:lnTo>
                    <a:pt x="25601" y="19954"/>
                  </a:lnTo>
                  <a:lnTo>
                    <a:pt x="22886" y="22232"/>
                  </a:lnTo>
                  <a:lnTo>
                    <a:pt x="21076" y="24744"/>
                  </a:lnTo>
                  <a:lnTo>
                    <a:pt x="19869" y="27409"/>
                  </a:lnTo>
                  <a:lnTo>
                    <a:pt x="19064" y="30179"/>
                  </a:lnTo>
                  <a:lnTo>
                    <a:pt x="17536" y="33018"/>
                  </a:lnTo>
                  <a:lnTo>
                    <a:pt x="15525" y="35903"/>
                  </a:lnTo>
                  <a:lnTo>
                    <a:pt x="13192" y="38818"/>
                  </a:lnTo>
                  <a:lnTo>
                    <a:pt x="11636" y="41753"/>
                  </a:lnTo>
                  <a:lnTo>
                    <a:pt x="10599" y="44703"/>
                  </a:lnTo>
                  <a:lnTo>
                    <a:pt x="9908" y="47662"/>
                  </a:lnTo>
                  <a:lnTo>
                    <a:pt x="8455" y="50626"/>
                  </a:lnTo>
                  <a:lnTo>
                    <a:pt x="6495" y="53595"/>
                  </a:lnTo>
                  <a:lnTo>
                    <a:pt x="4195" y="56565"/>
                  </a:lnTo>
                  <a:lnTo>
                    <a:pt x="2662" y="59538"/>
                  </a:lnTo>
                  <a:lnTo>
                    <a:pt x="1640" y="62513"/>
                  </a:lnTo>
                  <a:lnTo>
                    <a:pt x="959" y="65488"/>
                  </a:lnTo>
                  <a:lnTo>
                    <a:pt x="504" y="69456"/>
                  </a:lnTo>
                  <a:lnTo>
                    <a:pt x="202" y="74085"/>
                  </a:lnTo>
                  <a:lnTo>
                    <a:pt x="0" y="79155"/>
                  </a:lnTo>
                  <a:lnTo>
                    <a:pt x="857" y="83528"/>
                  </a:lnTo>
                  <a:lnTo>
                    <a:pt x="2421" y="87436"/>
                  </a:lnTo>
                  <a:lnTo>
                    <a:pt x="4456" y="91033"/>
                  </a:lnTo>
                  <a:lnTo>
                    <a:pt x="5812" y="94423"/>
                  </a:lnTo>
                  <a:lnTo>
                    <a:pt x="6717" y="97675"/>
                  </a:lnTo>
                  <a:lnTo>
                    <a:pt x="7320" y="100835"/>
                  </a:lnTo>
                  <a:lnTo>
                    <a:pt x="8714" y="103934"/>
                  </a:lnTo>
                  <a:lnTo>
                    <a:pt x="10635" y="106993"/>
                  </a:lnTo>
                  <a:lnTo>
                    <a:pt x="12909" y="110024"/>
                  </a:lnTo>
                  <a:lnTo>
                    <a:pt x="14424" y="113037"/>
                  </a:lnTo>
                  <a:lnTo>
                    <a:pt x="15435" y="116037"/>
                  </a:lnTo>
                  <a:lnTo>
                    <a:pt x="16108" y="119030"/>
                  </a:lnTo>
                  <a:lnTo>
                    <a:pt x="17549" y="122017"/>
                  </a:lnTo>
                  <a:lnTo>
                    <a:pt x="19503" y="125002"/>
                  </a:lnTo>
                  <a:lnTo>
                    <a:pt x="21796" y="127983"/>
                  </a:lnTo>
                  <a:lnTo>
                    <a:pt x="24318" y="129970"/>
                  </a:lnTo>
                  <a:lnTo>
                    <a:pt x="26992" y="131296"/>
                  </a:lnTo>
                  <a:lnTo>
                    <a:pt x="29766" y="132179"/>
                  </a:lnTo>
                  <a:lnTo>
                    <a:pt x="31616" y="133760"/>
                  </a:lnTo>
                  <a:lnTo>
                    <a:pt x="32849" y="135806"/>
                  </a:lnTo>
                  <a:lnTo>
                    <a:pt x="33671" y="138163"/>
                  </a:lnTo>
                  <a:lnTo>
                    <a:pt x="35211" y="139733"/>
                  </a:lnTo>
                  <a:lnTo>
                    <a:pt x="37230" y="140780"/>
                  </a:lnTo>
                  <a:lnTo>
                    <a:pt x="39568" y="141479"/>
                  </a:lnTo>
                  <a:lnTo>
                    <a:pt x="42119" y="141944"/>
                  </a:lnTo>
                  <a:lnTo>
                    <a:pt x="44812" y="142254"/>
                  </a:lnTo>
                  <a:lnTo>
                    <a:pt x="47599" y="142462"/>
                  </a:lnTo>
                  <a:lnTo>
                    <a:pt x="50450" y="142600"/>
                  </a:lnTo>
                  <a:lnTo>
                    <a:pt x="56263" y="142752"/>
                  </a:lnTo>
                  <a:lnTo>
                    <a:pt x="59202" y="141801"/>
                  </a:lnTo>
                  <a:lnTo>
                    <a:pt x="62153" y="140175"/>
                  </a:lnTo>
                  <a:lnTo>
                    <a:pt x="69279" y="135176"/>
                  </a:lnTo>
                  <a:lnTo>
                    <a:pt x="70856" y="133773"/>
                  </a:lnTo>
                  <a:lnTo>
                    <a:pt x="75254" y="129570"/>
                  </a:lnTo>
                  <a:lnTo>
                    <a:pt x="76824" y="127059"/>
                  </a:lnTo>
                  <a:lnTo>
                    <a:pt x="77870" y="124394"/>
                  </a:lnTo>
                  <a:lnTo>
                    <a:pt x="78568" y="121625"/>
                  </a:lnTo>
                  <a:lnTo>
                    <a:pt x="79033" y="118786"/>
                  </a:lnTo>
                  <a:lnTo>
                    <a:pt x="79343" y="115902"/>
                  </a:lnTo>
                  <a:lnTo>
                    <a:pt x="79550" y="112986"/>
                  </a:lnTo>
                  <a:lnTo>
                    <a:pt x="80680" y="110051"/>
                  </a:lnTo>
                  <a:lnTo>
                    <a:pt x="82425" y="107102"/>
                  </a:lnTo>
                  <a:lnTo>
                    <a:pt x="84581" y="104143"/>
                  </a:lnTo>
                  <a:lnTo>
                    <a:pt x="86018" y="101179"/>
                  </a:lnTo>
                  <a:lnTo>
                    <a:pt x="86976" y="98210"/>
                  </a:lnTo>
                  <a:lnTo>
                    <a:pt x="87615" y="95240"/>
                  </a:lnTo>
                  <a:lnTo>
                    <a:pt x="88041" y="92266"/>
                  </a:lnTo>
                  <a:lnTo>
                    <a:pt x="88325" y="89292"/>
                  </a:lnTo>
                  <a:lnTo>
                    <a:pt x="88514" y="86317"/>
                  </a:lnTo>
                  <a:lnTo>
                    <a:pt x="88724" y="77720"/>
                  </a:lnTo>
                  <a:lnTo>
                    <a:pt x="88781" y="72649"/>
                  </a:lnTo>
                  <a:lnTo>
                    <a:pt x="87826" y="68277"/>
                  </a:lnTo>
                  <a:lnTo>
                    <a:pt x="86197" y="64369"/>
                  </a:lnTo>
                  <a:lnTo>
                    <a:pt x="84119" y="60772"/>
                  </a:lnTo>
                  <a:lnTo>
                    <a:pt x="82734" y="57382"/>
                  </a:lnTo>
                  <a:lnTo>
                    <a:pt x="81810" y="54130"/>
                  </a:lnTo>
                  <a:lnTo>
                    <a:pt x="81195" y="50969"/>
                  </a:lnTo>
                  <a:lnTo>
                    <a:pt x="80784" y="47870"/>
                  </a:lnTo>
                  <a:lnTo>
                    <a:pt x="80510" y="44812"/>
                  </a:lnTo>
                  <a:lnTo>
                    <a:pt x="80328" y="41781"/>
                  </a:lnTo>
                  <a:lnTo>
                    <a:pt x="79214" y="38768"/>
                  </a:lnTo>
                  <a:lnTo>
                    <a:pt x="77479" y="35767"/>
                  </a:lnTo>
                  <a:lnTo>
                    <a:pt x="72307" y="28563"/>
                  </a:lnTo>
                  <a:lnTo>
                    <a:pt x="70890" y="26979"/>
                  </a:lnTo>
                  <a:lnTo>
                    <a:pt x="66670" y="22574"/>
                  </a:lnTo>
                  <a:lnTo>
                    <a:pt x="44244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InkAnnotation175"/>
            <p:cNvSpPr/>
            <p:nvPr/>
          </p:nvSpPr>
          <p:spPr>
            <a:xfrm>
              <a:off x="4447109" y="4089796"/>
              <a:ext cx="223078" cy="201473"/>
            </a:xfrm>
            <a:custGeom>
              <a:avLst/>
              <a:gdLst/>
              <a:ahLst/>
              <a:cxnLst/>
              <a:rect l="0" t="0" r="0" b="0"/>
              <a:pathLst>
                <a:path w="223078" h="201473">
                  <a:moveTo>
                    <a:pt x="151679" y="44648"/>
                  </a:moveTo>
                  <a:lnTo>
                    <a:pt x="156419" y="39907"/>
                  </a:lnTo>
                  <a:lnTo>
                    <a:pt x="157816" y="37519"/>
                  </a:lnTo>
                  <a:lnTo>
                    <a:pt x="159367" y="32219"/>
                  </a:lnTo>
                  <a:lnTo>
                    <a:pt x="160363" y="26869"/>
                  </a:lnTo>
                  <a:lnTo>
                    <a:pt x="160499" y="22525"/>
                  </a:lnTo>
                  <a:lnTo>
                    <a:pt x="159543" y="20969"/>
                  </a:lnTo>
                  <a:lnTo>
                    <a:pt x="157914" y="19933"/>
                  </a:lnTo>
                  <a:lnTo>
                    <a:pt x="155836" y="19241"/>
                  </a:lnTo>
                  <a:lnTo>
                    <a:pt x="154450" y="17788"/>
                  </a:lnTo>
                  <a:lnTo>
                    <a:pt x="153526" y="15828"/>
                  </a:lnTo>
                  <a:lnTo>
                    <a:pt x="152910" y="13528"/>
                  </a:lnTo>
                  <a:lnTo>
                    <a:pt x="151507" y="11995"/>
                  </a:lnTo>
                  <a:lnTo>
                    <a:pt x="149580" y="10973"/>
                  </a:lnTo>
                  <a:lnTo>
                    <a:pt x="144793" y="9838"/>
                  </a:lnTo>
                  <a:lnTo>
                    <a:pt x="139358" y="9333"/>
                  </a:lnTo>
                  <a:lnTo>
                    <a:pt x="135527" y="8206"/>
                  </a:lnTo>
                  <a:lnTo>
                    <a:pt x="130989" y="6462"/>
                  </a:lnTo>
                  <a:lnTo>
                    <a:pt x="125980" y="4308"/>
                  </a:lnTo>
                  <a:lnTo>
                    <a:pt x="121647" y="3864"/>
                  </a:lnTo>
                  <a:lnTo>
                    <a:pt x="117768" y="4560"/>
                  </a:lnTo>
                  <a:lnTo>
                    <a:pt x="114188" y="6016"/>
                  </a:lnTo>
                  <a:lnTo>
                    <a:pt x="109818" y="6988"/>
                  </a:lnTo>
                  <a:lnTo>
                    <a:pt x="104920" y="7634"/>
                  </a:lnTo>
                  <a:lnTo>
                    <a:pt x="99670" y="8066"/>
                  </a:lnTo>
                  <a:lnTo>
                    <a:pt x="95178" y="8354"/>
                  </a:lnTo>
                  <a:lnTo>
                    <a:pt x="87542" y="8673"/>
                  </a:lnTo>
                  <a:lnTo>
                    <a:pt x="83124" y="9751"/>
                  </a:lnTo>
                  <a:lnTo>
                    <a:pt x="78194" y="11461"/>
                  </a:lnTo>
                  <a:lnTo>
                    <a:pt x="72924" y="13594"/>
                  </a:lnTo>
                  <a:lnTo>
                    <a:pt x="67425" y="16008"/>
                  </a:lnTo>
                  <a:lnTo>
                    <a:pt x="56025" y="21336"/>
                  </a:lnTo>
                  <a:lnTo>
                    <a:pt x="51198" y="24145"/>
                  </a:lnTo>
                  <a:lnTo>
                    <a:pt x="46989" y="27011"/>
                  </a:lnTo>
                  <a:lnTo>
                    <a:pt x="43190" y="29913"/>
                  </a:lnTo>
                  <a:lnTo>
                    <a:pt x="38673" y="33832"/>
                  </a:lnTo>
                  <a:lnTo>
                    <a:pt x="33678" y="38430"/>
                  </a:lnTo>
                  <a:lnTo>
                    <a:pt x="19812" y="51735"/>
                  </a:lnTo>
                  <a:lnTo>
                    <a:pt x="16143" y="55326"/>
                  </a:lnTo>
                  <a:lnTo>
                    <a:pt x="13697" y="59704"/>
                  </a:lnTo>
                  <a:lnTo>
                    <a:pt x="12066" y="64607"/>
                  </a:lnTo>
                  <a:lnTo>
                    <a:pt x="10978" y="69860"/>
                  </a:lnTo>
                  <a:lnTo>
                    <a:pt x="9261" y="74355"/>
                  </a:lnTo>
                  <a:lnTo>
                    <a:pt x="7124" y="78343"/>
                  </a:lnTo>
                  <a:lnTo>
                    <a:pt x="4708" y="81994"/>
                  </a:lnTo>
                  <a:lnTo>
                    <a:pt x="3096" y="86412"/>
                  </a:lnTo>
                  <a:lnTo>
                    <a:pt x="2023" y="91343"/>
                  </a:lnTo>
                  <a:lnTo>
                    <a:pt x="1307" y="96614"/>
                  </a:lnTo>
                  <a:lnTo>
                    <a:pt x="829" y="102112"/>
                  </a:lnTo>
                  <a:lnTo>
                    <a:pt x="510" y="107762"/>
                  </a:lnTo>
                  <a:lnTo>
                    <a:pt x="157" y="119332"/>
                  </a:lnTo>
                  <a:lnTo>
                    <a:pt x="0" y="131088"/>
                  </a:lnTo>
                  <a:lnTo>
                    <a:pt x="950" y="136009"/>
                  </a:lnTo>
                  <a:lnTo>
                    <a:pt x="2576" y="140282"/>
                  </a:lnTo>
                  <a:lnTo>
                    <a:pt x="4652" y="144123"/>
                  </a:lnTo>
                  <a:lnTo>
                    <a:pt x="7028" y="147675"/>
                  </a:lnTo>
                  <a:lnTo>
                    <a:pt x="9605" y="151036"/>
                  </a:lnTo>
                  <a:lnTo>
                    <a:pt x="12314" y="154268"/>
                  </a:lnTo>
                  <a:lnTo>
                    <a:pt x="16105" y="157416"/>
                  </a:lnTo>
                  <a:lnTo>
                    <a:pt x="20617" y="160506"/>
                  </a:lnTo>
                  <a:lnTo>
                    <a:pt x="25609" y="163559"/>
                  </a:lnTo>
                  <a:lnTo>
                    <a:pt x="30921" y="167578"/>
                  </a:lnTo>
                  <a:lnTo>
                    <a:pt x="36447" y="172242"/>
                  </a:lnTo>
                  <a:lnTo>
                    <a:pt x="42116" y="177335"/>
                  </a:lnTo>
                  <a:lnTo>
                    <a:pt x="47879" y="181724"/>
                  </a:lnTo>
                  <a:lnTo>
                    <a:pt x="53705" y="185641"/>
                  </a:lnTo>
                  <a:lnTo>
                    <a:pt x="59574" y="189245"/>
                  </a:lnTo>
                  <a:lnTo>
                    <a:pt x="65471" y="191647"/>
                  </a:lnTo>
                  <a:lnTo>
                    <a:pt x="71387" y="193249"/>
                  </a:lnTo>
                  <a:lnTo>
                    <a:pt x="77315" y="194317"/>
                  </a:lnTo>
                  <a:lnTo>
                    <a:pt x="83251" y="195029"/>
                  </a:lnTo>
                  <a:lnTo>
                    <a:pt x="89193" y="195503"/>
                  </a:lnTo>
                  <a:lnTo>
                    <a:pt x="95139" y="195819"/>
                  </a:lnTo>
                  <a:lnTo>
                    <a:pt x="101087" y="197023"/>
                  </a:lnTo>
                  <a:lnTo>
                    <a:pt x="107037" y="198817"/>
                  </a:lnTo>
                  <a:lnTo>
                    <a:pt x="112988" y="201006"/>
                  </a:lnTo>
                  <a:lnTo>
                    <a:pt x="118940" y="201472"/>
                  </a:lnTo>
                  <a:lnTo>
                    <a:pt x="124892" y="200791"/>
                  </a:lnTo>
                  <a:lnTo>
                    <a:pt x="130844" y="199345"/>
                  </a:lnTo>
                  <a:lnTo>
                    <a:pt x="136797" y="198381"/>
                  </a:lnTo>
                  <a:lnTo>
                    <a:pt x="142749" y="197738"/>
                  </a:lnTo>
                  <a:lnTo>
                    <a:pt x="148703" y="197310"/>
                  </a:lnTo>
                  <a:lnTo>
                    <a:pt x="154656" y="196032"/>
                  </a:lnTo>
                  <a:lnTo>
                    <a:pt x="160608" y="194188"/>
                  </a:lnTo>
                  <a:lnTo>
                    <a:pt x="166562" y="191966"/>
                  </a:lnTo>
                  <a:lnTo>
                    <a:pt x="171523" y="189493"/>
                  </a:lnTo>
                  <a:lnTo>
                    <a:pt x="175822" y="186852"/>
                  </a:lnTo>
                  <a:lnTo>
                    <a:pt x="179680" y="184099"/>
                  </a:lnTo>
                  <a:lnTo>
                    <a:pt x="186613" y="178395"/>
                  </a:lnTo>
                  <a:lnTo>
                    <a:pt x="189852" y="175484"/>
                  </a:lnTo>
                  <a:lnTo>
                    <a:pt x="193994" y="172552"/>
                  </a:lnTo>
                  <a:lnTo>
                    <a:pt x="198740" y="169605"/>
                  </a:lnTo>
                  <a:lnTo>
                    <a:pt x="203890" y="166648"/>
                  </a:lnTo>
                  <a:lnTo>
                    <a:pt x="207322" y="162692"/>
                  </a:lnTo>
                  <a:lnTo>
                    <a:pt x="209610" y="158071"/>
                  </a:lnTo>
                  <a:lnTo>
                    <a:pt x="211136" y="153005"/>
                  </a:lnTo>
                  <a:lnTo>
                    <a:pt x="213144" y="148636"/>
                  </a:lnTo>
                  <a:lnTo>
                    <a:pt x="215476" y="144731"/>
                  </a:lnTo>
                  <a:lnTo>
                    <a:pt x="218023" y="141136"/>
                  </a:lnTo>
                  <a:lnTo>
                    <a:pt x="219720" y="136754"/>
                  </a:lnTo>
                  <a:lnTo>
                    <a:pt x="220852" y="131849"/>
                  </a:lnTo>
                  <a:lnTo>
                    <a:pt x="221607" y="126595"/>
                  </a:lnTo>
                  <a:lnTo>
                    <a:pt x="222110" y="121107"/>
                  </a:lnTo>
                  <a:lnTo>
                    <a:pt x="222445" y="115464"/>
                  </a:lnTo>
                  <a:lnTo>
                    <a:pt x="222818" y="104895"/>
                  </a:lnTo>
                  <a:lnTo>
                    <a:pt x="223028" y="92374"/>
                  </a:lnTo>
                  <a:lnTo>
                    <a:pt x="223077" y="82066"/>
                  </a:lnTo>
                  <a:lnTo>
                    <a:pt x="222098" y="76538"/>
                  </a:lnTo>
                  <a:lnTo>
                    <a:pt x="220453" y="70869"/>
                  </a:lnTo>
                  <a:lnTo>
                    <a:pt x="218364" y="65105"/>
                  </a:lnTo>
                  <a:lnTo>
                    <a:pt x="215980" y="60271"/>
                  </a:lnTo>
                  <a:lnTo>
                    <a:pt x="213397" y="56055"/>
                  </a:lnTo>
                  <a:lnTo>
                    <a:pt x="210683" y="52253"/>
                  </a:lnTo>
                  <a:lnTo>
                    <a:pt x="207883" y="48725"/>
                  </a:lnTo>
                  <a:lnTo>
                    <a:pt x="205023" y="45382"/>
                  </a:lnTo>
                  <a:lnTo>
                    <a:pt x="202124" y="42161"/>
                  </a:lnTo>
                  <a:lnTo>
                    <a:pt x="198207" y="39021"/>
                  </a:lnTo>
                  <a:lnTo>
                    <a:pt x="193612" y="35935"/>
                  </a:lnTo>
                  <a:lnTo>
                    <a:pt x="188564" y="32887"/>
                  </a:lnTo>
                  <a:lnTo>
                    <a:pt x="184206" y="29861"/>
                  </a:lnTo>
                  <a:lnTo>
                    <a:pt x="180310" y="26853"/>
                  </a:lnTo>
                  <a:lnTo>
                    <a:pt x="176718" y="23855"/>
                  </a:lnTo>
                  <a:lnTo>
                    <a:pt x="172341" y="20864"/>
                  </a:lnTo>
                  <a:lnTo>
                    <a:pt x="167438" y="17878"/>
                  </a:lnTo>
                  <a:lnTo>
                    <a:pt x="162184" y="14895"/>
                  </a:lnTo>
                  <a:lnTo>
                    <a:pt x="157691" y="11914"/>
                  </a:lnTo>
                  <a:lnTo>
                    <a:pt x="153702" y="8935"/>
                  </a:lnTo>
                  <a:lnTo>
                    <a:pt x="150051" y="5956"/>
                  </a:lnTo>
                  <a:lnTo>
                    <a:pt x="143348" y="2647"/>
                  </a:lnTo>
                  <a:lnTo>
                    <a:pt x="133819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InkAnnotation176"/>
            <p:cNvSpPr/>
            <p:nvPr/>
          </p:nvSpPr>
          <p:spPr>
            <a:xfrm>
              <a:off x="3696999" y="3830942"/>
              <a:ext cx="848212" cy="35610"/>
            </a:xfrm>
            <a:custGeom>
              <a:avLst/>
              <a:gdLst/>
              <a:ahLst/>
              <a:cxnLst/>
              <a:rect l="0" t="0" r="0" b="0"/>
              <a:pathLst>
                <a:path w="848212" h="35610">
                  <a:moveTo>
                    <a:pt x="848211" y="35609"/>
                  </a:moveTo>
                  <a:lnTo>
                    <a:pt x="835782" y="35609"/>
                  </a:lnTo>
                  <a:lnTo>
                    <a:pt x="832980" y="34617"/>
                  </a:lnTo>
                  <a:lnTo>
                    <a:pt x="830120" y="32964"/>
                  </a:lnTo>
                  <a:lnTo>
                    <a:pt x="827220" y="30869"/>
                  </a:lnTo>
                  <a:lnTo>
                    <a:pt x="824296" y="29473"/>
                  </a:lnTo>
                  <a:lnTo>
                    <a:pt x="821354" y="28542"/>
                  </a:lnTo>
                  <a:lnTo>
                    <a:pt x="814446" y="27507"/>
                  </a:lnTo>
                  <a:lnTo>
                    <a:pt x="788153" y="26789"/>
                  </a:lnTo>
                  <a:lnTo>
                    <a:pt x="544189" y="26680"/>
                  </a:lnTo>
                  <a:lnTo>
                    <a:pt x="536389" y="25688"/>
                  </a:lnTo>
                  <a:lnTo>
                    <a:pt x="529205" y="24034"/>
                  </a:lnTo>
                  <a:lnTo>
                    <a:pt x="522431" y="21939"/>
                  </a:lnTo>
                  <a:lnTo>
                    <a:pt x="514939" y="20543"/>
                  </a:lnTo>
                  <a:lnTo>
                    <a:pt x="506967" y="19612"/>
                  </a:lnTo>
                  <a:lnTo>
                    <a:pt x="490172" y="18578"/>
                  </a:lnTo>
                  <a:lnTo>
                    <a:pt x="463982" y="17995"/>
                  </a:lnTo>
                  <a:lnTo>
                    <a:pt x="218541" y="17750"/>
                  </a:lnTo>
                  <a:lnTo>
                    <a:pt x="212134" y="16758"/>
                  </a:lnTo>
                  <a:lnTo>
                    <a:pt x="205879" y="15104"/>
                  </a:lnTo>
                  <a:lnTo>
                    <a:pt x="199724" y="13010"/>
                  </a:lnTo>
                  <a:lnTo>
                    <a:pt x="193637" y="11613"/>
                  </a:lnTo>
                  <a:lnTo>
                    <a:pt x="187594" y="10683"/>
                  </a:lnTo>
                  <a:lnTo>
                    <a:pt x="175588" y="9648"/>
                  </a:lnTo>
                  <a:lnTo>
                    <a:pt x="150494" y="8930"/>
                  </a:lnTo>
                  <a:lnTo>
                    <a:pt x="259" y="8820"/>
                  </a:lnTo>
                  <a:lnTo>
                    <a:pt x="136" y="7828"/>
                  </a:lnTo>
                  <a:lnTo>
                    <a:pt x="55" y="6174"/>
                  </a:lnTo>
                  <a:lnTo>
                    <a:pt x="0" y="4080"/>
                  </a:lnTo>
                  <a:lnTo>
                    <a:pt x="956" y="2684"/>
                  </a:lnTo>
                  <a:lnTo>
                    <a:pt x="2586" y="1753"/>
                  </a:lnTo>
                  <a:lnTo>
                    <a:pt x="8456" y="0"/>
                  </a:lnTo>
                  <a:lnTo>
                    <a:pt x="8578" y="956"/>
                  </a:lnTo>
                  <a:lnTo>
                    <a:pt x="8658" y="2586"/>
                  </a:lnTo>
                  <a:lnTo>
                    <a:pt x="8821" y="882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InkAnnotation177"/>
            <p:cNvSpPr/>
            <p:nvPr/>
          </p:nvSpPr>
          <p:spPr>
            <a:xfrm>
              <a:off x="2812851" y="3937991"/>
              <a:ext cx="187513" cy="312526"/>
            </a:xfrm>
            <a:custGeom>
              <a:avLst/>
              <a:gdLst/>
              <a:ahLst/>
              <a:cxnLst/>
              <a:rect l="0" t="0" r="0" b="0"/>
              <a:pathLst>
                <a:path w="187513" h="312526">
                  <a:moveTo>
                    <a:pt x="8930" y="0"/>
                  </a:moveTo>
                  <a:lnTo>
                    <a:pt x="4189" y="0"/>
                  </a:lnTo>
                  <a:lnTo>
                    <a:pt x="2793" y="992"/>
                  </a:lnTo>
                  <a:lnTo>
                    <a:pt x="1862" y="2646"/>
                  </a:lnTo>
                  <a:lnTo>
                    <a:pt x="828" y="7129"/>
                  </a:lnTo>
                  <a:lnTo>
                    <a:pt x="245" y="15231"/>
                  </a:lnTo>
                  <a:lnTo>
                    <a:pt x="33" y="25070"/>
                  </a:lnTo>
                  <a:lnTo>
                    <a:pt x="0" y="131381"/>
                  </a:lnTo>
                  <a:lnTo>
                    <a:pt x="992" y="136205"/>
                  </a:lnTo>
                  <a:lnTo>
                    <a:pt x="4740" y="144210"/>
                  </a:lnTo>
                  <a:lnTo>
                    <a:pt x="7068" y="153721"/>
                  </a:lnTo>
                  <a:lnTo>
                    <a:pt x="7688" y="159035"/>
                  </a:lnTo>
                  <a:lnTo>
                    <a:pt x="8102" y="164562"/>
                  </a:lnTo>
                  <a:lnTo>
                    <a:pt x="8378" y="170232"/>
                  </a:lnTo>
                  <a:lnTo>
                    <a:pt x="8562" y="175995"/>
                  </a:lnTo>
                  <a:lnTo>
                    <a:pt x="9677" y="181823"/>
                  </a:lnTo>
                  <a:lnTo>
                    <a:pt x="11412" y="187692"/>
                  </a:lnTo>
                  <a:lnTo>
                    <a:pt x="13561" y="193588"/>
                  </a:lnTo>
                  <a:lnTo>
                    <a:pt x="14994" y="199504"/>
                  </a:lnTo>
                  <a:lnTo>
                    <a:pt x="15949" y="205432"/>
                  </a:lnTo>
                  <a:lnTo>
                    <a:pt x="16586" y="211369"/>
                  </a:lnTo>
                  <a:lnTo>
                    <a:pt x="17010" y="217311"/>
                  </a:lnTo>
                  <a:lnTo>
                    <a:pt x="17293" y="223257"/>
                  </a:lnTo>
                  <a:lnTo>
                    <a:pt x="17482" y="229205"/>
                  </a:lnTo>
                  <a:lnTo>
                    <a:pt x="18600" y="234163"/>
                  </a:lnTo>
                  <a:lnTo>
                    <a:pt x="22488" y="242317"/>
                  </a:lnTo>
                  <a:lnTo>
                    <a:pt x="27523" y="251894"/>
                  </a:lnTo>
                  <a:lnTo>
                    <a:pt x="30255" y="257226"/>
                  </a:lnTo>
                  <a:lnTo>
                    <a:pt x="33290" y="265796"/>
                  </a:lnTo>
                  <a:lnTo>
                    <a:pt x="34100" y="269471"/>
                  </a:lnTo>
                  <a:lnTo>
                    <a:pt x="37645" y="276200"/>
                  </a:lnTo>
                  <a:lnTo>
                    <a:pt x="42528" y="282497"/>
                  </a:lnTo>
                  <a:lnTo>
                    <a:pt x="48005" y="288604"/>
                  </a:lnTo>
                  <a:lnTo>
                    <a:pt x="49863" y="291621"/>
                  </a:lnTo>
                  <a:lnTo>
                    <a:pt x="53469" y="300608"/>
                  </a:lnTo>
                  <a:lnTo>
                    <a:pt x="57829" y="306575"/>
                  </a:lnTo>
                  <a:lnTo>
                    <a:pt x="60381" y="308563"/>
                  </a:lnTo>
                  <a:lnTo>
                    <a:pt x="63074" y="309889"/>
                  </a:lnTo>
                  <a:lnTo>
                    <a:pt x="68713" y="311361"/>
                  </a:lnTo>
                  <a:lnTo>
                    <a:pt x="74526" y="312015"/>
                  </a:lnTo>
                  <a:lnTo>
                    <a:pt x="77465" y="312190"/>
                  </a:lnTo>
                  <a:lnTo>
                    <a:pt x="83377" y="312384"/>
                  </a:lnTo>
                  <a:lnTo>
                    <a:pt x="108894" y="312525"/>
                  </a:lnTo>
                  <a:lnTo>
                    <a:pt x="112284" y="311537"/>
                  </a:lnTo>
                  <a:lnTo>
                    <a:pt x="115535" y="309887"/>
                  </a:lnTo>
                  <a:lnTo>
                    <a:pt x="118696" y="307794"/>
                  </a:lnTo>
                  <a:lnTo>
                    <a:pt x="121795" y="306399"/>
                  </a:lnTo>
                  <a:lnTo>
                    <a:pt x="124852" y="305469"/>
                  </a:lnTo>
                  <a:lnTo>
                    <a:pt x="127884" y="304849"/>
                  </a:lnTo>
                  <a:lnTo>
                    <a:pt x="130896" y="303443"/>
                  </a:lnTo>
                  <a:lnTo>
                    <a:pt x="133897" y="301514"/>
                  </a:lnTo>
                  <a:lnTo>
                    <a:pt x="136890" y="299236"/>
                  </a:lnTo>
                  <a:lnTo>
                    <a:pt x="139877" y="297717"/>
                  </a:lnTo>
                  <a:lnTo>
                    <a:pt x="142861" y="296705"/>
                  </a:lnTo>
                  <a:lnTo>
                    <a:pt x="145842" y="296030"/>
                  </a:lnTo>
                  <a:lnTo>
                    <a:pt x="148822" y="294587"/>
                  </a:lnTo>
                  <a:lnTo>
                    <a:pt x="151800" y="292634"/>
                  </a:lnTo>
                  <a:lnTo>
                    <a:pt x="154779" y="290339"/>
                  </a:lnTo>
                  <a:lnTo>
                    <a:pt x="157756" y="287817"/>
                  </a:lnTo>
                  <a:lnTo>
                    <a:pt x="160733" y="285144"/>
                  </a:lnTo>
                  <a:lnTo>
                    <a:pt x="166687" y="279527"/>
                  </a:lnTo>
                  <a:lnTo>
                    <a:pt x="172640" y="273724"/>
                  </a:lnTo>
                  <a:lnTo>
                    <a:pt x="174625" y="270787"/>
                  </a:lnTo>
                  <a:lnTo>
                    <a:pt x="178410" y="261913"/>
                  </a:lnTo>
                  <a:lnTo>
                    <a:pt x="182811" y="255973"/>
                  </a:lnTo>
                  <a:lnTo>
                    <a:pt x="184382" y="253001"/>
                  </a:lnTo>
                  <a:lnTo>
                    <a:pt x="186127" y="247051"/>
                  </a:lnTo>
                  <a:lnTo>
                    <a:pt x="187110" y="238124"/>
                  </a:lnTo>
                  <a:lnTo>
                    <a:pt x="187401" y="229194"/>
                  </a:lnTo>
                  <a:lnTo>
                    <a:pt x="187512" y="216076"/>
                  </a:lnTo>
                  <a:lnTo>
                    <a:pt x="184872" y="212451"/>
                  </a:lnTo>
                  <a:lnTo>
                    <a:pt x="182780" y="210095"/>
                  </a:lnTo>
                  <a:lnTo>
                    <a:pt x="181384" y="207532"/>
                  </a:lnTo>
                  <a:lnTo>
                    <a:pt x="179834" y="202038"/>
                  </a:lnTo>
                  <a:lnTo>
                    <a:pt x="178429" y="200176"/>
                  </a:lnTo>
                  <a:lnTo>
                    <a:pt x="176499" y="198935"/>
                  </a:lnTo>
                  <a:lnTo>
                    <a:pt x="171014" y="196943"/>
                  </a:lnTo>
                  <a:lnTo>
                    <a:pt x="164973" y="194025"/>
                  </a:lnTo>
                  <a:lnTo>
                    <a:pt x="160583" y="191857"/>
                  </a:lnTo>
                  <a:lnTo>
                    <a:pt x="156665" y="190413"/>
                  </a:lnTo>
                  <a:lnTo>
                    <a:pt x="153060" y="189450"/>
                  </a:lnTo>
                  <a:lnTo>
                    <a:pt x="149665" y="188807"/>
                  </a:lnTo>
                  <a:lnTo>
                    <a:pt x="146410" y="188379"/>
                  </a:lnTo>
                  <a:lnTo>
                    <a:pt x="143247" y="188094"/>
                  </a:lnTo>
                  <a:lnTo>
                    <a:pt x="140147" y="187904"/>
                  </a:lnTo>
                  <a:lnTo>
                    <a:pt x="134055" y="187692"/>
                  </a:lnTo>
                  <a:lnTo>
                    <a:pt x="126801" y="187557"/>
                  </a:lnTo>
                  <a:lnTo>
                    <a:pt x="82029" y="187523"/>
                  </a:lnTo>
                  <a:lnTo>
                    <a:pt x="81475" y="188516"/>
                  </a:lnTo>
                  <a:lnTo>
                    <a:pt x="80860" y="192264"/>
                  </a:lnTo>
                  <a:lnTo>
                    <a:pt x="79703" y="193660"/>
                  </a:lnTo>
                  <a:lnTo>
                    <a:pt x="77940" y="194591"/>
                  </a:lnTo>
                  <a:lnTo>
                    <a:pt x="71818" y="196344"/>
                  </a:lnTo>
                  <a:lnTo>
                    <a:pt x="76291" y="196420"/>
                  </a:lnTo>
                  <a:lnTo>
                    <a:pt x="77649" y="195439"/>
                  </a:lnTo>
                  <a:lnTo>
                    <a:pt x="78556" y="193793"/>
                  </a:lnTo>
                  <a:lnTo>
                    <a:pt x="79159" y="191703"/>
                  </a:lnTo>
                  <a:lnTo>
                    <a:pt x="80554" y="190310"/>
                  </a:lnTo>
                  <a:lnTo>
                    <a:pt x="82477" y="189381"/>
                  </a:lnTo>
                  <a:lnTo>
                    <a:pt x="87949" y="187890"/>
                  </a:lnTo>
                  <a:lnTo>
                    <a:pt x="93638" y="187632"/>
                  </a:lnTo>
                  <a:lnTo>
                    <a:pt x="96160" y="186604"/>
                  </a:lnTo>
                  <a:lnTo>
                    <a:pt x="101608" y="182815"/>
                  </a:lnTo>
                  <a:lnTo>
                    <a:pt x="107336" y="180470"/>
                  </a:lnTo>
                  <a:lnTo>
                    <a:pt x="113189" y="179427"/>
                  </a:lnTo>
                  <a:lnTo>
                    <a:pt x="116139" y="179150"/>
                  </a:lnTo>
                  <a:lnTo>
                    <a:pt x="119098" y="178964"/>
                  </a:lnTo>
                  <a:lnTo>
                    <a:pt x="123055" y="177848"/>
                  </a:lnTo>
                  <a:lnTo>
                    <a:pt x="127677" y="176112"/>
                  </a:lnTo>
                  <a:lnTo>
                    <a:pt x="132743" y="173963"/>
                  </a:lnTo>
                  <a:lnTo>
                    <a:pt x="137113" y="171538"/>
                  </a:lnTo>
                  <a:lnTo>
                    <a:pt x="141018" y="168929"/>
                  </a:lnTo>
                  <a:lnTo>
                    <a:pt x="144613" y="166197"/>
                  </a:lnTo>
                  <a:lnTo>
                    <a:pt x="147010" y="163384"/>
                  </a:lnTo>
                  <a:lnTo>
                    <a:pt x="148609" y="160517"/>
                  </a:lnTo>
                  <a:lnTo>
                    <a:pt x="149674" y="157612"/>
                  </a:lnTo>
                  <a:lnTo>
                    <a:pt x="151376" y="155676"/>
                  </a:lnTo>
                  <a:lnTo>
                    <a:pt x="153503" y="154386"/>
                  </a:lnTo>
                  <a:lnTo>
                    <a:pt x="155914" y="153525"/>
                  </a:lnTo>
                  <a:lnTo>
                    <a:pt x="161238" y="149923"/>
                  </a:lnTo>
                  <a:lnTo>
                    <a:pt x="164046" y="147574"/>
                  </a:lnTo>
                  <a:lnTo>
                    <a:pt x="165919" y="145015"/>
                  </a:lnTo>
                  <a:lnTo>
                    <a:pt x="167999" y="139527"/>
                  </a:lnTo>
                  <a:lnTo>
                    <a:pt x="169171" y="130859"/>
                  </a:lnTo>
                  <a:lnTo>
                    <a:pt x="170327" y="127918"/>
                  </a:lnTo>
                  <a:lnTo>
                    <a:pt x="175703" y="119041"/>
                  </a:lnTo>
                  <a:lnTo>
                    <a:pt x="177309" y="113100"/>
                  </a:lnTo>
                  <a:lnTo>
                    <a:pt x="178213" y="104176"/>
                  </a:lnTo>
                  <a:lnTo>
                    <a:pt x="178481" y="95249"/>
                  </a:lnTo>
                  <a:lnTo>
                    <a:pt x="177526" y="92273"/>
                  </a:lnTo>
                  <a:lnTo>
                    <a:pt x="172435" y="83344"/>
                  </a:lnTo>
                  <a:lnTo>
                    <a:pt x="169492" y="74414"/>
                  </a:lnTo>
                  <a:lnTo>
                    <a:pt x="163770" y="65484"/>
                  </a:lnTo>
                  <a:lnTo>
                    <a:pt x="160642" y="56555"/>
                  </a:lnTo>
                  <a:lnTo>
                    <a:pt x="156394" y="50601"/>
                  </a:lnTo>
                  <a:lnTo>
                    <a:pt x="151198" y="44648"/>
                  </a:lnTo>
                  <a:lnTo>
                    <a:pt x="148424" y="41672"/>
                  </a:lnTo>
                  <a:lnTo>
                    <a:pt x="145582" y="39687"/>
                  </a:lnTo>
                  <a:lnTo>
                    <a:pt x="139779" y="37483"/>
                  </a:lnTo>
                  <a:lnTo>
                    <a:pt x="136842" y="35902"/>
                  </a:lnTo>
                  <a:lnTo>
                    <a:pt x="133892" y="33857"/>
                  </a:lnTo>
                  <a:lnTo>
                    <a:pt x="130933" y="31501"/>
                  </a:lnTo>
                  <a:lnTo>
                    <a:pt x="126976" y="29930"/>
                  </a:lnTo>
                  <a:lnTo>
                    <a:pt x="122354" y="28883"/>
                  </a:lnTo>
                  <a:lnTo>
                    <a:pt x="117288" y="28185"/>
                  </a:lnTo>
                  <a:lnTo>
                    <a:pt x="112918" y="27720"/>
                  </a:lnTo>
                  <a:lnTo>
                    <a:pt x="109013" y="27409"/>
                  </a:lnTo>
                  <a:lnTo>
                    <a:pt x="105418" y="27203"/>
                  </a:lnTo>
                  <a:lnTo>
                    <a:pt x="98777" y="26973"/>
                  </a:lnTo>
                  <a:lnTo>
                    <a:pt x="86429" y="26825"/>
                  </a:lnTo>
                  <a:lnTo>
                    <a:pt x="50602" y="26789"/>
                  </a:lnTo>
                  <a:lnTo>
                    <a:pt x="47625" y="27781"/>
                  </a:lnTo>
                  <a:lnTo>
                    <a:pt x="44649" y="29435"/>
                  </a:lnTo>
                  <a:lnTo>
                    <a:pt x="41672" y="31529"/>
                  </a:lnTo>
                  <a:lnTo>
                    <a:pt x="38695" y="32926"/>
                  </a:lnTo>
                  <a:lnTo>
                    <a:pt x="35719" y="33857"/>
                  </a:lnTo>
                  <a:lnTo>
                    <a:pt x="32742" y="34477"/>
                  </a:lnTo>
                  <a:lnTo>
                    <a:pt x="30758" y="35883"/>
                  </a:lnTo>
                  <a:lnTo>
                    <a:pt x="29435" y="37813"/>
                  </a:lnTo>
                  <a:lnTo>
                    <a:pt x="28553" y="40091"/>
                  </a:lnTo>
                  <a:lnTo>
                    <a:pt x="26973" y="41610"/>
                  </a:lnTo>
                  <a:lnTo>
                    <a:pt x="24927" y="42623"/>
                  </a:lnTo>
                  <a:lnTo>
                    <a:pt x="17859" y="4464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InkAnnotation178"/>
            <p:cNvSpPr/>
            <p:nvPr/>
          </p:nvSpPr>
          <p:spPr>
            <a:xfrm>
              <a:off x="2732484" y="3938003"/>
              <a:ext cx="321470" cy="491120"/>
            </a:xfrm>
            <a:custGeom>
              <a:avLst/>
              <a:gdLst/>
              <a:ahLst/>
              <a:cxnLst/>
              <a:rect l="0" t="0" r="0" b="0"/>
              <a:pathLst>
                <a:path w="321470" h="491120">
                  <a:moveTo>
                    <a:pt x="0" y="348244"/>
                  </a:moveTo>
                  <a:lnTo>
                    <a:pt x="0" y="340556"/>
                  </a:lnTo>
                  <a:lnTo>
                    <a:pt x="6137" y="332430"/>
                  </a:lnTo>
                  <a:lnTo>
                    <a:pt x="8562" y="323096"/>
                  </a:lnTo>
                  <a:lnTo>
                    <a:pt x="14994" y="314650"/>
                  </a:lnTo>
                  <a:lnTo>
                    <a:pt x="18002" y="306320"/>
                  </a:lnTo>
                  <a:lnTo>
                    <a:pt x="22223" y="300507"/>
                  </a:lnTo>
                  <a:lnTo>
                    <a:pt x="23744" y="296576"/>
                  </a:lnTo>
                  <a:lnTo>
                    <a:pt x="26879" y="282554"/>
                  </a:lnTo>
                  <a:lnTo>
                    <a:pt x="33651" y="270682"/>
                  </a:lnTo>
                  <a:lnTo>
                    <a:pt x="39099" y="260524"/>
                  </a:lnTo>
                  <a:lnTo>
                    <a:pt x="42182" y="249395"/>
                  </a:lnTo>
                  <a:lnTo>
                    <a:pt x="44544" y="237835"/>
                  </a:lnTo>
                  <a:lnTo>
                    <a:pt x="48902" y="226082"/>
                  </a:lnTo>
                  <a:lnTo>
                    <a:pt x="54146" y="214244"/>
                  </a:lnTo>
                  <a:lnTo>
                    <a:pt x="62676" y="196424"/>
                  </a:lnTo>
                  <a:lnTo>
                    <a:pt x="83353" y="154766"/>
                  </a:lnTo>
                  <a:lnTo>
                    <a:pt x="92276" y="141648"/>
                  </a:lnTo>
                  <a:lnTo>
                    <a:pt x="98228" y="129424"/>
                  </a:lnTo>
                  <a:lnTo>
                    <a:pt x="104180" y="116053"/>
                  </a:lnTo>
                  <a:lnTo>
                    <a:pt x="114101" y="101956"/>
                  </a:lnTo>
                  <a:lnTo>
                    <a:pt x="123803" y="91277"/>
                  </a:lnTo>
                  <a:lnTo>
                    <a:pt x="127184" y="85652"/>
                  </a:lnTo>
                  <a:lnTo>
                    <a:pt x="130940" y="74109"/>
                  </a:lnTo>
                  <a:lnTo>
                    <a:pt x="135255" y="65010"/>
                  </a:lnTo>
                  <a:lnTo>
                    <a:pt x="143263" y="51664"/>
                  </a:lnTo>
                  <a:lnTo>
                    <a:pt x="151919" y="37788"/>
                  </a:lnTo>
                  <a:lnTo>
                    <a:pt x="160768" y="27393"/>
                  </a:lnTo>
                  <a:lnTo>
                    <a:pt x="169674" y="18029"/>
                  </a:lnTo>
                  <a:lnTo>
                    <a:pt x="172647" y="14991"/>
                  </a:lnTo>
                  <a:lnTo>
                    <a:pt x="174629" y="11974"/>
                  </a:lnTo>
                  <a:lnTo>
                    <a:pt x="176832" y="5976"/>
                  </a:lnTo>
                  <a:lnTo>
                    <a:pt x="178411" y="3979"/>
                  </a:lnTo>
                  <a:lnTo>
                    <a:pt x="180456" y="2649"/>
                  </a:lnTo>
                  <a:lnTo>
                    <a:pt x="187401" y="32"/>
                  </a:lnTo>
                  <a:lnTo>
                    <a:pt x="192227" y="0"/>
                  </a:lnTo>
                  <a:lnTo>
                    <a:pt x="193636" y="988"/>
                  </a:lnTo>
                  <a:lnTo>
                    <a:pt x="194575" y="2639"/>
                  </a:lnTo>
                  <a:lnTo>
                    <a:pt x="195618" y="7118"/>
                  </a:lnTo>
                  <a:lnTo>
                    <a:pt x="196288" y="20725"/>
                  </a:lnTo>
                  <a:lnTo>
                    <a:pt x="196343" y="25718"/>
                  </a:lnTo>
                  <a:lnTo>
                    <a:pt x="199050" y="36558"/>
                  </a:lnTo>
                  <a:lnTo>
                    <a:pt x="203560" y="47991"/>
                  </a:lnTo>
                  <a:lnTo>
                    <a:pt x="208872" y="59686"/>
                  </a:lnTo>
                  <a:lnTo>
                    <a:pt x="211895" y="71499"/>
                  </a:lnTo>
                  <a:lnTo>
                    <a:pt x="214230" y="84356"/>
                  </a:lnTo>
                  <a:lnTo>
                    <a:pt x="216242" y="91951"/>
                  </a:lnTo>
                  <a:lnTo>
                    <a:pt x="221123" y="108328"/>
                  </a:lnTo>
                  <a:lnTo>
                    <a:pt x="235261" y="151947"/>
                  </a:lnTo>
                  <a:lnTo>
                    <a:pt x="244111" y="178626"/>
                  </a:lnTo>
                  <a:lnTo>
                    <a:pt x="247077" y="188533"/>
                  </a:lnTo>
                  <a:lnTo>
                    <a:pt x="255990" y="220445"/>
                  </a:lnTo>
                  <a:lnTo>
                    <a:pt x="261940" y="239851"/>
                  </a:lnTo>
                  <a:lnTo>
                    <a:pt x="263924" y="249193"/>
                  </a:lnTo>
                  <a:lnTo>
                    <a:pt x="265246" y="258397"/>
                  </a:lnTo>
                  <a:lnTo>
                    <a:pt x="266127" y="267510"/>
                  </a:lnTo>
                  <a:lnTo>
                    <a:pt x="267707" y="276563"/>
                  </a:lnTo>
                  <a:lnTo>
                    <a:pt x="269753" y="285574"/>
                  </a:lnTo>
                  <a:lnTo>
                    <a:pt x="272109" y="294558"/>
                  </a:lnTo>
                  <a:lnTo>
                    <a:pt x="274671" y="303524"/>
                  </a:lnTo>
                  <a:lnTo>
                    <a:pt x="280165" y="321423"/>
                  </a:lnTo>
                  <a:lnTo>
                    <a:pt x="288836" y="348234"/>
                  </a:lnTo>
                  <a:lnTo>
                    <a:pt x="290783" y="357168"/>
                  </a:lnTo>
                  <a:lnTo>
                    <a:pt x="292082" y="366099"/>
                  </a:lnTo>
                  <a:lnTo>
                    <a:pt x="292948" y="375031"/>
                  </a:lnTo>
                  <a:lnTo>
                    <a:pt x="296555" y="390245"/>
                  </a:lnTo>
                  <a:lnTo>
                    <a:pt x="301466" y="403622"/>
                  </a:lnTo>
                  <a:lnTo>
                    <a:pt x="306957" y="416183"/>
                  </a:lnTo>
                  <a:lnTo>
                    <a:pt x="310058" y="428379"/>
                  </a:lnTo>
                  <a:lnTo>
                    <a:pt x="312428" y="440414"/>
                  </a:lnTo>
                  <a:lnTo>
                    <a:pt x="316789" y="452378"/>
                  </a:lnTo>
                  <a:lnTo>
                    <a:pt x="320082" y="465530"/>
                  </a:lnTo>
                  <a:lnTo>
                    <a:pt x="321195" y="478862"/>
                  </a:lnTo>
                  <a:lnTo>
                    <a:pt x="321469" y="49111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InkAnnotation179"/>
            <p:cNvSpPr/>
            <p:nvPr/>
          </p:nvSpPr>
          <p:spPr>
            <a:xfrm>
              <a:off x="2794992" y="4102604"/>
              <a:ext cx="267891" cy="31839"/>
            </a:xfrm>
            <a:custGeom>
              <a:avLst/>
              <a:gdLst/>
              <a:ahLst/>
              <a:cxnLst/>
              <a:rect l="0" t="0" r="0" b="0"/>
              <a:pathLst>
                <a:path w="267891" h="31839">
                  <a:moveTo>
                    <a:pt x="0" y="31838"/>
                  </a:moveTo>
                  <a:lnTo>
                    <a:pt x="4740" y="27097"/>
                  </a:lnTo>
                  <a:lnTo>
                    <a:pt x="7129" y="25701"/>
                  </a:lnTo>
                  <a:lnTo>
                    <a:pt x="9713" y="24770"/>
                  </a:lnTo>
                  <a:lnTo>
                    <a:pt x="12428" y="24149"/>
                  </a:lnTo>
                  <a:lnTo>
                    <a:pt x="16223" y="22744"/>
                  </a:lnTo>
                  <a:lnTo>
                    <a:pt x="20737" y="20814"/>
                  </a:lnTo>
                  <a:lnTo>
                    <a:pt x="31044" y="16024"/>
                  </a:lnTo>
                  <a:lnTo>
                    <a:pt x="42240" y="10588"/>
                  </a:lnTo>
                  <a:lnTo>
                    <a:pt x="48004" y="8741"/>
                  </a:lnTo>
                  <a:lnTo>
                    <a:pt x="53830" y="7511"/>
                  </a:lnTo>
                  <a:lnTo>
                    <a:pt x="59699" y="6690"/>
                  </a:lnTo>
                  <a:lnTo>
                    <a:pt x="66588" y="6142"/>
                  </a:lnTo>
                  <a:lnTo>
                    <a:pt x="74158" y="5778"/>
                  </a:lnTo>
                  <a:lnTo>
                    <a:pt x="82181" y="5535"/>
                  </a:lnTo>
                  <a:lnTo>
                    <a:pt x="90506" y="4380"/>
                  </a:lnTo>
                  <a:lnTo>
                    <a:pt x="99032" y="2619"/>
                  </a:lnTo>
                  <a:lnTo>
                    <a:pt x="107693" y="452"/>
                  </a:lnTo>
                  <a:lnTo>
                    <a:pt x="116444" y="0"/>
                  </a:lnTo>
                  <a:lnTo>
                    <a:pt x="125254" y="691"/>
                  </a:lnTo>
                  <a:lnTo>
                    <a:pt x="134104" y="2143"/>
                  </a:lnTo>
                  <a:lnTo>
                    <a:pt x="142981" y="3112"/>
                  </a:lnTo>
                  <a:lnTo>
                    <a:pt x="151875" y="3757"/>
                  </a:lnTo>
                  <a:lnTo>
                    <a:pt x="160781" y="4188"/>
                  </a:lnTo>
                  <a:lnTo>
                    <a:pt x="178615" y="4666"/>
                  </a:lnTo>
                  <a:lnTo>
                    <a:pt x="187537" y="4793"/>
                  </a:lnTo>
                  <a:lnTo>
                    <a:pt x="196462" y="5871"/>
                  </a:lnTo>
                  <a:lnTo>
                    <a:pt x="205389" y="7581"/>
                  </a:lnTo>
                  <a:lnTo>
                    <a:pt x="214316" y="9713"/>
                  </a:lnTo>
                  <a:lnTo>
                    <a:pt x="223244" y="11135"/>
                  </a:lnTo>
                  <a:lnTo>
                    <a:pt x="232173" y="12082"/>
                  </a:lnTo>
                  <a:lnTo>
                    <a:pt x="241102" y="12714"/>
                  </a:lnTo>
                  <a:lnTo>
                    <a:pt x="248047" y="14128"/>
                  </a:lnTo>
                  <a:lnTo>
                    <a:pt x="253669" y="16062"/>
                  </a:lnTo>
                  <a:lnTo>
                    <a:pt x="267890" y="2290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InkAnnotation180"/>
            <p:cNvSpPr/>
            <p:nvPr/>
          </p:nvSpPr>
          <p:spPr>
            <a:xfrm>
              <a:off x="3161145" y="4366614"/>
              <a:ext cx="150370" cy="141621"/>
            </a:xfrm>
            <a:custGeom>
              <a:avLst/>
              <a:gdLst/>
              <a:ahLst/>
              <a:cxnLst/>
              <a:rect l="0" t="0" r="0" b="0"/>
              <a:pathLst>
                <a:path w="150370" h="141621">
                  <a:moveTo>
                    <a:pt x="35683" y="26789"/>
                  </a:moveTo>
                  <a:lnTo>
                    <a:pt x="35683" y="31529"/>
                  </a:lnTo>
                  <a:lnTo>
                    <a:pt x="34690" y="33918"/>
                  </a:lnTo>
                  <a:lnTo>
                    <a:pt x="33037" y="36502"/>
                  </a:lnTo>
                  <a:lnTo>
                    <a:pt x="30942" y="39217"/>
                  </a:lnTo>
                  <a:lnTo>
                    <a:pt x="29546" y="42020"/>
                  </a:lnTo>
                  <a:lnTo>
                    <a:pt x="28614" y="44880"/>
                  </a:lnTo>
                  <a:lnTo>
                    <a:pt x="27994" y="47779"/>
                  </a:lnTo>
                  <a:lnTo>
                    <a:pt x="26588" y="50704"/>
                  </a:lnTo>
                  <a:lnTo>
                    <a:pt x="24659" y="53646"/>
                  </a:lnTo>
                  <a:lnTo>
                    <a:pt x="22380" y="56600"/>
                  </a:lnTo>
                  <a:lnTo>
                    <a:pt x="19869" y="59561"/>
                  </a:lnTo>
                  <a:lnTo>
                    <a:pt x="17203" y="62528"/>
                  </a:lnTo>
                  <a:lnTo>
                    <a:pt x="14433" y="65498"/>
                  </a:lnTo>
                  <a:lnTo>
                    <a:pt x="12587" y="68469"/>
                  </a:lnTo>
                  <a:lnTo>
                    <a:pt x="11355" y="71443"/>
                  </a:lnTo>
                  <a:lnTo>
                    <a:pt x="10535" y="74418"/>
                  </a:lnTo>
                  <a:lnTo>
                    <a:pt x="8996" y="77393"/>
                  </a:lnTo>
                  <a:lnTo>
                    <a:pt x="6977" y="80368"/>
                  </a:lnTo>
                  <a:lnTo>
                    <a:pt x="4639" y="83344"/>
                  </a:lnTo>
                  <a:lnTo>
                    <a:pt x="3081" y="86320"/>
                  </a:lnTo>
                  <a:lnTo>
                    <a:pt x="2042" y="89297"/>
                  </a:lnTo>
                  <a:lnTo>
                    <a:pt x="1349" y="92273"/>
                  </a:lnTo>
                  <a:lnTo>
                    <a:pt x="887" y="95250"/>
                  </a:lnTo>
                  <a:lnTo>
                    <a:pt x="580" y="98226"/>
                  </a:lnTo>
                  <a:lnTo>
                    <a:pt x="374" y="101203"/>
                  </a:lnTo>
                  <a:lnTo>
                    <a:pt x="237" y="104179"/>
                  </a:lnTo>
                  <a:lnTo>
                    <a:pt x="85" y="110132"/>
                  </a:lnTo>
                  <a:lnTo>
                    <a:pt x="0" y="119062"/>
                  </a:lnTo>
                  <a:lnTo>
                    <a:pt x="980" y="122038"/>
                  </a:lnTo>
                  <a:lnTo>
                    <a:pt x="2626" y="125015"/>
                  </a:lnTo>
                  <a:lnTo>
                    <a:pt x="4715" y="127992"/>
                  </a:lnTo>
                  <a:lnTo>
                    <a:pt x="7100" y="129976"/>
                  </a:lnTo>
                  <a:lnTo>
                    <a:pt x="9682" y="131299"/>
                  </a:lnTo>
                  <a:lnTo>
                    <a:pt x="12396" y="132181"/>
                  </a:lnTo>
                  <a:lnTo>
                    <a:pt x="15197" y="132769"/>
                  </a:lnTo>
                  <a:lnTo>
                    <a:pt x="18057" y="133161"/>
                  </a:lnTo>
                  <a:lnTo>
                    <a:pt x="20956" y="133422"/>
                  </a:lnTo>
                  <a:lnTo>
                    <a:pt x="24872" y="133596"/>
                  </a:lnTo>
                  <a:lnTo>
                    <a:pt x="34516" y="133790"/>
                  </a:lnTo>
                  <a:lnTo>
                    <a:pt x="38874" y="134834"/>
                  </a:lnTo>
                  <a:lnTo>
                    <a:pt x="42771" y="136521"/>
                  </a:lnTo>
                  <a:lnTo>
                    <a:pt x="46361" y="138639"/>
                  </a:lnTo>
                  <a:lnTo>
                    <a:pt x="50739" y="140051"/>
                  </a:lnTo>
                  <a:lnTo>
                    <a:pt x="55642" y="140992"/>
                  </a:lnTo>
                  <a:lnTo>
                    <a:pt x="60895" y="141620"/>
                  </a:lnTo>
                  <a:lnTo>
                    <a:pt x="66382" y="141046"/>
                  </a:lnTo>
                  <a:lnTo>
                    <a:pt x="72024" y="139671"/>
                  </a:lnTo>
                  <a:lnTo>
                    <a:pt x="77769" y="137762"/>
                  </a:lnTo>
                  <a:lnTo>
                    <a:pt x="82592" y="136490"/>
                  </a:lnTo>
                  <a:lnTo>
                    <a:pt x="86799" y="135641"/>
                  </a:lnTo>
                  <a:lnTo>
                    <a:pt x="90596" y="135076"/>
                  </a:lnTo>
                  <a:lnTo>
                    <a:pt x="95112" y="133707"/>
                  </a:lnTo>
                  <a:lnTo>
                    <a:pt x="100107" y="131801"/>
                  </a:lnTo>
                  <a:lnTo>
                    <a:pt x="105421" y="129539"/>
                  </a:lnTo>
                  <a:lnTo>
                    <a:pt x="109956" y="127039"/>
                  </a:lnTo>
                  <a:lnTo>
                    <a:pt x="113972" y="124380"/>
                  </a:lnTo>
                  <a:lnTo>
                    <a:pt x="117641" y="121615"/>
                  </a:lnTo>
                  <a:lnTo>
                    <a:pt x="121079" y="118780"/>
                  </a:lnTo>
                  <a:lnTo>
                    <a:pt x="124363" y="115898"/>
                  </a:lnTo>
                  <a:lnTo>
                    <a:pt x="127546" y="112983"/>
                  </a:lnTo>
                  <a:lnTo>
                    <a:pt x="130659" y="109056"/>
                  </a:lnTo>
                  <a:lnTo>
                    <a:pt x="133727" y="104454"/>
                  </a:lnTo>
                  <a:lnTo>
                    <a:pt x="136764" y="99402"/>
                  </a:lnTo>
                  <a:lnTo>
                    <a:pt x="138789" y="95041"/>
                  </a:lnTo>
                  <a:lnTo>
                    <a:pt x="140139" y="91142"/>
                  </a:lnTo>
                  <a:lnTo>
                    <a:pt x="141039" y="87550"/>
                  </a:lnTo>
                  <a:lnTo>
                    <a:pt x="142631" y="84163"/>
                  </a:lnTo>
                  <a:lnTo>
                    <a:pt x="144684" y="80914"/>
                  </a:lnTo>
                  <a:lnTo>
                    <a:pt x="147046" y="77755"/>
                  </a:lnTo>
                  <a:lnTo>
                    <a:pt x="148620" y="74657"/>
                  </a:lnTo>
                  <a:lnTo>
                    <a:pt x="149670" y="71599"/>
                  </a:lnTo>
                  <a:lnTo>
                    <a:pt x="150369" y="68568"/>
                  </a:lnTo>
                  <a:lnTo>
                    <a:pt x="149843" y="65556"/>
                  </a:lnTo>
                  <a:lnTo>
                    <a:pt x="148501" y="62555"/>
                  </a:lnTo>
                  <a:lnTo>
                    <a:pt x="146613" y="59563"/>
                  </a:lnTo>
                  <a:lnTo>
                    <a:pt x="145355" y="56576"/>
                  </a:lnTo>
                  <a:lnTo>
                    <a:pt x="144516" y="53592"/>
                  </a:lnTo>
                  <a:lnTo>
                    <a:pt x="143957" y="50610"/>
                  </a:lnTo>
                  <a:lnTo>
                    <a:pt x="142592" y="47631"/>
                  </a:lnTo>
                  <a:lnTo>
                    <a:pt x="140690" y="44652"/>
                  </a:lnTo>
                  <a:lnTo>
                    <a:pt x="138429" y="41675"/>
                  </a:lnTo>
                  <a:lnTo>
                    <a:pt x="135930" y="38697"/>
                  </a:lnTo>
                  <a:lnTo>
                    <a:pt x="133272" y="35719"/>
                  </a:lnTo>
                  <a:lnTo>
                    <a:pt x="127673" y="29766"/>
                  </a:lnTo>
                  <a:lnTo>
                    <a:pt x="121877" y="23812"/>
                  </a:lnTo>
                  <a:lnTo>
                    <a:pt x="118942" y="21828"/>
                  </a:lnTo>
                  <a:lnTo>
                    <a:pt x="115994" y="20505"/>
                  </a:lnTo>
                  <a:lnTo>
                    <a:pt x="113036" y="19623"/>
                  </a:lnTo>
                  <a:lnTo>
                    <a:pt x="110071" y="18043"/>
                  </a:lnTo>
                  <a:lnTo>
                    <a:pt x="107103" y="15997"/>
                  </a:lnTo>
                  <a:lnTo>
                    <a:pt x="104132" y="13641"/>
                  </a:lnTo>
                  <a:lnTo>
                    <a:pt x="101160" y="12070"/>
                  </a:lnTo>
                  <a:lnTo>
                    <a:pt x="98185" y="11023"/>
                  </a:lnTo>
                  <a:lnTo>
                    <a:pt x="95210" y="10326"/>
                  </a:lnTo>
                  <a:lnTo>
                    <a:pt x="92235" y="8868"/>
                  </a:lnTo>
                  <a:lnTo>
                    <a:pt x="89259" y="6904"/>
                  </a:lnTo>
                  <a:lnTo>
                    <a:pt x="80331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InkAnnotation181"/>
            <p:cNvSpPr/>
            <p:nvPr/>
          </p:nvSpPr>
          <p:spPr>
            <a:xfrm>
              <a:off x="3330783" y="3977595"/>
              <a:ext cx="232007" cy="335394"/>
            </a:xfrm>
            <a:custGeom>
              <a:avLst/>
              <a:gdLst/>
              <a:ahLst/>
              <a:cxnLst/>
              <a:rect l="0" t="0" r="0" b="0"/>
              <a:pathLst>
                <a:path w="232007" h="335394">
                  <a:moveTo>
                    <a:pt x="17849" y="22901"/>
                  </a:moveTo>
                  <a:lnTo>
                    <a:pt x="17849" y="65141"/>
                  </a:lnTo>
                  <a:lnTo>
                    <a:pt x="16857" y="70905"/>
                  </a:lnTo>
                  <a:lnTo>
                    <a:pt x="15203" y="76732"/>
                  </a:lnTo>
                  <a:lnTo>
                    <a:pt x="13109" y="82601"/>
                  </a:lnTo>
                  <a:lnTo>
                    <a:pt x="11712" y="89490"/>
                  </a:lnTo>
                  <a:lnTo>
                    <a:pt x="10781" y="97060"/>
                  </a:lnTo>
                  <a:lnTo>
                    <a:pt x="10161" y="105082"/>
                  </a:lnTo>
                  <a:lnTo>
                    <a:pt x="9747" y="112415"/>
                  </a:lnTo>
                  <a:lnTo>
                    <a:pt x="9287" y="125854"/>
                  </a:lnTo>
                  <a:lnTo>
                    <a:pt x="8172" y="133209"/>
                  </a:lnTo>
                  <a:lnTo>
                    <a:pt x="6437" y="141088"/>
                  </a:lnTo>
                  <a:lnTo>
                    <a:pt x="4288" y="149317"/>
                  </a:lnTo>
                  <a:lnTo>
                    <a:pt x="2855" y="157780"/>
                  </a:lnTo>
                  <a:lnTo>
                    <a:pt x="1900" y="166399"/>
                  </a:lnTo>
                  <a:lnTo>
                    <a:pt x="1264" y="175121"/>
                  </a:lnTo>
                  <a:lnTo>
                    <a:pt x="839" y="182920"/>
                  </a:lnTo>
                  <a:lnTo>
                    <a:pt x="367" y="196877"/>
                  </a:lnTo>
                  <a:lnTo>
                    <a:pt x="39" y="235136"/>
                  </a:lnTo>
                  <a:lnTo>
                    <a:pt x="0" y="260616"/>
                  </a:lnTo>
                  <a:lnTo>
                    <a:pt x="989" y="266706"/>
                  </a:lnTo>
                  <a:lnTo>
                    <a:pt x="2640" y="272750"/>
                  </a:lnTo>
                  <a:lnTo>
                    <a:pt x="4733" y="278764"/>
                  </a:lnTo>
                  <a:lnTo>
                    <a:pt x="7121" y="284758"/>
                  </a:lnTo>
                  <a:lnTo>
                    <a:pt x="9705" y="290737"/>
                  </a:lnTo>
                  <a:lnTo>
                    <a:pt x="12419" y="296709"/>
                  </a:lnTo>
                  <a:lnTo>
                    <a:pt x="18082" y="305989"/>
                  </a:lnTo>
                  <a:lnTo>
                    <a:pt x="23906" y="313421"/>
                  </a:lnTo>
                  <a:lnTo>
                    <a:pt x="29802" y="320032"/>
                  </a:lnTo>
                  <a:lnTo>
                    <a:pt x="33755" y="323183"/>
                  </a:lnTo>
                  <a:lnTo>
                    <a:pt x="38375" y="326277"/>
                  </a:lnTo>
                  <a:lnTo>
                    <a:pt x="43439" y="329332"/>
                  </a:lnTo>
                  <a:lnTo>
                    <a:pt x="47808" y="331368"/>
                  </a:lnTo>
                  <a:lnTo>
                    <a:pt x="51712" y="332725"/>
                  </a:lnTo>
                  <a:lnTo>
                    <a:pt x="55307" y="333630"/>
                  </a:lnTo>
                  <a:lnTo>
                    <a:pt x="59689" y="334234"/>
                  </a:lnTo>
                  <a:lnTo>
                    <a:pt x="64594" y="334636"/>
                  </a:lnTo>
                  <a:lnTo>
                    <a:pt x="69848" y="334904"/>
                  </a:lnTo>
                  <a:lnTo>
                    <a:pt x="80978" y="335202"/>
                  </a:lnTo>
                  <a:lnTo>
                    <a:pt x="99552" y="335393"/>
                  </a:lnTo>
                  <a:lnTo>
                    <a:pt x="104067" y="334417"/>
                  </a:lnTo>
                  <a:lnTo>
                    <a:pt x="109062" y="332773"/>
                  </a:lnTo>
                  <a:lnTo>
                    <a:pt x="114376" y="330686"/>
                  </a:lnTo>
                  <a:lnTo>
                    <a:pt x="118912" y="328302"/>
                  </a:lnTo>
                  <a:lnTo>
                    <a:pt x="122927" y="325720"/>
                  </a:lnTo>
                  <a:lnTo>
                    <a:pt x="130035" y="320207"/>
                  </a:lnTo>
                  <a:lnTo>
                    <a:pt x="136501" y="314449"/>
                  </a:lnTo>
                  <a:lnTo>
                    <a:pt x="142683" y="308582"/>
                  </a:lnTo>
                  <a:lnTo>
                    <a:pt x="145720" y="305628"/>
                  </a:lnTo>
                  <a:lnTo>
                    <a:pt x="147744" y="302667"/>
                  </a:lnTo>
                  <a:lnTo>
                    <a:pt x="149995" y="296732"/>
                  </a:lnTo>
                  <a:lnTo>
                    <a:pt x="150994" y="288140"/>
                  </a:lnTo>
                  <a:lnTo>
                    <a:pt x="151439" y="277707"/>
                  </a:lnTo>
                  <a:lnTo>
                    <a:pt x="151724" y="257486"/>
                  </a:lnTo>
                  <a:lnTo>
                    <a:pt x="151781" y="238903"/>
                  </a:lnTo>
                  <a:lnTo>
                    <a:pt x="150793" y="233379"/>
                  </a:lnTo>
                  <a:lnTo>
                    <a:pt x="149142" y="227712"/>
                  </a:lnTo>
                  <a:lnTo>
                    <a:pt x="147050" y="221949"/>
                  </a:lnTo>
                  <a:lnTo>
                    <a:pt x="142079" y="212901"/>
                  </a:lnTo>
                  <a:lnTo>
                    <a:pt x="136563" y="204580"/>
                  </a:lnTo>
                  <a:lnTo>
                    <a:pt x="130803" y="194267"/>
                  </a:lnTo>
                  <a:lnTo>
                    <a:pt x="126886" y="189732"/>
                  </a:lnTo>
                  <a:lnTo>
                    <a:pt x="122291" y="185715"/>
                  </a:lnTo>
                  <a:lnTo>
                    <a:pt x="117242" y="182045"/>
                  </a:lnTo>
                  <a:lnTo>
                    <a:pt x="112885" y="178607"/>
                  </a:lnTo>
                  <a:lnTo>
                    <a:pt x="108988" y="175322"/>
                  </a:lnTo>
                  <a:lnTo>
                    <a:pt x="105397" y="172140"/>
                  </a:lnTo>
                  <a:lnTo>
                    <a:pt x="102011" y="170019"/>
                  </a:lnTo>
                  <a:lnTo>
                    <a:pt x="95603" y="167662"/>
                  </a:lnTo>
                  <a:lnTo>
                    <a:pt x="89448" y="163968"/>
                  </a:lnTo>
                  <a:lnTo>
                    <a:pt x="86418" y="161594"/>
                  </a:lnTo>
                  <a:lnTo>
                    <a:pt x="80405" y="158957"/>
                  </a:lnTo>
                  <a:lnTo>
                    <a:pt x="77413" y="158254"/>
                  </a:lnTo>
                  <a:lnTo>
                    <a:pt x="75418" y="156792"/>
                  </a:lnTo>
                  <a:lnTo>
                    <a:pt x="74087" y="154826"/>
                  </a:lnTo>
                  <a:lnTo>
                    <a:pt x="71474" y="148037"/>
                  </a:lnTo>
                  <a:lnTo>
                    <a:pt x="78566" y="147941"/>
                  </a:lnTo>
                  <a:lnTo>
                    <a:pt x="83860" y="147927"/>
                  </a:lnTo>
                  <a:lnTo>
                    <a:pt x="86661" y="146932"/>
                  </a:lnTo>
                  <a:lnTo>
                    <a:pt x="92419" y="143179"/>
                  </a:lnTo>
                  <a:lnTo>
                    <a:pt x="96336" y="141782"/>
                  </a:lnTo>
                  <a:lnTo>
                    <a:pt x="100932" y="140850"/>
                  </a:lnTo>
                  <a:lnTo>
                    <a:pt x="105980" y="140229"/>
                  </a:lnTo>
                  <a:lnTo>
                    <a:pt x="111329" y="139815"/>
                  </a:lnTo>
                  <a:lnTo>
                    <a:pt x="116880" y="139540"/>
                  </a:lnTo>
                  <a:lnTo>
                    <a:pt x="128340" y="139233"/>
                  </a:lnTo>
                  <a:lnTo>
                    <a:pt x="140047" y="139097"/>
                  </a:lnTo>
                  <a:lnTo>
                    <a:pt x="145947" y="138068"/>
                  </a:lnTo>
                  <a:lnTo>
                    <a:pt x="151865" y="136390"/>
                  </a:lnTo>
                  <a:lnTo>
                    <a:pt x="157795" y="134279"/>
                  </a:lnTo>
                  <a:lnTo>
                    <a:pt x="162740" y="132872"/>
                  </a:lnTo>
                  <a:lnTo>
                    <a:pt x="167029" y="131934"/>
                  </a:lnTo>
                  <a:lnTo>
                    <a:pt x="170881" y="131308"/>
                  </a:lnTo>
                  <a:lnTo>
                    <a:pt x="175432" y="129899"/>
                  </a:lnTo>
                  <a:lnTo>
                    <a:pt x="180451" y="127968"/>
                  </a:lnTo>
                  <a:lnTo>
                    <a:pt x="185782" y="125687"/>
                  </a:lnTo>
                  <a:lnTo>
                    <a:pt x="190328" y="123176"/>
                  </a:lnTo>
                  <a:lnTo>
                    <a:pt x="194351" y="120509"/>
                  </a:lnTo>
                  <a:lnTo>
                    <a:pt x="201466" y="114900"/>
                  </a:lnTo>
                  <a:lnTo>
                    <a:pt x="207936" y="109099"/>
                  </a:lnTo>
                  <a:lnTo>
                    <a:pt x="214118" y="103214"/>
                  </a:lnTo>
                  <a:lnTo>
                    <a:pt x="226172" y="91351"/>
                  </a:lnTo>
                  <a:lnTo>
                    <a:pt x="228169" y="87386"/>
                  </a:lnTo>
                  <a:lnTo>
                    <a:pt x="230387" y="77689"/>
                  </a:lnTo>
                  <a:lnTo>
                    <a:pt x="231373" y="69411"/>
                  </a:lnTo>
                  <a:lnTo>
                    <a:pt x="231928" y="59172"/>
                  </a:lnTo>
                  <a:lnTo>
                    <a:pt x="232006" y="56011"/>
                  </a:lnTo>
                  <a:lnTo>
                    <a:pt x="231065" y="52912"/>
                  </a:lnTo>
                  <a:lnTo>
                    <a:pt x="227375" y="46823"/>
                  </a:lnTo>
                  <a:lnTo>
                    <a:pt x="222428" y="40810"/>
                  </a:lnTo>
                  <a:lnTo>
                    <a:pt x="216921" y="34829"/>
                  </a:lnTo>
                  <a:lnTo>
                    <a:pt x="211167" y="28864"/>
                  </a:lnTo>
                  <a:lnTo>
                    <a:pt x="207251" y="25885"/>
                  </a:lnTo>
                  <a:lnTo>
                    <a:pt x="202656" y="22905"/>
                  </a:lnTo>
                  <a:lnTo>
                    <a:pt x="197608" y="19928"/>
                  </a:lnTo>
                  <a:lnTo>
                    <a:pt x="193251" y="16950"/>
                  </a:lnTo>
                  <a:lnTo>
                    <a:pt x="189354" y="13972"/>
                  </a:lnTo>
                  <a:lnTo>
                    <a:pt x="185764" y="10996"/>
                  </a:lnTo>
                  <a:lnTo>
                    <a:pt x="181386" y="9012"/>
                  </a:lnTo>
                  <a:lnTo>
                    <a:pt x="176483" y="7688"/>
                  </a:lnTo>
                  <a:lnTo>
                    <a:pt x="171230" y="6806"/>
                  </a:lnTo>
                  <a:lnTo>
                    <a:pt x="166736" y="6218"/>
                  </a:lnTo>
                  <a:lnTo>
                    <a:pt x="162747" y="5826"/>
                  </a:lnTo>
                  <a:lnTo>
                    <a:pt x="159097" y="5565"/>
                  </a:lnTo>
                  <a:lnTo>
                    <a:pt x="154678" y="4398"/>
                  </a:lnTo>
                  <a:lnTo>
                    <a:pt x="149748" y="2628"/>
                  </a:lnTo>
                  <a:lnTo>
                    <a:pt x="144477" y="456"/>
                  </a:lnTo>
                  <a:lnTo>
                    <a:pt x="139971" y="0"/>
                  </a:lnTo>
                  <a:lnTo>
                    <a:pt x="135974" y="689"/>
                  </a:lnTo>
                  <a:lnTo>
                    <a:pt x="128889" y="3107"/>
                  </a:lnTo>
                  <a:lnTo>
                    <a:pt x="122432" y="4182"/>
                  </a:lnTo>
                  <a:lnTo>
                    <a:pt x="116255" y="4660"/>
                  </a:lnTo>
                  <a:lnTo>
                    <a:pt x="107146" y="504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ARTInkAnnotation182"/>
            <p:cNvSpPr/>
            <p:nvPr/>
          </p:nvSpPr>
          <p:spPr>
            <a:xfrm>
              <a:off x="3634382" y="4196950"/>
              <a:ext cx="35720" cy="241102"/>
            </a:xfrm>
            <a:custGeom>
              <a:avLst/>
              <a:gdLst/>
              <a:ahLst/>
              <a:cxnLst/>
              <a:rect l="0" t="0" r="0" b="0"/>
              <a:pathLst>
                <a:path w="35720" h="241102">
                  <a:moveTo>
                    <a:pt x="35719" y="0"/>
                  </a:moveTo>
                  <a:lnTo>
                    <a:pt x="30979" y="0"/>
                  </a:lnTo>
                  <a:lnTo>
                    <a:pt x="29582" y="992"/>
                  </a:lnTo>
                  <a:lnTo>
                    <a:pt x="28651" y="2645"/>
                  </a:lnTo>
                  <a:lnTo>
                    <a:pt x="27617" y="7129"/>
                  </a:lnTo>
                  <a:lnTo>
                    <a:pt x="27157" y="12428"/>
                  </a:lnTo>
                  <a:lnTo>
                    <a:pt x="26953" y="18091"/>
                  </a:lnTo>
                  <a:lnTo>
                    <a:pt x="26838" y="29503"/>
                  </a:lnTo>
                  <a:lnTo>
                    <a:pt x="26790" y="77805"/>
                  </a:lnTo>
                  <a:lnTo>
                    <a:pt x="25798" y="83620"/>
                  </a:lnTo>
                  <a:lnTo>
                    <a:pt x="24144" y="89481"/>
                  </a:lnTo>
                  <a:lnTo>
                    <a:pt x="22049" y="95372"/>
                  </a:lnTo>
                  <a:lnTo>
                    <a:pt x="20653" y="100292"/>
                  </a:lnTo>
                  <a:lnTo>
                    <a:pt x="19722" y="104564"/>
                  </a:lnTo>
                  <a:lnTo>
                    <a:pt x="19101" y="108405"/>
                  </a:lnTo>
                  <a:lnTo>
                    <a:pt x="18687" y="112950"/>
                  </a:lnTo>
                  <a:lnTo>
                    <a:pt x="18411" y="117963"/>
                  </a:lnTo>
                  <a:lnTo>
                    <a:pt x="18105" y="128827"/>
                  </a:lnTo>
                  <a:lnTo>
                    <a:pt x="17969" y="140269"/>
                  </a:lnTo>
                  <a:lnTo>
                    <a:pt x="16940" y="145106"/>
                  </a:lnTo>
                  <a:lnTo>
                    <a:pt x="15262" y="149323"/>
                  </a:lnTo>
                  <a:lnTo>
                    <a:pt x="13151" y="153127"/>
                  </a:lnTo>
                  <a:lnTo>
                    <a:pt x="11744" y="157647"/>
                  </a:lnTo>
                  <a:lnTo>
                    <a:pt x="10806" y="162645"/>
                  </a:lnTo>
                  <a:lnTo>
                    <a:pt x="10181" y="167961"/>
                  </a:lnTo>
                  <a:lnTo>
                    <a:pt x="9764" y="172497"/>
                  </a:lnTo>
                  <a:lnTo>
                    <a:pt x="9486" y="176514"/>
                  </a:lnTo>
                  <a:lnTo>
                    <a:pt x="9177" y="183622"/>
                  </a:lnTo>
                  <a:lnTo>
                    <a:pt x="9003" y="193202"/>
                  </a:lnTo>
                  <a:lnTo>
                    <a:pt x="8930" y="239705"/>
                  </a:lnTo>
                  <a:lnTo>
                    <a:pt x="7937" y="240170"/>
                  </a:lnTo>
                  <a:lnTo>
                    <a:pt x="6284" y="240481"/>
                  </a:lnTo>
                  <a:lnTo>
                    <a:pt x="15" y="241100"/>
                  </a:lnTo>
                  <a:lnTo>
                    <a:pt x="10" y="241100"/>
                  </a:lnTo>
                  <a:lnTo>
                    <a:pt x="0" y="232173"/>
                  </a:lnTo>
                  <a:lnTo>
                    <a:pt x="8930" y="232171"/>
                  </a:lnTo>
                  <a:lnTo>
                    <a:pt x="8930" y="24110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SMARTInkAnnotation183"/>
            <p:cNvSpPr/>
            <p:nvPr/>
          </p:nvSpPr>
          <p:spPr>
            <a:xfrm>
              <a:off x="2214562" y="4188020"/>
              <a:ext cx="294681" cy="71438"/>
            </a:xfrm>
            <a:custGeom>
              <a:avLst/>
              <a:gdLst/>
              <a:ahLst/>
              <a:cxnLst/>
              <a:rect l="0" t="0" r="0" b="0"/>
              <a:pathLst>
                <a:path w="294681" h="71438">
                  <a:moveTo>
                    <a:pt x="294680" y="0"/>
                  </a:moveTo>
                  <a:lnTo>
                    <a:pt x="260127" y="0"/>
                  </a:lnTo>
                  <a:lnTo>
                    <a:pt x="254778" y="992"/>
                  </a:lnTo>
                  <a:lnTo>
                    <a:pt x="249227" y="2645"/>
                  </a:lnTo>
                  <a:lnTo>
                    <a:pt x="236775" y="7129"/>
                  </a:lnTo>
                  <a:lnTo>
                    <a:pt x="221319" y="12429"/>
                  </a:lnTo>
                  <a:lnTo>
                    <a:pt x="214023" y="14239"/>
                  </a:lnTo>
                  <a:lnTo>
                    <a:pt x="207174" y="15445"/>
                  </a:lnTo>
                  <a:lnTo>
                    <a:pt x="200624" y="16250"/>
                  </a:lnTo>
                  <a:lnTo>
                    <a:pt x="193280" y="17779"/>
                  </a:lnTo>
                  <a:lnTo>
                    <a:pt x="185408" y="19790"/>
                  </a:lnTo>
                  <a:lnTo>
                    <a:pt x="177184" y="22123"/>
                  </a:lnTo>
                  <a:lnTo>
                    <a:pt x="160108" y="27361"/>
                  </a:lnTo>
                  <a:lnTo>
                    <a:pt x="151387" y="30147"/>
                  </a:lnTo>
                  <a:lnTo>
                    <a:pt x="141604" y="32996"/>
                  </a:lnTo>
                  <a:lnTo>
                    <a:pt x="109866" y="41747"/>
                  </a:lnTo>
                  <a:lnTo>
                    <a:pt x="80178" y="50624"/>
                  </a:lnTo>
                  <a:lnTo>
                    <a:pt x="58124" y="56564"/>
                  </a:lnTo>
                  <a:lnTo>
                    <a:pt x="48671" y="58545"/>
                  </a:lnTo>
                  <a:lnTo>
                    <a:pt x="40385" y="59866"/>
                  </a:lnTo>
                  <a:lnTo>
                    <a:pt x="32877" y="60747"/>
                  </a:lnTo>
                  <a:lnTo>
                    <a:pt x="25887" y="62326"/>
                  </a:lnTo>
                  <a:lnTo>
                    <a:pt x="19242" y="64371"/>
                  </a:lnTo>
                  <a:lnTo>
                    <a:pt x="0" y="7143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SMARTInkAnnotation184"/>
            <p:cNvSpPr/>
            <p:nvPr/>
          </p:nvSpPr>
          <p:spPr>
            <a:xfrm>
              <a:off x="1276945" y="4268387"/>
              <a:ext cx="258962" cy="1"/>
            </a:xfrm>
            <a:custGeom>
              <a:avLst/>
              <a:gdLst/>
              <a:ahLst/>
              <a:cxnLst/>
              <a:rect l="0" t="0" r="0" b="0"/>
              <a:pathLst>
                <a:path w="258962" h="1">
                  <a:moveTo>
                    <a:pt x="258961" y="0"/>
                  </a:moveTo>
                  <a:lnTo>
                    <a:pt x="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SMARTInkAnnotation185"/>
            <p:cNvSpPr/>
            <p:nvPr/>
          </p:nvSpPr>
          <p:spPr>
            <a:xfrm>
              <a:off x="705445" y="4330895"/>
              <a:ext cx="89298" cy="62509"/>
            </a:xfrm>
            <a:custGeom>
              <a:avLst/>
              <a:gdLst/>
              <a:ahLst/>
              <a:cxnLst/>
              <a:rect l="0" t="0" r="0" b="0"/>
              <a:pathLst>
                <a:path w="89298" h="62509">
                  <a:moveTo>
                    <a:pt x="89297" y="0"/>
                  </a:moveTo>
                  <a:lnTo>
                    <a:pt x="84556" y="0"/>
                  </a:lnTo>
                  <a:lnTo>
                    <a:pt x="82168" y="992"/>
                  </a:lnTo>
                  <a:lnTo>
                    <a:pt x="79583" y="2645"/>
                  </a:lnTo>
                  <a:lnTo>
                    <a:pt x="76868" y="4740"/>
                  </a:lnTo>
                  <a:lnTo>
                    <a:pt x="74065" y="7129"/>
                  </a:lnTo>
                  <a:lnTo>
                    <a:pt x="71205" y="9714"/>
                  </a:lnTo>
                  <a:lnTo>
                    <a:pt x="68306" y="12429"/>
                  </a:lnTo>
                  <a:lnTo>
                    <a:pt x="54745" y="25732"/>
                  </a:lnTo>
                  <a:lnTo>
                    <a:pt x="49395" y="30053"/>
                  </a:lnTo>
                  <a:lnTo>
                    <a:pt x="43844" y="33926"/>
                  </a:lnTo>
                  <a:lnTo>
                    <a:pt x="38159" y="37500"/>
                  </a:lnTo>
                  <a:lnTo>
                    <a:pt x="32385" y="40875"/>
                  </a:lnTo>
                  <a:lnTo>
                    <a:pt x="26551" y="44117"/>
                  </a:lnTo>
                  <a:lnTo>
                    <a:pt x="20677" y="47271"/>
                  </a:lnTo>
                  <a:lnTo>
                    <a:pt x="15769" y="50365"/>
                  </a:lnTo>
                  <a:lnTo>
                    <a:pt x="11505" y="53420"/>
                  </a:lnTo>
                  <a:lnTo>
                    <a:pt x="0" y="6250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SMARTInkAnnotation186"/>
            <p:cNvSpPr/>
            <p:nvPr/>
          </p:nvSpPr>
          <p:spPr>
            <a:xfrm>
              <a:off x="4473773" y="4857746"/>
              <a:ext cx="219100" cy="248223"/>
            </a:xfrm>
            <a:custGeom>
              <a:avLst/>
              <a:gdLst/>
              <a:ahLst/>
              <a:cxnLst/>
              <a:rect l="0" t="0" r="0" b="0"/>
              <a:pathLst>
                <a:path w="219100" h="248223">
                  <a:moveTo>
                    <a:pt x="0" y="17859"/>
                  </a:moveTo>
                  <a:lnTo>
                    <a:pt x="0" y="56310"/>
                  </a:lnTo>
                  <a:lnTo>
                    <a:pt x="992" y="60360"/>
                  </a:lnTo>
                  <a:lnTo>
                    <a:pt x="2646" y="65044"/>
                  </a:lnTo>
                  <a:lnTo>
                    <a:pt x="4740" y="70152"/>
                  </a:lnTo>
                  <a:lnTo>
                    <a:pt x="7129" y="75542"/>
                  </a:lnTo>
                  <a:lnTo>
                    <a:pt x="12429" y="86821"/>
                  </a:lnTo>
                  <a:lnTo>
                    <a:pt x="20991" y="104328"/>
                  </a:lnTo>
                  <a:lnTo>
                    <a:pt x="24908" y="110232"/>
                  </a:lnTo>
                  <a:lnTo>
                    <a:pt x="29503" y="116152"/>
                  </a:lnTo>
                  <a:lnTo>
                    <a:pt x="34552" y="122082"/>
                  </a:lnTo>
                  <a:lnTo>
                    <a:pt x="39902" y="128021"/>
                  </a:lnTo>
                  <a:lnTo>
                    <a:pt x="51138" y="139911"/>
                  </a:lnTo>
                  <a:lnTo>
                    <a:pt x="98247" y="187524"/>
                  </a:lnTo>
                  <a:lnTo>
                    <a:pt x="122043" y="211336"/>
                  </a:lnTo>
                  <a:lnTo>
                    <a:pt x="127994" y="216297"/>
                  </a:lnTo>
                  <a:lnTo>
                    <a:pt x="133947" y="220597"/>
                  </a:lnTo>
                  <a:lnTo>
                    <a:pt x="139900" y="224455"/>
                  </a:lnTo>
                  <a:lnTo>
                    <a:pt x="145852" y="228019"/>
                  </a:lnTo>
                  <a:lnTo>
                    <a:pt x="151805" y="231388"/>
                  </a:lnTo>
                  <a:lnTo>
                    <a:pt x="163711" y="237776"/>
                  </a:lnTo>
                  <a:lnTo>
                    <a:pt x="175618" y="243923"/>
                  </a:lnTo>
                  <a:lnTo>
                    <a:pt x="180578" y="245959"/>
                  </a:lnTo>
                  <a:lnTo>
                    <a:pt x="184878" y="247317"/>
                  </a:lnTo>
                  <a:lnTo>
                    <a:pt x="188736" y="248222"/>
                  </a:lnTo>
                  <a:lnTo>
                    <a:pt x="192301" y="247833"/>
                  </a:lnTo>
                  <a:lnTo>
                    <a:pt x="195669" y="246581"/>
                  </a:lnTo>
                  <a:lnTo>
                    <a:pt x="202058" y="243537"/>
                  </a:lnTo>
                  <a:lnTo>
                    <a:pt x="208204" y="242184"/>
                  </a:lnTo>
                  <a:lnTo>
                    <a:pt x="210241" y="239838"/>
                  </a:lnTo>
                  <a:lnTo>
                    <a:pt x="211598" y="236291"/>
                  </a:lnTo>
                  <a:lnTo>
                    <a:pt x="212503" y="231941"/>
                  </a:lnTo>
                  <a:lnTo>
                    <a:pt x="216154" y="224462"/>
                  </a:lnTo>
                  <a:lnTo>
                    <a:pt x="218517" y="221079"/>
                  </a:lnTo>
                  <a:lnTo>
                    <a:pt x="219099" y="215847"/>
                  </a:lnTo>
                  <a:lnTo>
                    <a:pt x="218496" y="209383"/>
                  </a:lnTo>
                  <a:lnTo>
                    <a:pt x="217102" y="202096"/>
                  </a:lnTo>
                  <a:lnTo>
                    <a:pt x="216172" y="195254"/>
                  </a:lnTo>
                  <a:lnTo>
                    <a:pt x="215552" y="188708"/>
                  </a:lnTo>
                  <a:lnTo>
                    <a:pt x="215138" y="182360"/>
                  </a:lnTo>
                  <a:lnTo>
                    <a:pt x="213871" y="175152"/>
                  </a:lnTo>
                  <a:lnTo>
                    <a:pt x="212034" y="167369"/>
                  </a:lnTo>
                  <a:lnTo>
                    <a:pt x="209817" y="159204"/>
                  </a:lnTo>
                  <a:lnTo>
                    <a:pt x="204708" y="142195"/>
                  </a:lnTo>
                  <a:lnTo>
                    <a:pt x="201956" y="133491"/>
                  </a:lnTo>
                  <a:lnTo>
                    <a:pt x="198138" y="124713"/>
                  </a:lnTo>
                  <a:lnTo>
                    <a:pt x="193607" y="115884"/>
                  </a:lnTo>
                  <a:lnTo>
                    <a:pt x="188602" y="107021"/>
                  </a:lnTo>
                  <a:lnTo>
                    <a:pt x="183282" y="99129"/>
                  </a:lnTo>
                  <a:lnTo>
                    <a:pt x="177750" y="91883"/>
                  </a:lnTo>
                  <a:lnTo>
                    <a:pt x="172079" y="85068"/>
                  </a:lnTo>
                  <a:lnTo>
                    <a:pt x="166313" y="77548"/>
                  </a:lnTo>
                  <a:lnTo>
                    <a:pt x="160484" y="69558"/>
                  </a:lnTo>
                  <a:lnTo>
                    <a:pt x="154615" y="61255"/>
                  </a:lnTo>
                  <a:lnTo>
                    <a:pt x="147724" y="53735"/>
                  </a:lnTo>
                  <a:lnTo>
                    <a:pt x="140155" y="46737"/>
                  </a:lnTo>
                  <a:lnTo>
                    <a:pt x="132132" y="40088"/>
                  </a:lnTo>
                  <a:lnTo>
                    <a:pt x="124799" y="34663"/>
                  </a:lnTo>
                  <a:lnTo>
                    <a:pt x="117926" y="30054"/>
                  </a:lnTo>
                  <a:lnTo>
                    <a:pt x="111359" y="25989"/>
                  </a:lnTo>
                  <a:lnTo>
                    <a:pt x="104997" y="21295"/>
                  </a:lnTo>
                  <a:lnTo>
                    <a:pt x="98771" y="16181"/>
                  </a:lnTo>
                  <a:lnTo>
                    <a:pt x="80367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SMARTInkAnnotation187"/>
            <p:cNvSpPr/>
            <p:nvPr/>
          </p:nvSpPr>
          <p:spPr>
            <a:xfrm>
              <a:off x="3545135" y="4911324"/>
              <a:ext cx="185786" cy="185758"/>
            </a:xfrm>
            <a:custGeom>
              <a:avLst/>
              <a:gdLst/>
              <a:ahLst/>
              <a:cxnLst/>
              <a:rect l="0" t="0" r="0" b="0"/>
              <a:pathLst>
                <a:path w="185786" h="185758">
                  <a:moveTo>
                    <a:pt x="80318" y="0"/>
                  </a:moveTo>
                  <a:lnTo>
                    <a:pt x="67889" y="0"/>
                  </a:lnTo>
                  <a:lnTo>
                    <a:pt x="65086" y="992"/>
                  </a:lnTo>
                  <a:lnTo>
                    <a:pt x="59327" y="4740"/>
                  </a:lnTo>
                  <a:lnTo>
                    <a:pt x="55409" y="8121"/>
                  </a:lnTo>
                  <a:lnTo>
                    <a:pt x="50814" y="12359"/>
                  </a:lnTo>
                  <a:lnTo>
                    <a:pt x="45765" y="17170"/>
                  </a:lnTo>
                  <a:lnTo>
                    <a:pt x="40415" y="21368"/>
                  </a:lnTo>
                  <a:lnTo>
                    <a:pt x="34865" y="25160"/>
                  </a:lnTo>
                  <a:lnTo>
                    <a:pt x="29180" y="28679"/>
                  </a:lnTo>
                  <a:lnTo>
                    <a:pt x="24397" y="33010"/>
                  </a:lnTo>
                  <a:lnTo>
                    <a:pt x="20217" y="37882"/>
                  </a:lnTo>
                  <a:lnTo>
                    <a:pt x="16438" y="43114"/>
                  </a:lnTo>
                  <a:lnTo>
                    <a:pt x="12926" y="47594"/>
                  </a:lnTo>
                  <a:lnTo>
                    <a:pt x="9593" y="51574"/>
                  </a:lnTo>
                  <a:lnTo>
                    <a:pt x="6379" y="55218"/>
                  </a:lnTo>
                  <a:lnTo>
                    <a:pt x="4236" y="58640"/>
                  </a:lnTo>
                  <a:lnTo>
                    <a:pt x="2807" y="61914"/>
                  </a:lnTo>
                  <a:lnTo>
                    <a:pt x="1855" y="65089"/>
                  </a:lnTo>
                  <a:lnTo>
                    <a:pt x="1220" y="69190"/>
                  </a:lnTo>
                  <a:lnTo>
                    <a:pt x="797" y="73908"/>
                  </a:lnTo>
                  <a:lnTo>
                    <a:pt x="327" y="83450"/>
                  </a:lnTo>
                  <a:lnTo>
                    <a:pt x="117" y="90998"/>
                  </a:lnTo>
                  <a:lnTo>
                    <a:pt x="0" y="105565"/>
                  </a:lnTo>
                  <a:lnTo>
                    <a:pt x="975" y="110065"/>
                  </a:lnTo>
                  <a:lnTo>
                    <a:pt x="2618" y="114057"/>
                  </a:lnTo>
                  <a:lnTo>
                    <a:pt x="4705" y="117709"/>
                  </a:lnTo>
                  <a:lnTo>
                    <a:pt x="8081" y="122129"/>
                  </a:lnTo>
                  <a:lnTo>
                    <a:pt x="12316" y="127060"/>
                  </a:lnTo>
                  <a:lnTo>
                    <a:pt x="21321" y="136838"/>
                  </a:lnTo>
                  <a:lnTo>
                    <a:pt x="28630" y="144492"/>
                  </a:lnTo>
                  <a:lnTo>
                    <a:pt x="32962" y="147922"/>
                  </a:lnTo>
                  <a:lnTo>
                    <a:pt x="37833" y="151201"/>
                  </a:lnTo>
                  <a:lnTo>
                    <a:pt x="43064" y="154378"/>
                  </a:lnTo>
                  <a:lnTo>
                    <a:pt x="48537" y="157489"/>
                  </a:lnTo>
                  <a:lnTo>
                    <a:pt x="59909" y="163591"/>
                  </a:lnTo>
                  <a:lnTo>
                    <a:pt x="77467" y="172605"/>
                  </a:lnTo>
                  <a:lnTo>
                    <a:pt x="84370" y="175594"/>
                  </a:lnTo>
                  <a:lnTo>
                    <a:pt x="91949" y="178578"/>
                  </a:lnTo>
                  <a:lnTo>
                    <a:pt x="99978" y="181560"/>
                  </a:lnTo>
                  <a:lnTo>
                    <a:pt x="107316" y="183547"/>
                  </a:lnTo>
                  <a:lnTo>
                    <a:pt x="114191" y="184873"/>
                  </a:lnTo>
                  <a:lnTo>
                    <a:pt x="120759" y="185757"/>
                  </a:lnTo>
                  <a:lnTo>
                    <a:pt x="126130" y="185353"/>
                  </a:lnTo>
                  <a:lnTo>
                    <a:pt x="130703" y="184093"/>
                  </a:lnTo>
                  <a:lnTo>
                    <a:pt x="134744" y="182260"/>
                  </a:lnTo>
                  <a:lnTo>
                    <a:pt x="138430" y="181038"/>
                  </a:lnTo>
                  <a:lnTo>
                    <a:pt x="141879" y="180223"/>
                  </a:lnTo>
                  <a:lnTo>
                    <a:pt x="145171" y="179680"/>
                  </a:lnTo>
                  <a:lnTo>
                    <a:pt x="149351" y="178326"/>
                  </a:lnTo>
                  <a:lnTo>
                    <a:pt x="154120" y="176431"/>
                  </a:lnTo>
                  <a:lnTo>
                    <a:pt x="159285" y="174176"/>
                  </a:lnTo>
                  <a:lnTo>
                    <a:pt x="162728" y="171679"/>
                  </a:lnTo>
                  <a:lnTo>
                    <a:pt x="165024" y="169023"/>
                  </a:lnTo>
                  <a:lnTo>
                    <a:pt x="168566" y="163427"/>
                  </a:lnTo>
                  <a:lnTo>
                    <a:pt x="173448" y="157631"/>
                  </a:lnTo>
                  <a:lnTo>
                    <a:pt x="176139" y="153705"/>
                  </a:lnTo>
                  <a:lnTo>
                    <a:pt x="178925" y="149103"/>
                  </a:lnTo>
                  <a:lnTo>
                    <a:pt x="181774" y="144050"/>
                  </a:lnTo>
                  <a:lnTo>
                    <a:pt x="183674" y="139690"/>
                  </a:lnTo>
                  <a:lnTo>
                    <a:pt x="184941" y="135791"/>
                  </a:lnTo>
                  <a:lnTo>
                    <a:pt x="185785" y="132199"/>
                  </a:lnTo>
                  <a:lnTo>
                    <a:pt x="185356" y="128812"/>
                  </a:lnTo>
                  <a:lnTo>
                    <a:pt x="184078" y="125563"/>
                  </a:lnTo>
                  <a:lnTo>
                    <a:pt x="182233" y="122404"/>
                  </a:lnTo>
                  <a:lnTo>
                    <a:pt x="181003" y="118313"/>
                  </a:lnTo>
                  <a:lnTo>
                    <a:pt x="180184" y="113603"/>
                  </a:lnTo>
                  <a:lnTo>
                    <a:pt x="179637" y="108477"/>
                  </a:lnTo>
                  <a:lnTo>
                    <a:pt x="178281" y="104068"/>
                  </a:lnTo>
                  <a:lnTo>
                    <a:pt x="176384" y="100137"/>
                  </a:lnTo>
                  <a:lnTo>
                    <a:pt x="174127" y="96524"/>
                  </a:lnTo>
                  <a:lnTo>
                    <a:pt x="172623" y="93123"/>
                  </a:lnTo>
                  <a:lnTo>
                    <a:pt x="171621" y="89863"/>
                  </a:lnTo>
                  <a:lnTo>
                    <a:pt x="170952" y="86698"/>
                  </a:lnTo>
                  <a:lnTo>
                    <a:pt x="168522" y="83595"/>
                  </a:lnTo>
                  <a:lnTo>
                    <a:pt x="164917" y="80535"/>
                  </a:lnTo>
                  <a:lnTo>
                    <a:pt x="160529" y="77503"/>
                  </a:lnTo>
                  <a:lnTo>
                    <a:pt x="156613" y="73497"/>
                  </a:lnTo>
                  <a:lnTo>
                    <a:pt x="153009" y="68841"/>
                  </a:lnTo>
                  <a:lnTo>
                    <a:pt x="149615" y="63754"/>
                  </a:lnTo>
                  <a:lnTo>
                    <a:pt x="145367" y="60362"/>
                  </a:lnTo>
                  <a:lnTo>
                    <a:pt x="140551" y="58101"/>
                  </a:lnTo>
                  <a:lnTo>
                    <a:pt x="135356" y="56593"/>
                  </a:lnTo>
                  <a:lnTo>
                    <a:pt x="130901" y="54596"/>
                  </a:lnTo>
                  <a:lnTo>
                    <a:pt x="126938" y="52272"/>
                  </a:lnTo>
                  <a:lnTo>
                    <a:pt x="116036" y="4464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SMARTInkAnnotation188"/>
            <p:cNvSpPr/>
            <p:nvPr/>
          </p:nvSpPr>
          <p:spPr>
            <a:xfrm>
              <a:off x="553749" y="4268387"/>
              <a:ext cx="285642" cy="26790"/>
            </a:xfrm>
            <a:custGeom>
              <a:avLst/>
              <a:gdLst/>
              <a:ahLst/>
              <a:cxnLst/>
              <a:rect l="0" t="0" r="0" b="0"/>
              <a:pathLst>
                <a:path w="285642" h="26790">
                  <a:moveTo>
                    <a:pt x="285641" y="0"/>
                  </a:moveTo>
                  <a:lnTo>
                    <a:pt x="276744" y="0"/>
                  </a:lnTo>
                  <a:lnTo>
                    <a:pt x="276714" y="7688"/>
                  </a:lnTo>
                  <a:lnTo>
                    <a:pt x="275721" y="8102"/>
                  </a:lnTo>
                  <a:lnTo>
                    <a:pt x="266998" y="8767"/>
                  </a:lnTo>
                  <a:lnTo>
                    <a:pt x="258620" y="8881"/>
                  </a:lnTo>
                  <a:lnTo>
                    <a:pt x="246900" y="8920"/>
                  </a:lnTo>
                  <a:lnTo>
                    <a:pt x="243939" y="9915"/>
                  </a:lnTo>
                  <a:lnTo>
                    <a:pt x="240972" y="11571"/>
                  </a:lnTo>
                  <a:lnTo>
                    <a:pt x="238003" y="13667"/>
                  </a:lnTo>
                  <a:lnTo>
                    <a:pt x="234038" y="15065"/>
                  </a:lnTo>
                  <a:lnTo>
                    <a:pt x="229411" y="15996"/>
                  </a:lnTo>
                  <a:lnTo>
                    <a:pt x="224342" y="16617"/>
                  </a:lnTo>
                  <a:lnTo>
                    <a:pt x="217986" y="17031"/>
                  </a:lnTo>
                  <a:lnTo>
                    <a:pt x="210772" y="17307"/>
                  </a:lnTo>
                  <a:lnTo>
                    <a:pt x="189044" y="17696"/>
                  </a:lnTo>
                  <a:lnTo>
                    <a:pt x="23859" y="17859"/>
                  </a:lnTo>
                  <a:lnTo>
                    <a:pt x="20830" y="18852"/>
                  </a:lnTo>
                  <a:lnTo>
                    <a:pt x="17819" y="20505"/>
                  </a:lnTo>
                  <a:lnTo>
                    <a:pt x="10599" y="25548"/>
                  </a:lnTo>
                  <a:lnTo>
                    <a:pt x="6965" y="26237"/>
                  </a:lnTo>
                  <a:lnTo>
                    <a:pt x="4027" y="26544"/>
                  </a:lnTo>
                  <a:lnTo>
                    <a:pt x="8821" y="26789"/>
                  </a:lnTo>
                  <a:lnTo>
                    <a:pt x="8821" y="17968"/>
                  </a:lnTo>
                  <a:lnTo>
                    <a:pt x="0" y="17861"/>
                  </a:lnTo>
                  <a:lnTo>
                    <a:pt x="7589" y="17859"/>
                  </a:lnTo>
                  <a:lnTo>
                    <a:pt x="8000" y="18852"/>
                  </a:lnTo>
                  <a:lnTo>
                    <a:pt x="8273" y="20505"/>
                  </a:lnTo>
                  <a:lnTo>
                    <a:pt x="8821" y="26786"/>
                  </a:lnTo>
                  <a:lnTo>
                    <a:pt x="8821" y="26789"/>
                  </a:lnTo>
                  <a:lnTo>
                    <a:pt x="8821" y="1785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SMARTInkAnnotation189"/>
            <p:cNvSpPr/>
            <p:nvPr/>
          </p:nvSpPr>
          <p:spPr>
            <a:xfrm>
              <a:off x="714375" y="3393281"/>
              <a:ext cx="107048" cy="116084"/>
            </a:xfrm>
            <a:custGeom>
              <a:avLst/>
              <a:gdLst/>
              <a:ahLst/>
              <a:cxnLst/>
              <a:rect l="0" t="0" r="0" b="0"/>
              <a:pathLst>
                <a:path w="107048" h="116084">
                  <a:moveTo>
                    <a:pt x="35718" y="0"/>
                  </a:moveTo>
                  <a:lnTo>
                    <a:pt x="14469" y="21249"/>
                  </a:lnTo>
                  <a:lnTo>
                    <a:pt x="13614" y="24088"/>
                  </a:lnTo>
                  <a:lnTo>
                    <a:pt x="14037" y="26973"/>
                  </a:lnTo>
                  <a:lnTo>
                    <a:pt x="15311" y="29888"/>
                  </a:lnTo>
                  <a:lnTo>
                    <a:pt x="15168" y="31831"/>
                  </a:lnTo>
                  <a:lnTo>
                    <a:pt x="14081" y="33127"/>
                  </a:lnTo>
                  <a:lnTo>
                    <a:pt x="12363" y="33991"/>
                  </a:lnTo>
                  <a:lnTo>
                    <a:pt x="11219" y="35559"/>
                  </a:lnTo>
                  <a:lnTo>
                    <a:pt x="10455" y="37597"/>
                  </a:lnTo>
                  <a:lnTo>
                    <a:pt x="9947" y="39947"/>
                  </a:lnTo>
                  <a:lnTo>
                    <a:pt x="9608" y="42506"/>
                  </a:lnTo>
                  <a:lnTo>
                    <a:pt x="9381" y="45204"/>
                  </a:lnTo>
                  <a:lnTo>
                    <a:pt x="9231" y="47996"/>
                  </a:lnTo>
                  <a:lnTo>
                    <a:pt x="8138" y="50849"/>
                  </a:lnTo>
                  <a:lnTo>
                    <a:pt x="6417" y="53743"/>
                  </a:lnTo>
                  <a:lnTo>
                    <a:pt x="1267" y="60776"/>
                  </a:lnTo>
                  <a:lnTo>
                    <a:pt x="563" y="64384"/>
                  </a:lnTo>
                  <a:lnTo>
                    <a:pt x="375" y="66735"/>
                  </a:lnTo>
                  <a:lnTo>
                    <a:pt x="250" y="69294"/>
                  </a:lnTo>
                  <a:lnTo>
                    <a:pt x="111" y="74785"/>
                  </a:lnTo>
                  <a:lnTo>
                    <a:pt x="0" y="102447"/>
                  </a:lnTo>
                  <a:lnTo>
                    <a:pt x="992" y="104017"/>
                  </a:lnTo>
                  <a:lnTo>
                    <a:pt x="2646" y="105063"/>
                  </a:lnTo>
                  <a:lnTo>
                    <a:pt x="7688" y="106742"/>
                  </a:lnTo>
                  <a:lnTo>
                    <a:pt x="8102" y="107873"/>
                  </a:lnTo>
                  <a:lnTo>
                    <a:pt x="8378" y="109618"/>
                  </a:lnTo>
                  <a:lnTo>
                    <a:pt x="8562" y="111774"/>
                  </a:lnTo>
                  <a:lnTo>
                    <a:pt x="9676" y="113211"/>
                  </a:lnTo>
                  <a:lnTo>
                    <a:pt x="11412" y="114170"/>
                  </a:lnTo>
                  <a:lnTo>
                    <a:pt x="13561" y="114808"/>
                  </a:lnTo>
                  <a:lnTo>
                    <a:pt x="15986" y="115234"/>
                  </a:lnTo>
                  <a:lnTo>
                    <a:pt x="18594" y="115518"/>
                  </a:lnTo>
                  <a:lnTo>
                    <a:pt x="25170" y="115974"/>
                  </a:lnTo>
                  <a:lnTo>
                    <a:pt x="28715" y="116036"/>
                  </a:lnTo>
                  <a:lnTo>
                    <a:pt x="47737" y="116083"/>
                  </a:lnTo>
                  <a:lnTo>
                    <a:pt x="49684" y="115092"/>
                  </a:lnTo>
                  <a:lnTo>
                    <a:pt x="50982" y="113439"/>
                  </a:lnTo>
                  <a:lnTo>
                    <a:pt x="51847" y="111344"/>
                  </a:lnTo>
                  <a:lnTo>
                    <a:pt x="53416" y="109948"/>
                  </a:lnTo>
                  <a:lnTo>
                    <a:pt x="55454" y="109018"/>
                  </a:lnTo>
                  <a:lnTo>
                    <a:pt x="57805" y="108397"/>
                  </a:lnTo>
                  <a:lnTo>
                    <a:pt x="60365" y="106991"/>
                  </a:lnTo>
                  <a:lnTo>
                    <a:pt x="63063" y="105062"/>
                  </a:lnTo>
                  <a:lnTo>
                    <a:pt x="69783" y="99577"/>
                  </a:lnTo>
                  <a:lnTo>
                    <a:pt x="71327" y="98134"/>
                  </a:lnTo>
                  <a:lnTo>
                    <a:pt x="80435" y="89211"/>
                  </a:lnTo>
                  <a:lnTo>
                    <a:pt x="96865" y="72798"/>
                  </a:lnTo>
                  <a:lnTo>
                    <a:pt x="97319" y="71352"/>
                  </a:lnTo>
                  <a:lnTo>
                    <a:pt x="97621" y="69396"/>
                  </a:lnTo>
                  <a:lnTo>
                    <a:pt x="98107" y="63868"/>
                  </a:lnTo>
                  <a:lnTo>
                    <a:pt x="98173" y="60466"/>
                  </a:lnTo>
                  <a:lnTo>
                    <a:pt x="98191" y="58170"/>
                  </a:lnTo>
                  <a:lnTo>
                    <a:pt x="99195" y="56639"/>
                  </a:lnTo>
                  <a:lnTo>
                    <a:pt x="100856" y="55619"/>
                  </a:lnTo>
                  <a:lnTo>
                    <a:pt x="102956" y="54938"/>
                  </a:lnTo>
                  <a:lnTo>
                    <a:pt x="104356" y="53493"/>
                  </a:lnTo>
                  <a:lnTo>
                    <a:pt x="105289" y="51537"/>
                  </a:lnTo>
                  <a:lnTo>
                    <a:pt x="106787" y="46009"/>
                  </a:lnTo>
                  <a:lnTo>
                    <a:pt x="106992" y="42607"/>
                  </a:lnTo>
                  <a:lnTo>
                    <a:pt x="107047" y="40311"/>
                  </a:lnTo>
                  <a:lnTo>
                    <a:pt x="106091" y="38780"/>
                  </a:lnTo>
                  <a:lnTo>
                    <a:pt x="104462" y="37760"/>
                  </a:lnTo>
                  <a:lnTo>
                    <a:pt x="102383" y="37079"/>
                  </a:lnTo>
                  <a:lnTo>
                    <a:pt x="100998" y="35634"/>
                  </a:lnTo>
                  <a:lnTo>
                    <a:pt x="100074" y="33677"/>
                  </a:lnTo>
                  <a:lnTo>
                    <a:pt x="99458" y="31381"/>
                  </a:lnTo>
                  <a:lnTo>
                    <a:pt x="98055" y="29850"/>
                  </a:lnTo>
                  <a:lnTo>
                    <a:pt x="96128" y="28830"/>
                  </a:lnTo>
                  <a:lnTo>
                    <a:pt x="90646" y="27192"/>
                  </a:lnTo>
                  <a:lnTo>
                    <a:pt x="90196" y="26065"/>
                  </a:lnTo>
                  <a:lnTo>
                    <a:pt x="89896" y="24322"/>
                  </a:lnTo>
                  <a:lnTo>
                    <a:pt x="89415" y="19135"/>
                  </a:lnTo>
                  <a:lnTo>
                    <a:pt x="88383" y="18710"/>
                  </a:lnTo>
                  <a:lnTo>
                    <a:pt x="86703" y="18427"/>
                  </a:lnTo>
                  <a:lnTo>
                    <a:pt x="84591" y="18237"/>
                  </a:lnTo>
                  <a:lnTo>
                    <a:pt x="83183" y="17119"/>
                  </a:lnTo>
                  <a:lnTo>
                    <a:pt x="82244" y="15381"/>
                  </a:lnTo>
                  <a:lnTo>
                    <a:pt x="80477" y="9307"/>
                  </a:lnTo>
                  <a:lnTo>
                    <a:pt x="77770" y="9097"/>
                  </a:lnTo>
                  <a:lnTo>
                    <a:pt x="71808" y="8939"/>
                  </a:lnTo>
                  <a:lnTo>
                    <a:pt x="46008" y="8929"/>
                  </a:lnTo>
                  <a:lnTo>
                    <a:pt x="45555" y="9922"/>
                  </a:lnTo>
                  <a:lnTo>
                    <a:pt x="45253" y="11575"/>
                  </a:lnTo>
                  <a:lnTo>
                    <a:pt x="45051" y="13670"/>
                  </a:lnTo>
                  <a:lnTo>
                    <a:pt x="43924" y="15066"/>
                  </a:lnTo>
                  <a:lnTo>
                    <a:pt x="42181" y="15998"/>
                  </a:lnTo>
                  <a:lnTo>
                    <a:pt x="40027" y="16618"/>
                  </a:lnTo>
                  <a:lnTo>
                    <a:pt x="38591" y="18023"/>
                  </a:lnTo>
                  <a:lnTo>
                    <a:pt x="37633" y="19953"/>
                  </a:lnTo>
                  <a:lnTo>
                    <a:pt x="36995" y="22232"/>
                  </a:lnTo>
                  <a:lnTo>
                    <a:pt x="35577" y="23751"/>
                  </a:lnTo>
                  <a:lnTo>
                    <a:pt x="33640" y="24763"/>
                  </a:lnTo>
                  <a:lnTo>
                    <a:pt x="28142" y="26389"/>
                  </a:lnTo>
                  <a:lnTo>
                    <a:pt x="27691" y="27514"/>
                  </a:lnTo>
                  <a:lnTo>
                    <a:pt x="27390" y="29257"/>
                  </a:lnTo>
                  <a:lnTo>
                    <a:pt x="26907" y="34442"/>
                  </a:lnTo>
                  <a:lnTo>
                    <a:pt x="26841" y="37797"/>
                  </a:lnTo>
                  <a:lnTo>
                    <a:pt x="26789" y="4464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SMARTInkAnnotation190"/>
            <p:cNvSpPr/>
            <p:nvPr/>
          </p:nvSpPr>
          <p:spPr>
            <a:xfrm>
              <a:off x="2955726" y="4911356"/>
              <a:ext cx="258962" cy="26758"/>
            </a:xfrm>
            <a:custGeom>
              <a:avLst/>
              <a:gdLst/>
              <a:ahLst/>
              <a:cxnLst/>
              <a:rect l="0" t="0" r="0" b="0"/>
              <a:pathLst>
                <a:path w="258962" h="26758">
                  <a:moveTo>
                    <a:pt x="258961" y="8898"/>
                  </a:moveTo>
                  <a:lnTo>
                    <a:pt x="258961" y="336"/>
                  </a:lnTo>
                  <a:lnTo>
                    <a:pt x="251273" y="0"/>
                  </a:lnTo>
                  <a:lnTo>
                    <a:pt x="249867" y="982"/>
                  </a:lnTo>
                  <a:lnTo>
                    <a:pt x="247937" y="2628"/>
                  </a:lnTo>
                  <a:lnTo>
                    <a:pt x="245659" y="4718"/>
                  </a:lnTo>
                  <a:lnTo>
                    <a:pt x="242155" y="6112"/>
                  </a:lnTo>
                  <a:lnTo>
                    <a:pt x="237835" y="7041"/>
                  </a:lnTo>
                  <a:lnTo>
                    <a:pt x="232971" y="7660"/>
                  </a:lnTo>
                  <a:lnTo>
                    <a:pt x="227743" y="8072"/>
                  </a:lnTo>
                  <a:lnTo>
                    <a:pt x="222274" y="8347"/>
                  </a:lnTo>
                  <a:lnTo>
                    <a:pt x="210906" y="8653"/>
                  </a:lnTo>
                  <a:lnTo>
                    <a:pt x="199238" y="8789"/>
                  </a:lnTo>
                  <a:lnTo>
                    <a:pt x="193349" y="9818"/>
                  </a:lnTo>
                  <a:lnTo>
                    <a:pt x="187438" y="11495"/>
                  </a:lnTo>
                  <a:lnTo>
                    <a:pt x="181514" y="13606"/>
                  </a:lnTo>
                  <a:lnTo>
                    <a:pt x="174587" y="15013"/>
                  </a:lnTo>
                  <a:lnTo>
                    <a:pt x="166993" y="15951"/>
                  </a:lnTo>
                  <a:lnTo>
                    <a:pt x="158954" y="16577"/>
                  </a:lnTo>
                  <a:lnTo>
                    <a:pt x="151610" y="16994"/>
                  </a:lnTo>
                  <a:lnTo>
                    <a:pt x="138158" y="17457"/>
                  </a:lnTo>
                  <a:lnTo>
                    <a:pt x="114688" y="17718"/>
                  </a:lnTo>
                  <a:lnTo>
                    <a:pt x="106224" y="18746"/>
                  </a:lnTo>
                  <a:lnTo>
                    <a:pt x="97606" y="20424"/>
                  </a:lnTo>
                  <a:lnTo>
                    <a:pt x="88883" y="22535"/>
                  </a:lnTo>
                  <a:lnTo>
                    <a:pt x="79099" y="23943"/>
                  </a:lnTo>
                  <a:lnTo>
                    <a:pt x="68608" y="24881"/>
                  </a:lnTo>
                  <a:lnTo>
                    <a:pt x="48352" y="25924"/>
                  </a:lnTo>
                  <a:lnTo>
                    <a:pt x="32734" y="26386"/>
                  </a:lnTo>
                  <a:lnTo>
                    <a:pt x="0" y="2675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SMARTInkAnnotation191"/>
            <p:cNvSpPr/>
            <p:nvPr/>
          </p:nvSpPr>
          <p:spPr>
            <a:xfrm>
              <a:off x="2098476" y="4947043"/>
              <a:ext cx="339329" cy="17860"/>
            </a:xfrm>
            <a:custGeom>
              <a:avLst/>
              <a:gdLst/>
              <a:ahLst/>
              <a:cxnLst/>
              <a:rect l="0" t="0" r="0" b="0"/>
              <a:pathLst>
                <a:path w="339329" h="17860">
                  <a:moveTo>
                    <a:pt x="339328" y="0"/>
                  </a:moveTo>
                  <a:lnTo>
                    <a:pt x="322159" y="0"/>
                  </a:lnTo>
                  <a:lnTo>
                    <a:pt x="316968" y="992"/>
                  </a:lnTo>
                  <a:lnTo>
                    <a:pt x="311523" y="2645"/>
                  </a:lnTo>
                  <a:lnTo>
                    <a:pt x="305909" y="4740"/>
                  </a:lnTo>
                  <a:lnTo>
                    <a:pt x="298197" y="6137"/>
                  </a:lnTo>
                  <a:lnTo>
                    <a:pt x="289087" y="7068"/>
                  </a:lnTo>
                  <a:lnTo>
                    <a:pt x="279045" y="7689"/>
                  </a:lnTo>
                  <a:lnTo>
                    <a:pt x="268382" y="9094"/>
                  </a:lnTo>
                  <a:lnTo>
                    <a:pt x="257304" y="11024"/>
                  </a:lnTo>
                  <a:lnTo>
                    <a:pt x="245950" y="13302"/>
                  </a:lnTo>
                  <a:lnTo>
                    <a:pt x="234412" y="14821"/>
                  </a:lnTo>
                  <a:lnTo>
                    <a:pt x="222751" y="15834"/>
                  </a:lnTo>
                  <a:lnTo>
                    <a:pt x="211009" y="16509"/>
                  </a:lnTo>
                  <a:lnTo>
                    <a:pt x="187378" y="17259"/>
                  </a:lnTo>
                  <a:lnTo>
                    <a:pt x="127973" y="17780"/>
                  </a:lnTo>
                  <a:lnTo>
                    <a:pt x="0" y="1785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SMARTInkAnnotation192"/>
            <p:cNvSpPr/>
            <p:nvPr/>
          </p:nvSpPr>
          <p:spPr>
            <a:xfrm>
              <a:off x="1196578" y="4929184"/>
              <a:ext cx="276821" cy="35719"/>
            </a:xfrm>
            <a:custGeom>
              <a:avLst/>
              <a:gdLst/>
              <a:ahLst/>
              <a:cxnLst/>
              <a:rect l="0" t="0" r="0" b="0"/>
              <a:pathLst>
                <a:path w="276821" h="35719">
                  <a:moveTo>
                    <a:pt x="276820" y="0"/>
                  </a:moveTo>
                  <a:lnTo>
                    <a:pt x="272079" y="0"/>
                  </a:lnTo>
                  <a:lnTo>
                    <a:pt x="268699" y="991"/>
                  </a:lnTo>
                  <a:lnTo>
                    <a:pt x="264460" y="2645"/>
                  </a:lnTo>
                  <a:lnTo>
                    <a:pt x="259651" y="4740"/>
                  </a:lnTo>
                  <a:lnTo>
                    <a:pt x="254460" y="6137"/>
                  </a:lnTo>
                  <a:lnTo>
                    <a:pt x="249014" y="7068"/>
                  </a:lnTo>
                  <a:lnTo>
                    <a:pt x="243400" y="7688"/>
                  </a:lnTo>
                  <a:lnTo>
                    <a:pt x="235689" y="9094"/>
                  </a:lnTo>
                  <a:lnTo>
                    <a:pt x="226579" y="11024"/>
                  </a:lnTo>
                  <a:lnTo>
                    <a:pt x="216537" y="13302"/>
                  </a:lnTo>
                  <a:lnTo>
                    <a:pt x="205873" y="14821"/>
                  </a:lnTo>
                  <a:lnTo>
                    <a:pt x="194795" y="15834"/>
                  </a:lnTo>
                  <a:lnTo>
                    <a:pt x="183442" y="16509"/>
                  </a:lnTo>
                  <a:lnTo>
                    <a:pt x="171904" y="17951"/>
                  </a:lnTo>
                  <a:lnTo>
                    <a:pt x="160243" y="19905"/>
                  </a:lnTo>
                  <a:lnTo>
                    <a:pt x="148500" y="22199"/>
                  </a:lnTo>
                  <a:lnTo>
                    <a:pt x="137695" y="23729"/>
                  </a:lnTo>
                  <a:lnTo>
                    <a:pt x="127515" y="24749"/>
                  </a:lnTo>
                  <a:lnTo>
                    <a:pt x="117752" y="25429"/>
                  </a:lnTo>
                  <a:lnTo>
                    <a:pt x="107275" y="25882"/>
                  </a:lnTo>
                  <a:lnTo>
                    <a:pt x="85050" y="26385"/>
                  </a:lnTo>
                  <a:lnTo>
                    <a:pt x="54965" y="26669"/>
                  </a:lnTo>
                  <a:lnTo>
                    <a:pt x="45573" y="27701"/>
                  </a:lnTo>
                  <a:lnTo>
                    <a:pt x="36335" y="29381"/>
                  </a:lnTo>
                  <a:lnTo>
                    <a:pt x="27200" y="31494"/>
                  </a:lnTo>
                  <a:lnTo>
                    <a:pt x="20117" y="32902"/>
                  </a:lnTo>
                  <a:lnTo>
                    <a:pt x="14404" y="33840"/>
                  </a:lnTo>
                  <a:lnTo>
                    <a:pt x="0" y="3571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SMARTInkAnnotation193"/>
            <p:cNvSpPr/>
            <p:nvPr/>
          </p:nvSpPr>
          <p:spPr>
            <a:xfrm>
              <a:off x="714375" y="5000621"/>
              <a:ext cx="151805" cy="35720"/>
            </a:xfrm>
            <a:custGeom>
              <a:avLst/>
              <a:gdLst/>
              <a:ahLst/>
              <a:cxnLst/>
              <a:rect l="0" t="0" r="0" b="0"/>
              <a:pathLst>
                <a:path w="151805" h="35720">
                  <a:moveTo>
                    <a:pt x="151804" y="0"/>
                  </a:moveTo>
                  <a:lnTo>
                    <a:pt x="126073" y="0"/>
                  </a:lnTo>
                  <a:lnTo>
                    <a:pt x="120759" y="992"/>
                  </a:lnTo>
                  <a:lnTo>
                    <a:pt x="115233" y="2646"/>
                  </a:lnTo>
                  <a:lnTo>
                    <a:pt x="109564" y="4740"/>
                  </a:lnTo>
                  <a:lnTo>
                    <a:pt x="103800" y="6137"/>
                  </a:lnTo>
                  <a:lnTo>
                    <a:pt x="97973" y="7068"/>
                  </a:lnTo>
                  <a:lnTo>
                    <a:pt x="92104" y="7689"/>
                  </a:lnTo>
                  <a:lnTo>
                    <a:pt x="86208" y="9094"/>
                  </a:lnTo>
                  <a:lnTo>
                    <a:pt x="80292" y="11024"/>
                  </a:lnTo>
                  <a:lnTo>
                    <a:pt x="74364" y="13302"/>
                  </a:lnTo>
                  <a:lnTo>
                    <a:pt x="68427" y="15814"/>
                  </a:lnTo>
                  <a:lnTo>
                    <a:pt x="56539" y="21249"/>
                  </a:lnTo>
                  <a:lnTo>
                    <a:pt x="50591" y="23096"/>
                  </a:lnTo>
                  <a:lnTo>
                    <a:pt x="44641" y="24327"/>
                  </a:lnTo>
                  <a:lnTo>
                    <a:pt x="38690" y="25147"/>
                  </a:lnTo>
                  <a:lnTo>
                    <a:pt x="32739" y="26687"/>
                  </a:lnTo>
                  <a:lnTo>
                    <a:pt x="26787" y="28705"/>
                  </a:lnTo>
                  <a:lnTo>
                    <a:pt x="20834" y="31043"/>
                  </a:lnTo>
                  <a:lnTo>
                    <a:pt x="15874" y="32602"/>
                  </a:lnTo>
                  <a:lnTo>
                    <a:pt x="11574" y="33641"/>
                  </a:lnTo>
                  <a:lnTo>
                    <a:pt x="0" y="3571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SMARTInkAnnotation194"/>
            <p:cNvSpPr/>
            <p:nvPr/>
          </p:nvSpPr>
          <p:spPr>
            <a:xfrm>
              <a:off x="4366617" y="5491753"/>
              <a:ext cx="142872" cy="210425"/>
            </a:xfrm>
            <a:custGeom>
              <a:avLst/>
              <a:gdLst/>
              <a:ahLst/>
              <a:cxnLst/>
              <a:rect l="0" t="0" r="0" b="0"/>
              <a:pathLst>
                <a:path w="142872" h="210425">
                  <a:moveTo>
                    <a:pt x="0" y="53579"/>
                  </a:moveTo>
                  <a:lnTo>
                    <a:pt x="0" y="58319"/>
                  </a:lnTo>
                  <a:lnTo>
                    <a:pt x="992" y="60708"/>
                  </a:lnTo>
                  <a:lnTo>
                    <a:pt x="4740" y="66007"/>
                  </a:lnTo>
                  <a:lnTo>
                    <a:pt x="6136" y="69802"/>
                  </a:lnTo>
                  <a:lnTo>
                    <a:pt x="7067" y="74316"/>
                  </a:lnTo>
                  <a:lnTo>
                    <a:pt x="7688" y="79310"/>
                  </a:lnTo>
                  <a:lnTo>
                    <a:pt x="9094" y="84623"/>
                  </a:lnTo>
                  <a:lnTo>
                    <a:pt x="11023" y="90150"/>
                  </a:lnTo>
                  <a:lnTo>
                    <a:pt x="13302" y="95819"/>
                  </a:lnTo>
                  <a:lnTo>
                    <a:pt x="15813" y="101583"/>
                  </a:lnTo>
                  <a:lnTo>
                    <a:pt x="21250" y="113278"/>
                  </a:lnTo>
                  <a:lnTo>
                    <a:pt x="24088" y="118183"/>
                  </a:lnTo>
                  <a:lnTo>
                    <a:pt x="26973" y="122445"/>
                  </a:lnTo>
                  <a:lnTo>
                    <a:pt x="29888" y="126278"/>
                  </a:lnTo>
                  <a:lnTo>
                    <a:pt x="31831" y="130819"/>
                  </a:lnTo>
                  <a:lnTo>
                    <a:pt x="33127" y="135830"/>
                  </a:lnTo>
                  <a:lnTo>
                    <a:pt x="33991" y="141155"/>
                  </a:lnTo>
                  <a:lnTo>
                    <a:pt x="35559" y="146690"/>
                  </a:lnTo>
                  <a:lnTo>
                    <a:pt x="37596" y="152363"/>
                  </a:lnTo>
                  <a:lnTo>
                    <a:pt x="39947" y="158130"/>
                  </a:lnTo>
                  <a:lnTo>
                    <a:pt x="42506" y="162967"/>
                  </a:lnTo>
                  <a:lnTo>
                    <a:pt x="45204" y="167184"/>
                  </a:lnTo>
                  <a:lnTo>
                    <a:pt x="47995" y="170987"/>
                  </a:lnTo>
                  <a:lnTo>
                    <a:pt x="50848" y="174515"/>
                  </a:lnTo>
                  <a:lnTo>
                    <a:pt x="53742" y="177859"/>
                  </a:lnTo>
                  <a:lnTo>
                    <a:pt x="56664" y="181081"/>
                  </a:lnTo>
                  <a:lnTo>
                    <a:pt x="62556" y="187306"/>
                  </a:lnTo>
                  <a:lnTo>
                    <a:pt x="74423" y="199387"/>
                  </a:lnTo>
                  <a:lnTo>
                    <a:pt x="77397" y="201386"/>
                  </a:lnTo>
                  <a:lnTo>
                    <a:pt x="80371" y="202718"/>
                  </a:lnTo>
                  <a:lnTo>
                    <a:pt x="83346" y="203606"/>
                  </a:lnTo>
                  <a:lnTo>
                    <a:pt x="86322" y="204199"/>
                  </a:lnTo>
                  <a:lnTo>
                    <a:pt x="89298" y="204593"/>
                  </a:lnTo>
                  <a:lnTo>
                    <a:pt x="92274" y="204857"/>
                  </a:lnTo>
                  <a:lnTo>
                    <a:pt x="95250" y="206024"/>
                  </a:lnTo>
                  <a:lnTo>
                    <a:pt x="98227" y="207795"/>
                  </a:lnTo>
                  <a:lnTo>
                    <a:pt x="101203" y="209967"/>
                  </a:lnTo>
                  <a:lnTo>
                    <a:pt x="104179" y="210424"/>
                  </a:lnTo>
                  <a:lnTo>
                    <a:pt x="107156" y="209736"/>
                  </a:lnTo>
                  <a:lnTo>
                    <a:pt x="110133" y="208285"/>
                  </a:lnTo>
                  <a:lnTo>
                    <a:pt x="113109" y="207318"/>
                  </a:lnTo>
                  <a:lnTo>
                    <a:pt x="116086" y="206673"/>
                  </a:lnTo>
                  <a:lnTo>
                    <a:pt x="123252" y="205638"/>
                  </a:lnTo>
                  <a:lnTo>
                    <a:pt x="126877" y="202850"/>
                  </a:lnTo>
                  <a:lnTo>
                    <a:pt x="129233" y="200718"/>
                  </a:lnTo>
                  <a:lnTo>
                    <a:pt x="134497" y="195703"/>
                  </a:lnTo>
                  <a:lnTo>
                    <a:pt x="137289" y="192977"/>
                  </a:lnTo>
                  <a:lnTo>
                    <a:pt x="139151" y="190166"/>
                  </a:lnTo>
                  <a:lnTo>
                    <a:pt x="141220" y="184399"/>
                  </a:lnTo>
                  <a:lnTo>
                    <a:pt x="142139" y="178528"/>
                  </a:lnTo>
                  <a:lnTo>
                    <a:pt x="142384" y="175573"/>
                  </a:lnTo>
                  <a:lnTo>
                    <a:pt x="142548" y="171619"/>
                  </a:lnTo>
                  <a:lnTo>
                    <a:pt x="142778" y="157565"/>
                  </a:lnTo>
                  <a:lnTo>
                    <a:pt x="142871" y="118649"/>
                  </a:lnTo>
                  <a:lnTo>
                    <a:pt x="141880" y="113826"/>
                  </a:lnTo>
                  <a:lnTo>
                    <a:pt x="140227" y="109618"/>
                  </a:lnTo>
                  <a:lnTo>
                    <a:pt x="138133" y="105821"/>
                  </a:lnTo>
                  <a:lnTo>
                    <a:pt x="130446" y="90996"/>
                  </a:lnTo>
                  <a:lnTo>
                    <a:pt x="128635" y="86461"/>
                  </a:lnTo>
                  <a:lnTo>
                    <a:pt x="127429" y="82445"/>
                  </a:lnTo>
                  <a:lnTo>
                    <a:pt x="126625" y="78776"/>
                  </a:lnTo>
                  <a:lnTo>
                    <a:pt x="125096" y="74346"/>
                  </a:lnTo>
                  <a:lnTo>
                    <a:pt x="123085" y="69407"/>
                  </a:lnTo>
                  <a:lnTo>
                    <a:pt x="120752" y="64131"/>
                  </a:lnTo>
                  <a:lnTo>
                    <a:pt x="118204" y="59621"/>
                  </a:lnTo>
                  <a:lnTo>
                    <a:pt x="115513" y="55623"/>
                  </a:lnTo>
                  <a:lnTo>
                    <a:pt x="112728" y="51965"/>
                  </a:lnTo>
                  <a:lnTo>
                    <a:pt x="108886" y="48534"/>
                  </a:lnTo>
                  <a:lnTo>
                    <a:pt x="104340" y="45254"/>
                  </a:lnTo>
                  <a:lnTo>
                    <a:pt x="99326" y="42076"/>
                  </a:lnTo>
                  <a:lnTo>
                    <a:pt x="94991" y="38965"/>
                  </a:lnTo>
                  <a:lnTo>
                    <a:pt x="91108" y="35898"/>
                  </a:lnTo>
                  <a:lnTo>
                    <a:pt x="87528" y="32862"/>
                  </a:lnTo>
                  <a:lnTo>
                    <a:pt x="83157" y="29846"/>
                  </a:lnTo>
                  <a:lnTo>
                    <a:pt x="78258" y="26843"/>
                  </a:lnTo>
                  <a:lnTo>
                    <a:pt x="73008" y="23849"/>
                  </a:lnTo>
                  <a:lnTo>
                    <a:pt x="68516" y="20860"/>
                  </a:lnTo>
                  <a:lnTo>
                    <a:pt x="64528" y="17875"/>
                  </a:lnTo>
                  <a:lnTo>
                    <a:pt x="60878" y="14894"/>
                  </a:lnTo>
                  <a:lnTo>
                    <a:pt x="56461" y="12906"/>
                  </a:lnTo>
                  <a:lnTo>
                    <a:pt x="51531" y="11581"/>
                  </a:lnTo>
                  <a:lnTo>
                    <a:pt x="46260" y="10697"/>
                  </a:lnTo>
                  <a:lnTo>
                    <a:pt x="42746" y="9116"/>
                  </a:lnTo>
                  <a:lnTo>
                    <a:pt x="40403" y="7070"/>
                  </a:lnTo>
                  <a:lnTo>
                    <a:pt x="35718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SMARTInkAnnotation195"/>
            <p:cNvSpPr/>
            <p:nvPr/>
          </p:nvSpPr>
          <p:spPr>
            <a:xfrm>
              <a:off x="3545132" y="5402457"/>
              <a:ext cx="222670" cy="187478"/>
            </a:xfrm>
            <a:custGeom>
              <a:avLst/>
              <a:gdLst/>
              <a:ahLst/>
              <a:cxnLst/>
              <a:rect l="0" t="0" r="0" b="0"/>
              <a:pathLst>
                <a:path w="222670" h="187478">
                  <a:moveTo>
                    <a:pt x="62461" y="0"/>
                  </a:moveTo>
                  <a:lnTo>
                    <a:pt x="54773" y="0"/>
                  </a:lnTo>
                  <a:lnTo>
                    <a:pt x="49159" y="4740"/>
                  </a:lnTo>
                  <a:lnTo>
                    <a:pt x="45655" y="7129"/>
                  </a:lnTo>
                  <a:lnTo>
                    <a:pt x="41336" y="9713"/>
                  </a:lnTo>
                  <a:lnTo>
                    <a:pt x="36471" y="12428"/>
                  </a:lnTo>
                  <a:lnTo>
                    <a:pt x="32236" y="15231"/>
                  </a:lnTo>
                  <a:lnTo>
                    <a:pt x="28420" y="18091"/>
                  </a:lnTo>
                  <a:lnTo>
                    <a:pt x="21535" y="23915"/>
                  </a:lnTo>
                  <a:lnTo>
                    <a:pt x="18310" y="26857"/>
                  </a:lnTo>
                  <a:lnTo>
                    <a:pt x="12080" y="32773"/>
                  </a:lnTo>
                  <a:lnTo>
                    <a:pt x="1746" y="42888"/>
                  </a:lnTo>
                  <a:lnTo>
                    <a:pt x="1149" y="44467"/>
                  </a:lnTo>
                  <a:lnTo>
                    <a:pt x="485" y="48867"/>
                  </a:lnTo>
                  <a:lnTo>
                    <a:pt x="190" y="54130"/>
                  </a:lnTo>
                  <a:lnTo>
                    <a:pt x="111" y="56922"/>
                  </a:lnTo>
                  <a:lnTo>
                    <a:pt x="0" y="70334"/>
                  </a:lnTo>
                  <a:lnTo>
                    <a:pt x="977" y="74670"/>
                  </a:lnTo>
                  <a:lnTo>
                    <a:pt x="2620" y="78553"/>
                  </a:lnTo>
                  <a:lnTo>
                    <a:pt x="4707" y="82134"/>
                  </a:lnTo>
                  <a:lnTo>
                    <a:pt x="7092" y="85514"/>
                  </a:lnTo>
                  <a:lnTo>
                    <a:pt x="9673" y="88759"/>
                  </a:lnTo>
                  <a:lnTo>
                    <a:pt x="12386" y="91915"/>
                  </a:lnTo>
                  <a:lnTo>
                    <a:pt x="15187" y="96003"/>
                  </a:lnTo>
                  <a:lnTo>
                    <a:pt x="18047" y="100713"/>
                  </a:lnTo>
                  <a:lnTo>
                    <a:pt x="20945" y="105837"/>
                  </a:lnTo>
                  <a:lnTo>
                    <a:pt x="24862" y="111238"/>
                  </a:lnTo>
                  <a:lnTo>
                    <a:pt x="29458" y="116822"/>
                  </a:lnTo>
                  <a:lnTo>
                    <a:pt x="34506" y="122530"/>
                  </a:lnTo>
                  <a:lnTo>
                    <a:pt x="39855" y="127327"/>
                  </a:lnTo>
                  <a:lnTo>
                    <a:pt x="45406" y="131518"/>
                  </a:lnTo>
                  <a:lnTo>
                    <a:pt x="51091" y="135303"/>
                  </a:lnTo>
                  <a:lnTo>
                    <a:pt x="56866" y="138819"/>
                  </a:lnTo>
                  <a:lnTo>
                    <a:pt x="62700" y="142155"/>
                  </a:lnTo>
                  <a:lnTo>
                    <a:pt x="74473" y="148508"/>
                  </a:lnTo>
                  <a:lnTo>
                    <a:pt x="104147" y="163669"/>
                  </a:lnTo>
                  <a:lnTo>
                    <a:pt x="139853" y="181566"/>
                  </a:lnTo>
                  <a:lnTo>
                    <a:pt x="145806" y="183552"/>
                  </a:lnTo>
                  <a:lnTo>
                    <a:pt x="151759" y="184875"/>
                  </a:lnTo>
                  <a:lnTo>
                    <a:pt x="157712" y="185758"/>
                  </a:lnTo>
                  <a:lnTo>
                    <a:pt x="163664" y="186346"/>
                  </a:lnTo>
                  <a:lnTo>
                    <a:pt x="169618" y="186739"/>
                  </a:lnTo>
                  <a:lnTo>
                    <a:pt x="180532" y="187174"/>
                  </a:lnTo>
                  <a:lnTo>
                    <a:pt x="192254" y="187420"/>
                  </a:lnTo>
                  <a:lnTo>
                    <a:pt x="198860" y="187477"/>
                  </a:lnTo>
                  <a:lnTo>
                    <a:pt x="202011" y="186500"/>
                  </a:lnTo>
                  <a:lnTo>
                    <a:pt x="208158" y="182769"/>
                  </a:lnTo>
                  <a:lnTo>
                    <a:pt x="214197" y="177803"/>
                  </a:lnTo>
                  <a:lnTo>
                    <a:pt x="221418" y="171272"/>
                  </a:lnTo>
                  <a:lnTo>
                    <a:pt x="222011" y="168751"/>
                  </a:lnTo>
                  <a:lnTo>
                    <a:pt x="222406" y="165087"/>
                  </a:lnTo>
                  <a:lnTo>
                    <a:pt x="222669" y="160660"/>
                  </a:lnTo>
                  <a:lnTo>
                    <a:pt x="221852" y="155723"/>
                  </a:lnTo>
                  <a:lnTo>
                    <a:pt x="220316" y="150448"/>
                  </a:lnTo>
                  <a:lnTo>
                    <a:pt x="218299" y="144948"/>
                  </a:lnTo>
                  <a:lnTo>
                    <a:pt x="216955" y="140288"/>
                  </a:lnTo>
                  <a:lnTo>
                    <a:pt x="216058" y="136189"/>
                  </a:lnTo>
                  <a:lnTo>
                    <a:pt x="215461" y="132465"/>
                  </a:lnTo>
                  <a:lnTo>
                    <a:pt x="214071" y="127997"/>
                  </a:lnTo>
                  <a:lnTo>
                    <a:pt x="212151" y="123034"/>
                  </a:lnTo>
                  <a:lnTo>
                    <a:pt x="209880" y="117741"/>
                  </a:lnTo>
                  <a:lnTo>
                    <a:pt x="206381" y="112228"/>
                  </a:lnTo>
                  <a:lnTo>
                    <a:pt x="202064" y="106569"/>
                  </a:lnTo>
                  <a:lnTo>
                    <a:pt x="197201" y="100811"/>
                  </a:lnTo>
                  <a:lnTo>
                    <a:pt x="192968" y="95981"/>
                  </a:lnTo>
                  <a:lnTo>
                    <a:pt x="185618" y="87967"/>
                  </a:lnTo>
                  <a:lnTo>
                    <a:pt x="183261" y="84442"/>
                  </a:lnTo>
                  <a:lnTo>
                    <a:pt x="181690" y="81099"/>
                  </a:lnTo>
                  <a:lnTo>
                    <a:pt x="178547" y="7143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SMARTInkAnnotation196"/>
            <p:cNvSpPr/>
            <p:nvPr/>
          </p:nvSpPr>
          <p:spPr>
            <a:xfrm>
              <a:off x="3009416" y="5411386"/>
              <a:ext cx="230664" cy="232160"/>
            </a:xfrm>
            <a:custGeom>
              <a:avLst/>
              <a:gdLst/>
              <a:ahLst/>
              <a:cxnLst/>
              <a:rect l="0" t="0" r="0" b="0"/>
              <a:pathLst>
                <a:path w="230664" h="232160">
                  <a:moveTo>
                    <a:pt x="35607" y="0"/>
                  </a:moveTo>
                  <a:lnTo>
                    <a:pt x="35607" y="12429"/>
                  </a:lnTo>
                  <a:lnTo>
                    <a:pt x="34615" y="15231"/>
                  </a:lnTo>
                  <a:lnTo>
                    <a:pt x="30866" y="20991"/>
                  </a:lnTo>
                  <a:lnTo>
                    <a:pt x="28539" y="26858"/>
                  </a:lnTo>
                  <a:lnTo>
                    <a:pt x="27918" y="29812"/>
                  </a:lnTo>
                  <a:lnTo>
                    <a:pt x="24583" y="35739"/>
                  </a:lnTo>
                  <a:lnTo>
                    <a:pt x="22304" y="38709"/>
                  </a:lnTo>
                  <a:lnTo>
                    <a:pt x="19773" y="44655"/>
                  </a:lnTo>
                  <a:lnTo>
                    <a:pt x="19098" y="47629"/>
                  </a:lnTo>
                  <a:lnTo>
                    <a:pt x="15702" y="53580"/>
                  </a:lnTo>
                  <a:lnTo>
                    <a:pt x="13407" y="56556"/>
                  </a:lnTo>
                  <a:lnTo>
                    <a:pt x="11877" y="60524"/>
                  </a:lnTo>
                  <a:lnTo>
                    <a:pt x="10857" y="65155"/>
                  </a:lnTo>
                  <a:lnTo>
                    <a:pt x="10177" y="70225"/>
                  </a:lnTo>
                  <a:lnTo>
                    <a:pt x="9724" y="74598"/>
                  </a:lnTo>
                  <a:lnTo>
                    <a:pt x="9422" y="78506"/>
                  </a:lnTo>
                  <a:lnTo>
                    <a:pt x="9221" y="82103"/>
                  </a:lnTo>
                  <a:lnTo>
                    <a:pt x="8094" y="85493"/>
                  </a:lnTo>
                  <a:lnTo>
                    <a:pt x="4197" y="91906"/>
                  </a:lnTo>
                  <a:lnTo>
                    <a:pt x="1803" y="98063"/>
                  </a:lnTo>
                  <a:lnTo>
                    <a:pt x="739" y="104107"/>
                  </a:lnTo>
                  <a:lnTo>
                    <a:pt x="266" y="110101"/>
                  </a:lnTo>
                  <a:lnTo>
                    <a:pt x="56" y="118718"/>
                  </a:lnTo>
                  <a:lnTo>
                    <a:pt x="0" y="123794"/>
                  </a:lnTo>
                  <a:lnTo>
                    <a:pt x="955" y="128170"/>
                  </a:lnTo>
                  <a:lnTo>
                    <a:pt x="2584" y="132079"/>
                  </a:lnTo>
                  <a:lnTo>
                    <a:pt x="6047" y="139070"/>
                  </a:lnTo>
                  <a:lnTo>
                    <a:pt x="7586" y="145483"/>
                  </a:lnTo>
                  <a:lnTo>
                    <a:pt x="10916" y="151641"/>
                  </a:lnTo>
                  <a:lnTo>
                    <a:pt x="15704" y="157685"/>
                  </a:lnTo>
                  <a:lnTo>
                    <a:pt x="21139" y="163679"/>
                  </a:lnTo>
                  <a:lnTo>
                    <a:pt x="26862" y="169650"/>
                  </a:lnTo>
                  <a:lnTo>
                    <a:pt x="29777" y="172632"/>
                  </a:lnTo>
                  <a:lnTo>
                    <a:pt x="33705" y="175611"/>
                  </a:lnTo>
                  <a:lnTo>
                    <a:pt x="38307" y="178590"/>
                  </a:lnTo>
                  <a:lnTo>
                    <a:pt x="43360" y="181567"/>
                  </a:lnTo>
                  <a:lnTo>
                    <a:pt x="48714" y="184545"/>
                  </a:lnTo>
                  <a:lnTo>
                    <a:pt x="59953" y="190499"/>
                  </a:lnTo>
                  <a:lnTo>
                    <a:pt x="64736" y="193476"/>
                  </a:lnTo>
                  <a:lnTo>
                    <a:pt x="68917" y="196453"/>
                  </a:lnTo>
                  <a:lnTo>
                    <a:pt x="72696" y="199430"/>
                  </a:lnTo>
                  <a:lnTo>
                    <a:pt x="77201" y="202406"/>
                  </a:lnTo>
                  <a:lnTo>
                    <a:pt x="82188" y="205383"/>
                  </a:lnTo>
                  <a:lnTo>
                    <a:pt x="87497" y="208360"/>
                  </a:lnTo>
                  <a:lnTo>
                    <a:pt x="98687" y="214313"/>
                  </a:lnTo>
                  <a:lnTo>
                    <a:pt x="122040" y="226219"/>
                  </a:lnTo>
                  <a:lnTo>
                    <a:pt x="127956" y="228203"/>
                  </a:lnTo>
                  <a:lnTo>
                    <a:pt x="133884" y="229527"/>
                  </a:lnTo>
                  <a:lnTo>
                    <a:pt x="139820" y="230409"/>
                  </a:lnTo>
                  <a:lnTo>
                    <a:pt x="145762" y="230997"/>
                  </a:lnTo>
                  <a:lnTo>
                    <a:pt x="151708" y="231388"/>
                  </a:lnTo>
                  <a:lnTo>
                    <a:pt x="157656" y="231650"/>
                  </a:lnTo>
                  <a:lnTo>
                    <a:pt x="169556" y="231940"/>
                  </a:lnTo>
                  <a:lnTo>
                    <a:pt x="198796" y="232159"/>
                  </a:lnTo>
                  <a:lnTo>
                    <a:pt x="201946" y="231171"/>
                  </a:lnTo>
                  <a:lnTo>
                    <a:pt x="208093" y="227428"/>
                  </a:lnTo>
                  <a:lnTo>
                    <a:pt x="214132" y="225102"/>
                  </a:lnTo>
                  <a:lnTo>
                    <a:pt x="221353" y="223610"/>
                  </a:lnTo>
                  <a:lnTo>
                    <a:pt x="227344" y="218611"/>
                  </a:lnTo>
                  <a:lnTo>
                    <a:pt x="228916" y="216186"/>
                  </a:lnTo>
                  <a:lnTo>
                    <a:pt x="230663" y="210846"/>
                  </a:lnTo>
                  <a:lnTo>
                    <a:pt x="230136" y="208033"/>
                  </a:lnTo>
                  <a:lnTo>
                    <a:pt x="226906" y="202261"/>
                  </a:lnTo>
                  <a:lnTo>
                    <a:pt x="225647" y="198341"/>
                  </a:lnTo>
                  <a:lnTo>
                    <a:pt x="224808" y="193743"/>
                  </a:lnTo>
                  <a:lnTo>
                    <a:pt x="224249" y="188693"/>
                  </a:lnTo>
                  <a:lnTo>
                    <a:pt x="222884" y="183343"/>
                  </a:lnTo>
                  <a:lnTo>
                    <a:pt x="220982" y="177791"/>
                  </a:lnTo>
                  <a:lnTo>
                    <a:pt x="218721" y="172106"/>
                  </a:lnTo>
                  <a:lnTo>
                    <a:pt x="216222" y="167323"/>
                  </a:lnTo>
                  <a:lnTo>
                    <a:pt x="213564" y="163143"/>
                  </a:lnTo>
                  <a:lnTo>
                    <a:pt x="210800" y="159363"/>
                  </a:lnTo>
                  <a:lnTo>
                    <a:pt x="206973" y="154859"/>
                  </a:lnTo>
                  <a:lnTo>
                    <a:pt x="202436" y="149872"/>
                  </a:lnTo>
                  <a:lnTo>
                    <a:pt x="197428" y="144563"/>
                  </a:lnTo>
                  <a:lnTo>
                    <a:pt x="192105" y="138048"/>
                  </a:lnTo>
                  <a:lnTo>
                    <a:pt x="186572" y="130727"/>
                  </a:lnTo>
                  <a:lnTo>
                    <a:pt x="180899" y="122870"/>
                  </a:lnTo>
                  <a:lnTo>
                    <a:pt x="175132" y="115648"/>
                  </a:lnTo>
                  <a:lnTo>
                    <a:pt x="169304" y="108849"/>
                  </a:lnTo>
                  <a:lnTo>
                    <a:pt x="163433" y="102331"/>
                  </a:lnTo>
                  <a:lnTo>
                    <a:pt x="156543" y="96995"/>
                  </a:lnTo>
                  <a:lnTo>
                    <a:pt x="148973" y="92444"/>
                  </a:lnTo>
                  <a:lnTo>
                    <a:pt x="140950" y="88418"/>
                  </a:lnTo>
                  <a:lnTo>
                    <a:pt x="133617" y="83750"/>
                  </a:lnTo>
                  <a:lnTo>
                    <a:pt x="126744" y="78654"/>
                  </a:lnTo>
                  <a:lnTo>
                    <a:pt x="120177" y="73272"/>
                  </a:lnTo>
                  <a:lnTo>
                    <a:pt x="112823" y="68692"/>
                  </a:lnTo>
                  <a:lnTo>
                    <a:pt x="104944" y="64646"/>
                  </a:lnTo>
                  <a:lnTo>
                    <a:pt x="96714" y="60957"/>
                  </a:lnTo>
                  <a:lnTo>
                    <a:pt x="88251" y="57505"/>
                  </a:lnTo>
                  <a:lnTo>
                    <a:pt x="79633" y="54212"/>
                  </a:lnTo>
                  <a:lnTo>
                    <a:pt x="70911" y="51024"/>
                  </a:lnTo>
                  <a:lnTo>
                    <a:pt x="64104" y="47907"/>
                  </a:lnTo>
                  <a:lnTo>
                    <a:pt x="58573" y="44837"/>
                  </a:lnTo>
                  <a:lnTo>
                    <a:pt x="44537" y="3571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SMARTInkAnnotation197"/>
            <p:cNvSpPr/>
            <p:nvPr/>
          </p:nvSpPr>
          <p:spPr>
            <a:xfrm>
              <a:off x="2125265" y="5464964"/>
              <a:ext cx="366118" cy="44650"/>
            </a:xfrm>
            <a:custGeom>
              <a:avLst/>
              <a:gdLst/>
              <a:ahLst/>
              <a:cxnLst/>
              <a:rect l="0" t="0" r="0" b="0"/>
              <a:pathLst>
                <a:path w="366118" h="44650">
                  <a:moveTo>
                    <a:pt x="366117" y="44649"/>
                  </a:moveTo>
                  <a:lnTo>
                    <a:pt x="292750" y="44649"/>
                  </a:lnTo>
                  <a:lnTo>
                    <a:pt x="284464" y="43657"/>
                  </a:lnTo>
                  <a:lnTo>
                    <a:pt x="275963" y="42003"/>
                  </a:lnTo>
                  <a:lnTo>
                    <a:pt x="236192" y="32220"/>
                  </a:lnTo>
                  <a:lnTo>
                    <a:pt x="224930" y="30410"/>
                  </a:lnTo>
                  <a:lnTo>
                    <a:pt x="213453" y="29203"/>
                  </a:lnTo>
                  <a:lnTo>
                    <a:pt x="201833" y="28398"/>
                  </a:lnTo>
                  <a:lnTo>
                    <a:pt x="189126" y="26870"/>
                  </a:lnTo>
                  <a:lnTo>
                    <a:pt x="175693" y="24859"/>
                  </a:lnTo>
                  <a:lnTo>
                    <a:pt x="161777" y="22526"/>
                  </a:lnTo>
                  <a:lnTo>
                    <a:pt x="148531" y="20970"/>
                  </a:lnTo>
                  <a:lnTo>
                    <a:pt x="135732" y="19934"/>
                  </a:lnTo>
                  <a:lnTo>
                    <a:pt x="123230" y="19242"/>
                  </a:lnTo>
                  <a:lnTo>
                    <a:pt x="109935" y="17790"/>
                  </a:lnTo>
                  <a:lnTo>
                    <a:pt x="96110" y="15828"/>
                  </a:lnTo>
                  <a:lnTo>
                    <a:pt x="81933" y="13529"/>
                  </a:lnTo>
                  <a:lnTo>
                    <a:pt x="68513" y="11004"/>
                  </a:lnTo>
                  <a:lnTo>
                    <a:pt x="43018" y="5553"/>
                  </a:lnTo>
                  <a:lnTo>
                    <a:pt x="32647" y="3702"/>
                  </a:lnTo>
                  <a:lnTo>
                    <a:pt x="23749" y="2468"/>
                  </a:lnTo>
                  <a:lnTo>
                    <a:pt x="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SMARTInkAnnotation198"/>
            <p:cNvSpPr/>
            <p:nvPr/>
          </p:nvSpPr>
          <p:spPr>
            <a:xfrm>
              <a:off x="1259085" y="5456035"/>
              <a:ext cx="294681" cy="26790"/>
            </a:xfrm>
            <a:custGeom>
              <a:avLst/>
              <a:gdLst/>
              <a:ahLst/>
              <a:cxnLst/>
              <a:rect l="0" t="0" r="0" b="0"/>
              <a:pathLst>
                <a:path w="294681" h="26790">
                  <a:moveTo>
                    <a:pt x="294680" y="26789"/>
                  </a:moveTo>
                  <a:lnTo>
                    <a:pt x="282251" y="26789"/>
                  </a:lnTo>
                  <a:lnTo>
                    <a:pt x="277464" y="25797"/>
                  </a:lnTo>
                  <a:lnTo>
                    <a:pt x="271297" y="24143"/>
                  </a:lnTo>
                  <a:lnTo>
                    <a:pt x="264208" y="22049"/>
                  </a:lnTo>
                  <a:lnTo>
                    <a:pt x="255514" y="20652"/>
                  </a:lnTo>
                  <a:lnTo>
                    <a:pt x="245749" y="19721"/>
                  </a:lnTo>
                  <a:lnTo>
                    <a:pt x="235270" y="19100"/>
                  </a:lnTo>
                  <a:lnTo>
                    <a:pt x="215690" y="18411"/>
                  </a:lnTo>
                  <a:lnTo>
                    <a:pt x="178866" y="17968"/>
                  </a:lnTo>
                  <a:lnTo>
                    <a:pt x="147145" y="17891"/>
                  </a:lnTo>
                  <a:lnTo>
                    <a:pt x="136792" y="16888"/>
                  </a:lnTo>
                  <a:lnTo>
                    <a:pt x="126914" y="15227"/>
                  </a:lnTo>
                  <a:lnTo>
                    <a:pt x="117351" y="13128"/>
                  </a:lnTo>
                  <a:lnTo>
                    <a:pt x="107008" y="11729"/>
                  </a:lnTo>
                  <a:lnTo>
                    <a:pt x="96143" y="10796"/>
                  </a:lnTo>
                  <a:lnTo>
                    <a:pt x="84932" y="10173"/>
                  </a:lnTo>
                  <a:lnTo>
                    <a:pt x="64537" y="9482"/>
                  </a:lnTo>
                  <a:lnTo>
                    <a:pt x="54931" y="9298"/>
                  </a:lnTo>
                  <a:lnTo>
                    <a:pt x="46543" y="8183"/>
                  </a:lnTo>
                  <a:lnTo>
                    <a:pt x="38966" y="6447"/>
                  </a:lnTo>
                  <a:lnTo>
                    <a:pt x="31931" y="4298"/>
                  </a:lnTo>
                  <a:lnTo>
                    <a:pt x="25256" y="2865"/>
                  </a:lnTo>
                  <a:lnTo>
                    <a:pt x="18822" y="1910"/>
                  </a:lnTo>
                  <a:lnTo>
                    <a:pt x="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SMARTInkAnnotation199"/>
            <p:cNvSpPr/>
            <p:nvPr/>
          </p:nvSpPr>
          <p:spPr>
            <a:xfrm>
              <a:off x="642937" y="5366738"/>
              <a:ext cx="169665" cy="17860"/>
            </a:xfrm>
            <a:custGeom>
              <a:avLst/>
              <a:gdLst/>
              <a:ahLst/>
              <a:cxnLst/>
              <a:rect l="0" t="0" r="0" b="0"/>
              <a:pathLst>
                <a:path w="169665" h="17860">
                  <a:moveTo>
                    <a:pt x="169664" y="0"/>
                  </a:moveTo>
                  <a:lnTo>
                    <a:pt x="164924" y="0"/>
                  </a:lnTo>
                  <a:lnTo>
                    <a:pt x="161543" y="992"/>
                  </a:lnTo>
                  <a:lnTo>
                    <a:pt x="157305" y="2645"/>
                  </a:lnTo>
                  <a:lnTo>
                    <a:pt x="152495" y="4740"/>
                  </a:lnTo>
                  <a:lnTo>
                    <a:pt x="147304" y="6137"/>
                  </a:lnTo>
                  <a:lnTo>
                    <a:pt x="141859" y="7068"/>
                  </a:lnTo>
                  <a:lnTo>
                    <a:pt x="136244" y="7688"/>
                  </a:lnTo>
                  <a:lnTo>
                    <a:pt x="129525" y="8102"/>
                  </a:lnTo>
                  <a:lnTo>
                    <a:pt x="114121" y="8562"/>
                  </a:lnTo>
                  <a:lnTo>
                    <a:pt x="93455" y="8820"/>
                  </a:lnTo>
                  <a:lnTo>
                    <a:pt x="86116" y="9849"/>
                  </a:lnTo>
                  <a:lnTo>
                    <a:pt x="78247" y="11526"/>
                  </a:lnTo>
                  <a:lnTo>
                    <a:pt x="70024" y="13637"/>
                  </a:lnTo>
                  <a:lnTo>
                    <a:pt x="61565" y="15045"/>
                  </a:lnTo>
                  <a:lnTo>
                    <a:pt x="52950" y="15983"/>
                  </a:lnTo>
                  <a:lnTo>
                    <a:pt x="44230" y="16608"/>
                  </a:lnTo>
                  <a:lnTo>
                    <a:pt x="36432" y="17026"/>
                  </a:lnTo>
                  <a:lnTo>
                    <a:pt x="22476" y="17488"/>
                  </a:lnTo>
                  <a:lnTo>
                    <a:pt x="0" y="1785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SMARTInkAnnotation200"/>
            <p:cNvSpPr/>
            <p:nvPr/>
          </p:nvSpPr>
          <p:spPr>
            <a:xfrm>
              <a:off x="223242" y="5456035"/>
              <a:ext cx="98227" cy="35719"/>
            </a:xfrm>
            <a:custGeom>
              <a:avLst/>
              <a:gdLst/>
              <a:ahLst/>
              <a:cxnLst/>
              <a:rect l="0" t="0" r="0" b="0"/>
              <a:pathLst>
                <a:path w="98227" h="35719">
                  <a:moveTo>
                    <a:pt x="98226" y="0"/>
                  </a:moveTo>
                  <a:lnTo>
                    <a:pt x="93486" y="0"/>
                  </a:lnTo>
                  <a:lnTo>
                    <a:pt x="91097" y="991"/>
                  </a:lnTo>
                  <a:lnTo>
                    <a:pt x="88513" y="2645"/>
                  </a:lnTo>
                  <a:lnTo>
                    <a:pt x="85797" y="4740"/>
                  </a:lnTo>
                  <a:lnTo>
                    <a:pt x="82003" y="6137"/>
                  </a:lnTo>
                  <a:lnTo>
                    <a:pt x="77489" y="7068"/>
                  </a:lnTo>
                  <a:lnTo>
                    <a:pt x="72495" y="7688"/>
                  </a:lnTo>
                  <a:lnTo>
                    <a:pt x="67181" y="9094"/>
                  </a:lnTo>
                  <a:lnTo>
                    <a:pt x="61655" y="11024"/>
                  </a:lnTo>
                  <a:lnTo>
                    <a:pt x="55986" y="13302"/>
                  </a:lnTo>
                  <a:lnTo>
                    <a:pt x="50222" y="15813"/>
                  </a:lnTo>
                  <a:lnTo>
                    <a:pt x="38527" y="21249"/>
                  </a:lnTo>
                  <a:lnTo>
                    <a:pt x="20786" y="29888"/>
                  </a:lnTo>
                  <a:lnTo>
                    <a:pt x="15841" y="31831"/>
                  </a:lnTo>
                  <a:lnTo>
                    <a:pt x="11553" y="33127"/>
                  </a:lnTo>
                  <a:lnTo>
                    <a:pt x="0" y="3571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SMARTInkAnnotation201"/>
            <p:cNvSpPr/>
            <p:nvPr/>
          </p:nvSpPr>
          <p:spPr>
            <a:xfrm>
              <a:off x="4188023" y="3848727"/>
              <a:ext cx="142876" cy="2231103"/>
            </a:xfrm>
            <a:custGeom>
              <a:avLst/>
              <a:gdLst/>
              <a:ahLst/>
              <a:cxnLst/>
              <a:rect l="0" t="0" r="0" b="0"/>
              <a:pathLst>
                <a:path w="142876" h="2231103">
                  <a:moveTo>
                    <a:pt x="62508" y="8897"/>
                  </a:moveTo>
                  <a:lnTo>
                    <a:pt x="62508" y="4156"/>
                  </a:lnTo>
                  <a:lnTo>
                    <a:pt x="63500" y="2760"/>
                  </a:lnTo>
                  <a:lnTo>
                    <a:pt x="65153" y="1829"/>
                  </a:lnTo>
                  <a:lnTo>
                    <a:pt x="71329" y="0"/>
                  </a:lnTo>
                  <a:lnTo>
                    <a:pt x="71437" y="21323"/>
                  </a:lnTo>
                  <a:lnTo>
                    <a:pt x="70445" y="24126"/>
                  </a:lnTo>
                  <a:lnTo>
                    <a:pt x="66697" y="29887"/>
                  </a:lnTo>
                  <a:lnTo>
                    <a:pt x="64369" y="35755"/>
                  </a:lnTo>
                  <a:lnTo>
                    <a:pt x="63335" y="42662"/>
                  </a:lnTo>
                  <a:lnTo>
                    <a:pt x="62512" y="107308"/>
                  </a:lnTo>
                  <a:lnTo>
                    <a:pt x="62508" y="488682"/>
                  </a:lnTo>
                  <a:lnTo>
                    <a:pt x="65153" y="515492"/>
                  </a:lnTo>
                  <a:lnTo>
                    <a:pt x="69576" y="558189"/>
                  </a:lnTo>
                  <a:lnTo>
                    <a:pt x="71070" y="621210"/>
                  </a:lnTo>
                  <a:lnTo>
                    <a:pt x="72357" y="688560"/>
                  </a:lnTo>
                  <a:lnTo>
                    <a:pt x="76145" y="723720"/>
                  </a:lnTo>
                  <a:lnTo>
                    <a:pt x="79116" y="776982"/>
                  </a:lnTo>
                  <a:lnTo>
                    <a:pt x="79996" y="830468"/>
                  </a:lnTo>
                  <a:lnTo>
                    <a:pt x="82848" y="866164"/>
                  </a:lnTo>
                  <a:lnTo>
                    <a:pt x="84997" y="884018"/>
                  </a:lnTo>
                  <a:lnTo>
                    <a:pt x="90032" y="919731"/>
                  </a:lnTo>
                  <a:lnTo>
                    <a:pt x="92763" y="937588"/>
                  </a:lnTo>
                  <a:lnTo>
                    <a:pt x="96608" y="995904"/>
                  </a:lnTo>
                  <a:lnTo>
                    <a:pt x="100153" y="1036595"/>
                  </a:lnTo>
                  <a:lnTo>
                    <a:pt x="104043" y="1076839"/>
                  </a:lnTo>
                  <a:lnTo>
                    <a:pt x="106234" y="1133957"/>
                  </a:lnTo>
                  <a:lnTo>
                    <a:pt x="107875" y="1193435"/>
                  </a:lnTo>
                  <a:lnTo>
                    <a:pt x="111775" y="1230881"/>
                  </a:lnTo>
                  <a:lnTo>
                    <a:pt x="114808" y="1290173"/>
                  </a:lnTo>
                  <a:lnTo>
                    <a:pt x="115707" y="1346988"/>
                  </a:lnTo>
                  <a:lnTo>
                    <a:pt x="118563" y="1383463"/>
                  </a:lnTo>
                  <a:lnTo>
                    <a:pt x="122148" y="1419518"/>
                  </a:lnTo>
                  <a:lnTo>
                    <a:pt x="125158" y="1473286"/>
                  </a:lnTo>
                  <a:lnTo>
                    <a:pt x="129378" y="1509049"/>
                  </a:lnTo>
                  <a:lnTo>
                    <a:pt x="132592" y="1562651"/>
                  </a:lnTo>
                  <a:lnTo>
                    <a:pt x="133544" y="1616237"/>
                  </a:lnTo>
                  <a:lnTo>
                    <a:pt x="133910" y="1710968"/>
                  </a:lnTo>
                  <a:lnTo>
                    <a:pt x="136575" y="1741024"/>
                  </a:lnTo>
                  <a:lnTo>
                    <a:pt x="141008" y="1785836"/>
                  </a:lnTo>
                  <a:lnTo>
                    <a:pt x="142629" y="1854173"/>
                  </a:lnTo>
                  <a:lnTo>
                    <a:pt x="142875" y="2133629"/>
                  </a:lnTo>
                  <a:lnTo>
                    <a:pt x="140229" y="2149139"/>
                  </a:lnTo>
                  <a:lnTo>
                    <a:pt x="136738" y="2162647"/>
                  </a:lnTo>
                  <a:lnTo>
                    <a:pt x="133978" y="2208407"/>
                  </a:lnTo>
                  <a:lnTo>
                    <a:pt x="132974" y="2211440"/>
                  </a:lnTo>
                  <a:lnTo>
                    <a:pt x="129214" y="2217456"/>
                  </a:lnTo>
                  <a:lnTo>
                    <a:pt x="125384" y="2222932"/>
                  </a:lnTo>
                  <a:lnTo>
                    <a:pt x="125048" y="2231102"/>
                  </a:lnTo>
                  <a:lnTo>
                    <a:pt x="125017" y="2223793"/>
                  </a:lnTo>
                  <a:lnTo>
                    <a:pt x="122370" y="2220962"/>
                  </a:lnTo>
                  <a:lnTo>
                    <a:pt x="117327" y="2215800"/>
                  </a:lnTo>
                  <a:lnTo>
                    <a:pt x="116637" y="2212448"/>
                  </a:lnTo>
                  <a:lnTo>
                    <a:pt x="116454" y="2210165"/>
                  </a:lnTo>
                  <a:lnTo>
                    <a:pt x="115339" y="2207652"/>
                  </a:lnTo>
                  <a:lnTo>
                    <a:pt x="111454" y="2202212"/>
                  </a:lnTo>
                  <a:lnTo>
                    <a:pt x="110022" y="2199373"/>
                  </a:lnTo>
                  <a:lnTo>
                    <a:pt x="108430" y="2193572"/>
                  </a:lnTo>
                  <a:lnTo>
                    <a:pt x="106415" y="2174634"/>
                  </a:lnTo>
                  <a:lnTo>
                    <a:pt x="101094" y="2158612"/>
                  </a:lnTo>
                  <a:lnTo>
                    <a:pt x="98084" y="2145155"/>
                  </a:lnTo>
                  <a:lnTo>
                    <a:pt x="93864" y="2131111"/>
                  </a:lnTo>
                  <a:lnTo>
                    <a:pt x="89207" y="2104970"/>
                  </a:lnTo>
                  <a:lnTo>
                    <a:pt x="84957" y="2092745"/>
                  </a:lnTo>
                  <a:lnTo>
                    <a:pt x="82435" y="2086707"/>
                  </a:lnTo>
                  <a:lnTo>
                    <a:pt x="79762" y="2080698"/>
                  </a:lnTo>
                  <a:lnTo>
                    <a:pt x="74145" y="2068728"/>
                  </a:lnTo>
                  <a:lnTo>
                    <a:pt x="68341" y="2056794"/>
                  </a:lnTo>
                  <a:lnTo>
                    <a:pt x="65404" y="2051826"/>
                  </a:lnTo>
                  <a:lnTo>
                    <a:pt x="62454" y="2047522"/>
                  </a:lnTo>
                  <a:lnTo>
                    <a:pt x="59496" y="2043659"/>
                  </a:lnTo>
                  <a:lnTo>
                    <a:pt x="56531" y="2039101"/>
                  </a:lnTo>
                  <a:lnTo>
                    <a:pt x="53562" y="2034077"/>
                  </a:lnTo>
                  <a:lnTo>
                    <a:pt x="50591" y="2028744"/>
                  </a:lnTo>
                  <a:lnTo>
                    <a:pt x="47290" y="2020172"/>
                  </a:lnTo>
                  <a:lnTo>
                    <a:pt x="46409" y="2016497"/>
                  </a:lnTo>
                  <a:lnTo>
                    <a:pt x="42785" y="2009768"/>
                  </a:lnTo>
                  <a:lnTo>
                    <a:pt x="40430" y="2006584"/>
                  </a:lnTo>
                  <a:lnTo>
                    <a:pt x="37867" y="2003469"/>
                  </a:lnTo>
                  <a:lnTo>
                    <a:pt x="35166" y="2000401"/>
                  </a:lnTo>
                  <a:lnTo>
                    <a:pt x="32374" y="1997364"/>
                  </a:lnTo>
                  <a:lnTo>
                    <a:pt x="26625" y="1991342"/>
                  </a:lnTo>
                  <a:lnTo>
                    <a:pt x="23703" y="1988348"/>
                  </a:lnTo>
                  <a:lnTo>
                    <a:pt x="20763" y="1986350"/>
                  </a:lnTo>
                  <a:lnTo>
                    <a:pt x="17810" y="1985020"/>
                  </a:lnTo>
                  <a:lnTo>
                    <a:pt x="10684" y="1982884"/>
                  </a:lnTo>
                  <a:lnTo>
                    <a:pt x="7063" y="1982591"/>
                  </a:lnTo>
                  <a:lnTo>
                    <a:pt x="0" y="198235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SMARTInkAnnotation202"/>
            <p:cNvSpPr/>
            <p:nvPr/>
          </p:nvSpPr>
          <p:spPr>
            <a:xfrm>
              <a:off x="4313039" y="5982886"/>
              <a:ext cx="241102" cy="160736"/>
            </a:xfrm>
            <a:custGeom>
              <a:avLst/>
              <a:gdLst/>
              <a:ahLst/>
              <a:cxnLst/>
              <a:rect l="0" t="0" r="0" b="0"/>
              <a:pathLst>
                <a:path w="241102" h="160736">
                  <a:moveTo>
                    <a:pt x="0" y="160735"/>
                  </a:moveTo>
                  <a:lnTo>
                    <a:pt x="68597" y="160735"/>
                  </a:lnTo>
                  <a:lnTo>
                    <a:pt x="75497" y="159743"/>
                  </a:lnTo>
                  <a:lnTo>
                    <a:pt x="83073" y="158089"/>
                  </a:lnTo>
                  <a:lnTo>
                    <a:pt x="91101" y="155995"/>
                  </a:lnTo>
                  <a:lnTo>
                    <a:pt x="98437" y="152613"/>
                  </a:lnTo>
                  <a:lnTo>
                    <a:pt x="105312" y="148375"/>
                  </a:lnTo>
                  <a:lnTo>
                    <a:pt x="111880" y="143565"/>
                  </a:lnTo>
                  <a:lnTo>
                    <a:pt x="127115" y="132929"/>
                  </a:lnTo>
                  <a:lnTo>
                    <a:pt x="135345" y="127315"/>
                  </a:lnTo>
                  <a:lnTo>
                    <a:pt x="142816" y="120596"/>
                  </a:lnTo>
                  <a:lnTo>
                    <a:pt x="149781" y="113139"/>
                  </a:lnTo>
                  <a:lnTo>
                    <a:pt x="156408" y="105192"/>
                  </a:lnTo>
                  <a:lnTo>
                    <a:pt x="162811" y="96917"/>
                  </a:lnTo>
                  <a:lnTo>
                    <a:pt x="169064" y="88424"/>
                  </a:lnTo>
                  <a:lnTo>
                    <a:pt x="175217" y="79785"/>
                  </a:lnTo>
                  <a:lnTo>
                    <a:pt x="182295" y="71049"/>
                  </a:lnTo>
                  <a:lnTo>
                    <a:pt x="189991" y="62249"/>
                  </a:lnTo>
                  <a:lnTo>
                    <a:pt x="205487" y="45525"/>
                  </a:lnTo>
                  <a:lnTo>
                    <a:pt x="218989" y="31479"/>
                  </a:lnTo>
                  <a:lnTo>
                    <a:pt x="224375" y="24955"/>
                  </a:lnTo>
                  <a:lnTo>
                    <a:pt x="228958" y="18620"/>
                  </a:lnTo>
                  <a:lnTo>
                    <a:pt x="241101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SMARTInkAnnotation203"/>
            <p:cNvSpPr/>
            <p:nvPr/>
          </p:nvSpPr>
          <p:spPr>
            <a:xfrm>
              <a:off x="6991945" y="2411062"/>
              <a:ext cx="303610" cy="357142"/>
            </a:xfrm>
            <a:custGeom>
              <a:avLst/>
              <a:gdLst/>
              <a:ahLst/>
              <a:cxnLst/>
              <a:rect l="0" t="0" r="0" b="0"/>
              <a:pathLst>
                <a:path w="303610" h="357142">
                  <a:moveTo>
                    <a:pt x="0" y="258914"/>
                  </a:moveTo>
                  <a:lnTo>
                    <a:pt x="4739" y="258914"/>
                  </a:lnTo>
                  <a:lnTo>
                    <a:pt x="6137" y="256929"/>
                  </a:lnTo>
                  <a:lnTo>
                    <a:pt x="9095" y="244656"/>
                  </a:lnTo>
                  <a:lnTo>
                    <a:pt x="18480" y="220085"/>
                  </a:lnTo>
                  <a:lnTo>
                    <a:pt x="35773" y="169344"/>
                  </a:lnTo>
                  <a:lnTo>
                    <a:pt x="38732" y="160505"/>
                  </a:lnTo>
                  <a:lnTo>
                    <a:pt x="41696" y="152629"/>
                  </a:lnTo>
                  <a:lnTo>
                    <a:pt x="44665" y="145393"/>
                  </a:lnTo>
                  <a:lnTo>
                    <a:pt x="47636" y="138585"/>
                  </a:lnTo>
                  <a:lnTo>
                    <a:pt x="50609" y="131070"/>
                  </a:lnTo>
                  <a:lnTo>
                    <a:pt x="56558" y="114782"/>
                  </a:lnTo>
                  <a:lnTo>
                    <a:pt x="59533" y="107263"/>
                  </a:lnTo>
                  <a:lnTo>
                    <a:pt x="62509" y="100267"/>
                  </a:lnTo>
                  <a:lnTo>
                    <a:pt x="68462" y="87201"/>
                  </a:lnTo>
                  <a:lnTo>
                    <a:pt x="80367" y="62644"/>
                  </a:lnTo>
                  <a:lnTo>
                    <a:pt x="92273" y="38684"/>
                  </a:lnTo>
                  <a:lnTo>
                    <a:pt x="98226" y="29404"/>
                  </a:lnTo>
                  <a:lnTo>
                    <a:pt x="107156" y="18601"/>
                  </a:lnTo>
                  <a:lnTo>
                    <a:pt x="116086" y="9117"/>
                  </a:lnTo>
                  <a:lnTo>
                    <a:pt x="119062" y="6062"/>
                  </a:lnTo>
                  <a:lnTo>
                    <a:pt x="122039" y="4026"/>
                  </a:lnTo>
                  <a:lnTo>
                    <a:pt x="127992" y="1763"/>
                  </a:lnTo>
                  <a:lnTo>
                    <a:pt x="136922" y="489"/>
                  </a:lnTo>
                  <a:lnTo>
                    <a:pt x="145851" y="112"/>
                  </a:lnTo>
                  <a:lnTo>
                    <a:pt x="154781" y="0"/>
                  </a:lnTo>
                  <a:lnTo>
                    <a:pt x="157758" y="977"/>
                  </a:lnTo>
                  <a:lnTo>
                    <a:pt x="163711" y="4707"/>
                  </a:lnTo>
                  <a:lnTo>
                    <a:pt x="165695" y="8083"/>
                  </a:lnTo>
                  <a:lnTo>
                    <a:pt x="167900" y="17126"/>
                  </a:lnTo>
                  <a:lnTo>
                    <a:pt x="171526" y="25114"/>
                  </a:lnTo>
                  <a:lnTo>
                    <a:pt x="176445" y="33956"/>
                  </a:lnTo>
                  <a:lnTo>
                    <a:pt x="179145" y="40481"/>
                  </a:lnTo>
                  <a:lnTo>
                    <a:pt x="181938" y="47808"/>
                  </a:lnTo>
                  <a:lnTo>
                    <a:pt x="184792" y="54677"/>
                  </a:lnTo>
                  <a:lnTo>
                    <a:pt x="187686" y="61240"/>
                  </a:lnTo>
                  <a:lnTo>
                    <a:pt x="190609" y="67600"/>
                  </a:lnTo>
                  <a:lnTo>
                    <a:pt x="193549" y="74817"/>
                  </a:lnTo>
                  <a:lnTo>
                    <a:pt x="196501" y="82604"/>
                  </a:lnTo>
                  <a:lnTo>
                    <a:pt x="202427" y="99195"/>
                  </a:lnTo>
                  <a:lnTo>
                    <a:pt x="235148" y="196418"/>
                  </a:lnTo>
                  <a:lnTo>
                    <a:pt x="238125" y="206336"/>
                  </a:lnTo>
                  <a:lnTo>
                    <a:pt x="244078" y="227939"/>
                  </a:lnTo>
                  <a:lnTo>
                    <a:pt x="248046" y="238264"/>
                  </a:lnTo>
                  <a:lnTo>
                    <a:pt x="252677" y="248124"/>
                  </a:lnTo>
                  <a:lnTo>
                    <a:pt x="257748" y="257674"/>
                  </a:lnTo>
                  <a:lnTo>
                    <a:pt x="262121" y="267017"/>
                  </a:lnTo>
                  <a:lnTo>
                    <a:pt x="266029" y="276222"/>
                  </a:lnTo>
                  <a:lnTo>
                    <a:pt x="269625" y="285336"/>
                  </a:lnTo>
                  <a:lnTo>
                    <a:pt x="276269" y="303399"/>
                  </a:lnTo>
                  <a:lnTo>
                    <a:pt x="279428" y="312383"/>
                  </a:lnTo>
                  <a:lnTo>
                    <a:pt x="282528" y="320357"/>
                  </a:lnTo>
                  <a:lnTo>
                    <a:pt x="285586" y="327657"/>
                  </a:lnTo>
                  <a:lnTo>
                    <a:pt x="288618" y="334509"/>
                  </a:lnTo>
                  <a:lnTo>
                    <a:pt x="294631" y="344767"/>
                  </a:lnTo>
                  <a:lnTo>
                    <a:pt x="303609" y="35714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SMARTInkAnnotation204"/>
            <p:cNvSpPr/>
            <p:nvPr/>
          </p:nvSpPr>
          <p:spPr>
            <a:xfrm>
              <a:off x="7063382" y="2589609"/>
              <a:ext cx="142876" cy="17860"/>
            </a:xfrm>
            <a:custGeom>
              <a:avLst/>
              <a:gdLst/>
              <a:ahLst/>
              <a:cxnLst/>
              <a:rect l="0" t="0" r="0" b="0"/>
              <a:pathLst>
                <a:path w="142876" h="17860">
                  <a:moveTo>
                    <a:pt x="0" y="17859"/>
                  </a:moveTo>
                  <a:lnTo>
                    <a:pt x="12429" y="17859"/>
                  </a:lnTo>
                  <a:lnTo>
                    <a:pt x="16223" y="16867"/>
                  </a:lnTo>
                  <a:lnTo>
                    <a:pt x="20738" y="15213"/>
                  </a:lnTo>
                  <a:lnTo>
                    <a:pt x="25731" y="13118"/>
                  </a:lnTo>
                  <a:lnTo>
                    <a:pt x="31044" y="10730"/>
                  </a:lnTo>
                  <a:lnTo>
                    <a:pt x="42240" y="5430"/>
                  </a:lnTo>
                  <a:lnTo>
                    <a:pt x="49989" y="3620"/>
                  </a:lnTo>
                  <a:lnTo>
                    <a:pt x="59122" y="2413"/>
                  </a:lnTo>
                  <a:lnTo>
                    <a:pt x="69181" y="1609"/>
                  </a:lnTo>
                  <a:lnTo>
                    <a:pt x="78862" y="1072"/>
                  </a:lnTo>
                  <a:lnTo>
                    <a:pt x="97558" y="477"/>
                  </a:lnTo>
                  <a:lnTo>
                    <a:pt x="142875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SMARTInkAnnotation205"/>
            <p:cNvSpPr/>
            <p:nvPr/>
          </p:nvSpPr>
          <p:spPr>
            <a:xfrm>
              <a:off x="7385019" y="2634257"/>
              <a:ext cx="258220" cy="133933"/>
            </a:xfrm>
            <a:custGeom>
              <a:avLst/>
              <a:gdLst/>
              <a:ahLst/>
              <a:cxnLst/>
              <a:rect l="0" t="0" r="0" b="0"/>
              <a:pathLst>
                <a:path w="258220" h="133933">
                  <a:moveTo>
                    <a:pt x="169496" y="17860"/>
                  </a:moveTo>
                  <a:lnTo>
                    <a:pt x="169496" y="22600"/>
                  </a:lnTo>
                  <a:lnTo>
                    <a:pt x="168503" y="23997"/>
                  </a:lnTo>
                  <a:lnTo>
                    <a:pt x="166850" y="24927"/>
                  </a:lnTo>
                  <a:lnTo>
                    <a:pt x="164755" y="25548"/>
                  </a:lnTo>
                  <a:lnTo>
                    <a:pt x="159783" y="28883"/>
                  </a:lnTo>
                  <a:lnTo>
                    <a:pt x="157067" y="31162"/>
                  </a:lnTo>
                  <a:lnTo>
                    <a:pt x="153272" y="33673"/>
                  </a:lnTo>
                  <a:lnTo>
                    <a:pt x="148758" y="36339"/>
                  </a:lnTo>
                  <a:lnTo>
                    <a:pt x="143765" y="39109"/>
                  </a:lnTo>
                  <a:lnTo>
                    <a:pt x="138451" y="40956"/>
                  </a:lnTo>
                  <a:lnTo>
                    <a:pt x="132925" y="42186"/>
                  </a:lnTo>
                  <a:lnTo>
                    <a:pt x="127255" y="43007"/>
                  </a:lnTo>
                  <a:lnTo>
                    <a:pt x="121491" y="45539"/>
                  </a:lnTo>
                  <a:lnTo>
                    <a:pt x="115665" y="49211"/>
                  </a:lnTo>
                  <a:lnTo>
                    <a:pt x="109797" y="53643"/>
                  </a:lnTo>
                  <a:lnTo>
                    <a:pt x="102906" y="57590"/>
                  </a:lnTo>
                  <a:lnTo>
                    <a:pt x="95337" y="61214"/>
                  </a:lnTo>
                  <a:lnTo>
                    <a:pt x="87315" y="64622"/>
                  </a:lnTo>
                  <a:lnTo>
                    <a:pt x="79981" y="68878"/>
                  </a:lnTo>
                  <a:lnTo>
                    <a:pt x="73109" y="73700"/>
                  </a:lnTo>
                  <a:lnTo>
                    <a:pt x="66543" y="78899"/>
                  </a:lnTo>
                  <a:lnTo>
                    <a:pt x="60181" y="83358"/>
                  </a:lnTo>
                  <a:lnTo>
                    <a:pt x="53954" y="87322"/>
                  </a:lnTo>
                  <a:lnTo>
                    <a:pt x="47820" y="90957"/>
                  </a:lnTo>
                  <a:lnTo>
                    <a:pt x="41746" y="94372"/>
                  </a:lnTo>
                  <a:lnTo>
                    <a:pt x="29705" y="100813"/>
                  </a:lnTo>
                  <a:lnTo>
                    <a:pt x="24708" y="103920"/>
                  </a:lnTo>
                  <a:lnTo>
                    <a:pt x="20384" y="106983"/>
                  </a:lnTo>
                  <a:lnTo>
                    <a:pt x="16510" y="110017"/>
                  </a:lnTo>
                  <a:lnTo>
                    <a:pt x="12936" y="113033"/>
                  </a:lnTo>
                  <a:lnTo>
                    <a:pt x="9559" y="116035"/>
                  </a:lnTo>
                  <a:lnTo>
                    <a:pt x="6317" y="119029"/>
                  </a:lnTo>
                  <a:lnTo>
                    <a:pt x="4155" y="122017"/>
                  </a:lnTo>
                  <a:lnTo>
                    <a:pt x="2714" y="125001"/>
                  </a:lnTo>
                  <a:lnTo>
                    <a:pt x="0" y="133422"/>
                  </a:lnTo>
                  <a:lnTo>
                    <a:pt x="5198" y="133713"/>
                  </a:lnTo>
                  <a:lnTo>
                    <a:pt x="19281" y="133877"/>
                  </a:lnTo>
                  <a:lnTo>
                    <a:pt x="41818" y="133932"/>
                  </a:lnTo>
                  <a:lnTo>
                    <a:pt x="49651" y="132944"/>
                  </a:lnTo>
                  <a:lnTo>
                    <a:pt x="58841" y="131293"/>
                  </a:lnTo>
                  <a:lnTo>
                    <a:pt x="68937" y="129201"/>
                  </a:lnTo>
                  <a:lnTo>
                    <a:pt x="78644" y="127806"/>
                  </a:lnTo>
                  <a:lnTo>
                    <a:pt x="88092" y="126876"/>
                  </a:lnTo>
                  <a:lnTo>
                    <a:pt x="97366" y="126256"/>
                  </a:lnTo>
                  <a:lnTo>
                    <a:pt x="107519" y="124851"/>
                  </a:lnTo>
                  <a:lnTo>
                    <a:pt x="118256" y="122921"/>
                  </a:lnTo>
                  <a:lnTo>
                    <a:pt x="129382" y="120643"/>
                  </a:lnTo>
                  <a:lnTo>
                    <a:pt x="139777" y="118132"/>
                  </a:lnTo>
                  <a:lnTo>
                    <a:pt x="149683" y="115466"/>
                  </a:lnTo>
                  <a:lnTo>
                    <a:pt x="168627" y="109857"/>
                  </a:lnTo>
                  <a:lnTo>
                    <a:pt x="186969" y="104058"/>
                  </a:lnTo>
                  <a:lnTo>
                    <a:pt x="195035" y="101122"/>
                  </a:lnTo>
                  <a:lnTo>
                    <a:pt x="202397" y="98172"/>
                  </a:lnTo>
                  <a:lnTo>
                    <a:pt x="209290" y="95214"/>
                  </a:lnTo>
                  <a:lnTo>
                    <a:pt x="222239" y="89281"/>
                  </a:lnTo>
                  <a:lnTo>
                    <a:pt x="228471" y="86310"/>
                  </a:lnTo>
                  <a:lnTo>
                    <a:pt x="233616" y="83337"/>
                  </a:lnTo>
                  <a:lnTo>
                    <a:pt x="238040" y="80363"/>
                  </a:lnTo>
                  <a:lnTo>
                    <a:pt x="241980" y="77387"/>
                  </a:lnTo>
                  <a:lnTo>
                    <a:pt x="245601" y="74412"/>
                  </a:lnTo>
                  <a:lnTo>
                    <a:pt x="249006" y="71436"/>
                  </a:lnTo>
                  <a:lnTo>
                    <a:pt x="252268" y="68460"/>
                  </a:lnTo>
                  <a:lnTo>
                    <a:pt x="254442" y="65484"/>
                  </a:lnTo>
                  <a:lnTo>
                    <a:pt x="255892" y="62508"/>
                  </a:lnTo>
                  <a:lnTo>
                    <a:pt x="256859" y="59531"/>
                  </a:lnTo>
                  <a:lnTo>
                    <a:pt x="257504" y="56555"/>
                  </a:lnTo>
                  <a:lnTo>
                    <a:pt x="257933" y="53578"/>
                  </a:lnTo>
                  <a:lnTo>
                    <a:pt x="258219" y="50602"/>
                  </a:lnTo>
                  <a:lnTo>
                    <a:pt x="257419" y="46633"/>
                  </a:lnTo>
                  <a:lnTo>
                    <a:pt x="255892" y="42003"/>
                  </a:lnTo>
                  <a:lnTo>
                    <a:pt x="253882" y="36932"/>
                  </a:lnTo>
                  <a:lnTo>
                    <a:pt x="251550" y="32559"/>
                  </a:lnTo>
                  <a:lnTo>
                    <a:pt x="249003" y="28651"/>
                  </a:lnTo>
                  <a:lnTo>
                    <a:pt x="246313" y="25054"/>
                  </a:lnTo>
                  <a:lnTo>
                    <a:pt x="243527" y="21664"/>
                  </a:lnTo>
                  <a:lnTo>
                    <a:pt x="240678" y="18411"/>
                  </a:lnTo>
                  <a:lnTo>
                    <a:pt x="237787" y="15251"/>
                  </a:lnTo>
                  <a:lnTo>
                    <a:pt x="231928" y="9093"/>
                  </a:lnTo>
                  <a:lnTo>
                    <a:pt x="223073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SMARTInkAnnotation206"/>
            <p:cNvSpPr/>
            <p:nvPr/>
          </p:nvSpPr>
          <p:spPr>
            <a:xfrm>
              <a:off x="7786733" y="2430271"/>
              <a:ext cx="249298" cy="302167"/>
            </a:xfrm>
            <a:custGeom>
              <a:avLst/>
              <a:gdLst/>
              <a:ahLst/>
              <a:cxnLst/>
              <a:rect l="0" t="0" r="0" b="0"/>
              <a:pathLst>
                <a:path w="249298" h="302167">
                  <a:moveTo>
                    <a:pt x="44602" y="52182"/>
                  </a:moveTo>
                  <a:lnTo>
                    <a:pt x="44602" y="69351"/>
                  </a:lnTo>
                  <a:lnTo>
                    <a:pt x="43610" y="74542"/>
                  </a:lnTo>
                  <a:lnTo>
                    <a:pt x="41956" y="79987"/>
                  </a:lnTo>
                  <a:lnTo>
                    <a:pt x="39862" y="85601"/>
                  </a:lnTo>
                  <a:lnTo>
                    <a:pt x="38465" y="91328"/>
                  </a:lnTo>
                  <a:lnTo>
                    <a:pt x="37535" y="97131"/>
                  </a:lnTo>
                  <a:lnTo>
                    <a:pt x="36913" y="102984"/>
                  </a:lnTo>
                  <a:lnTo>
                    <a:pt x="35508" y="108870"/>
                  </a:lnTo>
                  <a:lnTo>
                    <a:pt x="33578" y="114779"/>
                  </a:lnTo>
                  <a:lnTo>
                    <a:pt x="31300" y="120702"/>
                  </a:lnTo>
                  <a:lnTo>
                    <a:pt x="28789" y="126635"/>
                  </a:lnTo>
                  <a:lnTo>
                    <a:pt x="23353" y="138519"/>
                  </a:lnTo>
                  <a:lnTo>
                    <a:pt x="11778" y="162318"/>
                  </a:lnTo>
                  <a:lnTo>
                    <a:pt x="5871" y="174222"/>
                  </a:lnTo>
                  <a:lnTo>
                    <a:pt x="3898" y="180175"/>
                  </a:lnTo>
                  <a:lnTo>
                    <a:pt x="2584" y="186128"/>
                  </a:lnTo>
                  <a:lnTo>
                    <a:pt x="1707" y="192080"/>
                  </a:lnTo>
                  <a:lnTo>
                    <a:pt x="1122" y="198034"/>
                  </a:lnTo>
                  <a:lnTo>
                    <a:pt x="733" y="203987"/>
                  </a:lnTo>
                  <a:lnTo>
                    <a:pt x="473" y="209940"/>
                  </a:lnTo>
                  <a:lnTo>
                    <a:pt x="184" y="224491"/>
                  </a:lnTo>
                  <a:lnTo>
                    <a:pt x="0" y="248606"/>
                  </a:lnTo>
                  <a:lnTo>
                    <a:pt x="976" y="253577"/>
                  </a:lnTo>
                  <a:lnTo>
                    <a:pt x="2620" y="258875"/>
                  </a:lnTo>
                  <a:lnTo>
                    <a:pt x="4707" y="264391"/>
                  </a:lnTo>
                  <a:lnTo>
                    <a:pt x="9674" y="273166"/>
                  </a:lnTo>
                  <a:lnTo>
                    <a:pt x="15188" y="280373"/>
                  </a:lnTo>
                  <a:lnTo>
                    <a:pt x="20947" y="286884"/>
                  </a:lnTo>
                  <a:lnTo>
                    <a:pt x="24863" y="290009"/>
                  </a:lnTo>
                  <a:lnTo>
                    <a:pt x="29458" y="293085"/>
                  </a:lnTo>
                  <a:lnTo>
                    <a:pt x="34505" y="296128"/>
                  </a:lnTo>
                  <a:lnTo>
                    <a:pt x="39856" y="298156"/>
                  </a:lnTo>
                  <a:lnTo>
                    <a:pt x="45406" y="299508"/>
                  </a:lnTo>
                  <a:lnTo>
                    <a:pt x="51091" y="300410"/>
                  </a:lnTo>
                  <a:lnTo>
                    <a:pt x="55874" y="301011"/>
                  </a:lnTo>
                  <a:lnTo>
                    <a:pt x="60054" y="301412"/>
                  </a:lnTo>
                  <a:lnTo>
                    <a:pt x="63833" y="301679"/>
                  </a:lnTo>
                  <a:lnTo>
                    <a:pt x="68337" y="301857"/>
                  </a:lnTo>
                  <a:lnTo>
                    <a:pt x="78633" y="302055"/>
                  </a:lnTo>
                  <a:lnTo>
                    <a:pt x="95585" y="302166"/>
                  </a:lnTo>
                  <a:lnTo>
                    <a:pt x="101411" y="301189"/>
                  </a:lnTo>
                  <a:lnTo>
                    <a:pt x="107279" y="299546"/>
                  </a:lnTo>
                  <a:lnTo>
                    <a:pt x="113176" y="297458"/>
                  </a:lnTo>
                  <a:lnTo>
                    <a:pt x="119092" y="295074"/>
                  </a:lnTo>
                  <a:lnTo>
                    <a:pt x="125019" y="292493"/>
                  </a:lnTo>
                  <a:lnTo>
                    <a:pt x="130955" y="289780"/>
                  </a:lnTo>
                  <a:lnTo>
                    <a:pt x="135906" y="286979"/>
                  </a:lnTo>
                  <a:lnTo>
                    <a:pt x="140197" y="284119"/>
                  </a:lnTo>
                  <a:lnTo>
                    <a:pt x="147612" y="278296"/>
                  </a:lnTo>
                  <a:lnTo>
                    <a:pt x="154215" y="272401"/>
                  </a:lnTo>
                  <a:lnTo>
                    <a:pt x="160457" y="263827"/>
                  </a:lnTo>
                  <a:lnTo>
                    <a:pt x="165546" y="254395"/>
                  </a:lnTo>
                  <a:lnTo>
                    <a:pt x="167808" y="246895"/>
                  </a:lnTo>
                  <a:lnTo>
                    <a:pt x="168813" y="237609"/>
                  </a:lnTo>
                  <a:lnTo>
                    <a:pt x="169081" y="232355"/>
                  </a:lnTo>
                  <a:lnTo>
                    <a:pt x="169379" y="221225"/>
                  </a:lnTo>
                  <a:lnTo>
                    <a:pt x="169458" y="215478"/>
                  </a:lnTo>
                  <a:lnTo>
                    <a:pt x="167527" y="209663"/>
                  </a:lnTo>
                  <a:lnTo>
                    <a:pt x="164256" y="203802"/>
                  </a:lnTo>
                  <a:lnTo>
                    <a:pt x="160091" y="197910"/>
                  </a:lnTo>
                  <a:lnTo>
                    <a:pt x="152815" y="188718"/>
                  </a:lnTo>
                  <a:lnTo>
                    <a:pt x="146275" y="180333"/>
                  </a:lnTo>
                  <a:lnTo>
                    <a:pt x="143141" y="175319"/>
                  </a:lnTo>
                  <a:lnTo>
                    <a:pt x="140061" y="169992"/>
                  </a:lnTo>
                  <a:lnTo>
                    <a:pt x="136022" y="165448"/>
                  </a:lnTo>
                  <a:lnTo>
                    <a:pt x="131346" y="161427"/>
                  </a:lnTo>
                  <a:lnTo>
                    <a:pt x="126244" y="157754"/>
                  </a:lnTo>
                  <a:lnTo>
                    <a:pt x="120858" y="154313"/>
                  </a:lnTo>
                  <a:lnTo>
                    <a:pt x="115283" y="151027"/>
                  </a:lnTo>
                  <a:lnTo>
                    <a:pt x="109582" y="147844"/>
                  </a:lnTo>
                  <a:lnTo>
                    <a:pt x="104789" y="144730"/>
                  </a:lnTo>
                  <a:lnTo>
                    <a:pt x="100602" y="141662"/>
                  </a:lnTo>
                  <a:lnTo>
                    <a:pt x="93303" y="135607"/>
                  </a:lnTo>
                  <a:lnTo>
                    <a:pt x="86752" y="129608"/>
                  </a:lnTo>
                  <a:lnTo>
                    <a:pt x="84609" y="126620"/>
                  </a:lnTo>
                  <a:lnTo>
                    <a:pt x="81168" y="117340"/>
                  </a:lnTo>
                  <a:lnTo>
                    <a:pt x="80885" y="116456"/>
                  </a:lnTo>
                  <a:lnTo>
                    <a:pt x="81689" y="114875"/>
                  </a:lnTo>
                  <a:lnTo>
                    <a:pt x="85228" y="110472"/>
                  </a:lnTo>
                  <a:lnTo>
                    <a:pt x="87561" y="108902"/>
                  </a:lnTo>
                  <a:lnTo>
                    <a:pt x="92799" y="107156"/>
                  </a:lnTo>
                  <a:lnTo>
                    <a:pt x="98435" y="103734"/>
                  </a:lnTo>
                  <a:lnTo>
                    <a:pt x="101326" y="101433"/>
                  </a:lnTo>
                  <a:lnTo>
                    <a:pt x="106230" y="98907"/>
                  </a:lnTo>
                  <a:lnTo>
                    <a:pt x="112477" y="96230"/>
                  </a:lnTo>
                  <a:lnTo>
                    <a:pt x="119617" y="93453"/>
                  </a:lnTo>
                  <a:lnTo>
                    <a:pt x="127354" y="91602"/>
                  </a:lnTo>
                  <a:lnTo>
                    <a:pt x="135489" y="90368"/>
                  </a:lnTo>
                  <a:lnTo>
                    <a:pt x="143889" y="89546"/>
                  </a:lnTo>
                  <a:lnTo>
                    <a:pt x="151473" y="88997"/>
                  </a:lnTo>
                  <a:lnTo>
                    <a:pt x="158513" y="88632"/>
                  </a:lnTo>
                  <a:lnTo>
                    <a:pt x="165191" y="88388"/>
                  </a:lnTo>
                  <a:lnTo>
                    <a:pt x="172620" y="87233"/>
                  </a:lnTo>
                  <a:lnTo>
                    <a:pt x="180548" y="85471"/>
                  </a:lnTo>
                  <a:lnTo>
                    <a:pt x="188811" y="83304"/>
                  </a:lnTo>
                  <a:lnTo>
                    <a:pt x="196304" y="80867"/>
                  </a:lnTo>
                  <a:lnTo>
                    <a:pt x="203283" y="78251"/>
                  </a:lnTo>
                  <a:lnTo>
                    <a:pt x="209921" y="75514"/>
                  </a:lnTo>
                  <a:lnTo>
                    <a:pt x="216330" y="72698"/>
                  </a:lnTo>
                  <a:lnTo>
                    <a:pt x="228743" y="66922"/>
                  </a:lnTo>
                  <a:lnTo>
                    <a:pt x="233839" y="64985"/>
                  </a:lnTo>
                  <a:lnTo>
                    <a:pt x="238229" y="63694"/>
                  </a:lnTo>
                  <a:lnTo>
                    <a:pt x="242148" y="62833"/>
                  </a:lnTo>
                  <a:lnTo>
                    <a:pt x="244760" y="61267"/>
                  </a:lnTo>
                  <a:lnTo>
                    <a:pt x="246501" y="59231"/>
                  </a:lnTo>
                  <a:lnTo>
                    <a:pt x="247662" y="56881"/>
                  </a:lnTo>
                  <a:lnTo>
                    <a:pt x="248953" y="51624"/>
                  </a:lnTo>
                  <a:lnTo>
                    <a:pt x="249297" y="48834"/>
                  </a:lnTo>
                  <a:lnTo>
                    <a:pt x="248534" y="45981"/>
                  </a:lnTo>
                  <a:lnTo>
                    <a:pt x="245041" y="40165"/>
                  </a:lnTo>
                  <a:lnTo>
                    <a:pt x="237495" y="31313"/>
                  </a:lnTo>
                  <a:lnTo>
                    <a:pt x="233721" y="28347"/>
                  </a:lnTo>
                  <a:lnTo>
                    <a:pt x="229220" y="25378"/>
                  </a:lnTo>
                  <a:lnTo>
                    <a:pt x="224236" y="22407"/>
                  </a:lnTo>
                  <a:lnTo>
                    <a:pt x="217935" y="19433"/>
                  </a:lnTo>
                  <a:lnTo>
                    <a:pt x="210760" y="16458"/>
                  </a:lnTo>
                  <a:lnTo>
                    <a:pt x="202998" y="13484"/>
                  </a:lnTo>
                  <a:lnTo>
                    <a:pt x="195840" y="11500"/>
                  </a:lnTo>
                  <a:lnTo>
                    <a:pt x="189084" y="10178"/>
                  </a:lnTo>
                  <a:lnTo>
                    <a:pt x="182595" y="9296"/>
                  </a:lnTo>
                  <a:lnTo>
                    <a:pt x="175293" y="7716"/>
                  </a:lnTo>
                  <a:lnTo>
                    <a:pt x="167448" y="5671"/>
                  </a:lnTo>
                  <a:lnTo>
                    <a:pt x="159241" y="3315"/>
                  </a:lnTo>
                  <a:lnTo>
                    <a:pt x="150794" y="1744"/>
                  </a:lnTo>
                  <a:lnTo>
                    <a:pt x="142186" y="697"/>
                  </a:lnTo>
                  <a:lnTo>
                    <a:pt x="133471" y="0"/>
                  </a:lnTo>
                  <a:lnTo>
                    <a:pt x="126668" y="526"/>
                  </a:lnTo>
                  <a:lnTo>
                    <a:pt x="121140" y="1870"/>
                  </a:lnTo>
                  <a:lnTo>
                    <a:pt x="116463" y="3757"/>
                  </a:lnTo>
                  <a:lnTo>
                    <a:pt x="111361" y="5016"/>
                  </a:lnTo>
                  <a:lnTo>
                    <a:pt x="105975" y="5855"/>
                  </a:lnTo>
                  <a:lnTo>
                    <a:pt x="89251" y="753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SMARTInkAnnotation207"/>
            <p:cNvSpPr/>
            <p:nvPr/>
          </p:nvSpPr>
          <p:spPr>
            <a:xfrm>
              <a:off x="8054697" y="2732484"/>
              <a:ext cx="177829" cy="124894"/>
            </a:xfrm>
            <a:custGeom>
              <a:avLst/>
              <a:gdLst/>
              <a:ahLst/>
              <a:cxnLst/>
              <a:rect l="0" t="0" r="0" b="0"/>
              <a:pathLst>
                <a:path w="177829" h="124894">
                  <a:moveTo>
                    <a:pt x="26670" y="0"/>
                  </a:moveTo>
                  <a:lnTo>
                    <a:pt x="26670" y="4740"/>
                  </a:lnTo>
                  <a:lnTo>
                    <a:pt x="25678" y="7129"/>
                  </a:lnTo>
                  <a:lnTo>
                    <a:pt x="24023" y="9713"/>
                  </a:lnTo>
                  <a:lnTo>
                    <a:pt x="21929" y="12429"/>
                  </a:lnTo>
                  <a:lnTo>
                    <a:pt x="20532" y="15231"/>
                  </a:lnTo>
                  <a:lnTo>
                    <a:pt x="19602" y="18091"/>
                  </a:lnTo>
                  <a:lnTo>
                    <a:pt x="18980" y="20991"/>
                  </a:lnTo>
                  <a:lnTo>
                    <a:pt x="17575" y="23915"/>
                  </a:lnTo>
                  <a:lnTo>
                    <a:pt x="15646" y="26858"/>
                  </a:lnTo>
                  <a:lnTo>
                    <a:pt x="13367" y="29811"/>
                  </a:lnTo>
                  <a:lnTo>
                    <a:pt x="11847" y="33764"/>
                  </a:lnTo>
                  <a:lnTo>
                    <a:pt x="10836" y="38385"/>
                  </a:lnTo>
                  <a:lnTo>
                    <a:pt x="10160" y="43449"/>
                  </a:lnTo>
                  <a:lnTo>
                    <a:pt x="8718" y="47818"/>
                  </a:lnTo>
                  <a:lnTo>
                    <a:pt x="6764" y="51722"/>
                  </a:lnTo>
                  <a:lnTo>
                    <a:pt x="4469" y="55317"/>
                  </a:lnTo>
                  <a:lnTo>
                    <a:pt x="2940" y="58706"/>
                  </a:lnTo>
                  <a:lnTo>
                    <a:pt x="1920" y="61958"/>
                  </a:lnTo>
                  <a:lnTo>
                    <a:pt x="1240" y="65117"/>
                  </a:lnTo>
                  <a:lnTo>
                    <a:pt x="787" y="68217"/>
                  </a:lnTo>
                  <a:lnTo>
                    <a:pt x="484" y="71274"/>
                  </a:lnTo>
                  <a:lnTo>
                    <a:pt x="283" y="74305"/>
                  </a:lnTo>
                  <a:lnTo>
                    <a:pt x="150" y="77318"/>
                  </a:lnTo>
                  <a:lnTo>
                    <a:pt x="0" y="83311"/>
                  </a:lnTo>
                  <a:lnTo>
                    <a:pt x="952" y="86299"/>
                  </a:lnTo>
                  <a:lnTo>
                    <a:pt x="2580" y="89283"/>
                  </a:lnTo>
                  <a:lnTo>
                    <a:pt x="4656" y="92264"/>
                  </a:lnTo>
                  <a:lnTo>
                    <a:pt x="8025" y="95243"/>
                  </a:lnTo>
                  <a:lnTo>
                    <a:pt x="12256" y="98222"/>
                  </a:lnTo>
                  <a:lnTo>
                    <a:pt x="17060" y="101200"/>
                  </a:lnTo>
                  <a:lnTo>
                    <a:pt x="22247" y="104178"/>
                  </a:lnTo>
                  <a:lnTo>
                    <a:pt x="33303" y="110132"/>
                  </a:lnTo>
                  <a:lnTo>
                    <a:pt x="39030" y="112116"/>
                  </a:lnTo>
                  <a:lnTo>
                    <a:pt x="44831" y="113440"/>
                  </a:lnTo>
                  <a:lnTo>
                    <a:pt x="50683" y="114322"/>
                  </a:lnTo>
                  <a:lnTo>
                    <a:pt x="56569" y="115902"/>
                  </a:lnTo>
                  <a:lnTo>
                    <a:pt x="62478" y="117948"/>
                  </a:lnTo>
                  <a:lnTo>
                    <a:pt x="68400" y="120303"/>
                  </a:lnTo>
                  <a:lnTo>
                    <a:pt x="75326" y="121874"/>
                  </a:lnTo>
                  <a:lnTo>
                    <a:pt x="82920" y="122921"/>
                  </a:lnTo>
                  <a:lnTo>
                    <a:pt x="90959" y="123619"/>
                  </a:lnTo>
                  <a:lnTo>
                    <a:pt x="98303" y="124085"/>
                  </a:lnTo>
                  <a:lnTo>
                    <a:pt x="111754" y="124602"/>
                  </a:lnTo>
                  <a:lnTo>
                    <a:pt x="130483" y="124893"/>
                  </a:lnTo>
                  <a:lnTo>
                    <a:pt x="135566" y="123942"/>
                  </a:lnTo>
                  <a:lnTo>
                    <a:pt x="139946" y="122315"/>
                  </a:lnTo>
                  <a:lnTo>
                    <a:pt x="143859" y="120238"/>
                  </a:lnTo>
                  <a:lnTo>
                    <a:pt x="148452" y="118854"/>
                  </a:lnTo>
                  <a:lnTo>
                    <a:pt x="153499" y="117931"/>
                  </a:lnTo>
                  <a:lnTo>
                    <a:pt x="158848" y="117317"/>
                  </a:lnTo>
                  <a:lnTo>
                    <a:pt x="163406" y="115914"/>
                  </a:lnTo>
                  <a:lnTo>
                    <a:pt x="167436" y="113987"/>
                  </a:lnTo>
                  <a:lnTo>
                    <a:pt x="176294" y="108505"/>
                  </a:lnTo>
                  <a:lnTo>
                    <a:pt x="177020" y="107063"/>
                  </a:lnTo>
                  <a:lnTo>
                    <a:pt x="177505" y="105110"/>
                  </a:lnTo>
                  <a:lnTo>
                    <a:pt x="177828" y="102815"/>
                  </a:lnTo>
                  <a:lnTo>
                    <a:pt x="177051" y="100294"/>
                  </a:lnTo>
                  <a:lnTo>
                    <a:pt x="175541" y="97620"/>
                  </a:lnTo>
                  <a:lnTo>
                    <a:pt x="173541" y="94846"/>
                  </a:lnTo>
                  <a:lnTo>
                    <a:pt x="171217" y="92004"/>
                  </a:lnTo>
                  <a:lnTo>
                    <a:pt x="168675" y="89117"/>
                  </a:lnTo>
                  <a:lnTo>
                    <a:pt x="165988" y="86200"/>
                  </a:lnTo>
                  <a:lnTo>
                    <a:pt x="163205" y="82272"/>
                  </a:lnTo>
                  <a:lnTo>
                    <a:pt x="160357" y="77668"/>
                  </a:lnTo>
                  <a:lnTo>
                    <a:pt x="157466" y="72614"/>
                  </a:lnTo>
                  <a:lnTo>
                    <a:pt x="152562" y="68253"/>
                  </a:lnTo>
                  <a:lnTo>
                    <a:pt x="146317" y="64354"/>
                  </a:lnTo>
                  <a:lnTo>
                    <a:pt x="119646" y="50966"/>
                  </a:lnTo>
                  <a:lnTo>
                    <a:pt x="112466" y="47868"/>
                  </a:lnTo>
                  <a:lnTo>
                    <a:pt x="104704" y="44810"/>
                  </a:lnTo>
                  <a:lnTo>
                    <a:pt x="96551" y="41780"/>
                  </a:lnTo>
                  <a:lnTo>
                    <a:pt x="89133" y="38767"/>
                  </a:lnTo>
                  <a:lnTo>
                    <a:pt x="82202" y="35766"/>
                  </a:lnTo>
                  <a:lnTo>
                    <a:pt x="75598" y="32774"/>
                  </a:lnTo>
                  <a:lnTo>
                    <a:pt x="70202" y="30779"/>
                  </a:lnTo>
                  <a:lnTo>
                    <a:pt x="65614" y="29449"/>
                  </a:lnTo>
                  <a:lnTo>
                    <a:pt x="53459" y="2678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SMARTInkAnnotation208"/>
            <p:cNvSpPr/>
            <p:nvPr/>
          </p:nvSpPr>
          <p:spPr>
            <a:xfrm>
              <a:off x="5911453" y="2295320"/>
              <a:ext cx="410766" cy="374657"/>
            </a:xfrm>
            <a:custGeom>
              <a:avLst/>
              <a:gdLst/>
              <a:ahLst/>
              <a:cxnLst/>
              <a:rect l="0" t="0" r="0" b="0"/>
              <a:pathLst>
                <a:path w="410766" h="374657">
                  <a:moveTo>
                    <a:pt x="0" y="356797"/>
                  </a:moveTo>
                  <a:lnTo>
                    <a:pt x="7688" y="349108"/>
                  </a:lnTo>
                  <a:lnTo>
                    <a:pt x="8378" y="345773"/>
                  </a:lnTo>
                  <a:lnTo>
                    <a:pt x="8562" y="343494"/>
                  </a:lnTo>
                  <a:lnTo>
                    <a:pt x="9676" y="341975"/>
                  </a:lnTo>
                  <a:lnTo>
                    <a:pt x="11412" y="340963"/>
                  </a:lnTo>
                  <a:lnTo>
                    <a:pt x="13560" y="340287"/>
                  </a:lnTo>
                  <a:lnTo>
                    <a:pt x="14994" y="338845"/>
                  </a:lnTo>
                  <a:lnTo>
                    <a:pt x="15949" y="336892"/>
                  </a:lnTo>
                  <a:lnTo>
                    <a:pt x="17010" y="332075"/>
                  </a:lnTo>
                  <a:lnTo>
                    <a:pt x="17482" y="326627"/>
                  </a:lnTo>
                  <a:lnTo>
                    <a:pt x="18600" y="324777"/>
                  </a:lnTo>
                  <a:lnTo>
                    <a:pt x="20338" y="323544"/>
                  </a:lnTo>
                  <a:lnTo>
                    <a:pt x="22487" y="322722"/>
                  </a:lnTo>
                  <a:lnTo>
                    <a:pt x="23921" y="321182"/>
                  </a:lnTo>
                  <a:lnTo>
                    <a:pt x="24877" y="319163"/>
                  </a:lnTo>
                  <a:lnTo>
                    <a:pt x="25939" y="314274"/>
                  </a:lnTo>
                  <a:lnTo>
                    <a:pt x="26410" y="308793"/>
                  </a:lnTo>
                  <a:lnTo>
                    <a:pt x="27529" y="306935"/>
                  </a:lnTo>
                  <a:lnTo>
                    <a:pt x="29267" y="305696"/>
                  </a:lnTo>
                  <a:lnTo>
                    <a:pt x="34444" y="303708"/>
                  </a:lnTo>
                  <a:lnTo>
                    <a:pt x="34868" y="302553"/>
                  </a:lnTo>
                  <a:lnTo>
                    <a:pt x="35685" y="294669"/>
                  </a:lnTo>
                  <a:lnTo>
                    <a:pt x="35717" y="280997"/>
                  </a:lnTo>
                  <a:lnTo>
                    <a:pt x="36709" y="279474"/>
                  </a:lnTo>
                  <a:lnTo>
                    <a:pt x="38363" y="278459"/>
                  </a:lnTo>
                  <a:lnTo>
                    <a:pt x="40458" y="277783"/>
                  </a:lnTo>
                  <a:lnTo>
                    <a:pt x="41855" y="276339"/>
                  </a:lnTo>
                  <a:lnTo>
                    <a:pt x="42786" y="274385"/>
                  </a:lnTo>
                  <a:lnTo>
                    <a:pt x="44280" y="268860"/>
                  </a:lnTo>
                  <a:lnTo>
                    <a:pt x="44600" y="257965"/>
                  </a:lnTo>
                  <a:lnTo>
                    <a:pt x="44638" y="246544"/>
                  </a:lnTo>
                  <a:lnTo>
                    <a:pt x="45634" y="243607"/>
                  </a:lnTo>
                  <a:lnTo>
                    <a:pt x="50783" y="234734"/>
                  </a:lnTo>
                  <a:lnTo>
                    <a:pt x="53742" y="224829"/>
                  </a:lnTo>
                  <a:lnTo>
                    <a:pt x="57950" y="215131"/>
                  </a:lnTo>
                  <a:lnTo>
                    <a:pt x="60482" y="206853"/>
                  </a:lnTo>
                  <a:lnTo>
                    <a:pt x="62599" y="198874"/>
                  </a:lnTo>
                  <a:lnTo>
                    <a:pt x="66848" y="188713"/>
                  </a:lnTo>
                  <a:lnTo>
                    <a:pt x="72043" y="177582"/>
                  </a:lnTo>
                  <a:lnTo>
                    <a:pt x="76667" y="166021"/>
                  </a:lnTo>
                  <a:lnTo>
                    <a:pt x="77901" y="160160"/>
                  </a:lnTo>
                  <a:lnTo>
                    <a:pt x="78722" y="154268"/>
                  </a:lnTo>
                  <a:lnTo>
                    <a:pt x="82282" y="145076"/>
                  </a:lnTo>
                  <a:lnTo>
                    <a:pt x="87171" y="136691"/>
                  </a:lnTo>
                  <a:lnTo>
                    <a:pt x="92651" y="126349"/>
                  </a:lnTo>
                  <a:lnTo>
                    <a:pt x="110165" y="91773"/>
                  </a:lnTo>
                  <a:lnTo>
                    <a:pt x="116101" y="82574"/>
                  </a:lnTo>
                  <a:lnTo>
                    <a:pt x="122045" y="74185"/>
                  </a:lnTo>
                  <a:lnTo>
                    <a:pt x="127995" y="63842"/>
                  </a:lnTo>
                  <a:lnTo>
                    <a:pt x="133946" y="55277"/>
                  </a:lnTo>
                  <a:lnTo>
                    <a:pt x="142875" y="44877"/>
                  </a:lnTo>
                  <a:lnTo>
                    <a:pt x="145851" y="41694"/>
                  </a:lnTo>
                  <a:lnTo>
                    <a:pt x="154450" y="35511"/>
                  </a:lnTo>
                  <a:lnTo>
                    <a:pt x="159521" y="32474"/>
                  </a:lnTo>
                  <a:lnTo>
                    <a:pt x="167801" y="23807"/>
                  </a:lnTo>
                  <a:lnTo>
                    <a:pt x="171399" y="18718"/>
                  </a:lnTo>
                  <a:lnTo>
                    <a:pt x="174789" y="15325"/>
                  </a:lnTo>
                  <a:lnTo>
                    <a:pt x="178042" y="13063"/>
                  </a:lnTo>
                  <a:lnTo>
                    <a:pt x="184301" y="10549"/>
                  </a:lnTo>
                  <a:lnTo>
                    <a:pt x="190391" y="9432"/>
                  </a:lnTo>
                  <a:lnTo>
                    <a:pt x="192412" y="8142"/>
                  </a:lnTo>
                  <a:lnTo>
                    <a:pt x="193758" y="6290"/>
                  </a:lnTo>
                  <a:lnTo>
                    <a:pt x="194656" y="4063"/>
                  </a:lnTo>
                  <a:lnTo>
                    <a:pt x="196248" y="2579"/>
                  </a:lnTo>
                  <a:lnTo>
                    <a:pt x="198300" y="1589"/>
                  </a:lnTo>
                  <a:lnTo>
                    <a:pt x="203983" y="0"/>
                  </a:lnTo>
                  <a:lnTo>
                    <a:pt x="207407" y="2429"/>
                  </a:lnTo>
                  <a:lnTo>
                    <a:pt x="212948" y="7332"/>
                  </a:lnTo>
                  <a:lnTo>
                    <a:pt x="216352" y="8002"/>
                  </a:lnTo>
                  <a:lnTo>
                    <a:pt x="218648" y="8181"/>
                  </a:lnTo>
                  <a:lnTo>
                    <a:pt x="220179" y="9293"/>
                  </a:lnTo>
                  <a:lnTo>
                    <a:pt x="221200" y="11026"/>
                  </a:lnTo>
                  <a:lnTo>
                    <a:pt x="225283" y="20851"/>
                  </a:lnTo>
                  <a:lnTo>
                    <a:pt x="229110" y="29886"/>
                  </a:lnTo>
                  <a:lnTo>
                    <a:pt x="232257" y="40551"/>
                  </a:lnTo>
                  <a:lnTo>
                    <a:pt x="239032" y="50986"/>
                  </a:lnTo>
                  <a:lnTo>
                    <a:pt x="244481" y="60808"/>
                  </a:lnTo>
                  <a:lnTo>
                    <a:pt x="253127" y="77494"/>
                  </a:lnTo>
                  <a:lnTo>
                    <a:pt x="288727" y="148441"/>
                  </a:lnTo>
                  <a:lnTo>
                    <a:pt x="291704" y="155385"/>
                  </a:lnTo>
                  <a:lnTo>
                    <a:pt x="294680" y="162991"/>
                  </a:lnTo>
                  <a:lnTo>
                    <a:pt x="297656" y="171038"/>
                  </a:lnTo>
                  <a:lnTo>
                    <a:pt x="300632" y="178387"/>
                  </a:lnTo>
                  <a:lnTo>
                    <a:pt x="303609" y="185271"/>
                  </a:lnTo>
                  <a:lnTo>
                    <a:pt x="309562" y="198212"/>
                  </a:lnTo>
                  <a:lnTo>
                    <a:pt x="321468" y="222688"/>
                  </a:lnTo>
                  <a:lnTo>
                    <a:pt x="324445" y="228695"/>
                  </a:lnTo>
                  <a:lnTo>
                    <a:pt x="327422" y="235677"/>
                  </a:lnTo>
                  <a:lnTo>
                    <a:pt x="330398" y="243308"/>
                  </a:lnTo>
                  <a:lnTo>
                    <a:pt x="333375" y="251372"/>
                  </a:lnTo>
                  <a:lnTo>
                    <a:pt x="337343" y="258732"/>
                  </a:lnTo>
                  <a:lnTo>
                    <a:pt x="341974" y="265624"/>
                  </a:lnTo>
                  <a:lnTo>
                    <a:pt x="347045" y="272202"/>
                  </a:lnTo>
                  <a:lnTo>
                    <a:pt x="351417" y="278572"/>
                  </a:lnTo>
                  <a:lnTo>
                    <a:pt x="355325" y="284803"/>
                  </a:lnTo>
                  <a:lnTo>
                    <a:pt x="358922" y="290941"/>
                  </a:lnTo>
                  <a:lnTo>
                    <a:pt x="362312" y="297018"/>
                  </a:lnTo>
                  <a:lnTo>
                    <a:pt x="368726" y="309062"/>
                  </a:lnTo>
                  <a:lnTo>
                    <a:pt x="372816" y="315052"/>
                  </a:lnTo>
                  <a:lnTo>
                    <a:pt x="377529" y="321029"/>
                  </a:lnTo>
                  <a:lnTo>
                    <a:pt x="382654" y="326999"/>
                  </a:lnTo>
                  <a:lnTo>
                    <a:pt x="387063" y="332962"/>
                  </a:lnTo>
                  <a:lnTo>
                    <a:pt x="390996" y="338923"/>
                  </a:lnTo>
                  <a:lnTo>
                    <a:pt x="398010" y="349845"/>
                  </a:lnTo>
                  <a:lnTo>
                    <a:pt x="404435" y="358007"/>
                  </a:lnTo>
                  <a:lnTo>
                    <a:pt x="407952" y="364941"/>
                  </a:lnTo>
                  <a:lnTo>
                    <a:pt x="410765" y="37465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SMARTInkAnnotation209"/>
            <p:cNvSpPr/>
            <p:nvPr/>
          </p:nvSpPr>
          <p:spPr>
            <a:xfrm>
              <a:off x="6090046" y="2564071"/>
              <a:ext cx="116087" cy="16609"/>
            </a:xfrm>
            <a:custGeom>
              <a:avLst/>
              <a:gdLst/>
              <a:ahLst/>
              <a:cxnLst/>
              <a:rect l="0" t="0" r="0" b="0"/>
              <a:pathLst>
                <a:path w="116087" h="16609">
                  <a:moveTo>
                    <a:pt x="0" y="16608"/>
                  </a:moveTo>
                  <a:lnTo>
                    <a:pt x="0" y="8920"/>
                  </a:lnTo>
                  <a:lnTo>
                    <a:pt x="992" y="8506"/>
                  </a:lnTo>
                  <a:lnTo>
                    <a:pt x="2646" y="8230"/>
                  </a:lnTo>
                  <a:lnTo>
                    <a:pt x="4740" y="8046"/>
                  </a:lnTo>
                  <a:lnTo>
                    <a:pt x="7129" y="7924"/>
                  </a:lnTo>
                  <a:lnTo>
                    <a:pt x="12429" y="7788"/>
                  </a:lnTo>
                  <a:lnTo>
                    <a:pt x="15232" y="6759"/>
                  </a:lnTo>
                  <a:lnTo>
                    <a:pt x="18092" y="5081"/>
                  </a:lnTo>
                  <a:lnTo>
                    <a:pt x="20991" y="2970"/>
                  </a:lnTo>
                  <a:lnTo>
                    <a:pt x="24908" y="1563"/>
                  </a:lnTo>
                  <a:lnTo>
                    <a:pt x="29504" y="625"/>
                  </a:lnTo>
                  <a:lnTo>
                    <a:pt x="34552" y="0"/>
                  </a:lnTo>
                  <a:lnTo>
                    <a:pt x="39902" y="575"/>
                  </a:lnTo>
                  <a:lnTo>
                    <a:pt x="45453" y="1950"/>
                  </a:lnTo>
                  <a:lnTo>
                    <a:pt x="51138" y="3860"/>
                  </a:lnTo>
                  <a:lnTo>
                    <a:pt x="56913" y="5133"/>
                  </a:lnTo>
                  <a:lnTo>
                    <a:pt x="62747" y="5981"/>
                  </a:lnTo>
                  <a:lnTo>
                    <a:pt x="68620" y="6547"/>
                  </a:lnTo>
                  <a:lnTo>
                    <a:pt x="74520" y="6924"/>
                  </a:lnTo>
                  <a:lnTo>
                    <a:pt x="80438" y="7176"/>
                  </a:lnTo>
                  <a:lnTo>
                    <a:pt x="92305" y="7455"/>
                  </a:lnTo>
                  <a:lnTo>
                    <a:pt x="116086" y="767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SMARTInkAnnotation210"/>
            <p:cNvSpPr/>
            <p:nvPr/>
          </p:nvSpPr>
          <p:spPr>
            <a:xfrm>
              <a:off x="6411515" y="2527101"/>
              <a:ext cx="35720" cy="285751"/>
            </a:xfrm>
            <a:custGeom>
              <a:avLst/>
              <a:gdLst/>
              <a:ahLst/>
              <a:cxnLst/>
              <a:rect l="0" t="0" r="0" b="0"/>
              <a:pathLst>
                <a:path w="35720" h="285751">
                  <a:moveTo>
                    <a:pt x="35719" y="0"/>
                  </a:moveTo>
                  <a:lnTo>
                    <a:pt x="35719" y="12429"/>
                  </a:lnTo>
                  <a:lnTo>
                    <a:pt x="34727" y="16223"/>
                  </a:lnTo>
                  <a:lnTo>
                    <a:pt x="33073" y="20737"/>
                  </a:lnTo>
                  <a:lnTo>
                    <a:pt x="30979" y="25731"/>
                  </a:lnTo>
                  <a:lnTo>
                    <a:pt x="29582" y="31045"/>
                  </a:lnTo>
                  <a:lnTo>
                    <a:pt x="28651" y="36571"/>
                  </a:lnTo>
                  <a:lnTo>
                    <a:pt x="28031" y="42240"/>
                  </a:lnTo>
                  <a:lnTo>
                    <a:pt x="27616" y="48004"/>
                  </a:lnTo>
                  <a:lnTo>
                    <a:pt x="27340" y="53831"/>
                  </a:lnTo>
                  <a:lnTo>
                    <a:pt x="27034" y="66589"/>
                  </a:lnTo>
                  <a:lnTo>
                    <a:pt x="26898" y="82181"/>
                  </a:lnTo>
                  <a:lnTo>
                    <a:pt x="25870" y="89514"/>
                  </a:lnTo>
                  <a:lnTo>
                    <a:pt x="24192" y="96387"/>
                  </a:lnTo>
                  <a:lnTo>
                    <a:pt x="22081" y="102953"/>
                  </a:lnTo>
                  <a:lnTo>
                    <a:pt x="20674" y="109315"/>
                  </a:lnTo>
                  <a:lnTo>
                    <a:pt x="19736" y="115541"/>
                  </a:lnTo>
                  <a:lnTo>
                    <a:pt x="19110" y="121676"/>
                  </a:lnTo>
                  <a:lnTo>
                    <a:pt x="17701" y="128742"/>
                  </a:lnTo>
                  <a:lnTo>
                    <a:pt x="15769" y="136430"/>
                  </a:lnTo>
                  <a:lnTo>
                    <a:pt x="13489" y="144531"/>
                  </a:lnTo>
                  <a:lnTo>
                    <a:pt x="11970" y="151917"/>
                  </a:lnTo>
                  <a:lnTo>
                    <a:pt x="10956" y="158824"/>
                  </a:lnTo>
                  <a:lnTo>
                    <a:pt x="10281" y="165414"/>
                  </a:lnTo>
                  <a:lnTo>
                    <a:pt x="9830" y="172784"/>
                  </a:lnTo>
                  <a:lnTo>
                    <a:pt x="9330" y="188910"/>
                  </a:lnTo>
                  <a:lnTo>
                    <a:pt x="8204" y="196386"/>
                  </a:lnTo>
                  <a:lnTo>
                    <a:pt x="6462" y="203353"/>
                  </a:lnTo>
                  <a:lnTo>
                    <a:pt x="4308" y="209983"/>
                  </a:lnTo>
                  <a:lnTo>
                    <a:pt x="2872" y="216387"/>
                  </a:lnTo>
                  <a:lnTo>
                    <a:pt x="1914" y="222641"/>
                  </a:lnTo>
                  <a:lnTo>
                    <a:pt x="1276" y="228795"/>
                  </a:lnTo>
                  <a:lnTo>
                    <a:pt x="851" y="234881"/>
                  </a:lnTo>
                  <a:lnTo>
                    <a:pt x="568" y="240924"/>
                  </a:lnTo>
                  <a:lnTo>
                    <a:pt x="168" y="256263"/>
                  </a:lnTo>
                  <a:lnTo>
                    <a:pt x="0" y="28575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SMARTInkAnnotation211"/>
            <p:cNvSpPr/>
            <p:nvPr/>
          </p:nvSpPr>
          <p:spPr>
            <a:xfrm>
              <a:off x="6527612" y="2331062"/>
              <a:ext cx="187087" cy="329561"/>
            </a:xfrm>
            <a:custGeom>
              <a:avLst/>
              <a:gdLst/>
              <a:ahLst/>
              <a:cxnLst/>
              <a:rect l="0" t="0" r="0" b="0"/>
              <a:pathLst>
                <a:path w="187087" h="329561">
                  <a:moveTo>
                    <a:pt x="35708" y="17445"/>
                  </a:moveTo>
                  <a:lnTo>
                    <a:pt x="35708" y="43435"/>
                  </a:lnTo>
                  <a:lnTo>
                    <a:pt x="34716" y="47670"/>
                  </a:lnTo>
                  <a:lnTo>
                    <a:pt x="30968" y="55022"/>
                  </a:lnTo>
                  <a:lnTo>
                    <a:pt x="28640" y="64242"/>
                  </a:lnTo>
                  <a:lnTo>
                    <a:pt x="28019" y="69479"/>
                  </a:lnTo>
                  <a:lnTo>
                    <a:pt x="26613" y="75947"/>
                  </a:lnTo>
                  <a:lnTo>
                    <a:pt x="24684" y="83235"/>
                  </a:lnTo>
                  <a:lnTo>
                    <a:pt x="22406" y="91071"/>
                  </a:lnTo>
                  <a:lnTo>
                    <a:pt x="20886" y="98279"/>
                  </a:lnTo>
                  <a:lnTo>
                    <a:pt x="19874" y="105069"/>
                  </a:lnTo>
                  <a:lnTo>
                    <a:pt x="19199" y="111580"/>
                  </a:lnTo>
                  <a:lnTo>
                    <a:pt x="17756" y="118897"/>
                  </a:lnTo>
                  <a:lnTo>
                    <a:pt x="15803" y="126752"/>
                  </a:lnTo>
                  <a:lnTo>
                    <a:pt x="13508" y="134965"/>
                  </a:lnTo>
                  <a:lnTo>
                    <a:pt x="11978" y="143417"/>
                  </a:lnTo>
                  <a:lnTo>
                    <a:pt x="10958" y="152028"/>
                  </a:lnTo>
                  <a:lnTo>
                    <a:pt x="10278" y="160745"/>
                  </a:lnTo>
                  <a:lnTo>
                    <a:pt x="8833" y="169533"/>
                  </a:lnTo>
                  <a:lnTo>
                    <a:pt x="6877" y="178368"/>
                  </a:lnTo>
                  <a:lnTo>
                    <a:pt x="4580" y="187235"/>
                  </a:lnTo>
                  <a:lnTo>
                    <a:pt x="3050" y="195131"/>
                  </a:lnTo>
                  <a:lnTo>
                    <a:pt x="2030" y="202379"/>
                  </a:lnTo>
                  <a:lnTo>
                    <a:pt x="1350" y="209195"/>
                  </a:lnTo>
                  <a:lnTo>
                    <a:pt x="896" y="216716"/>
                  </a:lnTo>
                  <a:lnTo>
                    <a:pt x="392" y="233010"/>
                  </a:lnTo>
                  <a:lnTo>
                    <a:pt x="43" y="266858"/>
                  </a:lnTo>
                  <a:lnTo>
                    <a:pt x="0" y="286426"/>
                  </a:lnTo>
                  <a:lnTo>
                    <a:pt x="2639" y="296073"/>
                  </a:lnTo>
                  <a:lnTo>
                    <a:pt x="7120" y="305983"/>
                  </a:lnTo>
                  <a:lnTo>
                    <a:pt x="12419" y="313695"/>
                  </a:lnTo>
                  <a:lnTo>
                    <a:pt x="15221" y="316148"/>
                  </a:lnTo>
                  <a:lnTo>
                    <a:pt x="18081" y="317783"/>
                  </a:lnTo>
                  <a:lnTo>
                    <a:pt x="20981" y="318874"/>
                  </a:lnTo>
                  <a:lnTo>
                    <a:pt x="23905" y="320593"/>
                  </a:lnTo>
                  <a:lnTo>
                    <a:pt x="26846" y="322731"/>
                  </a:lnTo>
                  <a:lnTo>
                    <a:pt x="29800" y="325149"/>
                  </a:lnTo>
                  <a:lnTo>
                    <a:pt x="33754" y="326761"/>
                  </a:lnTo>
                  <a:lnTo>
                    <a:pt x="38374" y="327835"/>
                  </a:lnTo>
                  <a:lnTo>
                    <a:pt x="43438" y="328552"/>
                  </a:lnTo>
                  <a:lnTo>
                    <a:pt x="48798" y="329029"/>
                  </a:lnTo>
                  <a:lnTo>
                    <a:pt x="54358" y="329348"/>
                  </a:lnTo>
                  <a:lnTo>
                    <a:pt x="60047" y="329560"/>
                  </a:lnTo>
                  <a:lnTo>
                    <a:pt x="65825" y="328709"/>
                  </a:lnTo>
                  <a:lnTo>
                    <a:pt x="71661" y="327150"/>
                  </a:lnTo>
                  <a:lnTo>
                    <a:pt x="77536" y="325118"/>
                  </a:lnTo>
                  <a:lnTo>
                    <a:pt x="83437" y="323764"/>
                  </a:lnTo>
                  <a:lnTo>
                    <a:pt x="89355" y="322861"/>
                  </a:lnTo>
                  <a:lnTo>
                    <a:pt x="95285" y="322258"/>
                  </a:lnTo>
                  <a:lnTo>
                    <a:pt x="100230" y="320865"/>
                  </a:lnTo>
                  <a:lnTo>
                    <a:pt x="104520" y="318944"/>
                  </a:lnTo>
                  <a:lnTo>
                    <a:pt x="108372" y="316671"/>
                  </a:lnTo>
                  <a:lnTo>
                    <a:pt x="112923" y="314163"/>
                  </a:lnTo>
                  <a:lnTo>
                    <a:pt x="123274" y="308731"/>
                  </a:lnTo>
                  <a:lnTo>
                    <a:pt x="127818" y="305894"/>
                  </a:lnTo>
                  <a:lnTo>
                    <a:pt x="131842" y="303010"/>
                  </a:lnTo>
                  <a:lnTo>
                    <a:pt x="135516" y="300095"/>
                  </a:lnTo>
                  <a:lnTo>
                    <a:pt x="139950" y="297160"/>
                  </a:lnTo>
                  <a:lnTo>
                    <a:pt x="144890" y="294211"/>
                  </a:lnTo>
                  <a:lnTo>
                    <a:pt x="150167" y="291252"/>
                  </a:lnTo>
                  <a:lnTo>
                    <a:pt x="153686" y="288288"/>
                  </a:lnTo>
                  <a:lnTo>
                    <a:pt x="156031" y="285320"/>
                  </a:lnTo>
                  <a:lnTo>
                    <a:pt x="159630" y="279376"/>
                  </a:lnTo>
                  <a:lnTo>
                    <a:pt x="164537" y="273426"/>
                  </a:lnTo>
                  <a:lnTo>
                    <a:pt x="166242" y="270451"/>
                  </a:lnTo>
                  <a:lnTo>
                    <a:pt x="168138" y="264499"/>
                  </a:lnTo>
                  <a:lnTo>
                    <a:pt x="169204" y="255570"/>
                  </a:lnTo>
                  <a:lnTo>
                    <a:pt x="169521" y="246641"/>
                  </a:lnTo>
                  <a:lnTo>
                    <a:pt x="168573" y="243664"/>
                  </a:lnTo>
                  <a:lnTo>
                    <a:pt x="164874" y="237711"/>
                  </a:lnTo>
                  <a:lnTo>
                    <a:pt x="159923" y="231758"/>
                  </a:lnTo>
                  <a:lnTo>
                    <a:pt x="157213" y="228781"/>
                  </a:lnTo>
                  <a:lnTo>
                    <a:pt x="153422" y="226797"/>
                  </a:lnTo>
                  <a:lnTo>
                    <a:pt x="148910" y="225474"/>
                  </a:lnTo>
                  <a:lnTo>
                    <a:pt x="143918" y="224592"/>
                  </a:lnTo>
                  <a:lnTo>
                    <a:pt x="139598" y="223012"/>
                  </a:lnTo>
                  <a:lnTo>
                    <a:pt x="135726" y="220966"/>
                  </a:lnTo>
                  <a:lnTo>
                    <a:pt x="132152" y="218611"/>
                  </a:lnTo>
                  <a:lnTo>
                    <a:pt x="127785" y="216048"/>
                  </a:lnTo>
                  <a:lnTo>
                    <a:pt x="122889" y="213347"/>
                  </a:lnTo>
                  <a:lnTo>
                    <a:pt x="117641" y="210554"/>
                  </a:lnTo>
                  <a:lnTo>
                    <a:pt x="113150" y="207700"/>
                  </a:lnTo>
                  <a:lnTo>
                    <a:pt x="109165" y="204805"/>
                  </a:lnTo>
                  <a:lnTo>
                    <a:pt x="105515" y="201883"/>
                  </a:lnTo>
                  <a:lnTo>
                    <a:pt x="102089" y="199935"/>
                  </a:lnTo>
                  <a:lnTo>
                    <a:pt x="98814" y="198637"/>
                  </a:lnTo>
                  <a:lnTo>
                    <a:pt x="95638" y="197771"/>
                  </a:lnTo>
                  <a:lnTo>
                    <a:pt x="92528" y="196201"/>
                  </a:lnTo>
                  <a:lnTo>
                    <a:pt x="89463" y="194163"/>
                  </a:lnTo>
                  <a:lnTo>
                    <a:pt x="86428" y="191812"/>
                  </a:lnTo>
                  <a:lnTo>
                    <a:pt x="83411" y="189252"/>
                  </a:lnTo>
                  <a:lnTo>
                    <a:pt x="80408" y="186554"/>
                  </a:lnTo>
                  <a:lnTo>
                    <a:pt x="77415" y="183762"/>
                  </a:lnTo>
                  <a:lnTo>
                    <a:pt x="75419" y="180909"/>
                  </a:lnTo>
                  <a:lnTo>
                    <a:pt x="73201" y="175093"/>
                  </a:lnTo>
                  <a:lnTo>
                    <a:pt x="71952" y="166241"/>
                  </a:lnTo>
                  <a:lnTo>
                    <a:pt x="74306" y="157660"/>
                  </a:lnTo>
                  <a:lnTo>
                    <a:pt x="78659" y="148224"/>
                  </a:lnTo>
                  <a:lnTo>
                    <a:pt x="86688" y="136341"/>
                  </a:lnTo>
                  <a:lnTo>
                    <a:pt x="92431" y="126181"/>
                  </a:lnTo>
                  <a:lnTo>
                    <a:pt x="95351" y="121686"/>
                  </a:lnTo>
                  <a:lnTo>
                    <a:pt x="98291" y="117697"/>
                  </a:lnTo>
                  <a:lnTo>
                    <a:pt x="101242" y="114045"/>
                  </a:lnTo>
                  <a:lnTo>
                    <a:pt x="105194" y="109627"/>
                  </a:lnTo>
                  <a:lnTo>
                    <a:pt x="114877" y="99425"/>
                  </a:lnTo>
                  <a:lnTo>
                    <a:pt x="141285" y="72639"/>
                  </a:lnTo>
                  <a:lnTo>
                    <a:pt x="146772" y="68132"/>
                  </a:lnTo>
                  <a:lnTo>
                    <a:pt x="152415" y="64135"/>
                  </a:lnTo>
                  <a:lnTo>
                    <a:pt x="158160" y="60478"/>
                  </a:lnTo>
                  <a:lnTo>
                    <a:pt x="162984" y="57048"/>
                  </a:lnTo>
                  <a:lnTo>
                    <a:pt x="167191" y="53769"/>
                  </a:lnTo>
                  <a:lnTo>
                    <a:pt x="170988" y="50590"/>
                  </a:lnTo>
                  <a:lnTo>
                    <a:pt x="173520" y="47480"/>
                  </a:lnTo>
                  <a:lnTo>
                    <a:pt x="175207" y="44414"/>
                  </a:lnTo>
                  <a:lnTo>
                    <a:pt x="176333" y="41377"/>
                  </a:lnTo>
                  <a:lnTo>
                    <a:pt x="180229" y="35358"/>
                  </a:lnTo>
                  <a:lnTo>
                    <a:pt x="182656" y="32363"/>
                  </a:lnTo>
                  <a:lnTo>
                    <a:pt x="184275" y="29375"/>
                  </a:lnTo>
                  <a:lnTo>
                    <a:pt x="186073" y="23409"/>
                  </a:lnTo>
                  <a:lnTo>
                    <a:pt x="187086" y="14472"/>
                  </a:lnTo>
                  <a:lnTo>
                    <a:pt x="186237" y="12486"/>
                  </a:lnTo>
                  <a:lnTo>
                    <a:pt x="184677" y="11163"/>
                  </a:lnTo>
                  <a:lnTo>
                    <a:pt x="182646" y="10280"/>
                  </a:lnTo>
                  <a:lnTo>
                    <a:pt x="177743" y="6654"/>
                  </a:lnTo>
                  <a:lnTo>
                    <a:pt x="175047" y="4298"/>
                  </a:lnTo>
                  <a:lnTo>
                    <a:pt x="171264" y="2728"/>
                  </a:lnTo>
                  <a:lnTo>
                    <a:pt x="166759" y="1680"/>
                  </a:lnTo>
                  <a:lnTo>
                    <a:pt x="161770" y="982"/>
                  </a:lnTo>
                  <a:lnTo>
                    <a:pt x="156461" y="517"/>
                  </a:lnTo>
                  <a:lnTo>
                    <a:pt x="150936" y="206"/>
                  </a:lnTo>
                  <a:lnTo>
                    <a:pt x="145269" y="0"/>
                  </a:lnTo>
                  <a:lnTo>
                    <a:pt x="139506" y="854"/>
                  </a:lnTo>
                  <a:lnTo>
                    <a:pt x="133681" y="2416"/>
                  </a:lnTo>
                  <a:lnTo>
                    <a:pt x="127812" y="4449"/>
                  </a:lnTo>
                  <a:lnTo>
                    <a:pt x="121916" y="5805"/>
                  </a:lnTo>
                  <a:lnTo>
                    <a:pt x="116000" y="6708"/>
                  </a:lnTo>
                  <a:lnTo>
                    <a:pt x="110071" y="7311"/>
                  </a:lnTo>
                  <a:lnTo>
                    <a:pt x="105128" y="7712"/>
                  </a:lnTo>
                  <a:lnTo>
                    <a:pt x="100839" y="7980"/>
                  </a:lnTo>
                  <a:lnTo>
                    <a:pt x="89286" y="851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SMARTInkAnnotation212"/>
            <p:cNvSpPr/>
            <p:nvPr/>
          </p:nvSpPr>
          <p:spPr>
            <a:xfrm>
              <a:off x="6697268" y="2714625"/>
              <a:ext cx="105758" cy="98105"/>
            </a:xfrm>
            <a:custGeom>
              <a:avLst/>
              <a:gdLst/>
              <a:ahLst/>
              <a:cxnLst/>
              <a:rect l="0" t="0" r="0" b="0"/>
              <a:pathLst>
                <a:path w="105758" h="98105">
                  <a:moveTo>
                    <a:pt x="44646" y="0"/>
                  </a:moveTo>
                  <a:lnTo>
                    <a:pt x="39905" y="0"/>
                  </a:lnTo>
                  <a:lnTo>
                    <a:pt x="38508" y="991"/>
                  </a:lnTo>
                  <a:lnTo>
                    <a:pt x="37577" y="2645"/>
                  </a:lnTo>
                  <a:lnTo>
                    <a:pt x="36083" y="7688"/>
                  </a:lnTo>
                  <a:lnTo>
                    <a:pt x="34969" y="9094"/>
                  </a:lnTo>
                  <a:lnTo>
                    <a:pt x="33233" y="11023"/>
                  </a:lnTo>
                  <a:lnTo>
                    <a:pt x="31084" y="13302"/>
                  </a:lnTo>
                  <a:lnTo>
                    <a:pt x="28659" y="14821"/>
                  </a:lnTo>
                  <a:lnTo>
                    <a:pt x="26051" y="15834"/>
                  </a:lnTo>
                  <a:lnTo>
                    <a:pt x="23319" y="16509"/>
                  </a:lnTo>
                  <a:lnTo>
                    <a:pt x="21497" y="17951"/>
                  </a:lnTo>
                  <a:lnTo>
                    <a:pt x="20284" y="19904"/>
                  </a:lnTo>
                  <a:lnTo>
                    <a:pt x="19475" y="22199"/>
                  </a:lnTo>
                  <a:lnTo>
                    <a:pt x="17943" y="24721"/>
                  </a:lnTo>
                  <a:lnTo>
                    <a:pt x="15930" y="27395"/>
                  </a:lnTo>
                  <a:lnTo>
                    <a:pt x="13596" y="30169"/>
                  </a:lnTo>
                  <a:lnTo>
                    <a:pt x="11047" y="33011"/>
                  </a:lnTo>
                  <a:lnTo>
                    <a:pt x="5570" y="38814"/>
                  </a:lnTo>
                  <a:lnTo>
                    <a:pt x="3712" y="41751"/>
                  </a:lnTo>
                  <a:lnTo>
                    <a:pt x="2473" y="44701"/>
                  </a:lnTo>
                  <a:lnTo>
                    <a:pt x="1647" y="47660"/>
                  </a:lnTo>
                  <a:lnTo>
                    <a:pt x="1097" y="50625"/>
                  </a:lnTo>
                  <a:lnTo>
                    <a:pt x="731" y="53594"/>
                  </a:lnTo>
                  <a:lnTo>
                    <a:pt x="485" y="56565"/>
                  </a:lnTo>
                  <a:lnTo>
                    <a:pt x="323" y="59538"/>
                  </a:lnTo>
                  <a:lnTo>
                    <a:pt x="39" y="69674"/>
                  </a:lnTo>
                  <a:lnTo>
                    <a:pt x="0" y="83711"/>
                  </a:lnTo>
                  <a:lnTo>
                    <a:pt x="992" y="85573"/>
                  </a:lnTo>
                  <a:lnTo>
                    <a:pt x="2644" y="86814"/>
                  </a:lnTo>
                  <a:lnTo>
                    <a:pt x="4739" y="87641"/>
                  </a:lnTo>
                  <a:lnTo>
                    <a:pt x="7126" y="89185"/>
                  </a:lnTo>
                  <a:lnTo>
                    <a:pt x="9710" y="91207"/>
                  </a:lnTo>
                  <a:lnTo>
                    <a:pt x="12426" y="93546"/>
                  </a:lnTo>
                  <a:lnTo>
                    <a:pt x="15228" y="95106"/>
                  </a:lnTo>
                  <a:lnTo>
                    <a:pt x="18089" y="96146"/>
                  </a:lnTo>
                  <a:lnTo>
                    <a:pt x="20987" y="96839"/>
                  </a:lnTo>
                  <a:lnTo>
                    <a:pt x="23913" y="97302"/>
                  </a:lnTo>
                  <a:lnTo>
                    <a:pt x="26854" y="97610"/>
                  </a:lnTo>
                  <a:lnTo>
                    <a:pt x="29808" y="97815"/>
                  </a:lnTo>
                  <a:lnTo>
                    <a:pt x="33762" y="97952"/>
                  </a:lnTo>
                  <a:lnTo>
                    <a:pt x="43446" y="98104"/>
                  </a:lnTo>
                  <a:lnTo>
                    <a:pt x="47815" y="97153"/>
                  </a:lnTo>
                  <a:lnTo>
                    <a:pt x="51719" y="95526"/>
                  </a:lnTo>
                  <a:lnTo>
                    <a:pt x="55315" y="93450"/>
                  </a:lnTo>
                  <a:lnTo>
                    <a:pt x="58703" y="92065"/>
                  </a:lnTo>
                  <a:lnTo>
                    <a:pt x="61955" y="91142"/>
                  </a:lnTo>
                  <a:lnTo>
                    <a:pt x="65115" y="90527"/>
                  </a:lnTo>
                  <a:lnTo>
                    <a:pt x="68214" y="89124"/>
                  </a:lnTo>
                  <a:lnTo>
                    <a:pt x="71271" y="87197"/>
                  </a:lnTo>
                  <a:lnTo>
                    <a:pt x="74303" y="84921"/>
                  </a:lnTo>
                  <a:lnTo>
                    <a:pt x="77316" y="82410"/>
                  </a:lnTo>
                  <a:lnTo>
                    <a:pt x="80316" y="79745"/>
                  </a:lnTo>
                  <a:lnTo>
                    <a:pt x="83308" y="76975"/>
                  </a:lnTo>
                  <a:lnTo>
                    <a:pt x="86297" y="75129"/>
                  </a:lnTo>
                  <a:lnTo>
                    <a:pt x="89279" y="73898"/>
                  </a:lnTo>
                  <a:lnTo>
                    <a:pt x="92261" y="73078"/>
                  </a:lnTo>
                  <a:lnTo>
                    <a:pt x="94248" y="71539"/>
                  </a:lnTo>
                  <a:lnTo>
                    <a:pt x="95573" y="69520"/>
                  </a:lnTo>
                  <a:lnTo>
                    <a:pt x="96457" y="67183"/>
                  </a:lnTo>
                  <a:lnTo>
                    <a:pt x="98038" y="64632"/>
                  </a:lnTo>
                  <a:lnTo>
                    <a:pt x="100085" y="61940"/>
                  </a:lnTo>
                  <a:lnTo>
                    <a:pt x="102440" y="59152"/>
                  </a:lnTo>
                  <a:lnTo>
                    <a:pt x="104012" y="56302"/>
                  </a:lnTo>
                  <a:lnTo>
                    <a:pt x="105059" y="53409"/>
                  </a:lnTo>
                  <a:lnTo>
                    <a:pt x="105757" y="50489"/>
                  </a:lnTo>
                  <a:lnTo>
                    <a:pt x="105230" y="47550"/>
                  </a:lnTo>
                  <a:lnTo>
                    <a:pt x="103888" y="44598"/>
                  </a:lnTo>
                  <a:lnTo>
                    <a:pt x="101999" y="41638"/>
                  </a:lnTo>
                  <a:lnTo>
                    <a:pt x="100741" y="38673"/>
                  </a:lnTo>
                  <a:lnTo>
                    <a:pt x="99902" y="35703"/>
                  </a:lnTo>
                  <a:lnTo>
                    <a:pt x="99342" y="32732"/>
                  </a:lnTo>
                  <a:lnTo>
                    <a:pt x="97977" y="29759"/>
                  </a:lnTo>
                  <a:lnTo>
                    <a:pt x="96075" y="26784"/>
                  </a:lnTo>
                  <a:lnTo>
                    <a:pt x="93815" y="23809"/>
                  </a:lnTo>
                  <a:lnTo>
                    <a:pt x="91316" y="21826"/>
                  </a:lnTo>
                  <a:lnTo>
                    <a:pt x="88657" y="20503"/>
                  </a:lnTo>
                  <a:lnTo>
                    <a:pt x="85893" y="19622"/>
                  </a:lnTo>
                  <a:lnTo>
                    <a:pt x="83057" y="18042"/>
                  </a:lnTo>
                  <a:lnTo>
                    <a:pt x="80176" y="15997"/>
                  </a:lnTo>
                  <a:lnTo>
                    <a:pt x="77261" y="13641"/>
                  </a:lnTo>
                  <a:lnTo>
                    <a:pt x="74327" y="12070"/>
                  </a:lnTo>
                  <a:lnTo>
                    <a:pt x="71379" y="11023"/>
                  </a:lnTo>
                  <a:lnTo>
                    <a:pt x="68421" y="10325"/>
                  </a:lnTo>
                  <a:lnTo>
                    <a:pt x="65457" y="8868"/>
                  </a:lnTo>
                  <a:lnTo>
                    <a:pt x="62489" y="6904"/>
                  </a:lnTo>
                  <a:lnTo>
                    <a:pt x="59518" y="4603"/>
                  </a:lnTo>
                  <a:lnTo>
                    <a:pt x="56544" y="3068"/>
                  </a:lnTo>
                  <a:lnTo>
                    <a:pt x="53570" y="2045"/>
                  </a:lnTo>
                  <a:lnTo>
                    <a:pt x="50595" y="1363"/>
                  </a:lnTo>
                  <a:lnTo>
                    <a:pt x="47620" y="909"/>
                  </a:lnTo>
                  <a:lnTo>
                    <a:pt x="44644" y="605"/>
                  </a:lnTo>
                  <a:lnTo>
                    <a:pt x="35716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SMARTInkAnnotation213"/>
            <p:cNvSpPr/>
            <p:nvPr/>
          </p:nvSpPr>
          <p:spPr>
            <a:xfrm>
              <a:off x="5116710" y="2330694"/>
              <a:ext cx="196455" cy="276775"/>
            </a:xfrm>
            <a:custGeom>
              <a:avLst/>
              <a:gdLst/>
              <a:ahLst/>
              <a:cxnLst/>
              <a:rect l="0" t="0" r="0" b="0"/>
              <a:pathLst>
                <a:path w="196455" h="276775">
                  <a:moveTo>
                    <a:pt x="0" y="276774"/>
                  </a:moveTo>
                  <a:lnTo>
                    <a:pt x="4740" y="272034"/>
                  </a:lnTo>
                  <a:lnTo>
                    <a:pt x="6137" y="269645"/>
                  </a:lnTo>
                  <a:lnTo>
                    <a:pt x="9094" y="261543"/>
                  </a:lnTo>
                  <a:lnTo>
                    <a:pt x="13303" y="255783"/>
                  </a:lnTo>
                  <a:lnTo>
                    <a:pt x="14822" y="252858"/>
                  </a:lnTo>
                  <a:lnTo>
                    <a:pt x="16510" y="246963"/>
                  </a:lnTo>
                  <a:lnTo>
                    <a:pt x="17260" y="238389"/>
                  </a:lnTo>
                  <a:lnTo>
                    <a:pt x="17460" y="233325"/>
                  </a:lnTo>
                  <a:lnTo>
                    <a:pt x="18585" y="228956"/>
                  </a:lnTo>
                  <a:lnTo>
                    <a:pt x="22481" y="221457"/>
                  </a:lnTo>
                  <a:lnTo>
                    <a:pt x="23918" y="217076"/>
                  </a:lnTo>
                  <a:lnTo>
                    <a:pt x="24875" y="212170"/>
                  </a:lnTo>
                  <a:lnTo>
                    <a:pt x="25513" y="206916"/>
                  </a:lnTo>
                  <a:lnTo>
                    <a:pt x="26931" y="201429"/>
                  </a:lnTo>
                  <a:lnTo>
                    <a:pt x="28868" y="195786"/>
                  </a:lnTo>
                  <a:lnTo>
                    <a:pt x="31152" y="190040"/>
                  </a:lnTo>
                  <a:lnTo>
                    <a:pt x="33666" y="184225"/>
                  </a:lnTo>
                  <a:lnTo>
                    <a:pt x="39107" y="172472"/>
                  </a:lnTo>
                  <a:lnTo>
                    <a:pt x="40953" y="166560"/>
                  </a:lnTo>
                  <a:lnTo>
                    <a:pt x="42185" y="160634"/>
                  </a:lnTo>
                  <a:lnTo>
                    <a:pt x="43007" y="154699"/>
                  </a:lnTo>
                  <a:lnTo>
                    <a:pt x="44547" y="147766"/>
                  </a:lnTo>
                  <a:lnTo>
                    <a:pt x="46565" y="140167"/>
                  </a:lnTo>
                  <a:lnTo>
                    <a:pt x="48902" y="132125"/>
                  </a:lnTo>
                  <a:lnTo>
                    <a:pt x="51453" y="125771"/>
                  </a:lnTo>
                  <a:lnTo>
                    <a:pt x="54146" y="120543"/>
                  </a:lnTo>
                  <a:lnTo>
                    <a:pt x="56933" y="116065"/>
                  </a:lnTo>
                  <a:lnTo>
                    <a:pt x="59784" y="111096"/>
                  </a:lnTo>
                  <a:lnTo>
                    <a:pt x="65597" y="100283"/>
                  </a:lnTo>
                  <a:lnTo>
                    <a:pt x="67544" y="94621"/>
                  </a:lnTo>
                  <a:lnTo>
                    <a:pt x="68841" y="88862"/>
                  </a:lnTo>
                  <a:lnTo>
                    <a:pt x="69707" y="83039"/>
                  </a:lnTo>
                  <a:lnTo>
                    <a:pt x="71276" y="77172"/>
                  </a:lnTo>
                  <a:lnTo>
                    <a:pt x="73314" y="71276"/>
                  </a:lnTo>
                  <a:lnTo>
                    <a:pt x="75665" y="65362"/>
                  </a:lnTo>
                  <a:lnTo>
                    <a:pt x="78225" y="59434"/>
                  </a:lnTo>
                  <a:lnTo>
                    <a:pt x="83715" y="47556"/>
                  </a:lnTo>
                  <a:lnTo>
                    <a:pt x="85576" y="42603"/>
                  </a:lnTo>
                  <a:lnTo>
                    <a:pt x="87643" y="34453"/>
                  </a:lnTo>
                  <a:lnTo>
                    <a:pt x="91208" y="27524"/>
                  </a:lnTo>
                  <a:lnTo>
                    <a:pt x="96100" y="21137"/>
                  </a:lnTo>
                  <a:lnTo>
                    <a:pt x="101581" y="14991"/>
                  </a:lnTo>
                  <a:lnTo>
                    <a:pt x="103440" y="11963"/>
                  </a:lnTo>
                  <a:lnTo>
                    <a:pt x="106055" y="3953"/>
                  </a:lnTo>
                  <a:lnTo>
                    <a:pt x="106667" y="1732"/>
                  </a:lnTo>
                  <a:lnTo>
                    <a:pt x="107823" y="1139"/>
                  </a:lnTo>
                  <a:lnTo>
                    <a:pt x="113196" y="305"/>
                  </a:lnTo>
                  <a:lnTo>
                    <a:pt x="115706" y="0"/>
                  </a:lnTo>
                  <a:lnTo>
                    <a:pt x="115973" y="4708"/>
                  </a:lnTo>
                  <a:lnTo>
                    <a:pt x="117004" y="7092"/>
                  </a:lnTo>
                  <a:lnTo>
                    <a:pt x="122201" y="15188"/>
                  </a:lnTo>
                  <a:lnTo>
                    <a:pt x="123765" y="20946"/>
                  </a:lnTo>
                  <a:lnTo>
                    <a:pt x="127105" y="29458"/>
                  </a:lnTo>
                  <a:lnTo>
                    <a:pt x="129385" y="34506"/>
                  </a:lnTo>
                  <a:lnTo>
                    <a:pt x="131919" y="42761"/>
                  </a:lnTo>
                  <a:lnTo>
                    <a:pt x="134037" y="50729"/>
                  </a:lnTo>
                  <a:lnTo>
                    <a:pt x="135991" y="55633"/>
                  </a:lnTo>
                  <a:lnTo>
                    <a:pt x="138286" y="60885"/>
                  </a:lnTo>
                  <a:lnTo>
                    <a:pt x="140808" y="67364"/>
                  </a:lnTo>
                  <a:lnTo>
                    <a:pt x="146256" y="82500"/>
                  </a:lnTo>
                  <a:lnTo>
                    <a:pt x="148105" y="89711"/>
                  </a:lnTo>
                  <a:lnTo>
                    <a:pt x="149339" y="96503"/>
                  </a:lnTo>
                  <a:lnTo>
                    <a:pt x="150161" y="103015"/>
                  </a:lnTo>
                  <a:lnTo>
                    <a:pt x="151701" y="109341"/>
                  </a:lnTo>
                  <a:lnTo>
                    <a:pt x="153721" y="115543"/>
                  </a:lnTo>
                  <a:lnTo>
                    <a:pt x="156058" y="121661"/>
                  </a:lnTo>
                  <a:lnTo>
                    <a:pt x="158609" y="127725"/>
                  </a:lnTo>
                  <a:lnTo>
                    <a:pt x="161302" y="133752"/>
                  </a:lnTo>
                  <a:lnTo>
                    <a:pt x="164089" y="139754"/>
                  </a:lnTo>
                  <a:lnTo>
                    <a:pt x="166940" y="146732"/>
                  </a:lnTo>
                  <a:lnTo>
                    <a:pt x="169832" y="154361"/>
                  </a:lnTo>
                  <a:lnTo>
                    <a:pt x="172753" y="162423"/>
                  </a:lnTo>
                  <a:lnTo>
                    <a:pt x="174700" y="169782"/>
                  </a:lnTo>
                  <a:lnTo>
                    <a:pt x="175997" y="176673"/>
                  </a:lnTo>
                  <a:lnTo>
                    <a:pt x="176863" y="183251"/>
                  </a:lnTo>
                  <a:lnTo>
                    <a:pt x="178432" y="189620"/>
                  </a:lnTo>
                  <a:lnTo>
                    <a:pt x="180470" y="195852"/>
                  </a:lnTo>
                  <a:lnTo>
                    <a:pt x="182821" y="201990"/>
                  </a:lnTo>
                  <a:lnTo>
                    <a:pt x="185381" y="208067"/>
                  </a:lnTo>
                  <a:lnTo>
                    <a:pt x="188080" y="214102"/>
                  </a:lnTo>
                  <a:lnTo>
                    <a:pt x="190871" y="220110"/>
                  </a:lnTo>
                  <a:lnTo>
                    <a:pt x="192732" y="225108"/>
                  </a:lnTo>
                  <a:lnTo>
                    <a:pt x="193972" y="229431"/>
                  </a:lnTo>
                  <a:lnTo>
                    <a:pt x="196454" y="24105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SMARTInkAnnotation214"/>
            <p:cNvSpPr/>
            <p:nvPr/>
          </p:nvSpPr>
          <p:spPr>
            <a:xfrm>
              <a:off x="5152429" y="2477387"/>
              <a:ext cx="151806" cy="22926"/>
            </a:xfrm>
            <a:custGeom>
              <a:avLst/>
              <a:gdLst/>
              <a:ahLst/>
              <a:cxnLst/>
              <a:rect l="0" t="0" r="0" b="0"/>
              <a:pathLst>
                <a:path w="151806" h="22926">
                  <a:moveTo>
                    <a:pt x="0" y="22925"/>
                  </a:moveTo>
                  <a:lnTo>
                    <a:pt x="0" y="18184"/>
                  </a:lnTo>
                  <a:lnTo>
                    <a:pt x="992" y="16788"/>
                  </a:lnTo>
                  <a:lnTo>
                    <a:pt x="2646" y="15857"/>
                  </a:lnTo>
                  <a:lnTo>
                    <a:pt x="4740" y="15237"/>
                  </a:lnTo>
                  <a:lnTo>
                    <a:pt x="8121" y="13831"/>
                  </a:lnTo>
                  <a:lnTo>
                    <a:pt x="12359" y="11901"/>
                  </a:lnTo>
                  <a:lnTo>
                    <a:pt x="17169" y="9623"/>
                  </a:lnTo>
                  <a:lnTo>
                    <a:pt x="22360" y="8104"/>
                  </a:lnTo>
                  <a:lnTo>
                    <a:pt x="27805" y="7091"/>
                  </a:lnTo>
                  <a:lnTo>
                    <a:pt x="33419" y="6416"/>
                  </a:lnTo>
                  <a:lnTo>
                    <a:pt x="40139" y="5966"/>
                  </a:lnTo>
                  <a:lnTo>
                    <a:pt x="47595" y="5666"/>
                  </a:lnTo>
                  <a:lnTo>
                    <a:pt x="55543" y="5466"/>
                  </a:lnTo>
                  <a:lnTo>
                    <a:pt x="63818" y="4340"/>
                  </a:lnTo>
                  <a:lnTo>
                    <a:pt x="72311" y="2597"/>
                  </a:lnTo>
                  <a:lnTo>
                    <a:pt x="80950" y="444"/>
                  </a:lnTo>
                  <a:lnTo>
                    <a:pt x="90677" y="0"/>
                  </a:lnTo>
                  <a:lnTo>
                    <a:pt x="101131" y="696"/>
                  </a:lnTo>
                  <a:lnTo>
                    <a:pt x="112069" y="2153"/>
                  </a:lnTo>
                  <a:lnTo>
                    <a:pt x="121345" y="3124"/>
                  </a:lnTo>
                  <a:lnTo>
                    <a:pt x="129514" y="3771"/>
                  </a:lnTo>
                  <a:lnTo>
                    <a:pt x="151805" y="506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SMARTInkAnnotation215"/>
            <p:cNvSpPr/>
            <p:nvPr/>
          </p:nvSpPr>
          <p:spPr>
            <a:xfrm>
              <a:off x="5438179" y="2527104"/>
              <a:ext cx="124890" cy="276818"/>
            </a:xfrm>
            <a:custGeom>
              <a:avLst/>
              <a:gdLst/>
              <a:ahLst/>
              <a:cxnLst/>
              <a:rect l="0" t="0" r="0" b="0"/>
              <a:pathLst>
                <a:path w="124890" h="276818">
                  <a:moveTo>
                    <a:pt x="0" y="62505"/>
                  </a:moveTo>
                  <a:lnTo>
                    <a:pt x="0" y="49202"/>
                  </a:lnTo>
                  <a:lnTo>
                    <a:pt x="992" y="46691"/>
                  </a:lnTo>
                  <a:lnTo>
                    <a:pt x="4740" y="41255"/>
                  </a:lnTo>
                  <a:lnTo>
                    <a:pt x="7068" y="35532"/>
                  </a:lnTo>
                  <a:lnTo>
                    <a:pt x="7689" y="32617"/>
                  </a:lnTo>
                  <a:lnTo>
                    <a:pt x="11024" y="26731"/>
                  </a:lnTo>
                  <a:lnTo>
                    <a:pt x="16509" y="19609"/>
                  </a:lnTo>
                  <a:lnTo>
                    <a:pt x="19906" y="15990"/>
                  </a:lnTo>
                  <a:lnTo>
                    <a:pt x="22200" y="13636"/>
                  </a:lnTo>
                  <a:lnTo>
                    <a:pt x="24722" y="12066"/>
                  </a:lnTo>
                  <a:lnTo>
                    <a:pt x="27395" y="11019"/>
                  </a:lnTo>
                  <a:lnTo>
                    <a:pt x="30170" y="10322"/>
                  </a:lnTo>
                  <a:lnTo>
                    <a:pt x="33012" y="8865"/>
                  </a:lnTo>
                  <a:lnTo>
                    <a:pt x="35898" y="6901"/>
                  </a:lnTo>
                  <a:lnTo>
                    <a:pt x="38815" y="4599"/>
                  </a:lnTo>
                  <a:lnTo>
                    <a:pt x="42744" y="3065"/>
                  </a:lnTo>
                  <a:lnTo>
                    <a:pt x="47347" y="2043"/>
                  </a:lnTo>
                  <a:lnTo>
                    <a:pt x="52401" y="1361"/>
                  </a:lnTo>
                  <a:lnTo>
                    <a:pt x="56762" y="906"/>
                  </a:lnTo>
                  <a:lnTo>
                    <a:pt x="60662" y="603"/>
                  </a:lnTo>
                  <a:lnTo>
                    <a:pt x="64254" y="401"/>
                  </a:lnTo>
                  <a:lnTo>
                    <a:pt x="73536" y="177"/>
                  </a:lnTo>
                  <a:lnTo>
                    <a:pt x="113836" y="0"/>
                  </a:lnTo>
                  <a:lnTo>
                    <a:pt x="117732" y="2644"/>
                  </a:lnTo>
                  <a:lnTo>
                    <a:pt x="120160" y="4738"/>
                  </a:lnTo>
                  <a:lnTo>
                    <a:pt x="121778" y="7127"/>
                  </a:lnTo>
                  <a:lnTo>
                    <a:pt x="123577" y="12426"/>
                  </a:lnTo>
                  <a:lnTo>
                    <a:pt x="124589" y="20988"/>
                  </a:lnTo>
                  <a:lnTo>
                    <a:pt x="124826" y="26855"/>
                  </a:lnTo>
                  <a:lnTo>
                    <a:pt x="124889" y="29808"/>
                  </a:lnTo>
                  <a:lnTo>
                    <a:pt x="122314" y="38382"/>
                  </a:lnTo>
                  <a:lnTo>
                    <a:pt x="120238" y="43446"/>
                  </a:lnTo>
                  <a:lnTo>
                    <a:pt x="117862" y="48807"/>
                  </a:lnTo>
                  <a:lnTo>
                    <a:pt x="112576" y="60055"/>
                  </a:lnTo>
                  <a:lnTo>
                    <a:pt x="109777" y="64840"/>
                  </a:lnTo>
                  <a:lnTo>
                    <a:pt x="106919" y="69023"/>
                  </a:lnTo>
                  <a:lnTo>
                    <a:pt x="104022" y="72803"/>
                  </a:lnTo>
                  <a:lnTo>
                    <a:pt x="100106" y="77308"/>
                  </a:lnTo>
                  <a:lnTo>
                    <a:pt x="95511" y="82295"/>
                  </a:lnTo>
                  <a:lnTo>
                    <a:pt x="90462" y="87605"/>
                  </a:lnTo>
                  <a:lnTo>
                    <a:pt x="86105" y="93129"/>
                  </a:lnTo>
                  <a:lnTo>
                    <a:pt x="82208" y="98796"/>
                  </a:lnTo>
                  <a:lnTo>
                    <a:pt x="78618" y="104558"/>
                  </a:lnTo>
                  <a:lnTo>
                    <a:pt x="74240" y="110384"/>
                  </a:lnTo>
                  <a:lnTo>
                    <a:pt x="69337" y="116253"/>
                  </a:lnTo>
                  <a:lnTo>
                    <a:pt x="64084" y="122149"/>
                  </a:lnTo>
                  <a:lnTo>
                    <a:pt x="52956" y="133992"/>
                  </a:lnTo>
                  <a:lnTo>
                    <a:pt x="47210" y="139929"/>
                  </a:lnTo>
                  <a:lnTo>
                    <a:pt x="42388" y="145871"/>
                  </a:lnTo>
                  <a:lnTo>
                    <a:pt x="38180" y="151816"/>
                  </a:lnTo>
                  <a:lnTo>
                    <a:pt x="34384" y="157765"/>
                  </a:lnTo>
                  <a:lnTo>
                    <a:pt x="29868" y="163715"/>
                  </a:lnTo>
                  <a:lnTo>
                    <a:pt x="24873" y="169666"/>
                  </a:lnTo>
                  <a:lnTo>
                    <a:pt x="19558" y="175617"/>
                  </a:lnTo>
                  <a:lnTo>
                    <a:pt x="16015" y="181569"/>
                  </a:lnTo>
                  <a:lnTo>
                    <a:pt x="13654" y="187521"/>
                  </a:lnTo>
                  <a:lnTo>
                    <a:pt x="12079" y="193474"/>
                  </a:lnTo>
                  <a:lnTo>
                    <a:pt x="11029" y="198435"/>
                  </a:lnTo>
                  <a:lnTo>
                    <a:pt x="9863" y="206593"/>
                  </a:lnTo>
                  <a:lnTo>
                    <a:pt x="9552" y="211149"/>
                  </a:lnTo>
                  <a:lnTo>
                    <a:pt x="9345" y="216171"/>
                  </a:lnTo>
                  <a:lnTo>
                    <a:pt x="9053" y="230075"/>
                  </a:lnTo>
                  <a:lnTo>
                    <a:pt x="9012" y="233749"/>
                  </a:lnTo>
                  <a:lnTo>
                    <a:pt x="9977" y="237191"/>
                  </a:lnTo>
                  <a:lnTo>
                    <a:pt x="13695" y="243662"/>
                  </a:lnTo>
                  <a:lnTo>
                    <a:pt x="17067" y="246776"/>
                  </a:lnTo>
                  <a:lnTo>
                    <a:pt x="21300" y="249844"/>
                  </a:lnTo>
                  <a:lnTo>
                    <a:pt x="26106" y="252882"/>
                  </a:lnTo>
                  <a:lnTo>
                    <a:pt x="31295" y="255900"/>
                  </a:lnTo>
                  <a:lnTo>
                    <a:pt x="36738" y="258903"/>
                  </a:lnTo>
                  <a:lnTo>
                    <a:pt x="42351" y="261898"/>
                  </a:lnTo>
                  <a:lnTo>
                    <a:pt x="49070" y="263895"/>
                  </a:lnTo>
                  <a:lnTo>
                    <a:pt x="56527" y="265226"/>
                  </a:lnTo>
                  <a:lnTo>
                    <a:pt x="64473" y="266113"/>
                  </a:lnTo>
                  <a:lnTo>
                    <a:pt x="71756" y="267697"/>
                  </a:lnTo>
                  <a:lnTo>
                    <a:pt x="78595" y="269745"/>
                  </a:lnTo>
                  <a:lnTo>
                    <a:pt x="85139" y="272102"/>
                  </a:lnTo>
                  <a:lnTo>
                    <a:pt x="91486" y="273674"/>
                  </a:lnTo>
                  <a:lnTo>
                    <a:pt x="97701" y="274722"/>
                  </a:lnTo>
                  <a:lnTo>
                    <a:pt x="116086" y="27681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SMARTInkAnnotation216"/>
            <p:cNvSpPr/>
            <p:nvPr/>
          </p:nvSpPr>
          <p:spPr>
            <a:xfrm>
              <a:off x="5661422" y="2375332"/>
              <a:ext cx="124969" cy="258771"/>
            </a:xfrm>
            <a:custGeom>
              <a:avLst/>
              <a:gdLst/>
              <a:ahLst/>
              <a:cxnLst/>
              <a:rect l="0" t="0" r="0" b="0"/>
              <a:pathLst>
                <a:path w="124969" h="258771">
                  <a:moveTo>
                    <a:pt x="17858" y="35683"/>
                  </a:moveTo>
                  <a:lnTo>
                    <a:pt x="17858" y="78874"/>
                  </a:lnTo>
                  <a:lnTo>
                    <a:pt x="16866" y="84320"/>
                  </a:lnTo>
                  <a:lnTo>
                    <a:pt x="15213" y="89936"/>
                  </a:lnTo>
                  <a:lnTo>
                    <a:pt x="13118" y="95664"/>
                  </a:lnTo>
                  <a:lnTo>
                    <a:pt x="10729" y="101467"/>
                  </a:lnTo>
                  <a:lnTo>
                    <a:pt x="8145" y="107320"/>
                  </a:lnTo>
                  <a:lnTo>
                    <a:pt x="5430" y="113207"/>
                  </a:lnTo>
                  <a:lnTo>
                    <a:pt x="3620" y="119116"/>
                  </a:lnTo>
                  <a:lnTo>
                    <a:pt x="2412" y="125039"/>
                  </a:lnTo>
                  <a:lnTo>
                    <a:pt x="1608" y="130972"/>
                  </a:lnTo>
                  <a:lnTo>
                    <a:pt x="1071" y="136912"/>
                  </a:lnTo>
                  <a:lnTo>
                    <a:pt x="714" y="142856"/>
                  </a:lnTo>
                  <a:lnTo>
                    <a:pt x="317" y="154753"/>
                  </a:lnTo>
                  <a:lnTo>
                    <a:pt x="62" y="178559"/>
                  </a:lnTo>
                  <a:lnTo>
                    <a:pt x="0" y="225660"/>
                  </a:lnTo>
                  <a:lnTo>
                    <a:pt x="992" y="228811"/>
                  </a:lnTo>
                  <a:lnTo>
                    <a:pt x="4740" y="234958"/>
                  </a:lnTo>
                  <a:lnTo>
                    <a:pt x="7067" y="240997"/>
                  </a:lnTo>
                  <a:lnTo>
                    <a:pt x="7688" y="243996"/>
                  </a:lnTo>
                  <a:lnTo>
                    <a:pt x="11023" y="249975"/>
                  </a:lnTo>
                  <a:lnTo>
                    <a:pt x="13302" y="252958"/>
                  </a:lnTo>
                  <a:lnTo>
                    <a:pt x="15813" y="254947"/>
                  </a:lnTo>
                  <a:lnTo>
                    <a:pt x="18479" y="256273"/>
                  </a:lnTo>
                  <a:lnTo>
                    <a:pt x="21248" y="257157"/>
                  </a:lnTo>
                  <a:lnTo>
                    <a:pt x="24087" y="257746"/>
                  </a:lnTo>
                  <a:lnTo>
                    <a:pt x="26972" y="258139"/>
                  </a:lnTo>
                  <a:lnTo>
                    <a:pt x="29887" y="258401"/>
                  </a:lnTo>
                  <a:lnTo>
                    <a:pt x="32823" y="258576"/>
                  </a:lnTo>
                  <a:lnTo>
                    <a:pt x="38730" y="258770"/>
                  </a:lnTo>
                  <a:lnTo>
                    <a:pt x="42687" y="257829"/>
                  </a:lnTo>
                  <a:lnTo>
                    <a:pt x="47309" y="256210"/>
                  </a:lnTo>
                  <a:lnTo>
                    <a:pt x="52375" y="254138"/>
                  </a:lnTo>
                  <a:lnTo>
                    <a:pt x="56745" y="252757"/>
                  </a:lnTo>
                  <a:lnTo>
                    <a:pt x="60650" y="251837"/>
                  </a:lnTo>
                  <a:lnTo>
                    <a:pt x="64245" y="251223"/>
                  </a:lnTo>
                  <a:lnTo>
                    <a:pt x="67634" y="249821"/>
                  </a:lnTo>
                  <a:lnTo>
                    <a:pt x="70886" y="247895"/>
                  </a:lnTo>
                  <a:lnTo>
                    <a:pt x="74046" y="245619"/>
                  </a:lnTo>
                  <a:lnTo>
                    <a:pt x="77145" y="243109"/>
                  </a:lnTo>
                  <a:lnTo>
                    <a:pt x="80203" y="240443"/>
                  </a:lnTo>
                  <a:lnTo>
                    <a:pt x="83234" y="237674"/>
                  </a:lnTo>
                  <a:lnTo>
                    <a:pt x="89247" y="231952"/>
                  </a:lnTo>
                  <a:lnTo>
                    <a:pt x="101193" y="220193"/>
                  </a:lnTo>
                  <a:lnTo>
                    <a:pt x="103180" y="216237"/>
                  </a:lnTo>
                  <a:lnTo>
                    <a:pt x="104505" y="211615"/>
                  </a:lnTo>
                  <a:lnTo>
                    <a:pt x="105389" y="206549"/>
                  </a:lnTo>
                  <a:lnTo>
                    <a:pt x="105977" y="202180"/>
                  </a:lnTo>
                  <a:lnTo>
                    <a:pt x="106632" y="194679"/>
                  </a:lnTo>
                  <a:lnTo>
                    <a:pt x="106923" y="188038"/>
                  </a:lnTo>
                  <a:lnTo>
                    <a:pt x="107087" y="178721"/>
                  </a:lnTo>
                  <a:lnTo>
                    <a:pt x="107110" y="175690"/>
                  </a:lnTo>
                  <a:lnTo>
                    <a:pt x="106132" y="172677"/>
                  </a:lnTo>
                  <a:lnTo>
                    <a:pt x="102401" y="166683"/>
                  </a:lnTo>
                  <a:lnTo>
                    <a:pt x="100017" y="163696"/>
                  </a:lnTo>
                  <a:lnTo>
                    <a:pt x="97435" y="160713"/>
                  </a:lnTo>
                  <a:lnTo>
                    <a:pt x="94722" y="157731"/>
                  </a:lnTo>
                  <a:lnTo>
                    <a:pt x="89062" y="151773"/>
                  </a:lnTo>
                  <a:lnTo>
                    <a:pt x="86163" y="148795"/>
                  </a:lnTo>
                  <a:lnTo>
                    <a:pt x="83239" y="146809"/>
                  </a:lnTo>
                  <a:lnTo>
                    <a:pt x="80297" y="145486"/>
                  </a:lnTo>
                  <a:lnTo>
                    <a:pt x="77343" y="144604"/>
                  </a:lnTo>
                  <a:lnTo>
                    <a:pt x="73390" y="143023"/>
                  </a:lnTo>
                  <a:lnTo>
                    <a:pt x="68770" y="140977"/>
                  </a:lnTo>
                  <a:lnTo>
                    <a:pt x="63706" y="138621"/>
                  </a:lnTo>
                  <a:lnTo>
                    <a:pt x="59338" y="137051"/>
                  </a:lnTo>
                  <a:lnTo>
                    <a:pt x="55433" y="136004"/>
                  </a:lnTo>
                  <a:lnTo>
                    <a:pt x="51838" y="135306"/>
                  </a:lnTo>
                  <a:lnTo>
                    <a:pt x="48449" y="133848"/>
                  </a:lnTo>
                  <a:lnTo>
                    <a:pt x="45197" y="131884"/>
                  </a:lnTo>
                  <a:lnTo>
                    <a:pt x="42037" y="129583"/>
                  </a:lnTo>
                  <a:lnTo>
                    <a:pt x="38939" y="128048"/>
                  </a:lnTo>
                  <a:lnTo>
                    <a:pt x="35881" y="127025"/>
                  </a:lnTo>
                  <a:lnTo>
                    <a:pt x="28584" y="125384"/>
                  </a:lnTo>
                  <a:lnTo>
                    <a:pt x="27986" y="124257"/>
                  </a:lnTo>
                  <a:lnTo>
                    <a:pt x="26946" y="117327"/>
                  </a:lnTo>
                  <a:lnTo>
                    <a:pt x="29504" y="113972"/>
                  </a:lnTo>
                  <a:lnTo>
                    <a:pt x="31575" y="111688"/>
                  </a:lnTo>
                  <a:lnTo>
                    <a:pt x="33948" y="110165"/>
                  </a:lnTo>
                  <a:lnTo>
                    <a:pt x="36522" y="109150"/>
                  </a:lnTo>
                  <a:lnTo>
                    <a:pt x="39231" y="108474"/>
                  </a:lnTo>
                  <a:lnTo>
                    <a:pt x="42029" y="107031"/>
                  </a:lnTo>
                  <a:lnTo>
                    <a:pt x="44886" y="105076"/>
                  </a:lnTo>
                  <a:lnTo>
                    <a:pt x="47783" y="102781"/>
                  </a:lnTo>
                  <a:lnTo>
                    <a:pt x="50706" y="100258"/>
                  </a:lnTo>
                  <a:lnTo>
                    <a:pt x="53648" y="97585"/>
                  </a:lnTo>
                  <a:lnTo>
                    <a:pt x="59561" y="91968"/>
                  </a:lnTo>
                  <a:lnTo>
                    <a:pt x="65498" y="86165"/>
                  </a:lnTo>
                  <a:lnTo>
                    <a:pt x="69461" y="83228"/>
                  </a:lnTo>
                  <a:lnTo>
                    <a:pt x="74089" y="80278"/>
                  </a:lnTo>
                  <a:lnTo>
                    <a:pt x="79158" y="77319"/>
                  </a:lnTo>
                  <a:lnTo>
                    <a:pt x="83529" y="74354"/>
                  </a:lnTo>
                  <a:lnTo>
                    <a:pt x="87436" y="71386"/>
                  </a:lnTo>
                  <a:lnTo>
                    <a:pt x="91032" y="68415"/>
                  </a:lnTo>
                  <a:lnTo>
                    <a:pt x="94422" y="65442"/>
                  </a:lnTo>
                  <a:lnTo>
                    <a:pt x="97674" y="62467"/>
                  </a:lnTo>
                  <a:lnTo>
                    <a:pt x="103934" y="56517"/>
                  </a:lnTo>
                  <a:lnTo>
                    <a:pt x="119029" y="41636"/>
                  </a:lnTo>
                  <a:lnTo>
                    <a:pt x="121025" y="38659"/>
                  </a:lnTo>
                  <a:lnTo>
                    <a:pt x="123241" y="32706"/>
                  </a:lnTo>
                  <a:lnTo>
                    <a:pt x="124227" y="26753"/>
                  </a:lnTo>
                  <a:lnTo>
                    <a:pt x="124859" y="19587"/>
                  </a:lnTo>
                  <a:lnTo>
                    <a:pt x="124968" y="13606"/>
                  </a:lnTo>
                  <a:lnTo>
                    <a:pt x="123992" y="12035"/>
                  </a:lnTo>
                  <a:lnTo>
                    <a:pt x="122348" y="10988"/>
                  </a:lnTo>
                  <a:lnTo>
                    <a:pt x="120260" y="10290"/>
                  </a:lnTo>
                  <a:lnTo>
                    <a:pt x="117877" y="8832"/>
                  </a:lnTo>
                  <a:lnTo>
                    <a:pt x="115295" y="6869"/>
                  </a:lnTo>
                  <a:lnTo>
                    <a:pt x="112581" y="4567"/>
                  </a:lnTo>
                  <a:lnTo>
                    <a:pt x="108789" y="3033"/>
                  </a:lnTo>
                  <a:lnTo>
                    <a:pt x="104275" y="2010"/>
                  </a:lnTo>
                  <a:lnTo>
                    <a:pt x="99282" y="1328"/>
                  </a:lnTo>
                  <a:lnTo>
                    <a:pt x="94961" y="873"/>
                  </a:lnTo>
                  <a:lnTo>
                    <a:pt x="91088" y="570"/>
                  </a:lnTo>
                  <a:lnTo>
                    <a:pt x="87515" y="368"/>
                  </a:lnTo>
                  <a:lnTo>
                    <a:pt x="78252" y="144"/>
                  </a:lnTo>
                  <a:lnTo>
                    <a:pt x="56136" y="0"/>
                  </a:lnTo>
                  <a:lnTo>
                    <a:pt x="51314" y="980"/>
                  </a:lnTo>
                  <a:lnTo>
                    <a:pt x="47108" y="2626"/>
                  </a:lnTo>
                  <a:lnTo>
                    <a:pt x="43311" y="4715"/>
                  </a:lnTo>
                  <a:lnTo>
                    <a:pt x="38795" y="6108"/>
                  </a:lnTo>
                  <a:lnTo>
                    <a:pt x="33801" y="7037"/>
                  </a:lnTo>
                  <a:lnTo>
                    <a:pt x="17858" y="889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SMARTInkAnnotation217"/>
            <p:cNvSpPr/>
            <p:nvPr/>
          </p:nvSpPr>
          <p:spPr>
            <a:xfrm>
              <a:off x="5733237" y="2696877"/>
              <a:ext cx="115698" cy="98004"/>
            </a:xfrm>
            <a:custGeom>
              <a:avLst/>
              <a:gdLst/>
              <a:ahLst/>
              <a:cxnLst/>
              <a:rect l="0" t="0" r="0" b="0"/>
              <a:pathLst>
                <a:path w="115698" h="98004">
                  <a:moveTo>
                    <a:pt x="26411" y="26677"/>
                  </a:moveTo>
                  <a:lnTo>
                    <a:pt x="26411" y="31418"/>
                  </a:lnTo>
                  <a:lnTo>
                    <a:pt x="25418" y="32814"/>
                  </a:lnTo>
                  <a:lnTo>
                    <a:pt x="23765" y="33745"/>
                  </a:lnTo>
                  <a:lnTo>
                    <a:pt x="18722" y="35239"/>
                  </a:lnTo>
                  <a:lnTo>
                    <a:pt x="15386" y="38089"/>
                  </a:lnTo>
                  <a:lnTo>
                    <a:pt x="9901" y="43263"/>
                  </a:lnTo>
                  <a:lnTo>
                    <a:pt x="9451" y="44680"/>
                  </a:lnTo>
                  <a:lnTo>
                    <a:pt x="9152" y="46616"/>
                  </a:lnTo>
                  <a:lnTo>
                    <a:pt x="8952" y="48900"/>
                  </a:lnTo>
                  <a:lnTo>
                    <a:pt x="7826" y="51414"/>
                  </a:lnTo>
                  <a:lnTo>
                    <a:pt x="6083" y="54082"/>
                  </a:lnTo>
                  <a:lnTo>
                    <a:pt x="898" y="60754"/>
                  </a:lnTo>
                  <a:lnTo>
                    <a:pt x="473" y="62293"/>
                  </a:lnTo>
                  <a:lnTo>
                    <a:pt x="189" y="64312"/>
                  </a:lnTo>
                  <a:lnTo>
                    <a:pt x="0" y="66650"/>
                  </a:lnTo>
                  <a:lnTo>
                    <a:pt x="866" y="68208"/>
                  </a:lnTo>
                  <a:lnTo>
                    <a:pt x="2436" y="69247"/>
                  </a:lnTo>
                  <a:lnTo>
                    <a:pt x="4474" y="69940"/>
                  </a:lnTo>
                  <a:lnTo>
                    <a:pt x="5833" y="71394"/>
                  </a:lnTo>
                  <a:lnTo>
                    <a:pt x="6740" y="73356"/>
                  </a:lnTo>
                  <a:lnTo>
                    <a:pt x="8193" y="78892"/>
                  </a:lnTo>
                  <a:lnTo>
                    <a:pt x="9305" y="80339"/>
                  </a:lnTo>
                  <a:lnTo>
                    <a:pt x="11038" y="82295"/>
                  </a:lnTo>
                  <a:lnTo>
                    <a:pt x="16208" y="87824"/>
                  </a:lnTo>
                  <a:lnTo>
                    <a:pt x="17625" y="88278"/>
                  </a:lnTo>
                  <a:lnTo>
                    <a:pt x="19561" y="88580"/>
                  </a:lnTo>
                  <a:lnTo>
                    <a:pt x="21845" y="88782"/>
                  </a:lnTo>
                  <a:lnTo>
                    <a:pt x="24358" y="89908"/>
                  </a:lnTo>
                  <a:lnTo>
                    <a:pt x="27027" y="91652"/>
                  </a:lnTo>
                  <a:lnTo>
                    <a:pt x="29798" y="93806"/>
                  </a:lnTo>
                  <a:lnTo>
                    <a:pt x="32637" y="95242"/>
                  </a:lnTo>
                  <a:lnTo>
                    <a:pt x="35523" y="96200"/>
                  </a:lnTo>
                  <a:lnTo>
                    <a:pt x="38439" y="96838"/>
                  </a:lnTo>
                  <a:lnTo>
                    <a:pt x="41375" y="97264"/>
                  </a:lnTo>
                  <a:lnTo>
                    <a:pt x="44324" y="97547"/>
                  </a:lnTo>
                  <a:lnTo>
                    <a:pt x="47283" y="97736"/>
                  </a:lnTo>
                  <a:lnTo>
                    <a:pt x="50247" y="97862"/>
                  </a:lnTo>
                  <a:lnTo>
                    <a:pt x="56187" y="98003"/>
                  </a:lnTo>
                  <a:lnTo>
                    <a:pt x="59160" y="97048"/>
                  </a:lnTo>
                  <a:lnTo>
                    <a:pt x="62134" y="95419"/>
                  </a:lnTo>
                  <a:lnTo>
                    <a:pt x="65109" y="93341"/>
                  </a:lnTo>
                  <a:lnTo>
                    <a:pt x="68085" y="91956"/>
                  </a:lnTo>
                  <a:lnTo>
                    <a:pt x="71061" y="91032"/>
                  </a:lnTo>
                  <a:lnTo>
                    <a:pt x="74036" y="90416"/>
                  </a:lnTo>
                  <a:lnTo>
                    <a:pt x="77013" y="90006"/>
                  </a:lnTo>
                  <a:lnTo>
                    <a:pt x="79989" y="89732"/>
                  </a:lnTo>
                  <a:lnTo>
                    <a:pt x="82966" y="89550"/>
                  </a:lnTo>
                  <a:lnTo>
                    <a:pt x="84950" y="88436"/>
                  </a:lnTo>
                  <a:lnTo>
                    <a:pt x="86273" y="86701"/>
                  </a:lnTo>
                  <a:lnTo>
                    <a:pt x="87155" y="84553"/>
                  </a:lnTo>
                  <a:lnTo>
                    <a:pt x="88734" y="83120"/>
                  </a:lnTo>
                  <a:lnTo>
                    <a:pt x="90780" y="82165"/>
                  </a:lnTo>
                  <a:lnTo>
                    <a:pt x="93137" y="81529"/>
                  </a:lnTo>
                  <a:lnTo>
                    <a:pt x="95699" y="80112"/>
                  </a:lnTo>
                  <a:lnTo>
                    <a:pt x="98400" y="78175"/>
                  </a:lnTo>
                  <a:lnTo>
                    <a:pt x="101192" y="75892"/>
                  </a:lnTo>
                  <a:lnTo>
                    <a:pt x="103054" y="73378"/>
                  </a:lnTo>
                  <a:lnTo>
                    <a:pt x="104295" y="70709"/>
                  </a:lnTo>
                  <a:lnTo>
                    <a:pt x="106287" y="64038"/>
                  </a:lnTo>
                  <a:lnTo>
                    <a:pt x="107444" y="62498"/>
                  </a:lnTo>
                  <a:lnTo>
                    <a:pt x="109206" y="60480"/>
                  </a:lnTo>
                  <a:lnTo>
                    <a:pt x="111373" y="58142"/>
                  </a:lnTo>
                  <a:lnTo>
                    <a:pt x="112817" y="55591"/>
                  </a:lnTo>
                  <a:lnTo>
                    <a:pt x="113781" y="52898"/>
                  </a:lnTo>
                  <a:lnTo>
                    <a:pt x="115327" y="46188"/>
                  </a:lnTo>
                  <a:lnTo>
                    <a:pt x="115454" y="44645"/>
                  </a:lnTo>
                  <a:lnTo>
                    <a:pt x="115538" y="42625"/>
                  </a:lnTo>
                  <a:lnTo>
                    <a:pt x="115674" y="36993"/>
                  </a:lnTo>
                  <a:lnTo>
                    <a:pt x="115697" y="31277"/>
                  </a:lnTo>
                  <a:lnTo>
                    <a:pt x="114708" y="28751"/>
                  </a:lnTo>
                  <a:lnTo>
                    <a:pt x="113057" y="26076"/>
                  </a:lnTo>
                  <a:lnTo>
                    <a:pt x="108018" y="19393"/>
                  </a:lnTo>
                  <a:lnTo>
                    <a:pt x="106612" y="17852"/>
                  </a:lnTo>
                  <a:lnTo>
                    <a:pt x="99198" y="10204"/>
                  </a:lnTo>
                  <a:lnTo>
                    <a:pt x="97756" y="9742"/>
                  </a:lnTo>
                  <a:lnTo>
                    <a:pt x="95802" y="9434"/>
                  </a:lnTo>
                  <a:lnTo>
                    <a:pt x="93508" y="9228"/>
                  </a:lnTo>
                  <a:lnTo>
                    <a:pt x="90985" y="8099"/>
                  </a:lnTo>
                  <a:lnTo>
                    <a:pt x="88312" y="6354"/>
                  </a:lnTo>
                  <a:lnTo>
                    <a:pt x="81633" y="1165"/>
                  </a:lnTo>
                  <a:lnTo>
                    <a:pt x="78074" y="456"/>
                  </a:lnTo>
                  <a:lnTo>
                    <a:pt x="75735" y="266"/>
                  </a:lnTo>
                  <a:lnTo>
                    <a:pt x="73185" y="140"/>
                  </a:lnTo>
                  <a:lnTo>
                    <a:pt x="67704" y="0"/>
                  </a:lnTo>
                  <a:lnTo>
                    <a:pt x="64854" y="955"/>
                  </a:lnTo>
                  <a:lnTo>
                    <a:pt x="61961" y="2584"/>
                  </a:lnTo>
                  <a:lnTo>
                    <a:pt x="59040" y="4662"/>
                  </a:lnTo>
                  <a:lnTo>
                    <a:pt x="56101" y="6047"/>
                  </a:lnTo>
                  <a:lnTo>
                    <a:pt x="53150" y="6971"/>
                  </a:lnTo>
                  <a:lnTo>
                    <a:pt x="50190" y="7586"/>
                  </a:lnTo>
                  <a:lnTo>
                    <a:pt x="47224" y="7997"/>
                  </a:lnTo>
                  <a:lnTo>
                    <a:pt x="44254" y="8270"/>
                  </a:lnTo>
                  <a:lnTo>
                    <a:pt x="35340" y="881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SMARTInkAnnotation218"/>
            <p:cNvSpPr/>
            <p:nvPr/>
          </p:nvSpPr>
          <p:spPr>
            <a:xfrm>
              <a:off x="4563071" y="2366490"/>
              <a:ext cx="187523" cy="240979"/>
            </a:xfrm>
            <a:custGeom>
              <a:avLst/>
              <a:gdLst/>
              <a:ahLst/>
              <a:cxnLst/>
              <a:rect l="0" t="0" r="0" b="0"/>
              <a:pathLst>
                <a:path w="187523" h="240979">
                  <a:moveTo>
                    <a:pt x="8929" y="240978"/>
                  </a:moveTo>
                  <a:lnTo>
                    <a:pt x="8929" y="236238"/>
                  </a:lnTo>
                  <a:lnTo>
                    <a:pt x="7936" y="235833"/>
                  </a:lnTo>
                  <a:lnTo>
                    <a:pt x="6283" y="236556"/>
                  </a:lnTo>
                  <a:lnTo>
                    <a:pt x="4188" y="238030"/>
                  </a:lnTo>
                  <a:lnTo>
                    <a:pt x="2792" y="238021"/>
                  </a:lnTo>
                  <a:lnTo>
                    <a:pt x="1861" y="237022"/>
                  </a:lnTo>
                  <a:lnTo>
                    <a:pt x="367" y="233031"/>
                  </a:lnTo>
                  <a:lnTo>
                    <a:pt x="108" y="227599"/>
                  </a:lnTo>
                  <a:lnTo>
                    <a:pt x="0" y="184521"/>
                  </a:lnTo>
                  <a:lnTo>
                    <a:pt x="991" y="179528"/>
                  </a:lnTo>
                  <a:lnTo>
                    <a:pt x="2645" y="173222"/>
                  </a:lnTo>
                  <a:lnTo>
                    <a:pt x="4740" y="166042"/>
                  </a:lnTo>
                  <a:lnTo>
                    <a:pt x="6136" y="160263"/>
                  </a:lnTo>
                  <a:lnTo>
                    <a:pt x="7067" y="155418"/>
                  </a:lnTo>
                  <a:lnTo>
                    <a:pt x="7687" y="151196"/>
                  </a:lnTo>
                  <a:lnTo>
                    <a:pt x="9093" y="146397"/>
                  </a:lnTo>
                  <a:lnTo>
                    <a:pt x="11023" y="141213"/>
                  </a:lnTo>
                  <a:lnTo>
                    <a:pt x="13301" y="135773"/>
                  </a:lnTo>
                  <a:lnTo>
                    <a:pt x="15813" y="131154"/>
                  </a:lnTo>
                  <a:lnTo>
                    <a:pt x="18479" y="127082"/>
                  </a:lnTo>
                  <a:lnTo>
                    <a:pt x="21248" y="123376"/>
                  </a:lnTo>
                  <a:lnTo>
                    <a:pt x="24087" y="118921"/>
                  </a:lnTo>
                  <a:lnTo>
                    <a:pt x="26972" y="113966"/>
                  </a:lnTo>
                  <a:lnTo>
                    <a:pt x="29887" y="108678"/>
                  </a:lnTo>
                  <a:lnTo>
                    <a:pt x="31831" y="103169"/>
                  </a:lnTo>
                  <a:lnTo>
                    <a:pt x="33126" y="97511"/>
                  </a:lnTo>
                  <a:lnTo>
                    <a:pt x="33990" y="91756"/>
                  </a:lnTo>
                  <a:lnTo>
                    <a:pt x="35558" y="85934"/>
                  </a:lnTo>
                  <a:lnTo>
                    <a:pt x="37595" y="80068"/>
                  </a:lnTo>
                  <a:lnTo>
                    <a:pt x="39946" y="74174"/>
                  </a:lnTo>
                  <a:lnTo>
                    <a:pt x="42505" y="69252"/>
                  </a:lnTo>
                  <a:lnTo>
                    <a:pt x="45203" y="64978"/>
                  </a:lnTo>
                  <a:lnTo>
                    <a:pt x="50848" y="57584"/>
                  </a:lnTo>
                  <a:lnTo>
                    <a:pt x="56663" y="50991"/>
                  </a:lnTo>
                  <a:lnTo>
                    <a:pt x="59603" y="46851"/>
                  </a:lnTo>
                  <a:lnTo>
                    <a:pt x="62555" y="42107"/>
                  </a:lnTo>
                  <a:lnTo>
                    <a:pt x="65516" y="36960"/>
                  </a:lnTo>
                  <a:lnTo>
                    <a:pt x="68481" y="32536"/>
                  </a:lnTo>
                  <a:lnTo>
                    <a:pt x="71451" y="28595"/>
                  </a:lnTo>
                  <a:lnTo>
                    <a:pt x="74423" y="24975"/>
                  </a:lnTo>
                  <a:lnTo>
                    <a:pt x="77396" y="21570"/>
                  </a:lnTo>
                  <a:lnTo>
                    <a:pt x="80371" y="18308"/>
                  </a:lnTo>
                  <a:lnTo>
                    <a:pt x="87533" y="10683"/>
                  </a:lnTo>
                  <a:lnTo>
                    <a:pt x="93514" y="4622"/>
                  </a:lnTo>
                  <a:lnTo>
                    <a:pt x="96076" y="3040"/>
                  </a:lnTo>
                  <a:lnTo>
                    <a:pt x="101570" y="1283"/>
                  </a:lnTo>
                  <a:lnTo>
                    <a:pt x="105501" y="293"/>
                  </a:lnTo>
                  <a:lnTo>
                    <a:pt x="109065" y="62"/>
                  </a:lnTo>
                  <a:lnTo>
                    <a:pt x="111405" y="0"/>
                  </a:lnTo>
                  <a:lnTo>
                    <a:pt x="113957" y="951"/>
                  </a:lnTo>
                  <a:lnTo>
                    <a:pt x="119438" y="4654"/>
                  </a:lnTo>
                  <a:lnTo>
                    <a:pt x="121298" y="7030"/>
                  </a:lnTo>
                  <a:lnTo>
                    <a:pt x="122536" y="9607"/>
                  </a:lnTo>
                  <a:lnTo>
                    <a:pt x="123363" y="12316"/>
                  </a:lnTo>
                  <a:lnTo>
                    <a:pt x="126926" y="17973"/>
                  </a:lnTo>
                  <a:lnTo>
                    <a:pt x="129266" y="20871"/>
                  </a:lnTo>
                  <a:lnTo>
                    <a:pt x="130825" y="23794"/>
                  </a:lnTo>
                  <a:lnTo>
                    <a:pt x="134012" y="33642"/>
                  </a:lnTo>
                  <a:lnTo>
                    <a:pt x="135974" y="38262"/>
                  </a:lnTo>
                  <a:lnTo>
                    <a:pt x="140800" y="48687"/>
                  </a:lnTo>
                  <a:lnTo>
                    <a:pt x="146251" y="59934"/>
                  </a:lnTo>
                  <a:lnTo>
                    <a:pt x="148102" y="65712"/>
                  </a:lnTo>
                  <a:lnTo>
                    <a:pt x="149335" y="71549"/>
                  </a:lnTo>
                  <a:lnTo>
                    <a:pt x="150158" y="77423"/>
                  </a:lnTo>
                  <a:lnTo>
                    <a:pt x="150707" y="83325"/>
                  </a:lnTo>
                  <a:lnTo>
                    <a:pt x="151073" y="89243"/>
                  </a:lnTo>
                  <a:lnTo>
                    <a:pt x="151316" y="95173"/>
                  </a:lnTo>
                  <a:lnTo>
                    <a:pt x="152471" y="101111"/>
                  </a:lnTo>
                  <a:lnTo>
                    <a:pt x="154232" y="107054"/>
                  </a:lnTo>
                  <a:lnTo>
                    <a:pt x="156400" y="113000"/>
                  </a:lnTo>
                  <a:lnTo>
                    <a:pt x="157844" y="118948"/>
                  </a:lnTo>
                  <a:lnTo>
                    <a:pt x="158807" y="124898"/>
                  </a:lnTo>
                  <a:lnTo>
                    <a:pt x="159449" y="130849"/>
                  </a:lnTo>
                  <a:lnTo>
                    <a:pt x="160869" y="136801"/>
                  </a:lnTo>
                  <a:lnTo>
                    <a:pt x="162808" y="142753"/>
                  </a:lnTo>
                  <a:lnTo>
                    <a:pt x="165093" y="148706"/>
                  </a:lnTo>
                  <a:lnTo>
                    <a:pt x="166616" y="154659"/>
                  </a:lnTo>
                  <a:lnTo>
                    <a:pt x="167632" y="160612"/>
                  </a:lnTo>
                  <a:lnTo>
                    <a:pt x="168309" y="166565"/>
                  </a:lnTo>
                  <a:lnTo>
                    <a:pt x="169752" y="172517"/>
                  </a:lnTo>
                  <a:lnTo>
                    <a:pt x="171707" y="178471"/>
                  </a:lnTo>
                  <a:lnTo>
                    <a:pt x="174002" y="184424"/>
                  </a:lnTo>
                  <a:lnTo>
                    <a:pt x="175532" y="189385"/>
                  </a:lnTo>
                  <a:lnTo>
                    <a:pt x="176552" y="193684"/>
                  </a:lnTo>
                  <a:lnTo>
                    <a:pt x="177233" y="197542"/>
                  </a:lnTo>
                  <a:lnTo>
                    <a:pt x="180634" y="204476"/>
                  </a:lnTo>
                  <a:lnTo>
                    <a:pt x="182930" y="207713"/>
                  </a:lnTo>
                  <a:lnTo>
                    <a:pt x="185481" y="213957"/>
                  </a:lnTo>
                  <a:lnTo>
                    <a:pt x="187522" y="22311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SMARTInkAnnotation219"/>
            <p:cNvSpPr/>
            <p:nvPr/>
          </p:nvSpPr>
          <p:spPr>
            <a:xfrm>
              <a:off x="4580929" y="2500312"/>
              <a:ext cx="169665" cy="26790"/>
            </a:xfrm>
            <a:custGeom>
              <a:avLst/>
              <a:gdLst/>
              <a:ahLst/>
              <a:cxnLst/>
              <a:rect l="0" t="0" r="0" b="0"/>
              <a:pathLst>
                <a:path w="169665" h="26790">
                  <a:moveTo>
                    <a:pt x="0" y="26789"/>
                  </a:moveTo>
                  <a:lnTo>
                    <a:pt x="4740" y="26789"/>
                  </a:lnTo>
                  <a:lnTo>
                    <a:pt x="8121" y="25797"/>
                  </a:lnTo>
                  <a:lnTo>
                    <a:pt x="12359" y="24143"/>
                  </a:lnTo>
                  <a:lnTo>
                    <a:pt x="17169" y="22048"/>
                  </a:lnTo>
                  <a:lnTo>
                    <a:pt x="23352" y="19660"/>
                  </a:lnTo>
                  <a:lnTo>
                    <a:pt x="38160" y="14360"/>
                  </a:lnTo>
                  <a:lnTo>
                    <a:pt x="47269" y="12550"/>
                  </a:lnTo>
                  <a:lnTo>
                    <a:pt x="57309" y="11343"/>
                  </a:lnTo>
                  <a:lnTo>
                    <a:pt x="67972" y="10539"/>
                  </a:lnTo>
                  <a:lnTo>
                    <a:pt x="78057" y="9010"/>
                  </a:lnTo>
                  <a:lnTo>
                    <a:pt x="87756" y="6999"/>
                  </a:lnTo>
                  <a:lnTo>
                    <a:pt x="97200" y="4666"/>
                  </a:lnTo>
                  <a:lnTo>
                    <a:pt x="107464" y="3111"/>
                  </a:lnTo>
                  <a:lnTo>
                    <a:pt x="118275" y="2074"/>
                  </a:lnTo>
                  <a:lnTo>
                    <a:pt x="138887" y="922"/>
                  </a:lnTo>
                  <a:lnTo>
                    <a:pt x="169664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SMARTInkAnnotation220"/>
            <p:cNvSpPr/>
            <p:nvPr/>
          </p:nvSpPr>
          <p:spPr>
            <a:xfrm>
              <a:off x="4822031" y="2607468"/>
              <a:ext cx="111930" cy="205384"/>
            </a:xfrm>
            <a:custGeom>
              <a:avLst/>
              <a:gdLst/>
              <a:ahLst/>
              <a:cxnLst/>
              <a:rect l="0" t="0" r="0" b="0"/>
              <a:pathLst>
                <a:path w="111930" h="205384">
                  <a:moveTo>
                    <a:pt x="0" y="0"/>
                  </a:moveTo>
                  <a:lnTo>
                    <a:pt x="46397" y="0"/>
                  </a:lnTo>
                  <a:lnTo>
                    <a:pt x="50775" y="992"/>
                  </a:lnTo>
                  <a:lnTo>
                    <a:pt x="55678" y="2646"/>
                  </a:lnTo>
                  <a:lnTo>
                    <a:pt x="60931" y="4741"/>
                  </a:lnTo>
                  <a:lnTo>
                    <a:pt x="65425" y="7129"/>
                  </a:lnTo>
                  <a:lnTo>
                    <a:pt x="69414" y="9714"/>
                  </a:lnTo>
                  <a:lnTo>
                    <a:pt x="73065" y="12429"/>
                  </a:lnTo>
                  <a:lnTo>
                    <a:pt x="76490" y="14239"/>
                  </a:lnTo>
                  <a:lnTo>
                    <a:pt x="79767" y="15446"/>
                  </a:lnTo>
                  <a:lnTo>
                    <a:pt x="82944" y="16250"/>
                  </a:lnTo>
                  <a:lnTo>
                    <a:pt x="85061" y="17779"/>
                  </a:lnTo>
                  <a:lnTo>
                    <a:pt x="86473" y="19790"/>
                  </a:lnTo>
                  <a:lnTo>
                    <a:pt x="88042" y="24671"/>
                  </a:lnTo>
                  <a:lnTo>
                    <a:pt x="88739" y="30147"/>
                  </a:lnTo>
                  <a:lnTo>
                    <a:pt x="87932" y="32996"/>
                  </a:lnTo>
                  <a:lnTo>
                    <a:pt x="86403" y="35889"/>
                  </a:lnTo>
                  <a:lnTo>
                    <a:pt x="84391" y="38808"/>
                  </a:lnTo>
                  <a:lnTo>
                    <a:pt x="82155" y="44699"/>
                  </a:lnTo>
                  <a:lnTo>
                    <a:pt x="81559" y="47659"/>
                  </a:lnTo>
                  <a:lnTo>
                    <a:pt x="78251" y="53593"/>
                  </a:lnTo>
                  <a:lnTo>
                    <a:pt x="75980" y="56565"/>
                  </a:lnTo>
                  <a:lnTo>
                    <a:pt x="73474" y="59538"/>
                  </a:lnTo>
                  <a:lnTo>
                    <a:pt x="70810" y="62513"/>
                  </a:lnTo>
                  <a:lnTo>
                    <a:pt x="68043" y="65487"/>
                  </a:lnTo>
                  <a:lnTo>
                    <a:pt x="64214" y="68463"/>
                  </a:lnTo>
                  <a:lnTo>
                    <a:pt x="59676" y="71439"/>
                  </a:lnTo>
                  <a:lnTo>
                    <a:pt x="54667" y="74415"/>
                  </a:lnTo>
                  <a:lnTo>
                    <a:pt x="50335" y="77391"/>
                  </a:lnTo>
                  <a:lnTo>
                    <a:pt x="46455" y="80368"/>
                  </a:lnTo>
                  <a:lnTo>
                    <a:pt x="42876" y="83344"/>
                  </a:lnTo>
                  <a:lnTo>
                    <a:pt x="39498" y="86321"/>
                  </a:lnTo>
                  <a:lnTo>
                    <a:pt x="33098" y="92274"/>
                  </a:lnTo>
                  <a:lnTo>
                    <a:pt x="30995" y="95250"/>
                  </a:lnTo>
                  <a:lnTo>
                    <a:pt x="28659" y="101203"/>
                  </a:lnTo>
                  <a:lnTo>
                    <a:pt x="27343" y="105392"/>
                  </a:lnTo>
                  <a:lnTo>
                    <a:pt x="26953" y="111374"/>
                  </a:lnTo>
                  <a:lnTo>
                    <a:pt x="26837" y="114690"/>
                  </a:lnTo>
                  <a:lnTo>
                    <a:pt x="29456" y="118111"/>
                  </a:lnTo>
                  <a:lnTo>
                    <a:pt x="31544" y="120413"/>
                  </a:lnTo>
                  <a:lnTo>
                    <a:pt x="36509" y="125616"/>
                  </a:lnTo>
                  <a:lnTo>
                    <a:pt x="39222" y="128393"/>
                  </a:lnTo>
                  <a:lnTo>
                    <a:pt x="43015" y="131236"/>
                  </a:lnTo>
                  <a:lnTo>
                    <a:pt x="47528" y="134123"/>
                  </a:lnTo>
                  <a:lnTo>
                    <a:pt x="52522" y="137041"/>
                  </a:lnTo>
                  <a:lnTo>
                    <a:pt x="56842" y="139978"/>
                  </a:lnTo>
                  <a:lnTo>
                    <a:pt x="60715" y="142928"/>
                  </a:lnTo>
                  <a:lnTo>
                    <a:pt x="64289" y="145887"/>
                  </a:lnTo>
                  <a:lnTo>
                    <a:pt x="68656" y="147859"/>
                  </a:lnTo>
                  <a:lnTo>
                    <a:pt x="73551" y="149175"/>
                  </a:lnTo>
                  <a:lnTo>
                    <a:pt x="78800" y="150052"/>
                  </a:lnTo>
                  <a:lnTo>
                    <a:pt x="83291" y="151628"/>
                  </a:lnTo>
                  <a:lnTo>
                    <a:pt x="87277" y="153671"/>
                  </a:lnTo>
                  <a:lnTo>
                    <a:pt x="90926" y="156026"/>
                  </a:lnTo>
                  <a:lnTo>
                    <a:pt x="94352" y="157595"/>
                  </a:lnTo>
                  <a:lnTo>
                    <a:pt x="97628" y="158642"/>
                  </a:lnTo>
                  <a:lnTo>
                    <a:pt x="100804" y="159339"/>
                  </a:lnTo>
                  <a:lnTo>
                    <a:pt x="102921" y="160797"/>
                  </a:lnTo>
                  <a:lnTo>
                    <a:pt x="104333" y="162760"/>
                  </a:lnTo>
                  <a:lnTo>
                    <a:pt x="105274" y="165062"/>
                  </a:lnTo>
                  <a:lnTo>
                    <a:pt x="106893" y="167588"/>
                  </a:lnTo>
                  <a:lnTo>
                    <a:pt x="108965" y="170265"/>
                  </a:lnTo>
                  <a:lnTo>
                    <a:pt x="111339" y="173041"/>
                  </a:lnTo>
                  <a:lnTo>
                    <a:pt x="111929" y="174892"/>
                  </a:lnTo>
                  <a:lnTo>
                    <a:pt x="111330" y="176126"/>
                  </a:lnTo>
                  <a:lnTo>
                    <a:pt x="109939" y="176949"/>
                  </a:lnTo>
                  <a:lnTo>
                    <a:pt x="109011" y="178489"/>
                  </a:lnTo>
                  <a:lnTo>
                    <a:pt x="107980" y="182847"/>
                  </a:lnTo>
                  <a:lnTo>
                    <a:pt x="104877" y="188091"/>
                  </a:lnTo>
                  <a:lnTo>
                    <a:pt x="102660" y="190879"/>
                  </a:lnTo>
                  <a:lnTo>
                    <a:pt x="100190" y="192737"/>
                  </a:lnTo>
                  <a:lnTo>
                    <a:pt x="97551" y="193976"/>
                  </a:lnTo>
                  <a:lnTo>
                    <a:pt x="94799" y="194801"/>
                  </a:lnTo>
                  <a:lnTo>
                    <a:pt x="91973" y="196344"/>
                  </a:lnTo>
                  <a:lnTo>
                    <a:pt x="89097" y="198365"/>
                  </a:lnTo>
                  <a:lnTo>
                    <a:pt x="86186" y="200704"/>
                  </a:lnTo>
                  <a:lnTo>
                    <a:pt x="83254" y="202264"/>
                  </a:lnTo>
                  <a:lnTo>
                    <a:pt x="80308" y="203304"/>
                  </a:lnTo>
                  <a:lnTo>
                    <a:pt x="77350" y="203997"/>
                  </a:lnTo>
                  <a:lnTo>
                    <a:pt x="73395" y="204459"/>
                  </a:lnTo>
                  <a:lnTo>
                    <a:pt x="68774" y="204767"/>
                  </a:lnTo>
                  <a:lnTo>
                    <a:pt x="59340" y="205109"/>
                  </a:lnTo>
                  <a:lnTo>
                    <a:pt x="48450" y="205302"/>
                  </a:lnTo>
                  <a:lnTo>
                    <a:pt x="26789" y="20538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SMARTInkAnnotation221"/>
            <p:cNvSpPr/>
            <p:nvPr/>
          </p:nvSpPr>
          <p:spPr>
            <a:xfrm>
              <a:off x="4866689" y="2277106"/>
              <a:ext cx="151237" cy="249572"/>
            </a:xfrm>
            <a:custGeom>
              <a:avLst/>
              <a:gdLst/>
              <a:ahLst/>
              <a:cxnLst/>
              <a:rect l="0" t="0" r="0" b="0"/>
              <a:pathLst>
                <a:path w="151237" h="249572">
                  <a:moveTo>
                    <a:pt x="26779" y="8894"/>
                  </a:moveTo>
                  <a:lnTo>
                    <a:pt x="22039" y="13634"/>
                  </a:lnTo>
                  <a:lnTo>
                    <a:pt x="20642" y="16023"/>
                  </a:lnTo>
                  <a:lnTo>
                    <a:pt x="19091" y="21322"/>
                  </a:lnTo>
                  <a:lnTo>
                    <a:pt x="18401" y="26985"/>
                  </a:lnTo>
                  <a:lnTo>
                    <a:pt x="18095" y="33801"/>
                  </a:lnTo>
                  <a:lnTo>
                    <a:pt x="17958" y="43445"/>
                  </a:lnTo>
                  <a:lnTo>
                    <a:pt x="16930" y="47803"/>
                  </a:lnTo>
                  <a:lnTo>
                    <a:pt x="13141" y="55291"/>
                  </a:lnTo>
                  <a:lnTo>
                    <a:pt x="11734" y="59669"/>
                  </a:lnTo>
                  <a:lnTo>
                    <a:pt x="10796" y="64572"/>
                  </a:lnTo>
                  <a:lnTo>
                    <a:pt x="10171" y="69825"/>
                  </a:lnTo>
                  <a:lnTo>
                    <a:pt x="9754" y="76304"/>
                  </a:lnTo>
                  <a:lnTo>
                    <a:pt x="9476" y="83599"/>
                  </a:lnTo>
                  <a:lnTo>
                    <a:pt x="9029" y="107214"/>
                  </a:lnTo>
                  <a:lnTo>
                    <a:pt x="8001" y="112144"/>
                  </a:lnTo>
                  <a:lnTo>
                    <a:pt x="6322" y="117415"/>
                  </a:lnTo>
                  <a:lnTo>
                    <a:pt x="4212" y="122913"/>
                  </a:lnTo>
                  <a:lnTo>
                    <a:pt x="2805" y="129555"/>
                  </a:lnTo>
                  <a:lnTo>
                    <a:pt x="1866" y="136959"/>
                  </a:lnTo>
                  <a:lnTo>
                    <a:pt x="1241" y="144872"/>
                  </a:lnTo>
                  <a:lnTo>
                    <a:pt x="824" y="152132"/>
                  </a:lnTo>
                  <a:lnTo>
                    <a:pt x="360" y="165490"/>
                  </a:lnTo>
                  <a:lnTo>
                    <a:pt x="99" y="179426"/>
                  </a:lnTo>
                  <a:lnTo>
                    <a:pt x="0" y="206897"/>
                  </a:lnTo>
                  <a:lnTo>
                    <a:pt x="988" y="211341"/>
                  </a:lnTo>
                  <a:lnTo>
                    <a:pt x="2640" y="216288"/>
                  </a:lnTo>
                  <a:lnTo>
                    <a:pt x="4734" y="221570"/>
                  </a:lnTo>
                  <a:lnTo>
                    <a:pt x="6129" y="226085"/>
                  </a:lnTo>
                  <a:lnTo>
                    <a:pt x="7679" y="233746"/>
                  </a:lnTo>
                  <a:lnTo>
                    <a:pt x="9085" y="236185"/>
                  </a:lnTo>
                  <a:lnTo>
                    <a:pt x="11014" y="237812"/>
                  </a:lnTo>
                  <a:lnTo>
                    <a:pt x="13292" y="238896"/>
                  </a:lnTo>
                  <a:lnTo>
                    <a:pt x="15804" y="240612"/>
                  </a:lnTo>
                  <a:lnTo>
                    <a:pt x="18470" y="242747"/>
                  </a:lnTo>
                  <a:lnTo>
                    <a:pt x="21240" y="245163"/>
                  </a:lnTo>
                  <a:lnTo>
                    <a:pt x="25070" y="246774"/>
                  </a:lnTo>
                  <a:lnTo>
                    <a:pt x="29609" y="247848"/>
                  </a:lnTo>
                  <a:lnTo>
                    <a:pt x="34619" y="248564"/>
                  </a:lnTo>
                  <a:lnTo>
                    <a:pt x="38951" y="249041"/>
                  </a:lnTo>
                  <a:lnTo>
                    <a:pt x="42831" y="249359"/>
                  </a:lnTo>
                  <a:lnTo>
                    <a:pt x="46410" y="249571"/>
                  </a:lnTo>
                  <a:lnTo>
                    <a:pt x="50780" y="248720"/>
                  </a:lnTo>
                  <a:lnTo>
                    <a:pt x="55678" y="247161"/>
                  </a:lnTo>
                  <a:lnTo>
                    <a:pt x="60928" y="245129"/>
                  </a:lnTo>
                  <a:lnTo>
                    <a:pt x="65420" y="243775"/>
                  </a:lnTo>
                  <a:lnTo>
                    <a:pt x="69406" y="242871"/>
                  </a:lnTo>
                  <a:lnTo>
                    <a:pt x="73057" y="242269"/>
                  </a:lnTo>
                  <a:lnTo>
                    <a:pt x="77475" y="240876"/>
                  </a:lnTo>
                  <a:lnTo>
                    <a:pt x="82405" y="238955"/>
                  </a:lnTo>
                  <a:lnTo>
                    <a:pt x="87675" y="236682"/>
                  </a:lnTo>
                  <a:lnTo>
                    <a:pt x="92181" y="234174"/>
                  </a:lnTo>
                  <a:lnTo>
                    <a:pt x="96178" y="231510"/>
                  </a:lnTo>
                  <a:lnTo>
                    <a:pt x="99834" y="228742"/>
                  </a:lnTo>
                  <a:lnTo>
                    <a:pt x="103264" y="225905"/>
                  </a:lnTo>
                  <a:lnTo>
                    <a:pt x="106543" y="223021"/>
                  </a:lnTo>
                  <a:lnTo>
                    <a:pt x="112831" y="217170"/>
                  </a:lnTo>
                  <a:lnTo>
                    <a:pt x="124953" y="205330"/>
                  </a:lnTo>
                  <a:lnTo>
                    <a:pt x="127947" y="202359"/>
                  </a:lnTo>
                  <a:lnTo>
                    <a:pt x="129943" y="199386"/>
                  </a:lnTo>
                  <a:lnTo>
                    <a:pt x="132161" y="193437"/>
                  </a:lnTo>
                  <a:lnTo>
                    <a:pt x="133410" y="189250"/>
                  </a:lnTo>
                  <a:lnTo>
                    <a:pt x="133780" y="183269"/>
                  </a:lnTo>
                  <a:lnTo>
                    <a:pt x="132839" y="180706"/>
                  </a:lnTo>
                  <a:lnTo>
                    <a:pt x="129149" y="175213"/>
                  </a:lnTo>
                  <a:lnTo>
                    <a:pt x="126775" y="173351"/>
                  </a:lnTo>
                  <a:lnTo>
                    <a:pt x="124202" y="172110"/>
                  </a:lnTo>
                  <a:lnTo>
                    <a:pt x="121493" y="171283"/>
                  </a:lnTo>
                  <a:lnTo>
                    <a:pt x="117703" y="169739"/>
                  </a:lnTo>
                  <a:lnTo>
                    <a:pt x="113192" y="167718"/>
                  </a:lnTo>
                  <a:lnTo>
                    <a:pt x="108200" y="165378"/>
                  </a:lnTo>
                  <a:lnTo>
                    <a:pt x="102888" y="163818"/>
                  </a:lnTo>
                  <a:lnTo>
                    <a:pt x="97362" y="162778"/>
                  </a:lnTo>
                  <a:lnTo>
                    <a:pt x="91694" y="162085"/>
                  </a:lnTo>
                  <a:lnTo>
                    <a:pt x="86922" y="161622"/>
                  </a:lnTo>
                  <a:lnTo>
                    <a:pt x="82750" y="161314"/>
                  </a:lnTo>
                  <a:lnTo>
                    <a:pt x="78976" y="161109"/>
                  </a:lnTo>
                  <a:lnTo>
                    <a:pt x="69491" y="160881"/>
                  </a:lnTo>
                  <a:lnTo>
                    <a:pt x="64183" y="160820"/>
                  </a:lnTo>
                  <a:lnTo>
                    <a:pt x="59653" y="159787"/>
                  </a:lnTo>
                  <a:lnTo>
                    <a:pt x="55640" y="158106"/>
                  </a:lnTo>
                  <a:lnTo>
                    <a:pt x="51973" y="155994"/>
                  </a:lnTo>
                  <a:lnTo>
                    <a:pt x="49528" y="153593"/>
                  </a:lnTo>
                  <a:lnTo>
                    <a:pt x="47899" y="151000"/>
                  </a:lnTo>
                  <a:lnTo>
                    <a:pt x="46812" y="148280"/>
                  </a:lnTo>
                  <a:lnTo>
                    <a:pt x="45095" y="146466"/>
                  </a:lnTo>
                  <a:lnTo>
                    <a:pt x="42958" y="145257"/>
                  </a:lnTo>
                  <a:lnTo>
                    <a:pt x="40542" y="144451"/>
                  </a:lnTo>
                  <a:lnTo>
                    <a:pt x="38931" y="142921"/>
                  </a:lnTo>
                  <a:lnTo>
                    <a:pt x="37857" y="140909"/>
                  </a:lnTo>
                  <a:lnTo>
                    <a:pt x="37141" y="138576"/>
                  </a:lnTo>
                  <a:lnTo>
                    <a:pt x="37655" y="136028"/>
                  </a:lnTo>
                  <a:lnTo>
                    <a:pt x="40873" y="130551"/>
                  </a:lnTo>
                  <a:lnTo>
                    <a:pt x="42965" y="124810"/>
                  </a:lnTo>
                  <a:lnTo>
                    <a:pt x="43523" y="121890"/>
                  </a:lnTo>
                  <a:lnTo>
                    <a:pt x="46788" y="116000"/>
                  </a:lnTo>
                  <a:lnTo>
                    <a:pt x="49048" y="113040"/>
                  </a:lnTo>
                  <a:lnTo>
                    <a:pt x="52539" y="110074"/>
                  </a:lnTo>
                  <a:lnTo>
                    <a:pt x="56851" y="107105"/>
                  </a:lnTo>
                  <a:lnTo>
                    <a:pt x="61710" y="104133"/>
                  </a:lnTo>
                  <a:lnTo>
                    <a:pt x="66933" y="100168"/>
                  </a:lnTo>
                  <a:lnTo>
                    <a:pt x="72400" y="95540"/>
                  </a:lnTo>
                  <a:lnTo>
                    <a:pt x="78029" y="90470"/>
                  </a:lnTo>
                  <a:lnTo>
                    <a:pt x="83766" y="86098"/>
                  </a:lnTo>
                  <a:lnTo>
                    <a:pt x="89575" y="82192"/>
                  </a:lnTo>
                  <a:lnTo>
                    <a:pt x="95432" y="78595"/>
                  </a:lnTo>
                  <a:lnTo>
                    <a:pt x="100329" y="74213"/>
                  </a:lnTo>
                  <a:lnTo>
                    <a:pt x="104586" y="69307"/>
                  </a:lnTo>
                  <a:lnTo>
                    <a:pt x="108416" y="64052"/>
                  </a:lnTo>
                  <a:lnTo>
                    <a:pt x="112953" y="59556"/>
                  </a:lnTo>
                  <a:lnTo>
                    <a:pt x="117963" y="55567"/>
                  </a:lnTo>
                  <a:lnTo>
                    <a:pt x="123287" y="51915"/>
                  </a:lnTo>
                  <a:lnTo>
                    <a:pt x="127829" y="48489"/>
                  </a:lnTo>
                  <a:lnTo>
                    <a:pt x="131849" y="45212"/>
                  </a:lnTo>
                  <a:lnTo>
                    <a:pt x="135521" y="42036"/>
                  </a:lnTo>
                  <a:lnTo>
                    <a:pt x="138961" y="38926"/>
                  </a:lnTo>
                  <a:lnTo>
                    <a:pt x="145429" y="32824"/>
                  </a:lnTo>
                  <a:lnTo>
                    <a:pt x="147551" y="29809"/>
                  </a:lnTo>
                  <a:lnTo>
                    <a:pt x="149909" y="23811"/>
                  </a:lnTo>
                  <a:lnTo>
                    <a:pt x="150957" y="17838"/>
                  </a:lnTo>
                  <a:lnTo>
                    <a:pt x="151236" y="14857"/>
                  </a:lnTo>
                  <a:lnTo>
                    <a:pt x="150430" y="12869"/>
                  </a:lnTo>
                  <a:lnTo>
                    <a:pt x="148900" y="11544"/>
                  </a:lnTo>
                  <a:lnTo>
                    <a:pt x="146889" y="10660"/>
                  </a:lnTo>
                  <a:lnTo>
                    <a:pt x="145548" y="9079"/>
                  </a:lnTo>
                  <a:lnTo>
                    <a:pt x="144653" y="7033"/>
                  </a:lnTo>
                  <a:lnTo>
                    <a:pt x="144057" y="4676"/>
                  </a:lnTo>
                  <a:lnTo>
                    <a:pt x="142668" y="3106"/>
                  </a:lnTo>
                  <a:lnTo>
                    <a:pt x="140749" y="2058"/>
                  </a:lnTo>
                  <a:lnTo>
                    <a:pt x="138477" y="1360"/>
                  </a:lnTo>
                  <a:lnTo>
                    <a:pt x="134979" y="895"/>
                  </a:lnTo>
                  <a:lnTo>
                    <a:pt x="130662" y="585"/>
                  </a:lnTo>
                  <a:lnTo>
                    <a:pt x="125801" y="378"/>
                  </a:lnTo>
                  <a:lnTo>
                    <a:pt x="115106" y="148"/>
                  </a:lnTo>
                  <a:lnTo>
                    <a:pt x="92072" y="0"/>
                  </a:lnTo>
                  <a:lnTo>
                    <a:pt x="87175" y="980"/>
                  </a:lnTo>
                  <a:lnTo>
                    <a:pt x="82918" y="2625"/>
                  </a:lnTo>
                  <a:lnTo>
                    <a:pt x="79088" y="4715"/>
                  </a:lnTo>
                  <a:lnTo>
                    <a:pt x="75542" y="6108"/>
                  </a:lnTo>
                  <a:lnTo>
                    <a:pt x="72186" y="7036"/>
                  </a:lnTo>
                  <a:lnTo>
                    <a:pt x="62498" y="889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SMARTInkAnnotation222"/>
            <p:cNvSpPr/>
            <p:nvPr/>
          </p:nvSpPr>
          <p:spPr>
            <a:xfrm>
              <a:off x="4991695" y="2553890"/>
              <a:ext cx="71427" cy="80365"/>
            </a:xfrm>
            <a:custGeom>
              <a:avLst/>
              <a:gdLst/>
              <a:ahLst/>
              <a:cxnLst/>
              <a:rect l="0" t="0" r="0" b="0"/>
              <a:pathLst>
                <a:path w="71427" h="80365">
                  <a:moveTo>
                    <a:pt x="0" y="26789"/>
                  </a:moveTo>
                  <a:lnTo>
                    <a:pt x="0" y="65498"/>
                  </a:lnTo>
                  <a:lnTo>
                    <a:pt x="992" y="67478"/>
                  </a:lnTo>
                  <a:lnTo>
                    <a:pt x="2645" y="68798"/>
                  </a:lnTo>
                  <a:lnTo>
                    <a:pt x="4740" y="69678"/>
                  </a:lnTo>
                  <a:lnTo>
                    <a:pt x="6137" y="71257"/>
                  </a:lnTo>
                  <a:lnTo>
                    <a:pt x="7068" y="73301"/>
                  </a:lnTo>
                  <a:lnTo>
                    <a:pt x="7688" y="75657"/>
                  </a:lnTo>
                  <a:lnTo>
                    <a:pt x="9094" y="77227"/>
                  </a:lnTo>
                  <a:lnTo>
                    <a:pt x="11024" y="78274"/>
                  </a:lnTo>
                  <a:lnTo>
                    <a:pt x="16509" y="79954"/>
                  </a:lnTo>
                  <a:lnTo>
                    <a:pt x="17951" y="80092"/>
                  </a:lnTo>
                  <a:lnTo>
                    <a:pt x="19905" y="80183"/>
                  </a:lnTo>
                  <a:lnTo>
                    <a:pt x="24722" y="80286"/>
                  </a:lnTo>
                  <a:lnTo>
                    <a:pt x="39972" y="80364"/>
                  </a:lnTo>
                  <a:lnTo>
                    <a:pt x="42523" y="79373"/>
                  </a:lnTo>
                  <a:lnTo>
                    <a:pt x="45216" y="77720"/>
                  </a:lnTo>
                  <a:lnTo>
                    <a:pt x="51926" y="72678"/>
                  </a:lnTo>
                  <a:lnTo>
                    <a:pt x="53469" y="71273"/>
                  </a:lnTo>
                  <a:lnTo>
                    <a:pt x="57829" y="67065"/>
                  </a:lnTo>
                  <a:lnTo>
                    <a:pt x="59388" y="64554"/>
                  </a:lnTo>
                  <a:lnTo>
                    <a:pt x="60428" y="61887"/>
                  </a:lnTo>
                  <a:lnTo>
                    <a:pt x="61122" y="59118"/>
                  </a:lnTo>
                  <a:lnTo>
                    <a:pt x="62575" y="56279"/>
                  </a:lnTo>
                  <a:lnTo>
                    <a:pt x="64537" y="53394"/>
                  </a:lnTo>
                  <a:lnTo>
                    <a:pt x="66837" y="50479"/>
                  </a:lnTo>
                  <a:lnTo>
                    <a:pt x="68371" y="47544"/>
                  </a:lnTo>
                  <a:lnTo>
                    <a:pt x="69393" y="44594"/>
                  </a:lnTo>
                  <a:lnTo>
                    <a:pt x="71033" y="37472"/>
                  </a:lnTo>
                  <a:lnTo>
                    <a:pt x="71168" y="35896"/>
                  </a:lnTo>
                  <a:lnTo>
                    <a:pt x="71258" y="33852"/>
                  </a:lnTo>
                  <a:lnTo>
                    <a:pt x="71358" y="28936"/>
                  </a:lnTo>
                  <a:lnTo>
                    <a:pt x="71426" y="14774"/>
                  </a:lnTo>
                  <a:lnTo>
                    <a:pt x="70438" y="12826"/>
                  </a:lnTo>
                  <a:lnTo>
                    <a:pt x="68787" y="11527"/>
                  </a:lnTo>
                  <a:lnTo>
                    <a:pt x="66694" y="10661"/>
                  </a:lnTo>
                  <a:lnTo>
                    <a:pt x="65298" y="9092"/>
                  </a:lnTo>
                  <a:lnTo>
                    <a:pt x="64368" y="7054"/>
                  </a:lnTo>
                  <a:lnTo>
                    <a:pt x="63748" y="4702"/>
                  </a:lnTo>
                  <a:lnTo>
                    <a:pt x="62342" y="3135"/>
                  </a:lnTo>
                  <a:lnTo>
                    <a:pt x="60412" y="2090"/>
                  </a:lnTo>
                  <a:lnTo>
                    <a:pt x="58134" y="1393"/>
                  </a:lnTo>
                  <a:lnTo>
                    <a:pt x="55624" y="929"/>
                  </a:lnTo>
                  <a:lnTo>
                    <a:pt x="52957" y="619"/>
                  </a:lnTo>
                  <a:lnTo>
                    <a:pt x="46290" y="122"/>
                  </a:lnTo>
                  <a:lnTo>
                    <a:pt x="42732" y="54"/>
                  </a:lnTo>
                  <a:lnTo>
                    <a:pt x="35719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SMARTInkAnnotation223"/>
            <p:cNvSpPr/>
            <p:nvPr/>
          </p:nvSpPr>
          <p:spPr>
            <a:xfrm>
              <a:off x="7590281" y="3232546"/>
              <a:ext cx="221419" cy="205261"/>
            </a:xfrm>
            <a:custGeom>
              <a:avLst/>
              <a:gdLst/>
              <a:ahLst/>
              <a:cxnLst/>
              <a:rect l="0" t="0" r="0" b="0"/>
              <a:pathLst>
                <a:path w="221419" h="205261">
                  <a:moveTo>
                    <a:pt x="62461" y="26789"/>
                  </a:moveTo>
                  <a:lnTo>
                    <a:pt x="57721" y="26789"/>
                  </a:lnTo>
                  <a:lnTo>
                    <a:pt x="55332" y="27782"/>
                  </a:lnTo>
                  <a:lnTo>
                    <a:pt x="50033" y="31530"/>
                  </a:lnTo>
                  <a:lnTo>
                    <a:pt x="46238" y="32926"/>
                  </a:lnTo>
                  <a:lnTo>
                    <a:pt x="41723" y="33857"/>
                  </a:lnTo>
                  <a:lnTo>
                    <a:pt x="36730" y="34478"/>
                  </a:lnTo>
                  <a:lnTo>
                    <a:pt x="32408" y="36876"/>
                  </a:lnTo>
                  <a:lnTo>
                    <a:pt x="28536" y="40459"/>
                  </a:lnTo>
                  <a:lnTo>
                    <a:pt x="24961" y="44832"/>
                  </a:lnTo>
                  <a:lnTo>
                    <a:pt x="21586" y="48740"/>
                  </a:lnTo>
                  <a:lnTo>
                    <a:pt x="18344" y="52337"/>
                  </a:lnTo>
                  <a:lnTo>
                    <a:pt x="12096" y="58980"/>
                  </a:lnTo>
                  <a:lnTo>
                    <a:pt x="6011" y="65239"/>
                  </a:lnTo>
                  <a:lnTo>
                    <a:pt x="3992" y="69290"/>
                  </a:lnTo>
                  <a:lnTo>
                    <a:pt x="2646" y="73975"/>
                  </a:lnTo>
                  <a:lnTo>
                    <a:pt x="1749" y="79082"/>
                  </a:lnTo>
                  <a:lnTo>
                    <a:pt x="1150" y="83479"/>
                  </a:lnTo>
                  <a:lnTo>
                    <a:pt x="751" y="87403"/>
                  </a:lnTo>
                  <a:lnTo>
                    <a:pt x="485" y="91011"/>
                  </a:lnTo>
                  <a:lnTo>
                    <a:pt x="308" y="95401"/>
                  </a:lnTo>
                  <a:lnTo>
                    <a:pt x="58" y="110068"/>
                  </a:lnTo>
                  <a:lnTo>
                    <a:pt x="0" y="117711"/>
                  </a:lnTo>
                  <a:lnTo>
                    <a:pt x="977" y="121138"/>
                  </a:lnTo>
                  <a:lnTo>
                    <a:pt x="2620" y="124415"/>
                  </a:lnTo>
                  <a:lnTo>
                    <a:pt x="4708" y="127592"/>
                  </a:lnTo>
                  <a:lnTo>
                    <a:pt x="7091" y="131694"/>
                  </a:lnTo>
                  <a:lnTo>
                    <a:pt x="9673" y="136413"/>
                  </a:lnTo>
                  <a:lnTo>
                    <a:pt x="12387" y="141544"/>
                  </a:lnTo>
                  <a:lnTo>
                    <a:pt x="15188" y="145957"/>
                  </a:lnTo>
                  <a:lnTo>
                    <a:pt x="18046" y="149890"/>
                  </a:lnTo>
                  <a:lnTo>
                    <a:pt x="20945" y="153505"/>
                  </a:lnTo>
                  <a:lnTo>
                    <a:pt x="24862" y="156907"/>
                  </a:lnTo>
                  <a:lnTo>
                    <a:pt x="29457" y="160167"/>
                  </a:lnTo>
                  <a:lnTo>
                    <a:pt x="34505" y="163333"/>
                  </a:lnTo>
                  <a:lnTo>
                    <a:pt x="39855" y="166436"/>
                  </a:lnTo>
                  <a:lnTo>
                    <a:pt x="51090" y="172529"/>
                  </a:lnTo>
                  <a:lnTo>
                    <a:pt x="68573" y="181538"/>
                  </a:lnTo>
                  <a:lnTo>
                    <a:pt x="73481" y="184525"/>
                  </a:lnTo>
                  <a:lnTo>
                    <a:pt x="77745" y="187509"/>
                  </a:lnTo>
                  <a:lnTo>
                    <a:pt x="81580" y="190491"/>
                  </a:lnTo>
                  <a:lnTo>
                    <a:pt x="87113" y="192478"/>
                  </a:lnTo>
                  <a:lnTo>
                    <a:pt x="93779" y="193803"/>
                  </a:lnTo>
                  <a:lnTo>
                    <a:pt x="101199" y="194687"/>
                  </a:lnTo>
                  <a:lnTo>
                    <a:pt x="108131" y="196268"/>
                  </a:lnTo>
                  <a:lnTo>
                    <a:pt x="114735" y="198314"/>
                  </a:lnTo>
                  <a:lnTo>
                    <a:pt x="121122" y="200671"/>
                  </a:lnTo>
                  <a:lnTo>
                    <a:pt x="127366" y="202241"/>
                  </a:lnTo>
                  <a:lnTo>
                    <a:pt x="133512" y="203288"/>
                  </a:lnTo>
                  <a:lnTo>
                    <a:pt x="139594" y="203987"/>
                  </a:lnTo>
                  <a:lnTo>
                    <a:pt x="145632" y="204452"/>
                  </a:lnTo>
                  <a:lnTo>
                    <a:pt x="151644" y="204762"/>
                  </a:lnTo>
                  <a:lnTo>
                    <a:pt x="163613" y="205108"/>
                  </a:lnTo>
                  <a:lnTo>
                    <a:pt x="175548" y="205260"/>
                  </a:lnTo>
                  <a:lnTo>
                    <a:pt x="180516" y="204309"/>
                  </a:lnTo>
                  <a:lnTo>
                    <a:pt x="184821" y="202683"/>
                  </a:lnTo>
                  <a:lnTo>
                    <a:pt x="188683" y="200606"/>
                  </a:lnTo>
                  <a:lnTo>
                    <a:pt x="192250" y="199222"/>
                  </a:lnTo>
                  <a:lnTo>
                    <a:pt x="198858" y="197684"/>
                  </a:lnTo>
                  <a:lnTo>
                    <a:pt x="205103" y="194355"/>
                  </a:lnTo>
                  <a:lnTo>
                    <a:pt x="211186" y="189567"/>
                  </a:lnTo>
                  <a:lnTo>
                    <a:pt x="217196" y="184133"/>
                  </a:lnTo>
                  <a:lnTo>
                    <a:pt x="219196" y="181294"/>
                  </a:lnTo>
                  <a:lnTo>
                    <a:pt x="221418" y="175494"/>
                  </a:lnTo>
                  <a:lnTo>
                    <a:pt x="221018" y="171567"/>
                  </a:lnTo>
                  <a:lnTo>
                    <a:pt x="219759" y="166964"/>
                  </a:lnTo>
                  <a:lnTo>
                    <a:pt x="217929" y="161911"/>
                  </a:lnTo>
                  <a:lnTo>
                    <a:pt x="216707" y="156558"/>
                  </a:lnTo>
                  <a:lnTo>
                    <a:pt x="215894" y="151005"/>
                  </a:lnTo>
                  <a:lnTo>
                    <a:pt x="215351" y="145318"/>
                  </a:lnTo>
                  <a:lnTo>
                    <a:pt x="213997" y="139543"/>
                  </a:lnTo>
                  <a:lnTo>
                    <a:pt x="212102" y="133708"/>
                  </a:lnTo>
                  <a:lnTo>
                    <a:pt x="209847" y="127834"/>
                  </a:lnTo>
                  <a:lnTo>
                    <a:pt x="206359" y="121934"/>
                  </a:lnTo>
                  <a:lnTo>
                    <a:pt x="202048" y="116016"/>
                  </a:lnTo>
                  <a:lnTo>
                    <a:pt x="197191" y="110086"/>
                  </a:lnTo>
                  <a:lnTo>
                    <a:pt x="191969" y="105141"/>
                  </a:lnTo>
                  <a:lnTo>
                    <a:pt x="186503" y="100852"/>
                  </a:lnTo>
                  <a:lnTo>
                    <a:pt x="180874" y="97000"/>
                  </a:lnTo>
                  <a:lnTo>
                    <a:pt x="176130" y="92448"/>
                  </a:lnTo>
                  <a:lnTo>
                    <a:pt x="171974" y="87429"/>
                  </a:lnTo>
                  <a:lnTo>
                    <a:pt x="168212" y="82099"/>
                  </a:lnTo>
                  <a:lnTo>
                    <a:pt x="162727" y="76561"/>
                  </a:lnTo>
                  <a:lnTo>
                    <a:pt x="156094" y="70884"/>
                  </a:lnTo>
                  <a:lnTo>
                    <a:pt x="148697" y="65116"/>
                  </a:lnTo>
                  <a:lnTo>
                    <a:pt x="142771" y="59286"/>
                  </a:lnTo>
                  <a:lnTo>
                    <a:pt x="137829" y="53415"/>
                  </a:lnTo>
                  <a:lnTo>
                    <a:pt x="133542" y="47516"/>
                  </a:lnTo>
                  <a:lnTo>
                    <a:pt x="128700" y="42592"/>
                  </a:lnTo>
                  <a:lnTo>
                    <a:pt x="123488" y="38316"/>
                  </a:lnTo>
                  <a:lnTo>
                    <a:pt x="118029" y="34474"/>
                  </a:lnTo>
                  <a:lnTo>
                    <a:pt x="112404" y="30921"/>
                  </a:lnTo>
                  <a:lnTo>
                    <a:pt x="106671" y="27559"/>
                  </a:lnTo>
                  <a:lnTo>
                    <a:pt x="100863" y="24326"/>
                  </a:lnTo>
                  <a:lnTo>
                    <a:pt x="96001" y="21178"/>
                  </a:lnTo>
                  <a:lnTo>
                    <a:pt x="91766" y="18088"/>
                  </a:lnTo>
                  <a:lnTo>
                    <a:pt x="87951" y="15035"/>
                  </a:lnTo>
                  <a:lnTo>
                    <a:pt x="83422" y="13000"/>
                  </a:lnTo>
                  <a:lnTo>
                    <a:pt x="78420" y="11643"/>
                  </a:lnTo>
                  <a:lnTo>
                    <a:pt x="73100" y="10739"/>
                  </a:lnTo>
                  <a:lnTo>
                    <a:pt x="68562" y="9144"/>
                  </a:lnTo>
                  <a:lnTo>
                    <a:pt x="64544" y="7088"/>
                  </a:lnTo>
                  <a:lnTo>
                    <a:pt x="55707" y="1400"/>
                  </a:lnTo>
                  <a:lnTo>
                    <a:pt x="51852" y="623"/>
                  </a:lnTo>
                  <a:lnTo>
                    <a:pt x="44618" y="2"/>
                  </a:lnTo>
                  <a:lnTo>
                    <a:pt x="44602" y="0"/>
                  </a:lnTo>
                  <a:lnTo>
                    <a:pt x="53522" y="0"/>
                  </a:lnTo>
                  <a:lnTo>
                    <a:pt x="44604" y="0"/>
                  </a:lnTo>
                  <a:lnTo>
                    <a:pt x="53532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SMARTInkAnnotation224"/>
            <p:cNvSpPr/>
            <p:nvPr/>
          </p:nvSpPr>
          <p:spPr>
            <a:xfrm>
              <a:off x="6429954" y="3250406"/>
              <a:ext cx="320890" cy="26790"/>
            </a:xfrm>
            <a:custGeom>
              <a:avLst/>
              <a:gdLst/>
              <a:ahLst/>
              <a:cxnLst/>
              <a:rect l="0" t="0" r="0" b="0"/>
              <a:pathLst>
                <a:path w="320890" h="26790">
                  <a:moveTo>
                    <a:pt x="320889" y="17859"/>
                  </a:moveTo>
                  <a:lnTo>
                    <a:pt x="320889" y="8962"/>
                  </a:lnTo>
                  <a:lnTo>
                    <a:pt x="311970" y="8929"/>
                  </a:lnTo>
                  <a:lnTo>
                    <a:pt x="311960" y="109"/>
                  </a:lnTo>
                  <a:lnTo>
                    <a:pt x="320780" y="1"/>
                  </a:lnTo>
                  <a:lnTo>
                    <a:pt x="312067" y="0"/>
                  </a:lnTo>
                  <a:lnTo>
                    <a:pt x="307251" y="4741"/>
                  </a:lnTo>
                  <a:lnTo>
                    <a:pt x="304852" y="6137"/>
                  </a:lnTo>
                  <a:lnTo>
                    <a:pt x="302260" y="7068"/>
                  </a:lnTo>
                  <a:lnTo>
                    <a:pt x="299540" y="7688"/>
                  </a:lnTo>
                  <a:lnTo>
                    <a:pt x="293872" y="8378"/>
                  </a:lnTo>
                  <a:lnTo>
                    <a:pt x="285103" y="8766"/>
                  </a:lnTo>
                  <a:lnTo>
                    <a:pt x="282149" y="8820"/>
                  </a:lnTo>
                  <a:lnTo>
                    <a:pt x="279187" y="9849"/>
                  </a:lnTo>
                  <a:lnTo>
                    <a:pt x="276221" y="11527"/>
                  </a:lnTo>
                  <a:lnTo>
                    <a:pt x="273250" y="13638"/>
                  </a:lnTo>
                  <a:lnTo>
                    <a:pt x="269286" y="15045"/>
                  </a:lnTo>
                  <a:lnTo>
                    <a:pt x="264659" y="15983"/>
                  </a:lnTo>
                  <a:lnTo>
                    <a:pt x="259591" y="16608"/>
                  </a:lnTo>
                  <a:lnTo>
                    <a:pt x="254226" y="17025"/>
                  </a:lnTo>
                  <a:lnTo>
                    <a:pt x="248666" y="17303"/>
                  </a:lnTo>
                  <a:lnTo>
                    <a:pt x="242974" y="17489"/>
                  </a:lnTo>
                  <a:lnTo>
                    <a:pt x="213445" y="17786"/>
                  </a:lnTo>
                  <a:lnTo>
                    <a:pt x="0" y="17859"/>
                  </a:lnTo>
                  <a:lnTo>
                    <a:pt x="799" y="18851"/>
                  </a:lnTo>
                  <a:lnTo>
                    <a:pt x="2323" y="20505"/>
                  </a:lnTo>
                  <a:lnTo>
                    <a:pt x="8350" y="2678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SMARTInkAnnotation225"/>
            <p:cNvSpPr/>
            <p:nvPr/>
          </p:nvSpPr>
          <p:spPr>
            <a:xfrm>
              <a:off x="5250656" y="3116460"/>
              <a:ext cx="330290" cy="26791"/>
            </a:xfrm>
            <a:custGeom>
              <a:avLst/>
              <a:gdLst/>
              <a:ahLst/>
              <a:cxnLst/>
              <a:rect l="0" t="0" r="0" b="0"/>
              <a:pathLst>
                <a:path w="330290" h="26791">
                  <a:moveTo>
                    <a:pt x="321469" y="26790"/>
                  </a:moveTo>
                  <a:lnTo>
                    <a:pt x="330289" y="26790"/>
                  </a:lnTo>
                  <a:lnTo>
                    <a:pt x="325626" y="26790"/>
                  </a:lnTo>
                  <a:lnTo>
                    <a:pt x="323247" y="25797"/>
                  </a:lnTo>
                  <a:lnTo>
                    <a:pt x="320670" y="24144"/>
                  </a:lnTo>
                  <a:lnTo>
                    <a:pt x="317959" y="22049"/>
                  </a:lnTo>
                  <a:lnTo>
                    <a:pt x="314168" y="20652"/>
                  </a:lnTo>
                  <a:lnTo>
                    <a:pt x="309656" y="19722"/>
                  </a:lnTo>
                  <a:lnTo>
                    <a:pt x="304663" y="19101"/>
                  </a:lnTo>
                  <a:lnTo>
                    <a:pt x="299351" y="18687"/>
                  </a:lnTo>
                  <a:lnTo>
                    <a:pt x="293825" y="18411"/>
                  </a:lnTo>
                  <a:lnTo>
                    <a:pt x="288157" y="18227"/>
                  </a:lnTo>
                  <a:lnTo>
                    <a:pt x="281402" y="17113"/>
                  </a:lnTo>
                  <a:lnTo>
                    <a:pt x="273921" y="15377"/>
                  </a:lnTo>
                  <a:lnTo>
                    <a:pt x="246526" y="8195"/>
                  </a:lnTo>
                  <a:lnTo>
                    <a:pt x="235788" y="5463"/>
                  </a:lnTo>
                  <a:lnTo>
                    <a:pt x="224660" y="3642"/>
                  </a:lnTo>
                  <a:lnTo>
                    <a:pt x="213274" y="2428"/>
                  </a:lnTo>
                  <a:lnTo>
                    <a:pt x="201714" y="1619"/>
                  </a:lnTo>
                  <a:lnTo>
                    <a:pt x="190039" y="1080"/>
                  </a:lnTo>
                  <a:lnTo>
                    <a:pt x="166482" y="480"/>
                  </a:lnTo>
                  <a:lnTo>
                    <a:pt x="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SMARTInkAnnotation226"/>
            <p:cNvSpPr/>
            <p:nvPr/>
          </p:nvSpPr>
          <p:spPr>
            <a:xfrm>
              <a:off x="4697015" y="3053953"/>
              <a:ext cx="142876" cy="26790"/>
            </a:xfrm>
            <a:custGeom>
              <a:avLst/>
              <a:gdLst/>
              <a:ahLst/>
              <a:cxnLst/>
              <a:rect l="0" t="0" r="0" b="0"/>
              <a:pathLst>
                <a:path w="142876" h="26790">
                  <a:moveTo>
                    <a:pt x="142875" y="0"/>
                  </a:moveTo>
                  <a:lnTo>
                    <a:pt x="134313" y="8562"/>
                  </a:lnTo>
                  <a:lnTo>
                    <a:pt x="131463" y="8766"/>
                  </a:lnTo>
                  <a:lnTo>
                    <a:pt x="126889" y="8856"/>
                  </a:lnTo>
                  <a:lnTo>
                    <a:pt x="112964" y="8920"/>
                  </a:lnTo>
                  <a:lnTo>
                    <a:pt x="109044" y="9915"/>
                  </a:lnTo>
                  <a:lnTo>
                    <a:pt x="104446" y="11571"/>
                  </a:lnTo>
                  <a:lnTo>
                    <a:pt x="99396" y="13667"/>
                  </a:lnTo>
                  <a:lnTo>
                    <a:pt x="95038" y="15064"/>
                  </a:lnTo>
                  <a:lnTo>
                    <a:pt x="91140" y="15996"/>
                  </a:lnTo>
                  <a:lnTo>
                    <a:pt x="87549" y="16617"/>
                  </a:lnTo>
                  <a:lnTo>
                    <a:pt x="83171" y="17031"/>
                  </a:lnTo>
                  <a:lnTo>
                    <a:pt x="78268" y="17307"/>
                  </a:lnTo>
                  <a:lnTo>
                    <a:pt x="68520" y="17614"/>
                  </a:lnTo>
                  <a:lnTo>
                    <a:pt x="56462" y="17786"/>
                  </a:lnTo>
                  <a:lnTo>
                    <a:pt x="19743" y="17858"/>
                  </a:lnTo>
                  <a:lnTo>
                    <a:pt x="18123" y="18851"/>
                  </a:lnTo>
                  <a:lnTo>
                    <a:pt x="16051" y="20504"/>
                  </a:lnTo>
                  <a:lnTo>
                    <a:pt x="10336" y="25547"/>
                  </a:lnTo>
                  <a:lnTo>
                    <a:pt x="6909" y="26237"/>
                  </a:lnTo>
                  <a:lnTo>
                    <a:pt x="0" y="2678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SMARTInkAnnotation227"/>
            <p:cNvSpPr/>
            <p:nvPr/>
          </p:nvSpPr>
          <p:spPr>
            <a:xfrm>
              <a:off x="4179093" y="2973585"/>
              <a:ext cx="223243" cy="26791"/>
            </a:xfrm>
            <a:custGeom>
              <a:avLst/>
              <a:gdLst/>
              <a:ahLst/>
              <a:cxnLst/>
              <a:rect l="0" t="0" r="0" b="0"/>
              <a:pathLst>
                <a:path w="223243" h="26791">
                  <a:moveTo>
                    <a:pt x="223242" y="26790"/>
                  </a:moveTo>
                  <a:lnTo>
                    <a:pt x="218502" y="26790"/>
                  </a:lnTo>
                  <a:lnTo>
                    <a:pt x="215121" y="25797"/>
                  </a:lnTo>
                  <a:lnTo>
                    <a:pt x="210883" y="24144"/>
                  </a:lnTo>
                  <a:lnTo>
                    <a:pt x="206073" y="22049"/>
                  </a:lnTo>
                  <a:lnTo>
                    <a:pt x="200882" y="20652"/>
                  </a:lnTo>
                  <a:lnTo>
                    <a:pt x="195437" y="19722"/>
                  </a:lnTo>
                  <a:lnTo>
                    <a:pt x="189823" y="19101"/>
                  </a:lnTo>
                  <a:lnTo>
                    <a:pt x="185088" y="18687"/>
                  </a:lnTo>
                  <a:lnTo>
                    <a:pt x="180939" y="18411"/>
                  </a:lnTo>
                  <a:lnTo>
                    <a:pt x="177181" y="18227"/>
                  </a:lnTo>
                  <a:lnTo>
                    <a:pt x="172690" y="17113"/>
                  </a:lnTo>
                  <a:lnTo>
                    <a:pt x="167713" y="15377"/>
                  </a:lnTo>
                  <a:lnTo>
                    <a:pt x="162410" y="13228"/>
                  </a:lnTo>
                  <a:lnTo>
                    <a:pt x="156891" y="11795"/>
                  </a:lnTo>
                  <a:lnTo>
                    <a:pt x="151227" y="10840"/>
                  </a:lnTo>
                  <a:lnTo>
                    <a:pt x="145467" y="10203"/>
                  </a:lnTo>
                  <a:lnTo>
                    <a:pt x="139642" y="9779"/>
                  </a:lnTo>
                  <a:lnTo>
                    <a:pt x="133774" y="9496"/>
                  </a:lnTo>
                  <a:lnTo>
                    <a:pt x="121963" y="9182"/>
                  </a:lnTo>
                  <a:lnTo>
                    <a:pt x="110099" y="9042"/>
                  </a:lnTo>
                  <a:lnTo>
                    <a:pt x="105149" y="8012"/>
                  </a:lnTo>
                  <a:lnTo>
                    <a:pt x="100857" y="6334"/>
                  </a:lnTo>
                  <a:lnTo>
                    <a:pt x="97004" y="4223"/>
                  </a:lnTo>
                  <a:lnTo>
                    <a:pt x="92451" y="2815"/>
                  </a:lnTo>
                  <a:lnTo>
                    <a:pt x="87431" y="1877"/>
                  </a:lnTo>
                  <a:lnTo>
                    <a:pt x="82100" y="1252"/>
                  </a:lnTo>
                  <a:lnTo>
                    <a:pt x="77554" y="834"/>
                  </a:lnTo>
                  <a:lnTo>
                    <a:pt x="73531" y="556"/>
                  </a:lnTo>
                  <a:lnTo>
                    <a:pt x="69856" y="371"/>
                  </a:lnTo>
                  <a:lnTo>
                    <a:pt x="60482" y="165"/>
                  </a:lnTo>
                  <a:lnTo>
                    <a:pt x="0" y="0"/>
                  </a:lnTo>
                  <a:lnTo>
                    <a:pt x="893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SMARTInkAnnotation228"/>
            <p:cNvSpPr/>
            <p:nvPr/>
          </p:nvSpPr>
          <p:spPr>
            <a:xfrm>
              <a:off x="7500937" y="2902148"/>
              <a:ext cx="142505" cy="982241"/>
            </a:xfrm>
            <a:custGeom>
              <a:avLst/>
              <a:gdLst/>
              <a:ahLst/>
              <a:cxnLst/>
              <a:rect l="0" t="0" r="0" b="0"/>
              <a:pathLst>
                <a:path w="142505" h="982241">
                  <a:moveTo>
                    <a:pt x="0" y="0"/>
                  </a:moveTo>
                  <a:lnTo>
                    <a:pt x="0" y="4741"/>
                  </a:lnTo>
                  <a:lnTo>
                    <a:pt x="991" y="7129"/>
                  </a:lnTo>
                  <a:lnTo>
                    <a:pt x="4739" y="12429"/>
                  </a:lnTo>
                  <a:lnTo>
                    <a:pt x="7128" y="17216"/>
                  </a:lnTo>
                  <a:lnTo>
                    <a:pt x="9713" y="23383"/>
                  </a:lnTo>
                  <a:lnTo>
                    <a:pt x="12429" y="30471"/>
                  </a:lnTo>
                  <a:lnTo>
                    <a:pt x="18092" y="46285"/>
                  </a:lnTo>
                  <a:lnTo>
                    <a:pt x="29811" y="80690"/>
                  </a:lnTo>
                  <a:lnTo>
                    <a:pt x="32772" y="91497"/>
                  </a:lnTo>
                  <a:lnTo>
                    <a:pt x="35739" y="103662"/>
                  </a:lnTo>
                  <a:lnTo>
                    <a:pt x="44654" y="141840"/>
                  </a:lnTo>
                  <a:lnTo>
                    <a:pt x="47628" y="154091"/>
                  </a:lnTo>
                  <a:lnTo>
                    <a:pt x="50604" y="168212"/>
                  </a:lnTo>
                  <a:lnTo>
                    <a:pt x="65485" y="246275"/>
                  </a:lnTo>
                  <a:lnTo>
                    <a:pt x="69454" y="262410"/>
                  </a:lnTo>
                  <a:lnTo>
                    <a:pt x="74083" y="279120"/>
                  </a:lnTo>
                  <a:lnTo>
                    <a:pt x="79154" y="296212"/>
                  </a:lnTo>
                  <a:lnTo>
                    <a:pt x="83528" y="313561"/>
                  </a:lnTo>
                  <a:lnTo>
                    <a:pt x="87435" y="331080"/>
                  </a:lnTo>
                  <a:lnTo>
                    <a:pt x="94422" y="366420"/>
                  </a:lnTo>
                  <a:lnTo>
                    <a:pt x="110024" y="455454"/>
                  </a:lnTo>
                  <a:lnTo>
                    <a:pt x="112044" y="472308"/>
                  </a:lnTo>
                  <a:lnTo>
                    <a:pt x="113392" y="488505"/>
                  </a:lnTo>
                  <a:lnTo>
                    <a:pt x="114290" y="504263"/>
                  </a:lnTo>
                  <a:lnTo>
                    <a:pt x="115288" y="537648"/>
                  </a:lnTo>
                  <a:lnTo>
                    <a:pt x="115554" y="554885"/>
                  </a:lnTo>
                  <a:lnTo>
                    <a:pt x="116723" y="571338"/>
                  </a:lnTo>
                  <a:lnTo>
                    <a:pt x="118495" y="587266"/>
                  </a:lnTo>
                  <a:lnTo>
                    <a:pt x="120668" y="602847"/>
                  </a:lnTo>
                  <a:lnTo>
                    <a:pt x="122117" y="619187"/>
                  </a:lnTo>
                  <a:lnTo>
                    <a:pt x="123083" y="636033"/>
                  </a:lnTo>
                  <a:lnTo>
                    <a:pt x="123727" y="653217"/>
                  </a:lnTo>
                  <a:lnTo>
                    <a:pt x="125149" y="669634"/>
                  </a:lnTo>
                  <a:lnTo>
                    <a:pt x="127089" y="685540"/>
                  </a:lnTo>
                  <a:lnTo>
                    <a:pt x="129374" y="701105"/>
                  </a:lnTo>
                  <a:lnTo>
                    <a:pt x="131914" y="731628"/>
                  </a:lnTo>
                  <a:lnTo>
                    <a:pt x="133043" y="761730"/>
                  </a:lnTo>
                  <a:lnTo>
                    <a:pt x="133768" y="821477"/>
                  </a:lnTo>
                  <a:lnTo>
                    <a:pt x="134858" y="850281"/>
                  </a:lnTo>
                  <a:lnTo>
                    <a:pt x="140059" y="887817"/>
                  </a:lnTo>
                  <a:lnTo>
                    <a:pt x="142041" y="918231"/>
                  </a:lnTo>
                  <a:lnTo>
                    <a:pt x="142504" y="936938"/>
                  </a:lnTo>
                  <a:lnTo>
                    <a:pt x="140065" y="949883"/>
                  </a:lnTo>
                  <a:lnTo>
                    <a:pt x="136665" y="959936"/>
                  </a:lnTo>
                  <a:lnTo>
                    <a:pt x="134303" y="978933"/>
                  </a:lnTo>
                  <a:lnTo>
                    <a:pt x="133193" y="980044"/>
                  </a:lnTo>
                  <a:lnTo>
                    <a:pt x="131458" y="980784"/>
                  </a:lnTo>
                  <a:lnTo>
                    <a:pt x="129311" y="981278"/>
                  </a:lnTo>
                  <a:lnTo>
                    <a:pt x="126887" y="981607"/>
                  </a:lnTo>
                  <a:lnTo>
                    <a:pt x="124279" y="981826"/>
                  </a:lnTo>
                  <a:lnTo>
                    <a:pt x="121548" y="981973"/>
                  </a:lnTo>
                  <a:lnTo>
                    <a:pt x="115867" y="982135"/>
                  </a:lnTo>
                  <a:lnTo>
                    <a:pt x="104136" y="982240"/>
                  </a:lnTo>
                  <a:lnTo>
                    <a:pt x="101174" y="980264"/>
                  </a:lnTo>
                  <a:lnTo>
                    <a:pt x="98207" y="976962"/>
                  </a:lnTo>
                  <a:lnTo>
                    <a:pt x="95237" y="972777"/>
                  </a:lnTo>
                  <a:lnTo>
                    <a:pt x="92265" y="968994"/>
                  </a:lnTo>
                  <a:lnTo>
                    <a:pt x="89291" y="965481"/>
                  </a:lnTo>
                  <a:lnTo>
                    <a:pt x="86316" y="962146"/>
                  </a:lnTo>
                  <a:lnTo>
                    <a:pt x="80366" y="955794"/>
                  </a:lnTo>
                  <a:lnTo>
                    <a:pt x="71438" y="94654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SMARTInkAnnotation229"/>
            <p:cNvSpPr/>
            <p:nvPr/>
          </p:nvSpPr>
          <p:spPr>
            <a:xfrm>
              <a:off x="7509867" y="3893343"/>
              <a:ext cx="89298" cy="98228"/>
            </a:xfrm>
            <a:custGeom>
              <a:avLst/>
              <a:gdLst/>
              <a:ahLst/>
              <a:cxnLst/>
              <a:rect l="0" t="0" r="0" b="0"/>
              <a:pathLst>
                <a:path w="89298" h="98228">
                  <a:moveTo>
                    <a:pt x="0" y="98227"/>
                  </a:moveTo>
                  <a:lnTo>
                    <a:pt x="0" y="93486"/>
                  </a:lnTo>
                  <a:lnTo>
                    <a:pt x="991" y="92090"/>
                  </a:lnTo>
                  <a:lnTo>
                    <a:pt x="2645" y="91159"/>
                  </a:lnTo>
                  <a:lnTo>
                    <a:pt x="4739" y="90539"/>
                  </a:lnTo>
                  <a:lnTo>
                    <a:pt x="8121" y="89132"/>
                  </a:lnTo>
                  <a:lnTo>
                    <a:pt x="12358" y="87203"/>
                  </a:lnTo>
                  <a:lnTo>
                    <a:pt x="27804" y="79747"/>
                  </a:lnTo>
                  <a:lnTo>
                    <a:pt x="33419" y="76977"/>
                  </a:lnTo>
                  <a:lnTo>
                    <a:pt x="38154" y="75131"/>
                  </a:lnTo>
                  <a:lnTo>
                    <a:pt x="42303" y="73900"/>
                  </a:lnTo>
                  <a:lnTo>
                    <a:pt x="46061" y="73079"/>
                  </a:lnTo>
                  <a:lnTo>
                    <a:pt x="50551" y="70547"/>
                  </a:lnTo>
                  <a:lnTo>
                    <a:pt x="55529" y="66876"/>
                  </a:lnTo>
                  <a:lnTo>
                    <a:pt x="60832" y="62443"/>
                  </a:lnTo>
                  <a:lnTo>
                    <a:pt x="64366" y="58496"/>
                  </a:lnTo>
                  <a:lnTo>
                    <a:pt x="66724" y="54872"/>
                  </a:lnTo>
                  <a:lnTo>
                    <a:pt x="68295" y="51464"/>
                  </a:lnTo>
                  <a:lnTo>
                    <a:pt x="75246" y="37188"/>
                  </a:lnTo>
                  <a:lnTo>
                    <a:pt x="76953" y="32729"/>
                  </a:lnTo>
                  <a:lnTo>
                    <a:pt x="78091" y="28765"/>
                  </a:lnTo>
                  <a:lnTo>
                    <a:pt x="78850" y="25130"/>
                  </a:lnTo>
                  <a:lnTo>
                    <a:pt x="80347" y="20722"/>
                  </a:lnTo>
                  <a:lnTo>
                    <a:pt x="82339" y="15799"/>
                  </a:lnTo>
                  <a:lnTo>
                    <a:pt x="89297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SMARTInkAnnotation230"/>
            <p:cNvSpPr/>
            <p:nvPr/>
          </p:nvSpPr>
          <p:spPr>
            <a:xfrm>
              <a:off x="6438304" y="2848570"/>
              <a:ext cx="178217" cy="915666"/>
            </a:xfrm>
            <a:custGeom>
              <a:avLst/>
              <a:gdLst/>
              <a:ahLst/>
              <a:cxnLst/>
              <a:rect l="0" t="0" r="0" b="0"/>
              <a:pathLst>
                <a:path w="178217" h="915666">
                  <a:moveTo>
                    <a:pt x="107156" y="0"/>
                  </a:moveTo>
                  <a:lnTo>
                    <a:pt x="107156" y="91085"/>
                  </a:lnTo>
                  <a:lnTo>
                    <a:pt x="111896" y="116615"/>
                  </a:lnTo>
                  <a:lnTo>
                    <a:pt x="114844" y="143032"/>
                  </a:lnTo>
                  <a:lnTo>
                    <a:pt x="115535" y="163450"/>
                  </a:lnTo>
                  <a:lnTo>
                    <a:pt x="116833" y="185754"/>
                  </a:lnTo>
                  <a:lnTo>
                    <a:pt x="120718" y="208895"/>
                  </a:lnTo>
                  <a:lnTo>
                    <a:pt x="123105" y="232410"/>
                  </a:lnTo>
                  <a:lnTo>
                    <a:pt x="125158" y="257082"/>
                  </a:lnTo>
                  <a:lnTo>
                    <a:pt x="129378" y="284584"/>
                  </a:lnTo>
                  <a:lnTo>
                    <a:pt x="137333" y="327958"/>
                  </a:lnTo>
                  <a:lnTo>
                    <a:pt x="143057" y="354780"/>
                  </a:lnTo>
                  <a:lnTo>
                    <a:pt x="147917" y="380922"/>
                  </a:lnTo>
                  <a:lnTo>
                    <a:pt x="150077" y="409077"/>
                  </a:lnTo>
                  <a:lnTo>
                    <a:pt x="151645" y="423530"/>
                  </a:lnTo>
                  <a:lnTo>
                    <a:pt x="153682" y="438127"/>
                  </a:lnTo>
                  <a:lnTo>
                    <a:pt x="156033" y="452819"/>
                  </a:lnTo>
                  <a:lnTo>
                    <a:pt x="157600" y="467575"/>
                  </a:lnTo>
                  <a:lnTo>
                    <a:pt x="158645" y="482372"/>
                  </a:lnTo>
                  <a:lnTo>
                    <a:pt x="159341" y="497199"/>
                  </a:lnTo>
                  <a:lnTo>
                    <a:pt x="160798" y="512044"/>
                  </a:lnTo>
                  <a:lnTo>
                    <a:pt x="162761" y="526901"/>
                  </a:lnTo>
                  <a:lnTo>
                    <a:pt x="165061" y="541768"/>
                  </a:lnTo>
                  <a:lnTo>
                    <a:pt x="162327" y="568869"/>
                  </a:lnTo>
                  <a:lnTo>
                    <a:pt x="158819" y="581652"/>
                  </a:lnTo>
                  <a:lnTo>
                    <a:pt x="157568" y="609085"/>
                  </a:lnTo>
                  <a:lnTo>
                    <a:pt x="159328" y="636821"/>
                  </a:lnTo>
                  <a:lnTo>
                    <a:pt x="160109" y="662378"/>
                  </a:lnTo>
                  <a:lnTo>
                    <a:pt x="163102" y="686965"/>
                  </a:lnTo>
                  <a:lnTo>
                    <a:pt x="166747" y="711123"/>
                  </a:lnTo>
                  <a:lnTo>
                    <a:pt x="168367" y="735088"/>
                  </a:lnTo>
                  <a:lnTo>
                    <a:pt x="169088" y="756323"/>
                  </a:lnTo>
                  <a:lnTo>
                    <a:pt x="170400" y="776674"/>
                  </a:lnTo>
                  <a:lnTo>
                    <a:pt x="174290" y="798949"/>
                  </a:lnTo>
                  <a:lnTo>
                    <a:pt x="176681" y="819432"/>
                  </a:lnTo>
                  <a:lnTo>
                    <a:pt x="178027" y="845052"/>
                  </a:lnTo>
                  <a:lnTo>
                    <a:pt x="178216" y="852094"/>
                  </a:lnTo>
                  <a:lnTo>
                    <a:pt x="175779" y="865211"/>
                  </a:lnTo>
                  <a:lnTo>
                    <a:pt x="172382" y="877655"/>
                  </a:lnTo>
                  <a:lnTo>
                    <a:pt x="170872" y="889801"/>
                  </a:lnTo>
                  <a:lnTo>
                    <a:pt x="169477" y="893833"/>
                  </a:lnTo>
                  <a:lnTo>
                    <a:pt x="167555" y="896521"/>
                  </a:lnTo>
                  <a:lnTo>
                    <a:pt x="165282" y="898314"/>
                  </a:lnTo>
                  <a:lnTo>
                    <a:pt x="163766" y="900501"/>
                  </a:lnTo>
                  <a:lnTo>
                    <a:pt x="162082" y="905577"/>
                  </a:lnTo>
                  <a:lnTo>
                    <a:pt x="160641" y="907327"/>
                  </a:lnTo>
                  <a:lnTo>
                    <a:pt x="158687" y="908494"/>
                  </a:lnTo>
                  <a:lnTo>
                    <a:pt x="156393" y="909272"/>
                  </a:lnTo>
                  <a:lnTo>
                    <a:pt x="151198" y="912782"/>
                  </a:lnTo>
                  <a:lnTo>
                    <a:pt x="148424" y="915108"/>
                  </a:lnTo>
                  <a:lnTo>
                    <a:pt x="145582" y="915665"/>
                  </a:lnTo>
                  <a:lnTo>
                    <a:pt x="142695" y="915045"/>
                  </a:lnTo>
                  <a:lnTo>
                    <a:pt x="139778" y="913639"/>
                  </a:lnTo>
                  <a:lnTo>
                    <a:pt x="135850" y="912702"/>
                  </a:lnTo>
                  <a:lnTo>
                    <a:pt x="131246" y="912077"/>
                  </a:lnTo>
                  <a:lnTo>
                    <a:pt x="126192" y="911661"/>
                  </a:lnTo>
                  <a:lnTo>
                    <a:pt x="120839" y="910391"/>
                  </a:lnTo>
                  <a:lnTo>
                    <a:pt x="115286" y="908552"/>
                  </a:lnTo>
                  <a:lnTo>
                    <a:pt x="109599" y="906334"/>
                  </a:lnTo>
                  <a:lnTo>
                    <a:pt x="104816" y="903863"/>
                  </a:lnTo>
                  <a:lnTo>
                    <a:pt x="100636" y="901224"/>
                  </a:lnTo>
                  <a:lnTo>
                    <a:pt x="96856" y="898472"/>
                  </a:lnTo>
                  <a:lnTo>
                    <a:pt x="92351" y="895645"/>
                  </a:lnTo>
                  <a:lnTo>
                    <a:pt x="87365" y="892769"/>
                  </a:lnTo>
                  <a:lnTo>
                    <a:pt x="82056" y="889858"/>
                  </a:lnTo>
                  <a:lnTo>
                    <a:pt x="76531" y="885934"/>
                  </a:lnTo>
                  <a:lnTo>
                    <a:pt x="70864" y="881334"/>
                  </a:lnTo>
                  <a:lnTo>
                    <a:pt x="60269" y="871923"/>
                  </a:lnTo>
                  <a:lnTo>
                    <a:pt x="52252" y="864432"/>
                  </a:lnTo>
                  <a:lnTo>
                    <a:pt x="25199" y="837763"/>
                  </a:lnTo>
                  <a:lnTo>
                    <a:pt x="10553" y="823144"/>
                  </a:lnTo>
                  <a:lnTo>
                    <a:pt x="7035" y="818637"/>
                  </a:lnTo>
                  <a:lnTo>
                    <a:pt x="4690" y="814641"/>
                  </a:lnTo>
                  <a:lnTo>
                    <a:pt x="0" y="80367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SMARTInkAnnotation231"/>
            <p:cNvSpPr/>
            <p:nvPr/>
          </p:nvSpPr>
          <p:spPr>
            <a:xfrm>
              <a:off x="5348882" y="2857500"/>
              <a:ext cx="89298" cy="294669"/>
            </a:xfrm>
            <a:custGeom>
              <a:avLst/>
              <a:gdLst/>
              <a:ahLst/>
              <a:cxnLst/>
              <a:rect l="0" t="0" r="0" b="0"/>
              <a:pathLst>
                <a:path w="89298" h="294669">
                  <a:moveTo>
                    <a:pt x="89297" y="0"/>
                  </a:moveTo>
                  <a:lnTo>
                    <a:pt x="89297" y="166310"/>
                  </a:lnTo>
                  <a:lnTo>
                    <a:pt x="88305" y="172389"/>
                  </a:lnTo>
                  <a:lnTo>
                    <a:pt x="86652" y="178426"/>
                  </a:lnTo>
                  <a:lnTo>
                    <a:pt x="84557" y="184435"/>
                  </a:lnTo>
                  <a:lnTo>
                    <a:pt x="83160" y="190425"/>
                  </a:lnTo>
                  <a:lnTo>
                    <a:pt x="82229" y="196403"/>
                  </a:lnTo>
                  <a:lnTo>
                    <a:pt x="81609" y="202372"/>
                  </a:lnTo>
                  <a:lnTo>
                    <a:pt x="81195" y="208337"/>
                  </a:lnTo>
                  <a:lnTo>
                    <a:pt x="80919" y="214297"/>
                  </a:lnTo>
                  <a:lnTo>
                    <a:pt x="80612" y="226212"/>
                  </a:lnTo>
                  <a:lnTo>
                    <a:pt x="80476" y="238121"/>
                  </a:lnTo>
                  <a:lnTo>
                    <a:pt x="81433" y="243083"/>
                  </a:lnTo>
                  <a:lnTo>
                    <a:pt x="83062" y="247383"/>
                  </a:lnTo>
                  <a:lnTo>
                    <a:pt x="85140" y="251242"/>
                  </a:lnTo>
                  <a:lnTo>
                    <a:pt x="87449" y="258176"/>
                  </a:lnTo>
                  <a:lnTo>
                    <a:pt x="88476" y="264565"/>
                  </a:lnTo>
                  <a:lnTo>
                    <a:pt x="89054" y="273740"/>
                  </a:lnTo>
                  <a:lnTo>
                    <a:pt x="89265" y="283972"/>
                  </a:lnTo>
                  <a:lnTo>
                    <a:pt x="89297" y="294643"/>
                  </a:lnTo>
                  <a:lnTo>
                    <a:pt x="84557" y="294668"/>
                  </a:lnTo>
                  <a:lnTo>
                    <a:pt x="83160" y="293680"/>
                  </a:lnTo>
                  <a:lnTo>
                    <a:pt x="82229" y="292028"/>
                  </a:lnTo>
                  <a:lnTo>
                    <a:pt x="80735" y="286990"/>
                  </a:lnTo>
                  <a:lnTo>
                    <a:pt x="80476" y="281376"/>
                  </a:lnTo>
                  <a:lnTo>
                    <a:pt x="79448" y="278865"/>
                  </a:lnTo>
                  <a:lnTo>
                    <a:pt x="77770" y="276199"/>
                  </a:lnTo>
                  <a:lnTo>
                    <a:pt x="75659" y="273429"/>
                  </a:lnTo>
                  <a:lnTo>
                    <a:pt x="73314" y="267706"/>
                  </a:lnTo>
                  <a:lnTo>
                    <a:pt x="72689" y="264791"/>
                  </a:lnTo>
                  <a:lnTo>
                    <a:pt x="71280" y="261855"/>
                  </a:lnTo>
                  <a:lnTo>
                    <a:pt x="69347" y="258906"/>
                  </a:lnTo>
                  <a:lnTo>
                    <a:pt x="67068" y="255947"/>
                  </a:lnTo>
                  <a:lnTo>
                    <a:pt x="64534" y="250014"/>
                  </a:lnTo>
                  <a:lnTo>
                    <a:pt x="63859" y="247043"/>
                  </a:lnTo>
                  <a:lnTo>
                    <a:pt x="62416" y="244070"/>
                  </a:lnTo>
                  <a:lnTo>
                    <a:pt x="60463" y="241096"/>
                  </a:lnTo>
                  <a:lnTo>
                    <a:pt x="58168" y="238121"/>
                  </a:lnTo>
                  <a:lnTo>
                    <a:pt x="55645" y="235146"/>
                  </a:lnTo>
                  <a:lnTo>
                    <a:pt x="52972" y="232170"/>
                  </a:lnTo>
                  <a:lnTo>
                    <a:pt x="47356" y="226217"/>
                  </a:lnTo>
                  <a:lnTo>
                    <a:pt x="26773" y="205382"/>
                  </a:lnTo>
                  <a:lnTo>
                    <a:pt x="25" y="178617"/>
                  </a:lnTo>
                  <a:lnTo>
                    <a:pt x="0" y="17859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SMARTInkAnnotation232"/>
            <p:cNvSpPr/>
            <p:nvPr/>
          </p:nvSpPr>
          <p:spPr>
            <a:xfrm>
              <a:off x="5500687" y="3098601"/>
              <a:ext cx="35720" cy="35720"/>
            </a:xfrm>
            <a:custGeom>
              <a:avLst/>
              <a:gdLst/>
              <a:ahLst/>
              <a:cxnLst/>
              <a:rect l="0" t="0" r="0" b="0"/>
              <a:pathLst>
                <a:path w="35720" h="35720">
                  <a:moveTo>
                    <a:pt x="0" y="35719"/>
                  </a:moveTo>
                  <a:lnTo>
                    <a:pt x="35719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SMARTInkAnnotation233"/>
            <p:cNvSpPr/>
            <p:nvPr/>
          </p:nvSpPr>
          <p:spPr>
            <a:xfrm>
              <a:off x="4741664" y="2705695"/>
              <a:ext cx="35710" cy="321454"/>
            </a:xfrm>
            <a:custGeom>
              <a:avLst/>
              <a:gdLst/>
              <a:ahLst/>
              <a:cxnLst/>
              <a:rect l="0" t="0" r="0" b="0"/>
              <a:pathLst>
                <a:path w="35710" h="321454">
                  <a:moveTo>
                    <a:pt x="17859" y="0"/>
                  </a:moveTo>
                  <a:lnTo>
                    <a:pt x="17859" y="39033"/>
                  </a:lnTo>
                  <a:lnTo>
                    <a:pt x="18851" y="45866"/>
                  </a:lnTo>
                  <a:lnTo>
                    <a:pt x="20505" y="52405"/>
                  </a:lnTo>
                  <a:lnTo>
                    <a:pt x="22599" y="58750"/>
                  </a:lnTo>
                  <a:lnTo>
                    <a:pt x="23996" y="64963"/>
                  </a:lnTo>
                  <a:lnTo>
                    <a:pt x="24927" y="71090"/>
                  </a:lnTo>
                  <a:lnTo>
                    <a:pt x="25548" y="77159"/>
                  </a:lnTo>
                  <a:lnTo>
                    <a:pt x="25961" y="84181"/>
                  </a:lnTo>
                  <a:lnTo>
                    <a:pt x="26421" y="99922"/>
                  </a:lnTo>
                  <a:lnTo>
                    <a:pt x="27535" y="108286"/>
                  </a:lnTo>
                  <a:lnTo>
                    <a:pt x="29271" y="116839"/>
                  </a:lnTo>
                  <a:lnTo>
                    <a:pt x="31421" y="125518"/>
                  </a:lnTo>
                  <a:lnTo>
                    <a:pt x="32853" y="134280"/>
                  </a:lnTo>
                  <a:lnTo>
                    <a:pt x="33808" y="143098"/>
                  </a:lnTo>
                  <a:lnTo>
                    <a:pt x="34445" y="151953"/>
                  </a:lnTo>
                  <a:lnTo>
                    <a:pt x="34869" y="159841"/>
                  </a:lnTo>
                  <a:lnTo>
                    <a:pt x="35341" y="173897"/>
                  </a:lnTo>
                  <a:lnTo>
                    <a:pt x="35668" y="212224"/>
                  </a:lnTo>
                  <a:lnTo>
                    <a:pt x="35709" y="237712"/>
                  </a:lnTo>
                  <a:lnTo>
                    <a:pt x="34719" y="243803"/>
                  </a:lnTo>
                  <a:lnTo>
                    <a:pt x="33068" y="249848"/>
                  </a:lnTo>
                  <a:lnTo>
                    <a:pt x="30975" y="255862"/>
                  </a:lnTo>
                  <a:lnTo>
                    <a:pt x="29579" y="261856"/>
                  </a:lnTo>
                  <a:lnTo>
                    <a:pt x="28649" y="267836"/>
                  </a:lnTo>
                  <a:lnTo>
                    <a:pt x="28029" y="273807"/>
                  </a:lnTo>
                  <a:lnTo>
                    <a:pt x="27616" y="279772"/>
                  </a:lnTo>
                  <a:lnTo>
                    <a:pt x="27340" y="285734"/>
                  </a:lnTo>
                  <a:lnTo>
                    <a:pt x="27156" y="291692"/>
                  </a:lnTo>
                  <a:lnTo>
                    <a:pt x="28026" y="296657"/>
                  </a:lnTo>
                  <a:lnTo>
                    <a:pt x="29598" y="300959"/>
                  </a:lnTo>
                  <a:lnTo>
                    <a:pt x="31638" y="304819"/>
                  </a:lnTo>
                  <a:lnTo>
                    <a:pt x="32998" y="308384"/>
                  </a:lnTo>
                  <a:lnTo>
                    <a:pt x="33905" y="311753"/>
                  </a:lnTo>
                  <a:lnTo>
                    <a:pt x="35687" y="321300"/>
                  </a:lnTo>
                  <a:lnTo>
                    <a:pt x="34705" y="321356"/>
                  </a:lnTo>
                  <a:lnTo>
                    <a:pt x="28027" y="321453"/>
                  </a:lnTo>
                  <a:lnTo>
                    <a:pt x="27614" y="320466"/>
                  </a:lnTo>
                  <a:lnTo>
                    <a:pt x="26952" y="311753"/>
                  </a:lnTo>
                  <a:lnTo>
                    <a:pt x="26837" y="303376"/>
                  </a:lnTo>
                  <a:lnTo>
                    <a:pt x="26821" y="300477"/>
                  </a:lnTo>
                  <a:lnTo>
                    <a:pt x="25818" y="296560"/>
                  </a:lnTo>
                  <a:lnTo>
                    <a:pt x="24157" y="291965"/>
                  </a:lnTo>
                  <a:lnTo>
                    <a:pt x="22058" y="286916"/>
                  </a:lnTo>
                  <a:lnTo>
                    <a:pt x="20658" y="282559"/>
                  </a:lnTo>
                  <a:lnTo>
                    <a:pt x="19725" y="278661"/>
                  </a:lnTo>
                  <a:lnTo>
                    <a:pt x="19103" y="275071"/>
                  </a:lnTo>
                  <a:lnTo>
                    <a:pt x="17696" y="271685"/>
                  </a:lnTo>
                  <a:lnTo>
                    <a:pt x="15766" y="268436"/>
                  </a:lnTo>
                  <a:lnTo>
                    <a:pt x="13487" y="265277"/>
                  </a:lnTo>
                  <a:lnTo>
                    <a:pt x="11968" y="262180"/>
                  </a:lnTo>
                  <a:lnTo>
                    <a:pt x="10954" y="259122"/>
                  </a:lnTo>
                  <a:lnTo>
                    <a:pt x="10280" y="256092"/>
                  </a:lnTo>
                  <a:lnTo>
                    <a:pt x="8837" y="254072"/>
                  </a:lnTo>
                  <a:lnTo>
                    <a:pt x="6883" y="252725"/>
                  </a:lnTo>
                  <a:lnTo>
                    <a:pt x="4588" y="251827"/>
                  </a:lnTo>
                  <a:lnTo>
                    <a:pt x="3059" y="250236"/>
                  </a:lnTo>
                  <a:lnTo>
                    <a:pt x="2039" y="248183"/>
                  </a:lnTo>
                  <a:lnTo>
                    <a:pt x="0" y="24110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SMARTInkAnnotation234"/>
            <p:cNvSpPr/>
            <p:nvPr/>
          </p:nvSpPr>
          <p:spPr>
            <a:xfrm>
              <a:off x="4759523" y="3045023"/>
              <a:ext cx="53579" cy="8931"/>
            </a:xfrm>
            <a:custGeom>
              <a:avLst/>
              <a:gdLst/>
              <a:ahLst/>
              <a:cxnLst/>
              <a:rect l="0" t="0" r="0" b="0"/>
              <a:pathLst>
                <a:path w="53579" h="8931">
                  <a:moveTo>
                    <a:pt x="0" y="8930"/>
                  </a:moveTo>
                  <a:lnTo>
                    <a:pt x="4740" y="4189"/>
                  </a:lnTo>
                  <a:lnTo>
                    <a:pt x="7129" y="2793"/>
                  </a:lnTo>
                  <a:lnTo>
                    <a:pt x="9713" y="1862"/>
                  </a:lnTo>
                  <a:lnTo>
                    <a:pt x="12429" y="1241"/>
                  </a:lnTo>
                  <a:lnTo>
                    <a:pt x="15231" y="827"/>
                  </a:lnTo>
                  <a:lnTo>
                    <a:pt x="18091" y="551"/>
                  </a:lnTo>
                  <a:lnTo>
                    <a:pt x="20991" y="368"/>
                  </a:lnTo>
                  <a:lnTo>
                    <a:pt x="26857" y="163"/>
                  </a:lnTo>
                  <a:lnTo>
                    <a:pt x="38709" y="32"/>
                  </a:lnTo>
                  <a:lnTo>
                    <a:pt x="53578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SMARTInkAnnotation235"/>
            <p:cNvSpPr/>
            <p:nvPr/>
          </p:nvSpPr>
          <p:spPr>
            <a:xfrm>
              <a:off x="4098726" y="2973585"/>
              <a:ext cx="26790" cy="35720"/>
            </a:xfrm>
            <a:custGeom>
              <a:avLst/>
              <a:gdLst/>
              <a:ahLst/>
              <a:cxnLst/>
              <a:rect l="0" t="0" r="0" b="0"/>
              <a:pathLst>
                <a:path w="26790" h="35720">
                  <a:moveTo>
                    <a:pt x="0" y="35719"/>
                  </a:moveTo>
                  <a:lnTo>
                    <a:pt x="0" y="30978"/>
                  </a:lnTo>
                  <a:lnTo>
                    <a:pt x="992" y="28590"/>
                  </a:lnTo>
                  <a:lnTo>
                    <a:pt x="2646" y="26006"/>
                  </a:lnTo>
                  <a:lnTo>
                    <a:pt x="4740" y="23290"/>
                  </a:lnTo>
                  <a:lnTo>
                    <a:pt x="7129" y="20488"/>
                  </a:lnTo>
                  <a:lnTo>
                    <a:pt x="9713" y="17628"/>
                  </a:lnTo>
                  <a:lnTo>
                    <a:pt x="15231" y="11803"/>
                  </a:lnTo>
                  <a:lnTo>
                    <a:pt x="26789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SMARTInkAnnotation236"/>
            <p:cNvSpPr/>
            <p:nvPr/>
          </p:nvSpPr>
          <p:spPr>
            <a:xfrm>
              <a:off x="4134445" y="2929305"/>
              <a:ext cx="365548" cy="303088"/>
            </a:xfrm>
            <a:custGeom>
              <a:avLst/>
              <a:gdLst/>
              <a:ahLst/>
              <a:cxnLst/>
              <a:rect l="0" t="0" r="0" b="0"/>
              <a:pathLst>
                <a:path w="365548" h="303088">
                  <a:moveTo>
                    <a:pt x="89297" y="8562"/>
                  </a:moveTo>
                  <a:lnTo>
                    <a:pt x="98778" y="3821"/>
                  </a:lnTo>
                  <a:lnTo>
                    <a:pt x="104547" y="2425"/>
                  </a:lnTo>
                  <a:lnTo>
                    <a:pt x="111370" y="1494"/>
                  </a:lnTo>
                  <a:lnTo>
                    <a:pt x="118895" y="873"/>
                  </a:lnTo>
                  <a:lnTo>
                    <a:pt x="126888" y="459"/>
                  </a:lnTo>
                  <a:lnTo>
                    <a:pt x="143707" y="0"/>
                  </a:lnTo>
                  <a:lnTo>
                    <a:pt x="152359" y="869"/>
                  </a:lnTo>
                  <a:lnTo>
                    <a:pt x="161104" y="2441"/>
                  </a:lnTo>
                  <a:lnTo>
                    <a:pt x="169910" y="4481"/>
                  </a:lnTo>
                  <a:lnTo>
                    <a:pt x="178758" y="5842"/>
                  </a:lnTo>
                  <a:lnTo>
                    <a:pt x="187633" y="6748"/>
                  </a:lnTo>
                  <a:lnTo>
                    <a:pt x="196526" y="7352"/>
                  </a:lnTo>
                  <a:lnTo>
                    <a:pt x="205431" y="8748"/>
                  </a:lnTo>
                  <a:lnTo>
                    <a:pt x="214345" y="10670"/>
                  </a:lnTo>
                  <a:lnTo>
                    <a:pt x="223263" y="12944"/>
                  </a:lnTo>
                  <a:lnTo>
                    <a:pt x="232186" y="14460"/>
                  </a:lnTo>
                  <a:lnTo>
                    <a:pt x="241111" y="15470"/>
                  </a:lnTo>
                  <a:lnTo>
                    <a:pt x="250037" y="16144"/>
                  </a:lnTo>
                  <a:lnTo>
                    <a:pt x="258965" y="18577"/>
                  </a:lnTo>
                  <a:lnTo>
                    <a:pt x="267893" y="22184"/>
                  </a:lnTo>
                  <a:lnTo>
                    <a:pt x="317969" y="47009"/>
                  </a:lnTo>
                  <a:lnTo>
                    <a:pt x="324097" y="51060"/>
                  </a:lnTo>
                  <a:lnTo>
                    <a:pt x="330166" y="55746"/>
                  </a:lnTo>
                  <a:lnTo>
                    <a:pt x="336196" y="60854"/>
                  </a:lnTo>
                  <a:lnTo>
                    <a:pt x="345543" y="69175"/>
                  </a:lnTo>
                  <a:lnTo>
                    <a:pt x="353004" y="77173"/>
                  </a:lnTo>
                  <a:lnTo>
                    <a:pt x="356383" y="82084"/>
                  </a:lnTo>
                  <a:lnTo>
                    <a:pt x="359627" y="87342"/>
                  </a:lnTo>
                  <a:lnTo>
                    <a:pt x="361791" y="92832"/>
                  </a:lnTo>
                  <a:lnTo>
                    <a:pt x="363233" y="98476"/>
                  </a:lnTo>
                  <a:lnTo>
                    <a:pt x="364194" y="104223"/>
                  </a:lnTo>
                  <a:lnTo>
                    <a:pt x="364835" y="110039"/>
                  </a:lnTo>
                  <a:lnTo>
                    <a:pt x="365262" y="115901"/>
                  </a:lnTo>
                  <a:lnTo>
                    <a:pt x="365547" y="121793"/>
                  </a:lnTo>
                  <a:lnTo>
                    <a:pt x="364745" y="126713"/>
                  </a:lnTo>
                  <a:lnTo>
                    <a:pt x="361207" y="134826"/>
                  </a:lnTo>
                  <a:lnTo>
                    <a:pt x="345111" y="166690"/>
                  </a:lnTo>
                  <a:lnTo>
                    <a:pt x="341199" y="172520"/>
                  </a:lnTo>
                  <a:lnTo>
                    <a:pt x="336606" y="178391"/>
                  </a:lnTo>
                  <a:lnTo>
                    <a:pt x="331561" y="184289"/>
                  </a:lnTo>
                  <a:lnTo>
                    <a:pt x="323308" y="193488"/>
                  </a:lnTo>
                  <a:lnTo>
                    <a:pt x="315341" y="201876"/>
                  </a:lnTo>
                  <a:lnTo>
                    <a:pt x="288311" y="229198"/>
                  </a:lnTo>
                  <a:lnTo>
                    <a:pt x="281504" y="234035"/>
                  </a:lnTo>
                  <a:lnTo>
                    <a:pt x="273990" y="238252"/>
                  </a:lnTo>
                  <a:lnTo>
                    <a:pt x="245283" y="252150"/>
                  </a:lnTo>
                  <a:lnTo>
                    <a:pt x="237936" y="255289"/>
                  </a:lnTo>
                  <a:lnTo>
                    <a:pt x="230061" y="258375"/>
                  </a:lnTo>
                  <a:lnTo>
                    <a:pt x="221835" y="261424"/>
                  </a:lnTo>
                  <a:lnTo>
                    <a:pt x="214366" y="264449"/>
                  </a:lnTo>
                  <a:lnTo>
                    <a:pt x="207403" y="267458"/>
                  </a:lnTo>
                  <a:lnTo>
                    <a:pt x="200776" y="270456"/>
                  </a:lnTo>
                  <a:lnTo>
                    <a:pt x="193382" y="273447"/>
                  </a:lnTo>
                  <a:lnTo>
                    <a:pt x="177229" y="279416"/>
                  </a:lnTo>
                  <a:lnTo>
                    <a:pt x="169746" y="282397"/>
                  </a:lnTo>
                  <a:lnTo>
                    <a:pt x="162773" y="285376"/>
                  </a:lnTo>
                  <a:lnTo>
                    <a:pt x="156140" y="288355"/>
                  </a:lnTo>
                  <a:lnTo>
                    <a:pt x="148742" y="291333"/>
                  </a:lnTo>
                  <a:lnTo>
                    <a:pt x="132584" y="297287"/>
                  </a:lnTo>
                  <a:lnTo>
                    <a:pt x="125100" y="299272"/>
                  </a:lnTo>
                  <a:lnTo>
                    <a:pt x="118127" y="300595"/>
                  </a:lnTo>
                  <a:lnTo>
                    <a:pt x="111493" y="301477"/>
                  </a:lnTo>
                  <a:lnTo>
                    <a:pt x="104094" y="302065"/>
                  </a:lnTo>
                  <a:lnTo>
                    <a:pt x="96185" y="302458"/>
                  </a:lnTo>
                  <a:lnTo>
                    <a:pt x="80452" y="302893"/>
                  </a:lnTo>
                  <a:lnTo>
                    <a:pt x="66845" y="303087"/>
                  </a:lnTo>
                  <a:lnTo>
                    <a:pt x="59446" y="302146"/>
                  </a:lnTo>
                  <a:lnTo>
                    <a:pt x="51537" y="300526"/>
                  </a:lnTo>
                  <a:lnTo>
                    <a:pt x="43287" y="298455"/>
                  </a:lnTo>
                  <a:lnTo>
                    <a:pt x="35803" y="297074"/>
                  </a:lnTo>
                  <a:lnTo>
                    <a:pt x="28830" y="296153"/>
                  </a:lnTo>
                  <a:lnTo>
                    <a:pt x="22196" y="295539"/>
                  </a:lnTo>
                  <a:lnTo>
                    <a:pt x="12180" y="294857"/>
                  </a:lnTo>
                  <a:lnTo>
                    <a:pt x="0" y="29431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SMARTInkAnnotation237"/>
            <p:cNvSpPr/>
            <p:nvPr/>
          </p:nvSpPr>
          <p:spPr>
            <a:xfrm>
              <a:off x="4179097" y="2482453"/>
              <a:ext cx="176826" cy="169661"/>
            </a:xfrm>
            <a:custGeom>
              <a:avLst/>
              <a:gdLst/>
              <a:ahLst/>
              <a:cxnLst/>
              <a:rect l="0" t="0" r="0" b="0"/>
              <a:pathLst>
                <a:path w="176826" h="169661">
                  <a:moveTo>
                    <a:pt x="116082" y="0"/>
                  </a:moveTo>
                  <a:lnTo>
                    <a:pt x="86270" y="0"/>
                  </a:lnTo>
                  <a:lnTo>
                    <a:pt x="82317" y="992"/>
                  </a:lnTo>
                  <a:lnTo>
                    <a:pt x="77697" y="2646"/>
                  </a:lnTo>
                  <a:lnTo>
                    <a:pt x="72633" y="4740"/>
                  </a:lnTo>
                  <a:lnTo>
                    <a:pt x="68264" y="7129"/>
                  </a:lnTo>
                  <a:lnTo>
                    <a:pt x="64360" y="9713"/>
                  </a:lnTo>
                  <a:lnTo>
                    <a:pt x="60765" y="12428"/>
                  </a:lnTo>
                  <a:lnTo>
                    <a:pt x="57376" y="14239"/>
                  </a:lnTo>
                  <a:lnTo>
                    <a:pt x="54124" y="15445"/>
                  </a:lnTo>
                  <a:lnTo>
                    <a:pt x="50964" y="16250"/>
                  </a:lnTo>
                  <a:lnTo>
                    <a:pt x="47865" y="17778"/>
                  </a:lnTo>
                  <a:lnTo>
                    <a:pt x="44807" y="19790"/>
                  </a:lnTo>
                  <a:lnTo>
                    <a:pt x="41777" y="22123"/>
                  </a:lnTo>
                  <a:lnTo>
                    <a:pt x="38764" y="24670"/>
                  </a:lnTo>
                  <a:lnTo>
                    <a:pt x="35763" y="27361"/>
                  </a:lnTo>
                  <a:lnTo>
                    <a:pt x="29783" y="32996"/>
                  </a:lnTo>
                  <a:lnTo>
                    <a:pt x="11904" y="50623"/>
                  </a:lnTo>
                  <a:lnTo>
                    <a:pt x="5950" y="56564"/>
                  </a:lnTo>
                  <a:lnTo>
                    <a:pt x="3965" y="59537"/>
                  </a:lnTo>
                  <a:lnTo>
                    <a:pt x="2642" y="62512"/>
                  </a:lnTo>
                  <a:lnTo>
                    <a:pt x="1760" y="65487"/>
                  </a:lnTo>
                  <a:lnTo>
                    <a:pt x="1173" y="68463"/>
                  </a:lnTo>
                  <a:lnTo>
                    <a:pt x="780" y="71438"/>
                  </a:lnTo>
                  <a:lnTo>
                    <a:pt x="519" y="74414"/>
                  </a:lnTo>
                  <a:lnTo>
                    <a:pt x="345" y="77391"/>
                  </a:lnTo>
                  <a:lnTo>
                    <a:pt x="151" y="83344"/>
                  </a:lnTo>
                  <a:lnTo>
                    <a:pt x="0" y="118694"/>
                  </a:lnTo>
                  <a:lnTo>
                    <a:pt x="991" y="121794"/>
                  </a:lnTo>
                  <a:lnTo>
                    <a:pt x="2644" y="124852"/>
                  </a:lnTo>
                  <a:lnTo>
                    <a:pt x="4738" y="127883"/>
                  </a:lnTo>
                  <a:lnTo>
                    <a:pt x="7126" y="130896"/>
                  </a:lnTo>
                  <a:lnTo>
                    <a:pt x="9710" y="133896"/>
                  </a:lnTo>
                  <a:lnTo>
                    <a:pt x="12425" y="136889"/>
                  </a:lnTo>
                  <a:lnTo>
                    <a:pt x="18088" y="142860"/>
                  </a:lnTo>
                  <a:lnTo>
                    <a:pt x="29808" y="154778"/>
                  </a:lnTo>
                  <a:lnTo>
                    <a:pt x="33761" y="157756"/>
                  </a:lnTo>
                  <a:lnTo>
                    <a:pt x="38381" y="160733"/>
                  </a:lnTo>
                  <a:lnTo>
                    <a:pt x="43445" y="163710"/>
                  </a:lnTo>
                  <a:lnTo>
                    <a:pt x="47814" y="165694"/>
                  </a:lnTo>
                  <a:lnTo>
                    <a:pt x="51718" y="167018"/>
                  </a:lnTo>
                  <a:lnTo>
                    <a:pt x="55313" y="167900"/>
                  </a:lnTo>
                  <a:lnTo>
                    <a:pt x="59695" y="168488"/>
                  </a:lnTo>
                  <a:lnTo>
                    <a:pt x="64600" y="168880"/>
                  </a:lnTo>
                  <a:lnTo>
                    <a:pt x="74349" y="169315"/>
                  </a:lnTo>
                  <a:lnTo>
                    <a:pt x="81990" y="169509"/>
                  </a:lnTo>
                  <a:lnTo>
                    <a:pt x="126344" y="169660"/>
                  </a:lnTo>
                  <a:lnTo>
                    <a:pt x="129869" y="168669"/>
                  </a:lnTo>
                  <a:lnTo>
                    <a:pt x="133211" y="167016"/>
                  </a:lnTo>
                  <a:lnTo>
                    <a:pt x="136431" y="164922"/>
                  </a:lnTo>
                  <a:lnTo>
                    <a:pt x="139570" y="163526"/>
                  </a:lnTo>
                  <a:lnTo>
                    <a:pt x="142654" y="162595"/>
                  </a:lnTo>
                  <a:lnTo>
                    <a:pt x="145703" y="161975"/>
                  </a:lnTo>
                  <a:lnTo>
                    <a:pt x="148728" y="160569"/>
                  </a:lnTo>
                  <a:lnTo>
                    <a:pt x="151737" y="158640"/>
                  </a:lnTo>
                  <a:lnTo>
                    <a:pt x="154735" y="156361"/>
                  </a:lnTo>
                  <a:lnTo>
                    <a:pt x="157725" y="153850"/>
                  </a:lnTo>
                  <a:lnTo>
                    <a:pt x="160712" y="151184"/>
                  </a:lnTo>
                  <a:lnTo>
                    <a:pt x="166675" y="145575"/>
                  </a:lnTo>
                  <a:lnTo>
                    <a:pt x="172633" y="139776"/>
                  </a:lnTo>
                  <a:lnTo>
                    <a:pt x="174619" y="136840"/>
                  </a:lnTo>
                  <a:lnTo>
                    <a:pt x="175942" y="133890"/>
                  </a:lnTo>
                  <a:lnTo>
                    <a:pt x="176825" y="130932"/>
                  </a:lnTo>
                  <a:lnTo>
                    <a:pt x="176421" y="127968"/>
                  </a:lnTo>
                  <a:lnTo>
                    <a:pt x="175159" y="124999"/>
                  </a:lnTo>
                  <a:lnTo>
                    <a:pt x="173326" y="122028"/>
                  </a:lnTo>
                  <a:lnTo>
                    <a:pt x="172104" y="118063"/>
                  </a:lnTo>
                  <a:lnTo>
                    <a:pt x="171289" y="113435"/>
                  </a:lnTo>
                  <a:lnTo>
                    <a:pt x="170746" y="108365"/>
                  </a:lnTo>
                  <a:lnTo>
                    <a:pt x="168400" y="103993"/>
                  </a:lnTo>
                  <a:lnTo>
                    <a:pt x="164851" y="100087"/>
                  </a:lnTo>
                  <a:lnTo>
                    <a:pt x="160501" y="96490"/>
                  </a:lnTo>
                  <a:lnTo>
                    <a:pt x="156608" y="92108"/>
                  </a:lnTo>
                  <a:lnTo>
                    <a:pt x="153021" y="87202"/>
                  </a:lnTo>
                  <a:lnTo>
                    <a:pt x="149638" y="81947"/>
                  </a:lnTo>
                  <a:lnTo>
                    <a:pt x="144406" y="76459"/>
                  </a:lnTo>
                  <a:lnTo>
                    <a:pt x="137941" y="70817"/>
                  </a:lnTo>
                  <a:lnTo>
                    <a:pt x="130655" y="65070"/>
                  </a:lnTo>
                  <a:lnTo>
                    <a:pt x="122821" y="59255"/>
                  </a:lnTo>
                  <a:lnTo>
                    <a:pt x="106179" y="47502"/>
                  </a:lnTo>
                  <a:lnTo>
                    <a:pt x="97574" y="42582"/>
                  </a:lnTo>
                  <a:lnTo>
                    <a:pt x="88860" y="38310"/>
                  </a:lnTo>
                  <a:lnTo>
                    <a:pt x="80075" y="34469"/>
                  </a:lnTo>
                  <a:lnTo>
                    <a:pt x="71241" y="30917"/>
                  </a:lnTo>
                  <a:lnTo>
                    <a:pt x="53488" y="24324"/>
                  </a:lnTo>
                  <a:lnTo>
                    <a:pt x="46572" y="21177"/>
                  </a:lnTo>
                  <a:lnTo>
                    <a:pt x="40968" y="18087"/>
                  </a:lnTo>
                  <a:lnTo>
                    <a:pt x="26785" y="892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InkAnnotation0"/>
          <p:cNvSpPr/>
          <p:nvPr/>
        </p:nvSpPr>
        <p:spPr>
          <a:xfrm>
            <a:off x="3902273" y="741289"/>
            <a:ext cx="348089" cy="347597"/>
          </a:xfrm>
          <a:custGeom>
            <a:avLst/>
            <a:gdLst/>
            <a:ahLst/>
            <a:cxnLst/>
            <a:rect l="0" t="0" r="0" b="0"/>
            <a:pathLst>
              <a:path w="348089" h="347597">
                <a:moveTo>
                  <a:pt x="98227" y="26663"/>
                </a:moveTo>
                <a:lnTo>
                  <a:pt x="98227" y="68981"/>
                </a:lnTo>
                <a:lnTo>
                  <a:pt x="97234" y="74719"/>
                </a:lnTo>
                <a:lnTo>
                  <a:pt x="95581" y="80528"/>
                </a:lnTo>
                <a:lnTo>
                  <a:pt x="93486" y="86386"/>
                </a:lnTo>
                <a:lnTo>
                  <a:pt x="92089" y="92275"/>
                </a:lnTo>
                <a:lnTo>
                  <a:pt x="91158" y="98186"/>
                </a:lnTo>
                <a:lnTo>
                  <a:pt x="90538" y="104111"/>
                </a:lnTo>
                <a:lnTo>
                  <a:pt x="90124" y="110045"/>
                </a:lnTo>
                <a:lnTo>
                  <a:pt x="89848" y="115986"/>
                </a:lnTo>
                <a:lnTo>
                  <a:pt x="89664" y="121930"/>
                </a:lnTo>
                <a:lnTo>
                  <a:pt x="88550" y="128870"/>
                </a:lnTo>
                <a:lnTo>
                  <a:pt x="86814" y="136473"/>
                </a:lnTo>
                <a:lnTo>
                  <a:pt x="84665" y="144518"/>
                </a:lnTo>
                <a:lnTo>
                  <a:pt x="83232" y="151866"/>
                </a:lnTo>
                <a:lnTo>
                  <a:pt x="82277" y="158749"/>
                </a:lnTo>
                <a:lnTo>
                  <a:pt x="81641" y="165322"/>
                </a:lnTo>
                <a:lnTo>
                  <a:pt x="80224" y="172681"/>
                </a:lnTo>
                <a:lnTo>
                  <a:pt x="78287" y="180563"/>
                </a:lnTo>
                <a:lnTo>
                  <a:pt x="76004" y="188795"/>
                </a:lnTo>
                <a:lnTo>
                  <a:pt x="74482" y="196266"/>
                </a:lnTo>
                <a:lnTo>
                  <a:pt x="73467" y="203232"/>
                </a:lnTo>
                <a:lnTo>
                  <a:pt x="72790" y="209860"/>
                </a:lnTo>
                <a:lnTo>
                  <a:pt x="71347" y="217256"/>
                </a:lnTo>
                <a:lnTo>
                  <a:pt x="69393" y="225162"/>
                </a:lnTo>
                <a:lnTo>
                  <a:pt x="67098" y="233410"/>
                </a:lnTo>
                <a:lnTo>
                  <a:pt x="65568" y="240893"/>
                </a:lnTo>
                <a:lnTo>
                  <a:pt x="64548" y="247866"/>
                </a:lnTo>
                <a:lnTo>
                  <a:pt x="63868" y="254499"/>
                </a:lnTo>
                <a:lnTo>
                  <a:pt x="63414" y="260906"/>
                </a:lnTo>
                <a:lnTo>
                  <a:pt x="63112" y="267161"/>
                </a:lnTo>
                <a:lnTo>
                  <a:pt x="62776" y="279403"/>
                </a:lnTo>
                <a:lnTo>
                  <a:pt x="62627" y="291458"/>
                </a:lnTo>
                <a:lnTo>
                  <a:pt x="63579" y="297451"/>
                </a:lnTo>
                <a:lnTo>
                  <a:pt x="65206" y="303431"/>
                </a:lnTo>
                <a:lnTo>
                  <a:pt x="67283" y="309402"/>
                </a:lnTo>
                <a:lnTo>
                  <a:pt x="72237" y="318682"/>
                </a:lnTo>
                <a:lnTo>
                  <a:pt x="80604" y="329484"/>
                </a:lnTo>
                <a:lnTo>
                  <a:pt x="83501" y="332724"/>
                </a:lnTo>
                <a:lnTo>
                  <a:pt x="92013" y="338969"/>
                </a:lnTo>
                <a:lnTo>
                  <a:pt x="97060" y="342023"/>
                </a:lnTo>
                <a:lnTo>
                  <a:pt x="102410" y="344060"/>
                </a:lnTo>
                <a:lnTo>
                  <a:pt x="107961" y="345417"/>
                </a:lnTo>
                <a:lnTo>
                  <a:pt x="113646" y="346322"/>
                </a:lnTo>
                <a:lnTo>
                  <a:pt x="119420" y="346926"/>
                </a:lnTo>
                <a:lnTo>
                  <a:pt x="125254" y="347328"/>
                </a:lnTo>
                <a:lnTo>
                  <a:pt x="131127" y="347596"/>
                </a:lnTo>
                <a:lnTo>
                  <a:pt x="138020" y="346783"/>
                </a:lnTo>
                <a:lnTo>
                  <a:pt x="145591" y="345248"/>
                </a:lnTo>
                <a:lnTo>
                  <a:pt x="153615" y="343233"/>
                </a:lnTo>
                <a:lnTo>
                  <a:pt x="161941" y="340897"/>
                </a:lnTo>
                <a:lnTo>
                  <a:pt x="179130" y="335656"/>
                </a:lnTo>
                <a:lnTo>
                  <a:pt x="258975" y="309422"/>
                </a:lnTo>
                <a:lnTo>
                  <a:pt x="266907" y="305458"/>
                </a:lnTo>
                <a:lnTo>
                  <a:pt x="274180" y="300831"/>
                </a:lnTo>
                <a:lnTo>
                  <a:pt x="281013" y="295762"/>
                </a:lnTo>
                <a:lnTo>
                  <a:pt x="287553" y="291391"/>
                </a:lnTo>
                <a:lnTo>
                  <a:pt x="293897" y="287484"/>
                </a:lnTo>
                <a:lnTo>
                  <a:pt x="300111" y="283888"/>
                </a:lnTo>
                <a:lnTo>
                  <a:pt x="306238" y="279506"/>
                </a:lnTo>
                <a:lnTo>
                  <a:pt x="312306" y="274600"/>
                </a:lnTo>
                <a:lnTo>
                  <a:pt x="318337" y="269345"/>
                </a:lnTo>
                <a:lnTo>
                  <a:pt x="327683" y="260860"/>
                </a:lnTo>
                <a:lnTo>
                  <a:pt x="338524" y="250506"/>
                </a:lnTo>
                <a:lnTo>
                  <a:pt x="341768" y="247329"/>
                </a:lnTo>
                <a:lnTo>
                  <a:pt x="343932" y="244219"/>
                </a:lnTo>
                <a:lnTo>
                  <a:pt x="346335" y="238118"/>
                </a:lnTo>
                <a:lnTo>
                  <a:pt x="347688" y="229105"/>
                </a:lnTo>
                <a:lnTo>
                  <a:pt x="348088" y="224891"/>
                </a:lnTo>
                <a:lnTo>
                  <a:pt x="345537" y="221259"/>
                </a:lnTo>
                <a:lnTo>
                  <a:pt x="343467" y="218902"/>
                </a:lnTo>
                <a:lnTo>
                  <a:pt x="335876" y="213637"/>
                </a:lnTo>
                <a:lnTo>
                  <a:pt x="331074" y="210844"/>
                </a:lnTo>
                <a:lnTo>
                  <a:pt x="320446" y="207740"/>
                </a:lnTo>
                <a:lnTo>
                  <a:pt x="314833" y="206912"/>
                </a:lnTo>
                <a:lnTo>
                  <a:pt x="309107" y="206361"/>
                </a:lnTo>
                <a:lnTo>
                  <a:pt x="303307" y="205993"/>
                </a:lnTo>
                <a:lnTo>
                  <a:pt x="297454" y="205748"/>
                </a:lnTo>
                <a:lnTo>
                  <a:pt x="283014" y="205475"/>
                </a:lnTo>
                <a:lnTo>
                  <a:pt x="274996" y="205403"/>
                </a:lnTo>
                <a:lnTo>
                  <a:pt x="267667" y="204362"/>
                </a:lnTo>
                <a:lnTo>
                  <a:pt x="260796" y="202676"/>
                </a:lnTo>
                <a:lnTo>
                  <a:pt x="254231" y="200560"/>
                </a:lnTo>
                <a:lnTo>
                  <a:pt x="246878" y="199149"/>
                </a:lnTo>
                <a:lnTo>
                  <a:pt x="238999" y="198209"/>
                </a:lnTo>
                <a:lnTo>
                  <a:pt x="230770" y="197582"/>
                </a:lnTo>
                <a:lnTo>
                  <a:pt x="223300" y="197164"/>
                </a:lnTo>
                <a:lnTo>
                  <a:pt x="209708" y="196699"/>
                </a:lnTo>
                <a:lnTo>
                  <a:pt x="184813" y="196401"/>
                </a:lnTo>
                <a:lnTo>
                  <a:pt x="172759" y="196360"/>
                </a:lnTo>
                <a:lnTo>
                  <a:pt x="168750" y="195357"/>
                </a:lnTo>
                <a:lnTo>
                  <a:pt x="166079" y="193696"/>
                </a:lnTo>
                <a:lnTo>
                  <a:pt x="164297" y="191597"/>
                </a:lnTo>
                <a:lnTo>
                  <a:pt x="162117" y="190197"/>
                </a:lnTo>
                <a:lnTo>
                  <a:pt x="157049" y="188642"/>
                </a:lnTo>
                <a:lnTo>
                  <a:pt x="156293" y="187235"/>
                </a:lnTo>
                <a:lnTo>
                  <a:pt x="156781" y="185305"/>
                </a:lnTo>
                <a:lnTo>
                  <a:pt x="158099" y="183026"/>
                </a:lnTo>
                <a:lnTo>
                  <a:pt x="159563" y="177848"/>
                </a:lnTo>
                <a:lnTo>
                  <a:pt x="159953" y="175078"/>
                </a:lnTo>
                <a:lnTo>
                  <a:pt x="163033" y="166709"/>
                </a:lnTo>
                <a:lnTo>
                  <a:pt x="167709" y="157367"/>
                </a:lnTo>
                <a:lnTo>
                  <a:pt x="173094" y="149908"/>
                </a:lnTo>
                <a:lnTo>
                  <a:pt x="181441" y="140639"/>
                </a:lnTo>
                <a:lnTo>
                  <a:pt x="191765" y="129905"/>
                </a:lnTo>
                <a:lnTo>
                  <a:pt x="233434" y="87922"/>
                </a:lnTo>
                <a:lnTo>
                  <a:pt x="240340" y="78363"/>
                </a:lnTo>
                <a:lnTo>
                  <a:pt x="245724" y="68493"/>
                </a:lnTo>
                <a:lnTo>
                  <a:pt x="248117" y="60799"/>
                </a:lnTo>
                <a:lnTo>
                  <a:pt x="249464" y="50889"/>
                </a:lnTo>
                <a:lnTo>
                  <a:pt x="249863" y="41669"/>
                </a:lnTo>
                <a:lnTo>
                  <a:pt x="247311" y="33002"/>
                </a:lnTo>
                <a:lnTo>
                  <a:pt x="242869" y="23527"/>
                </a:lnTo>
                <a:lnTo>
                  <a:pt x="237587" y="16009"/>
                </a:lnTo>
                <a:lnTo>
                  <a:pt x="234790" y="13608"/>
                </a:lnTo>
                <a:lnTo>
                  <a:pt x="231933" y="12006"/>
                </a:lnTo>
                <a:lnTo>
                  <a:pt x="225120" y="9235"/>
                </a:lnTo>
                <a:lnTo>
                  <a:pt x="215477" y="4696"/>
                </a:lnTo>
                <a:lnTo>
                  <a:pt x="210128" y="3089"/>
                </a:lnTo>
                <a:lnTo>
                  <a:pt x="204578" y="2018"/>
                </a:lnTo>
                <a:lnTo>
                  <a:pt x="198893" y="1303"/>
                </a:lnTo>
                <a:lnTo>
                  <a:pt x="192126" y="827"/>
                </a:lnTo>
                <a:lnTo>
                  <a:pt x="184639" y="509"/>
                </a:lnTo>
                <a:lnTo>
                  <a:pt x="162525" y="63"/>
                </a:lnTo>
                <a:lnTo>
                  <a:pt x="155975" y="0"/>
                </a:lnTo>
                <a:lnTo>
                  <a:pt x="148632" y="950"/>
                </a:lnTo>
                <a:lnTo>
                  <a:pt x="140760" y="2576"/>
                </a:lnTo>
                <a:lnTo>
                  <a:pt x="132535" y="4652"/>
                </a:lnTo>
                <a:lnTo>
                  <a:pt x="124075" y="6036"/>
                </a:lnTo>
                <a:lnTo>
                  <a:pt x="115459" y="6959"/>
                </a:lnTo>
                <a:lnTo>
                  <a:pt x="106738" y="7574"/>
                </a:lnTo>
                <a:lnTo>
                  <a:pt x="97948" y="8976"/>
                </a:lnTo>
                <a:lnTo>
                  <a:pt x="89111" y="10903"/>
                </a:lnTo>
                <a:lnTo>
                  <a:pt x="80243" y="13180"/>
                </a:lnTo>
                <a:lnTo>
                  <a:pt x="72347" y="15690"/>
                </a:lnTo>
                <a:lnTo>
                  <a:pt x="65098" y="18356"/>
                </a:lnTo>
                <a:lnTo>
                  <a:pt x="58282" y="21125"/>
                </a:lnTo>
                <a:lnTo>
                  <a:pt x="51753" y="23963"/>
                </a:lnTo>
                <a:lnTo>
                  <a:pt x="39207" y="29763"/>
                </a:lnTo>
                <a:lnTo>
                  <a:pt x="29662" y="33002"/>
                </a:lnTo>
                <a:lnTo>
                  <a:pt x="25728" y="33866"/>
                </a:lnTo>
                <a:lnTo>
                  <a:pt x="18710" y="37471"/>
                </a:lnTo>
                <a:lnTo>
                  <a:pt x="15450" y="39822"/>
                </a:lnTo>
                <a:lnTo>
                  <a:pt x="9182" y="42434"/>
                </a:lnTo>
                <a:lnTo>
                  <a:pt x="0" y="4452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InkAnnotation1"/>
          <p:cNvSpPr/>
          <p:nvPr/>
        </p:nvSpPr>
        <p:spPr>
          <a:xfrm>
            <a:off x="4375669" y="973335"/>
            <a:ext cx="187355" cy="142840"/>
          </a:xfrm>
          <a:custGeom>
            <a:avLst/>
            <a:gdLst/>
            <a:ahLst/>
            <a:cxnLst/>
            <a:rect l="0" t="0" r="0" b="0"/>
            <a:pathLst>
              <a:path w="187355" h="142840">
                <a:moveTo>
                  <a:pt x="80245" y="0"/>
                </a:moveTo>
                <a:lnTo>
                  <a:pt x="75504" y="0"/>
                </a:lnTo>
                <a:lnTo>
                  <a:pt x="74108" y="993"/>
                </a:lnTo>
                <a:lnTo>
                  <a:pt x="73176" y="2646"/>
                </a:lnTo>
                <a:lnTo>
                  <a:pt x="72556" y="4741"/>
                </a:lnTo>
                <a:lnTo>
                  <a:pt x="71150" y="7129"/>
                </a:lnTo>
                <a:lnTo>
                  <a:pt x="69220" y="9714"/>
                </a:lnTo>
                <a:lnTo>
                  <a:pt x="66942" y="12429"/>
                </a:lnTo>
                <a:lnTo>
                  <a:pt x="64431" y="15232"/>
                </a:lnTo>
                <a:lnTo>
                  <a:pt x="58995" y="20991"/>
                </a:lnTo>
                <a:lnTo>
                  <a:pt x="57148" y="24908"/>
                </a:lnTo>
                <a:lnTo>
                  <a:pt x="55917" y="29504"/>
                </a:lnTo>
                <a:lnTo>
                  <a:pt x="55097" y="34552"/>
                </a:lnTo>
                <a:lnTo>
                  <a:pt x="53558" y="38910"/>
                </a:lnTo>
                <a:lnTo>
                  <a:pt x="51539" y="42807"/>
                </a:lnTo>
                <a:lnTo>
                  <a:pt x="49201" y="46398"/>
                </a:lnTo>
                <a:lnTo>
                  <a:pt x="46650" y="49784"/>
                </a:lnTo>
                <a:lnTo>
                  <a:pt x="43958" y="53033"/>
                </a:lnTo>
                <a:lnTo>
                  <a:pt x="41170" y="56191"/>
                </a:lnTo>
                <a:lnTo>
                  <a:pt x="35428" y="62347"/>
                </a:lnTo>
                <a:lnTo>
                  <a:pt x="32508" y="65377"/>
                </a:lnTo>
                <a:lnTo>
                  <a:pt x="29568" y="69382"/>
                </a:lnTo>
                <a:lnTo>
                  <a:pt x="26616" y="74036"/>
                </a:lnTo>
                <a:lnTo>
                  <a:pt x="23657" y="79123"/>
                </a:lnTo>
                <a:lnTo>
                  <a:pt x="20691" y="83507"/>
                </a:lnTo>
                <a:lnTo>
                  <a:pt x="17721" y="87421"/>
                </a:lnTo>
                <a:lnTo>
                  <a:pt x="14750" y="91023"/>
                </a:lnTo>
                <a:lnTo>
                  <a:pt x="12769" y="94417"/>
                </a:lnTo>
                <a:lnTo>
                  <a:pt x="11448" y="97671"/>
                </a:lnTo>
                <a:lnTo>
                  <a:pt x="10568" y="100833"/>
                </a:lnTo>
                <a:lnTo>
                  <a:pt x="8989" y="103933"/>
                </a:lnTo>
                <a:lnTo>
                  <a:pt x="6944" y="106992"/>
                </a:lnTo>
                <a:lnTo>
                  <a:pt x="4588" y="110023"/>
                </a:lnTo>
                <a:lnTo>
                  <a:pt x="3018" y="113037"/>
                </a:lnTo>
                <a:lnTo>
                  <a:pt x="1971" y="116038"/>
                </a:lnTo>
                <a:lnTo>
                  <a:pt x="1273" y="119030"/>
                </a:lnTo>
                <a:lnTo>
                  <a:pt x="808" y="122018"/>
                </a:lnTo>
                <a:lnTo>
                  <a:pt x="498" y="125002"/>
                </a:lnTo>
                <a:lnTo>
                  <a:pt x="0" y="132179"/>
                </a:lnTo>
                <a:lnTo>
                  <a:pt x="2578" y="135806"/>
                </a:lnTo>
                <a:lnTo>
                  <a:pt x="4654" y="138163"/>
                </a:lnTo>
                <a:lnTo>
                  <a:pt x="7030" y="139734"/>
                </a:lnTo>
                <a:lnTo>
                  <a:pt x="12317" y="141479"/>
                </a:lnTo>
                <a:lnTo>
                  <a:pt x="16108" y="141945"/>
                </a:lnTo>
                <a:lnTo>
                  <a:pt x="20620" y="142255"/>
                </a:lnTo>
                <a:lnTo>
                  <a:pt x="25612" y="142462"/>
                </a:lnTo>
                <a:lnTo>
                  <a:pt x="36450" y="142692"/>
                </a:lnTo>
                <a:lnTo>
                  <a:pt x="59577" y="142839"/>
                </a:lnTo>
                <a:lnTo>
                  <a:pt x="65474" y="141859"/>
                </a:lnTo>
                <a:lnTo>
                  <a:pt x="71390" y="140213"/>
                </a:lnTo>
                <a:lnTo>
                  <a:pt x="77318" y="138124"/>
                </a:lnTo>
                <a:lnTo>
                  <a:pt x="83254" y="135739"/>
                </a:lnTo>
                <a:lnTo>
                  <a:pt x="89197" y="133157"/>
                </a:lnTo>
                <a:lnTo>
                  <a:pt x="101090" y="127642"/>
                </a:lnTo>
                <a:lnTo>
                  <a:pt x="136800" y="110103"/>
                </a:lnTo>
                <a:lnTo>
                  <a:pt x="148706" y="104167"/>
                </a:lnTo>
                <a:lnTo>
                  <a:pt x="153666" y="101195"/>
                </a:lnTo>
                <a:lnTo>
                  <a:pt x="157966" y="98221"/>
                </a:lnTo>
                <a:lnTo>
                  <a:pt x="161824" y="95246"/>
                </a:lnTo>
                <a:lnTo>
                  <a:pt x="165389" y="92271"/>
                </a:lnTo>
                <a:lnTo>
                  <a:pt x="168757" y="89296"/>
                </a:lnTo>
                <a:lnTo>
                  <a:pt x="175146" y="83343"/>
                </a:lnTo>
                <a:lnTo>
                  <a:pt x="181293" y="77391"/>
                </a:lnTo>
                <a:lnTo>
                  <a:pt x="183329" y="74414"/>
                </a:lnTo>
                <a:lnTo>
                  <a:pt x="184686" y="71438"/>
                </a:lnTo>
                <a:lnTo>
                  <a:pt x="185591" y="68461"/>
                </a:lnTo>
                <a:lnTo>
                  <a:pt x="186194" y="65485"/>
                </a:lnTo>
                <a:lnTo>
                  <a:pt x="186597" y="62508"/>
                </a:lnTo>
                <a:lnTo>
                  <a:pt x="186864" y="59532"/>
                </a:lnTo>
                <a:lnTo>
                  <a:pt x="187043" y="56555"/>
                </a:lnTo>
                <a:lnTo>
                  <a:pt x="187354" y="46413"/>
                </a:lnTo>
                <a:lnTo>
                  <a:pt x="184733" y="42787"/>
                </a:lnTo>
                <a:lnTo>
                  <a:pt x="179708" y="37115"/>
                </a:lnTo>
                <a:lnTo>
                  <a:pt x="174097" y="31393"/>
                </a:lnTo>
                <a:lnTo>
                  <a:pt x="170594" y="29858"/>
                </a:lnTo>
                <a:lnTo>
                  <a:pt x="166274" y="28835"/>
                </a:lnTo>
                <a:lnTo>
                  <a:pt x="161410" y="28153"/>
                </a:lnTo>
                <a:lnTo>
                  <a:pt x="157175" y="27699"/>
                </a:lnTo>
                <a:lnTo>
                  <a:pt x="153359" y="27396"/>
                </a:lnTo>
                <a:lnTo>
                  <a:pt x="149824" y="27194"/>
                </a:lnTo>
                <a:lnTo>
                  <a:pt x="140604" y="26969"/>
                </a:lnTo>
                <a:lnTo>
                  <a:pt x="62541" y="26790"/>
                </a:lnTo>
                <a:lnTo>
                  <a:pt x="62455" y="24144"/>
                </a:lnTo>
                <a:lnTo>
                  <a:pt x="62385" y="17881"/>
                </a:lnTo>
                <a:lnTo>
                  <a:pt x="62385" y="17860"/>
                </a:lnTo>
                <a:lnTo>
                  <a:pt x="71315" y="1786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InkAnnotation2"/>
          <p:cNvSpPr/>
          <p:nvPr/>
        </p:nvSpPr>
        <p:spPr>
          <a:xfrm>
            <a:off x="4554140" y="857250"/>
            <a:ext cx="3027043" cy="35719"/>
          </a:xfrm>
          <a:custGeom>
            <a:avLst/>
            <a:gdLst/>
            <a:ahLst/>
            <a:cxnLst/>
            <a:rect l="0" t="0" r="0" b="0"/>
            <a:pathLst>
              <a:path w="3027043" h="35719">
                <a:moveTo>
                  <a:pt x="0" y="8929"/>
                </a:moveTo>
                <a:lnTo>
                  <a:pt x="438919" y="8929"/>
                </a:lnTo>
                <a:lnTo>
                  <a:pt x="446402" y="9921"/>
                </a:lnTo>
                <a:lnTo>
                  <a:pt x="453374" y="11575"/>
                </a:lnTo>
                <a:lnTo>
                  <a:pt x="460007" y="13670"/>
                </a:lnTo>
                <a:lnTo>
                  <a:pt x="467406" y="15066"/>
                </a:lnTo>
                <a:lnTo>
                  <a:pt x="475315" y="15997"/>
                </a:lnTo>
                <a:lnTo>
                  <a:pt x="492040" y="17031"/>
                </a:lnTo>
                <a:lnTo>
                  <a:pt x="580808" y="17849"/>
                </a:lnTo>
                <a:lnTo>
                  <a:pt x="678768" y="17859"/>
                </a:lnTo>
                <a:lnTo>
                  <a:pt x="687661" y="18851"/>
                </a:lnTo>
                <a:lnTo>
                  <a:pt x="696566" y="20505"/>
                </a:lnTo>
                <a:lnTo>
                  <a:pt x="705479" y="22599"/>
                </a:lnTo>
                <a:lnTo>
                  <a:pt x="714398" y="23996"/>
                </a:lnTo>
                <a:lnTo>
                  <a:pt x="723320" y="24927"/>
                </a:lnTo>
                <a:lnTo>
                  <a:pt x="741171" y="25961"/>
                </a:lnTo>
                <a:lnTo>
                  <a:pt x="821531" y="25775"/>
                </a:lnTo>
                <a:lnTo>
                  <a:pt x="830461" y="24128"/>
                </a:lnTo>
                <a:lnTo>
                  <a:pt x="839391" y="22039"/>
                </a:lnTo>
                <a:lnTo>
                  <a:pt x="848320" y="20645"/>
                </a:lnTo>
                <a:lnTo>
                  <a:pt x="857250" y="19716"/>
                </a:lnTo>
                <a:lnTo>
                  <a:pt x="875110" y="18685"/>
                </a:lnTo>
                <a:lnTo>
                  <a:pt x="963579" y="17880"/>
                </a:lnTo>
                <a:lnTo>
                  <a:pt x="1165481" y="17859"/>
                </a:lnTo>
                <a:lnTo>
                  <a:pt x="1175847" y="16867"/>
                </a:lnTo>
                <a:lnTo>
                  <a:pt x="1185734" y="15213"/>
                </a:lnTo>
                <a:lnTo>
                  <a:pt x="1195302" y="13118"/>
                </a:lnTo>
                <a:lnTo>
                  <a:pt x="1205649" y="11722"/>
                </a:lnTo>
                <a:lnTo>
                  <a:pt x="1216515" y="10791"/>
                </a:lnTo>
                <a:lnTo>
                  <a:pt x="1238182" y="9757"/>
                </a:lnTo>
                <a:lnTo>
                  <a:pt x="1327652" y="8951"/>
                </a:lnTo>
                <a:lnTo>
                  <a:pt x="1534523" y="8929"/>
                </a:lnTo>
                <a:lnTo>
                  <a:pt x="1544905" y="7937"/>
                </a:lnTo>
                <a:lnTo>
                  <a:pt x="1555797" y="6283"/>
                </a:lnTo>
                <a:lnTo>
                  <a:pt x="1567026" y="4189"/>
                </a:lnTo>
                <a:lnTo>
                  <a:pt x="1590086" y="4507"/>
                </a:lnTo>
                <a:lnTo>
                  <a:pt x="1601792" y="5981"/>
                </a:lnTo>
                <a:lnTo>
                  <a:pt x="1612572" y="6964"/>
                </a:lnTo>
                <a:lnTo>
                  <a:pt x="1632488" y="8056"/>
                </a:lnTo>
                <a:lnTo>
                  <a:pt x="1720952" y="8895"/>
                </a:lnTo>
                <a:lnTo>
                  <a:pt x="1896448" y="8929"/>
                </a:lnTo>
                <a:lnTo>
                  <a:pt x="1908228" y="7937"/>
                </a:lnTo>
                <a:lnTo>
                  <a:pt x="1920050" y="6283"/>
                </a:lnTo>
                <a:lnTo>
                  <a:pt x="1931901" y="4189"/>
                </a:lnTo>
                <a:lnTo>
                  <a:pt x="1942778" y="2792"/>
                </a:lnTo>
                <a:lnTo>
                  <a:pt x="1953006" y="1861"/>
                </a:lnTo>
                <a:lnTo>
                  <a:pt x="1973298" y="827"/>
                </a:lnTo>
                <a:lnTo>
                  <a:pt x="2065845" y="32"/>
                </a:lnTo>
                <a:lnTo>
                  <a:pt x="2440813" y="0"/>
                </a:lnTo>
                <a:lnTo>
                  <a:pt x="2452709" y="992"/>
                </a:lnTo>
                <a:lnTo>
                  <a:pt x="2464609" y="2645"/>
                </a:lnTo>
                <a:lnTo>
                  <a:pt x="2476510" y="4740"/>
                </a:lnTo>
                <a:lnTo>
                  <a:pt x="2500317" y="4422"/>
                </a:lnTo>
                <a:lnTo>
                  <a:pt x="2512222" y="2947"/>
                </a:lnTo>
                <a:lnTo>
                  <a:pt x="2524127" y="1965"/>
                </a:lnTo>
                <a:lnTo>
                  <a:pt x="2547938" y="873"/>
                </a:lnTo>
                <a:lnTo>
                  <a:pt x="2630288" y="1043"/>
                </a:lnTo>
                <a:lnTo>
                  <a:pt x="2640542" y="2679"/>
                </a:lnTo>
                <a:lnTo>
                  <a:pt x="2650353" y="4763"/>
                </a:lnTo>
                <a:lnTo>
                  <a:pt x="2660863" y="6152"/>
                </a:lnTo>
                <a:lnTo>
                  <a:pt x="2671839" y="7077"/>
                </a:lnTo>
                <a:lnTo>
                  <a:pt x="2694617" y="8106"/>
                </a:lnTo>
                <a:lnTo>
                  <a:pt x="2781383" y="8897"/>
                </a:lnTo>
                <a:lnTo>
                  <a:pt x="2791872" y="9900"/>
                </a:lnTo>
                <a:lnTo>
                  <a:pt x="2801842" y="11561"/>
                </a:lnTo>
                <a:lnTo>
                  <a:pt x="2811465" y="13660"/>
                </a:lnTo>
                <a:lnTo>
                  <a:pt x="2820857" y="15060"/>
                </a:lnTo>
                <a:lnTo>
                  <a:pt x="2830095" y="15993"/>
                </a:lnTo>
                <a:lnTo>
                  <a:pt x="2848296" y="17029"/>
                </a:lnTo>
                <a:lnTo>
                  <a:pt x="2866308" y="17490"/>
                </a:lnTo>
                <a:lnTo>
                  <a:pt x="2875278" y="18605"/>
                </a:lnTo>
                <a:lnTo>
                  <a:pt x="2884235" y="20341"/>
                </a:lnTo>
                <a:lnTo>
                  <a:pt x="2893183" y="22490"/>
                </a:lnTo>
                <a:lnTo>
                  <a:pt x="2901132" y="23923"/>
                </a:lnTo>
                <a:lnTo>
                  <a:pt x="2908416" y="24878"/>
                </a:lnTo>
                <a:lnTo>
                  <a:pt x="2921801" y="25939"/>
                </a:lnTo>
                <a:lnTo>
                  <a:pt x="2952594" y="26677"/>
                </a:lnTo>
                <a:lnTo>
                  <a:pt x="2958599" y="27706"/>
                </a:lnTo>
                <a:lnTo>
                  <a:pt x="2964587" y="29385"/>
                </a:lnTo>
                <a:lnTo>
                  <a:pt x="2970564" y="31496"/>
                </a:lnTo>
                <a:lnTo>
                  <a:pt x="2975539" y="32903"/>
                </a:lnTo>
                <a:lnTo>
                  <a:pt x="2979849" y="33842"/>
                </a:lnTo>
                <a:lnTo>
                  <a:pt x="2987283" y="34884"/>
                </a:lnTo>
                <a:lnTo>
                  <a:pt x="3027042" y="35718"/>
                </a:lnTo>
                <a:lnTo>
                  <a:pt x="3018235" y="35718"/>
                </a:lnTo>
                <a:lnTo>
                  <a:pt x="3023379" y="35718"/>
                </a:lnTo>
                <a:lnTo>
                  <a:pt x="3018235" y="3571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InkAnnotation3"/>
          <p:cNvSpPr/>
          <p:nvPr/>
        </p:nvSpPr>
        <p:spPr>
          <a:xfrm>
            <a:off x="7536663" y="884039"/>
            <a:ext cx="31927" cy="607219"/>
          </a:xfrm>
          <a:custGeom>
            <a:avLst/>
            <a:gdLst/>
            <a:ahLst/>
            <a:cxnLst/>
            <a:rect l="0" t="0" r="0" b="0"/>
            <a:pathLst>
              <a:path w="31927" h="607219">
                <a:moveTo>
                  <a:pt x="8922" y="0"/>
                </a:moveTo>
                <a:lnTo>
                  <a:pt x="8922" y="20990"/>
                </a:lnTo>
                <a:lnTo>
                  <a:pt x="9914" y="23915"/>
                </a:lnTo>
                <a:lnTo>
                  <a:pt x="11567" y="26858"/>
                </a:lnTo>
                <a:lnTo>
                  <a:pt x="13662" y="29811"/>
                </a:lnTo>
                <a:lnTo>
                  <a:pt x="15059" y="32772"/>
                </a:lnTo>
                <a:lnTo>
                  <a:pt x="15990" y="35739"/>
                </a:lnTo>
                <a:lnTo>
                  <a:pt x="16610" y="38708"/>
                </a:lnTo>
                <a:lnTo>
                  <a:pt x="18017" y="42673"/>
                </a:lnTo>
                <a:lnTo>
                  <a:pt x="19947" y="47300"/>
                </a:lnTo>
                <a:lnTo>
                  <a:pt x="22225" y="52369"/>
                </a:lnTo>
                <a:lnTo>
                  <a:pt x="23743" y="56741"/>
                </a:lnTo>
                <a:lnTo>
                  <a:pt x="24756" y="60647"/>
                </a:lnTo>
                <a:lnTo>
                  <a:pt x="25432" y="64244"/>
                </a:lnTo>
                <a:lnTo>
                  <a:pt x="26382" y="78787"/>
                </a:lnTo>
                <a:lnTo>
                  <a:pt x="26663" y="95663"/>
                </a:lnTo>
                <a:lnTo>
                  <a:pt x="26782" y="228827"/>
                </a:lnTo>
                <a:lnTo>
                  <a:pt x="27773" y="235895"/>
                </a:lnTo>
                <a:lnTo>
                  <a:pt x="29427" y="243584"/>
                </a:lnTo>
                <a:lnTo>
                  <a:pt x="31522" y="251686"/>
                </a:lnTo>
                <a:lnTo>
                  <a:pt x="31926" y="259071"/>
                </a:lnTo>
                <a:lnTo>
                  <a:pt x="31203" y="265980"/>
                </a:lnTo>
                <a:lnTo>
                  <a:pt x="29730" y="272570"/>
                </a:lnTo>
                <a:lnTo>
                  <a:pt x="28747" y="278947"/>
                </a:lnTo>
                <a:lnTo>
                  <a:pt x="28093" y="285184"/>
                </a:lnTo>
                <a:lnTo>
                  <a:pt x="27364" y="298396"/>
                </a:lnTo>
                <a:lnTo>
                  <a:pt x="26954" y="321578"/>
                </a:lnTo>
                <a:lnTo>
                  <a:pt x="26858" y="335077"/>
                </a:lnTo>
                <a:lnTo>
                  <a:pt x="25841" y="341455"/>
                </a:lnTo>
                <a:lnTo>
                  <a:pt x="24170" y="347691"/>
                </a:lnTo>
                <a:lnTo>
                  <a:pt x="22064" y="353833"/>
                </a:lnTo>
                <a:lnTo>
                  <a:pt x="20660" y="359912"/>
                </a:lnTo>
                <a:lnTo>
                  <a:pt x="19724" y="365949"/>
                </a:lnTo>
                <a:lnTo>
                  <a:pt x="19100" y="371958"/>
                </a:lnTo>
                <a:lnTo>
                  <a:pt x="18223" y="389896"/>
                </a:lnTo>
                <a:lnTo>
                  <a:pt x="17962" y="407779"/>
                </a:lnTo>
                <a:lnTo>
                  <a:pt x="17862" y="443507"/>
                </a:lnTo>
                <a:lnTo>
                  <a:pt x="16866" y="449460"/>
                </a:lnTo>
                <a:lnTo>
                  <a:pt x="15211" y="455413"/>
                </a:lnTo>
                <a:lnTo>
                  <a:pt x="13115" y="461367"/>
                </a:lnTo>
                <a:lnTo>
                  <a:pt x="11717" y="466327"/>
                </a:lnTo>
                <a:lnTo>
                  <a:pt x="10785" y="470627"/>
                </a:lnTo>
                <a:lnTo>
                  <a:pt x="10164" y="474486"/>
                </a:lnTo>
                <a:lnTo>
                  <a:pt x="9291" y="489397"/>
                </a:lnTo>
                <a:lnTo>
                  <a:pt x="9032" y="506383"/>
                </a:lnTo>
                <a:lnTo>
                  <a:pt x="8925" y="547174"/>
                </a:lnTo>
                <a:lnTo>
                  <a:pt x="7932" y="550321"/>
                </a:lnTo>
                <a:lnTo>
                  <a:pt x="6277" y="553412"/>
                </a:lnTo>
                <a:lnTo>
                  <a:pt x="4182" y="556465"/>
                </a:lnTo>
                <a:lnTo>
                  <a:pt x="2786" y="559492"/>
                </a:lnTo>
                <a:lnTo>
                  <a:pt x="1855" y="562502"/>
                </a:lnTo>
                <a:lnTo>
                  <a:pt x="1234" y="565501"/>
                </a:lnTo>
                <a:lnTo>
                  <a:pt x="1812" y="568493"/>
                </a:lnTo>
                <a:lnTo>
                  <a:pt x="3190" y="571479"/>
                </a:lnTo>
                <a:lnTo>
                  <a:pt x="5100" y="574463"/>
                </a:lnTo>
                <a:lnTo>
                  <a:pt x="5382" y="577444"/>
                </a:lnTo>
                <a:lnTo>
                  <a:pt x="4578" y="580423"/>
                </a:lnTo>
                <a:lnTo>
                  <a:pt x="898" y="587594"/>
                </a:lnTo>
                <a:lnTo>
                  <a:pt x="72" y="596892"/>
                </a:lnTo>
                <a:lnTo>
                  <a:pt x="0" y="605855"/>
                </a:lnTo>
                <a:lnTo>
                  <a:pt x="989" y="606309"/>
                </a:lnTo>
                <a:lnTo>
                  <a:pt x="2641" y="606612"/>
                </a:lnTo>
                <a:lnTo>
                  <a:pt x="8922" y="60721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InkAnnotation4"/>
          <p:cNvSpPr/>
          <p:nvPr/>
        </p:nvSpPr>
        <p:spPr>
          <a:xfrm>
            <a:off x="7099101" y="1446719"/>
            <a:ext cx="714376" cy="62399"/>
          </a:xfrm>
          <a:custGeom>
            <a:avLst/>
            <a:gdLst/>
            <a:ahLst/>
            <a:cxnLst/>
            <a:rect l="0" t="0" r="0" b="0"/>
            <a:pathLst>
              <a:path w="714376" h="62399">
                <a:moveTo>
                  <a:pt x="714375" y="17749"/>
                </a:moveTo>
                <a:lnTo>
                  <a:pt x="701073" y="17749"/>
                </a:lnTo>
                <a:lnTo>
                  <a:pt x="698561" y="16757"/>
                </a:lnTo>
                <a:lnTo>
                  <a:pt x="695895" y="15103"/>
                </a:lnTo>
                <a:lnTo>
                  <a:pt x="693125" y="13009"/>
                </a:lnTo>
                <a:lnTo>
                  <a:pt x="689295" y="11612"/>
                </a:lnTo>
                <a:lnTo>
                  <a:pt x="679746" y="10061"/>
                </a:lnTo>
                <a:lnTo>
                  <a:pt x="663215" y="9187"/>
                </a:lnTo>
                <a:lnTo>
                  <a:pt x="641007" y="8928"/>
                </a:lnTo>
                <a:lnTo>
                  <a:pt x="632722" y="7900"/>
                </a:lnTo>
                <a:lnTo>
                  <a:pt x="624221" y="6222"/>
                </a:lnTo>
                <a:lnTo>
                  <a:pt x="615576" y="4111"/>
                </a:lnTo>
                <a:lnTo>
                  <a:pt x="606838" y="2704"/>
                </a:lnTo>
                <a:lnTo>
                  <a:pt x="589190" y="1141"/>
                </a:lnTo>
                <a:lnTo>
                  <a:pt x="571425" y="446"/>
                </a:lnTo>
                <a:lnTo>
                  <a:pt x="542043" y="54"/>
                </a:lnTo>
                <a:lnTo>
                  <a:pt x="531026" y="0"/>
                </a:lnTo>
                <a:lnTo>
                  <a:pt x="519713" y="955"/>
                </a:lnTo>
                <a:lnTo>
                  <a:pt x="508202" y="2584"/>
                </a:lnTo>
                <a:lnTo>
                  <a:pt x="496559" y="4663"/>
                </a:lnTo>
                <a:lnTo>
                  <a:pt x="484829" y="6048"/>
                </a:lnTo>
                <a:lnTo>
                  <a:pt x="473039" y="6972"/>
                </a:lnTo>
                <a:lnTo>
                  <a:pt x="461211" y="7588"/>
                </a:lnTo>
                <a:lnTo>
                  <a:pt x="434839" y="8272"/>
                </a:lnTo>
                <a:lnTo>
                  <a:pt x="420861" y="8455"/>
                </a:lnTo>
                <a:lnTo>
                  <a:pt x="407574" y="9568"/>
                </a:lnTo>
                <a:lnTo>
                  <a:pt x="394748" y="11303"/>
                </a:lnTo>
                <a:lnTo>
                  <a:pt x="382228" y="13452"/>
                </a:lnTo>
                <a:lnTo>
                  <a:pt x="368920" y="14884"/>
                </a:lnTo>
                <a:lnTo>
                  <a:pt x="355088" y="15839"/>
                </a:lnTo>
                <a:lnTo>
                  <a:pt x="340904" y="16476"/>
                </a:lnTo>
                <a:lnTo>
                  <a:pt x="327481" y="17892"/>
                </a:lnTo>
                <a:lnTo>
                  <a:pt x="314562" y="19829"/>
                </a:lnTo>
                <a:lnTo>
                  <a:pt x="301982" y="22112"/>
                </a:lnTo>
                <a:lnTo>
                  <a:pt x="289627" y="23634"/>
                </a:lnTo>
                <a:lnTo>
                  <a:pt x="277420" y="24649"/>
                </a:lnTo>
                <a:lnTo>
                  <a:pt x="265314" y="25326"/>
                </a:lnTo>
                <a:lnTo>
                  <a:pt x="253274" y="26769"/>
                </a:lnTo>
                <a:lnTo>
                  <a:pt x="241279" y="28723"/>
                </a:lnTo>
                <a:lnTo>
                  <a:pt x="229314" y="31018"/>
                </a:lnTo>
                <a:lnTo>
                  <a:pt x="205436" y="36214"/>
                </a:lnTo>
                <a:lnTo>
                  <a:pt x="193512" y="38989"/>
                </a:lnTo>
                <a:lnTo>
                  <a:pt x="181594" y="40839"/>
                </a:lnTo>
                <a:lnTo>
                  <a:pt x="169679" y="42072"/>
                </a:lnTo>
                <a:lnTo>
                  <a:pt x="157768" y="42894"/>
                </a:lnTo>
                <a:lnTo>
                  <a:pt x="146850" y="44434"/>
                </a:lnTo>
                <a:lnTo>
                  <a:pt x="136596" y="46453"/>
                </a:lnTo>
                <a:lnTo>
                  <a:pt x="126783" y="48792"/>
                </a:lnTo>
                <a:lnTo>
                  <a:pt x="117263" y="50350"/>
                </a:lnTo>
                <a:lnTo>
                  <a:pt x="98750" y="52082"/>
                </a:lnTo>
                <a:lnTo>
                  <a:pt x="89645" y="53537"/>
                </a:lnTo>
                <a:lnTo>
                  <a:pt x="80600" y="55498"/>
                </a:lnTo>
                <a:lnTo>
                  <a:pt x="71592" y="57798"/>
                </a:lnTo>
                <a:lnTo>
                  <a:pt x="63604" y="59331"/>
                </a:lnTo>
                <a:lnTo>
                  <a:pt x="49434" y="61035"/>
                </a:lnTo>
                <a:lnTo>
                  <a:pt x="30301" y="61994"/>
                </a:lnTo>
                <a:lnTo>
                  <a:pt x="9785" y="62344"/>
                </a:lnTo>
                <a:lnTo>
                  <a:pt x="0" y="6239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InkAnnotation5"/>
          <p:cNvSpPr/>
          <p:nvPr/>
        </p:nvSpPr>
        <p:spPr>
          <a:xfrm>
            <a:off x="7018734" y="1464468"/>
            <a:ext cx="750095" cy="401793"/>
          </a:xfrm>
          <a:custGeom>
            <a:avLst/>
            <a:gdLst/>
            <a:ahLst/>
            <a:cxnLst/>
            <a:rect l="0" t="0" r="0" b="0"/>
            <a:pathLst>
              <a:path w="750095" h="401793">
                <a:moveTo>
                  <a:pt x="0" y="62508"/>
                </a:moveTo>
                <a:lnTo>
                  <a:pt x="0" y="83499"/>
                </a:lnTo>
                <a:lnTo>
                  <a:pt x="991" y="86424"/>
                </a:lnTo>
                <a:lnTo>
                  <a:pt x="6137" y="95281"/>
                </a:lnTo>
                <a:lnTo>
                  <a:pt x="7688" y="101217"/>
                </a:lnTo>
                <a:lnTo>
                  <a:pt x="8378" y="109808"/>
                </a:lnTo>
                <a:lnTo>
                  <a:pt x="8561" y="114877"/>
                </a:lnTo>
                <a:lnTo>
                  <a:pt x="11412" y="125801"/>
                </a:lnTo>
                <a:lnTo>
                  <a:pt x="14994" y="136279"/>
                </a:lnTo>
                <a:lnTo>
                  <a:pt x="18003" y="148748"/>
                </a:lnTo>
                <a:lnTo>
                  <a:pt x="22222" y="159045"/>
                </a:lnTo>
                <a:lnTo>
                  <a:pt x="24760" y="170236"/>
                </a:lnTo>
                <a:lnTo>
                  <a:pt x="26880" y="181825"/>
                </a:lnTo>
                <a:lnTo>
                  <a:pt x="31128" y="193590"/>
                </a:lnTo>
                <a:lnTo>
                  <a:pt x="36324" y="205433"/>
                </a:lnTo>
                <a:lnTo>
                  <a:pt x="39098" y="211370"/>
                </a:lnTo>
                <a:lnTo>
                  <a:pt x="42933" y="218304"/>
                </a:lnTo>
                <a:lnTo>
                  <a:pt x="47474" y="225903"/>
                </a:lnTo>
                <a:lnTo>
                  <a:pt x="52485" y="233946"/>
                </a:lnTo>
                <a:lnTo>
                  <a:pt x="56818" y="241292"/>
                </a:lnTo>
                <a:lnTo>
                  <a:pt x="60698" y="248174"/>
                </a:lnTo>
                <a:lnTo>
                  <a:pt x="64278" y="254746"/>
                </a:lnTo>
                <a:lnTo>
                  <a:pt x="73547" y="264695"/>
                </a:lnTo>
                <a:lnTo>
                  <a:pt x="84282" y="274408"/>
                </a:lnTo>
                <a:lnTo>
                  <a:pt x="89922" y="281165"/>
                </a:lnTo>
                <a:lnTo>
                  <a:pt x="95667" y="288646"/>
                </a:lnTo>
                <a:lnTo>
                  <a:pt x="107341" y="299605"/>
                </a:lnTo>
                <a:lnTo>
                  <a:pt x="119145" y="308775"/>
                </a:lnTo>
                <a:lnTo>
                  <a:pt x="131005" y="319465"/>
                </a:lnTo>
                <a:lnTo>
                  <a:pt x="145537" y="330831"/>
                </a:lnTo>
                <a:lnTo>
                  <a:pt x="161917" y="341505"/>
                </a:lnTo>
                <a:lnTo>
                  <a:pt x="179119" y="349556"/>
                </a:lnTo>
                <a:lnTo>
                  <a:pt x="196686" y="356442"/>
                </a:lnTo>
                <a:lnTo>
                  <a:pt x="214415" y="363801"/>
                </a:lnTo>
                <a:lnTo>
                  <a:pt x="232218" y="373687"/>
                </a:lnTo>
                <a:lnTo>
                  <a:pt x="250051" y="379403"/>
                </a:lnTo>
                <a:lnTo>
                  <a:pt x="267900" y="382936"/>
                </a:lnTo>
                <a:lnTo>
                  <a:pt x="285753" y="387814"/>
                </a:lnTo>
                <a:lnTo>
                  <a:pt x="303612" y="393289"/>
                </a:lnTo>
                <a:lnTo>
                  <a:pt x="321469" y="398037"/>
                </a:lnTo>
                <a:lnTo>
                  <a:pt x="339329" y="400148"/>
                </a:lnTo>
                <a:lnTo>
                  <a:pt x="357187" y="401086"/>
                </a:lnTo>
                <a:lnTo>
                  <a:pt x="381330" y="401614"/>
                </a:lnTo>
                <a:lnTo>
                  <a:pt x="412007" y="401792"/>
                </a:lnTo>
                <a:lnTo>
                  <a:pt x="429176" y="399171"/>
                </a:lnTo>
                <a:lnTo>
                  <a:pt x="446729" y="394698"/>
                </a:lnTo>
                <a:lnTo>
                  <a:pt x="464453" y="389403"/>
                </a:lnTo>
                <a:lnTo>
                  <a:pt x="486425" y="385584"/>
                </a:lnTo>
                <a:lnTo>
                  <a:pt x="492955" y="383064"/>
                </a:lnTo>
                <a:lnTo>
                  <a:pt x="512619" y="371028"/>
                </a:lnTo>
                <a:lnTo>
                  <a:pt x="535863" y="359745"/>
                </a:lnTo>
                <a:lnTo>
                  <a:pt x="555760" y="345268"/>
                </a:lnTo>
                <a:lnTo>
                  <a:pt x="574221" y="333261"/>
                </a:lnTo>
                <a:lnTo>
                  <a:pt x="586270" y="323072"/>
                </a:lnTo>
                <a:lnTo>
                  <a:pt x="598239" y="311929"/>
                </a:lnTo>
                <a:lnTo>
                  <a:pt x="622091" y="288606"/>
                </a:lnTo>
                <a:lnTo>
                  <a:pt x="639957" y="270832"/>
                </a:lnTo>
                <a:lnTo>
                  <a:pt x="649220" y="258945"/>
                </a:lnTo>
                <a:lnTo>
                  <a:pt x="657636" y="247048"/>
                </a:lnTo>
                <a:lnTo>
                  <a:pt x="667990" y="235145"/>
                </a:lnTo>
                <a:lnTo>
                  <a:pt x="679207" y="223241"/>
                </a:lnTo>
                <a:lnTo>
                  <a:pt x="689814" y="211336"/>
                </a:lnTo>
                <a:lnTo>
                  <a:pt x="697837" y="199430"/>
                </a:lnTo>
                <a:lnTo>
                  <a:pt x="704710" y="187523"/>
                </a:lnTo>
                <a:lnTo>
                  <a:pt x="707931" y="181571"/>
                </a:lnTo>
                <a:lnTo>
                  <a:pt x="711072" y="174625"/>
                </a:lnTo>
                <a:lnTo>
                  <a:pt x="714156" y="167018"/>
                </a:lnTo>
                <a:lnTo>
                  <a:pt x="717206" y="158971"/>
                </a:lnTo>
                <a:lnTo>
                  <a:pt x="720231" y="151621"/>
                </a:lnTo>
                <a:lnTo>
                  <a:pt x="723240" y="144737"/>
                </a:lnTo>
                <a:lnTo>
                  <a:pt x="729229" y="131796"/>
                </a:lnTo>
                <a:lnTo>
                  <a:pt x="735198" y="119431"/>
                </a:lnTo>
                <a:lnTo>
                  <a:pt x="738512" y="107320"/>
                </a:lnTo>
                <a:lnTo>
                  <a:pt x="739397" y="101312"/>
                </a:lnTo>
                <a:lnTo>
                  <a:pt x="743024" y="91991"/>
                </a:lnTo>
                <a:lnTo>
                  <a:pt x="745381" y="88117"/>
                </a:lnTo>
                <a:lnTo>
                  <a:pt x="747998" y="78520"/>
                </a:lnTo>
                <a:lnTo>
                  <a:pt x="749163" y="67640"/>
                </a:lnTo>
                <a:lnTo>
                  <a:pt x="749680" y="56190"/>
                </a:lnTo>
                <a:lnTo>
                  <a:pt x="749971" y="43328"/>
                </a:lnTo>
                <a:lnTo>
                  <a:pt x="750094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InkAnnotation6"/>
          <p:cNvSpPr/>
          <p:nvPr/>
        </p:nvSpPr>
        <p:spPr>
          <a:xfrm>
            <a:off x="7393781" y="1848445"/>
            <a:ext cx="8930" cy="365704"/>
          </a:xfrm>
          <a:custGeom>
            <a:avLst/>
            <a:gdLst/>
            <a:ahLst/>
            <a:cxnLst/>
            <a:rect l="0" t="0" r="0" b="0"/>
            <a:pathLst>
              <a:path w="8930" h="365704">
                <a:moveTo>
                  <a:pt x="0" y="0"/>
                </a:moveTo>
                <a:lnTo>
                  <a:pt x="0" y="29888"/>
                </a:lnTo>
                <a:lnTo>
                  <a:pt x="991" y="32824"/>
                </a:lnTo>
                <a:lnTo>
                  <a:pt x="2645" y="35773"/>
                </a:lnTo>
                <a:lnTo>
                  <a:pt x="7688" y="42895"/>
                </a:lnTo>
                <a:lnTo>
                  <a:pt x="7109" y="44472"/>
                </a:lnTo>
                <a:lnTo>
                  <a:pt x="5732" y="46515"/>
                </a:lnTo>
                <a:lnTo>
                  <a:pt x="3821" y="48869"/>
                </a:lnTo>
                <a:lnTo>
                  <a:pt x="2548" y="51431"/>
                </a:lnTo>
                <a:lnTo>
                  <a:pt x="1697" y="54131"/>
                </a:lnTo>
                <a:lnTo>
                  <a:pt x="1132" y="56923"/>
                </a:lnTo>
                <a:lnTo>
                  <a:pt x="755" y="59777"/>
                </a:lnTo>
                <a:lnTo>
                  <a:pt x="504" y="62672"/>
                </a:lnTo>
                <a:lnTo>
                  <a:pt x="335" y="65593"/>
                </a:lnTo>
                <a:lnTo>
                  <a:pt x="149" y="74132"/>
                </a:lnTo>
                <a:lnTo>
                  <a:pt x="0" y="248296"/>
                </a:lnTo>
                <a:lnTo>
                  <a:pt x="991" y="253835"/>
                </a:lnTo>
                <a:lnTo>
                  <a:pt x="2645" y="259513"/>
                </a:lnTo>
                <a:lnTo>
                  <a:pt x="4739" y="265282"/>
                </a:lnTo>
                <a:lnTo>
                  <a:pt x="6137" y="270120"/>
                </a:lnTo>
                <a:lnTo>
                  <a:pt x="7068" y="274338"/>
                </a:lnTo>
                <a:lnTo>
                  <a:pt x="7688" y="278142"/>
                </a:lnTo>
                <a:lnTo>
                  <a:pt x="8102" y="282662"/>
                </a:lnTo>
                <a:lnTo>
                  <a:pt x="8378" y="287660"/>
                </a:lnTo>
                <a:lnTo>
                  <a:pt x="8684" y="298505"/>
                </a:lnTo>
                <a:lnTo>
                  <a:pt x="8927" y="342160"/>
                </a:lnTo>
                <a:lnTo>
                  <a:pt x="8929" y="364720"/>
                </a:lnTo>
                <a:lnTo>
                  <a:pt x="7937" y="365186"/>
                </a:lnTo>
                <a:lnTo>
                  <a:pt x="6283" y="365496"/>
                </a:lnTo>
                <a:lnTo>
                  <a:pt x="4189" y="365703"/>
                </a:lnTo>
                <a:lnTo>
                  <a:pt x="2793" y="364849"/>
                </a:lnTo>
                <a:lnTo>
                  <a:pt x="1862" y="363287"/>
                </a:lnTo>
                <a:lnTo>
                  <a:pt x="0" y="35718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InkAnnotation7"/>
          <p:cNvSpPr/>
          <p:nvPr/>
        </p:nvSpPr>
        <p:spPr>
          <a:xfrm>
            <a:off x="7241976" y="1241226"/>
            <a:ext cx="8931" cy="241103"/>
          </a:xfrm>
          <a:custGeom>
            <a:avLst/>
            <a:gdLst/>
            <a:ahLst/>
            <a:cxnLst/>
            <a:rect l="0" t="0" r="0" b="0"/>
            <a:pathLst>
              <a:path w="8931" h="241103">
                <a:moveTo>
                  <a:pt x="0" y="0"/>
                </a:moveTo>
                <a:lnTo>
                  <a:pt x="4739" y="4741"/>
                </a:lnTo>
                <a:lnTo>
                  <a:pt x="6137" y="7129"/>
                </a:lnTo>
                <a:lnTo>
                  <a:pt x="7068" y="9714"/>
                </a:lnTo>
                <a:lnTo>
                  <a:pt x="7688" y="12429"/>
                </a:lnTo>
                <a:lnTo>
                  <a:pt x="8103" y="15231"/>
                </a:lnTo>
                <a:lnTo>
                  <a:pt x="8379" y="18092"/>
                </a:lnTo>
                <a:lnTo>
                  <a:pt x="8562" y="20991"/>
                </a:lnTo>
                <a:lnTo>
                  <a:pt x="8766" y="26858"/>
                </a:lnTo>
                <a:lnTo>
                  <a:pt x="8882" y="38385"/>
                </a:lnTo>
                <a:lnTo>
                  <a:pt x="8930" y="24110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InkAnnotation8"/>
          <p:cNvSpPr/>
          <p:nvPr/>
        </p:nvSpPr>
        <p:spPr>
          <a:xfrm>
            <a:off x="7009804" y="955480"/>
            <a:ext cx="196454" cy="285747"/>
          </a:xfrm>
          <a:custGeom>
            <a:avLst/>
            <a:gdLst/>
            <a:ahLst/>
            <a:cxnLst/>
            <a:rect l="0" t="0" r="0" b="0"/>
            <a:pathLst>
              <a:path w="196454" h="285747">
                <a:moveTo>
                  <a:pt x="0" y="285746"/>
                </a:moveTo>
                <a:lnTo>
                  <a:pt x="0" y="268577"/>
                </a:lnTo>
                <a:lnTo>
                  <a:pt x="992" y="263386"/>
                </a:lnTo>
                <a:lnTo>
                  <a:pt x="2646" y="257941"/>
                </a:lnTo>
                <a:lnTo>
                  <a:pt x="4739" y="252326"/>
                </a:lnTo>
                <a:lnTo>
                  <a:pt x="6137" y="246599"/>
                </a:lnTo>
                <a:lnTo>
                  <a:pt x="7068" y="240796"/>
                </a:lnTo>
                <a:lnTo>
                  <a:pt x="7688" y="234944"/>
                </a:lnTo>
                <a:lnTo>
                  <a:pt x="9095" y="228065"/>
                </a:lnTo>
                <a:lnTo>
                  <a:pt x="11024" y="220503"/>
                </a:lnTo>
                <a:lnTo>
                  <a:pt x="13302" y="212485"/>
                </a:lnTo>
                <a:lnTo>
                  <a:pt x="14821" y="205155"/>
                </a:lnTo>
                <a:lnTo>
                  <a:pt x="15834" y="198285"/>
                </a:lnTo>
                <a:lnTo>
                  <a:pt x="16509" y="191720"/>
                </a:lnTo>
                <a:lnTo>
                  <a:pt x="17952" y="184366"/>
                </a:lnTo>
                <a:lnTo>
                  <a:pt x="19906" y="176488"/>
                </a:lnTo>
                <a:lnTo>
                  <a:pt x="22200" y="168259"/>
                </a:lnTo>
                <a:lnTo>
                  <a:pt x="24722" y="160788"/>
                </a:lnTo>
                <a:lnTo>
                  <a:pt x="27395" y="153824"/>
                </a:lnTo>
                <a:lnTo>
                  <a:pt x="30170" y="147196"/>
                </a:lnTo>
                <a:lnTo>
                  <a:pt x="33012" y="140794"/>
                </a:lnTo>
                <a:lnTo>
                  <a:pt x="38816" y="128388"/>
                </a:lnTo>
                <a:lnTo>
                  <a:pt x="42744" y="121309"/>
                </a:lnTo>
                <a:lnTo>
                  <a:pt x="47348" y="113614"/>
                </a:lnTo>
                <a:lnTo>
                  <a:pt x="52401" y="105507"/>
                </a:lnTo>
                <a:lnTo>
                  <a:pt x="56762" y="98118"/>
                </a:lnTo>
                <a:lnTo>
                  <a:pt x="60661" y="91207"/>
                </a:lnTo>
                <a:lnTo>
                  <a:pt x="67641" y="78238"/>
                </a:lnTo>
                <a:lnTo>
                  <a:pt x="83235" y="47733"/>
                </a:lnTo>
                <a:lnTo>
                  <a:pt x="86248" y="42735"/>
                </a:lnTo>
                <a:lnTo>
                  <a:pt x="92241" y="34535"/>
                </a:lnTo>
                <a:lnTo>
                  <a:pt x="96221" y="30960"/>
                </a:lnTo>
                <a:lnTo>
                  <a:pt x="100858" y="27584"/>
                </a:lnTo>
                <a:lnTo>
                  <a:pt x="105934" y="24341"/>
                </a:lnTo>
                <a:lnTo>
                  <a:pt x="109318" y="21187"/>
                </a:lnTo>
                <a:lnTo>
                  <a:pt x="111575" y="18092"/>
                </a:lnTo>
                <a:lnTo>
                  <a:pt x="115073" y="12007"/>
                </a:lnTo>
                <a:lnTo>
                  <a:pt x="119936" y="5996"/>
                </a:lnTo>
                <a:lnTo>
                  <a:pt x="122621" y="3996"/>
                </a:lnTo>
                <a:lnTo>
                  <a:pt x="128251" y="1774"/>
                </a:lnTo>
                <a:lnTo>
                  <a:pt x="133932" y="0"/>
                </a:lnTo>
                <a:lnTo>
                  <a:pt x="133945" y="12425"/>
                </a:lnTo>
                <a:lnTo>
                  <a:pt x="134936" y="15227"/>
                </a:lnTo>
                <a:lnTo>
                  <a:pt x="140082" y="23912"/>
                </a:lnTo>
                <a:lnTo>
                  <a:pt x="141633" y="29808"/>
                </a:lnTo>
                <a:lnTo>
                  <a:pt x="142507" y="38705"/>
                </a:lnTo>
                <a:lnTo>
                  <a:pt x="145358" y="47296"/>
                </a:lnTo>
                <a:lnTo>
                  <a:pt x="147507" y="52366"/>
                </a:lnTo>
                <a:lnTo>
                  <a:pt x="149894" y="60644"/>
                </a:lnTo>
                <a:lnTo>
                  <a:pt x="150531" y="64240"/>
                </a:lnTo>
                <a:lnTo>
                  <a:pt x="153885" y="70882"/>
                </a:lnTo>
                <a:lnTo>
                  <a:pt x="158682" y="77142"/>
                </a:lnTo>
                <a:lnTo>
                  <a:pt x="164122" y="83231"/>
                </a:lnTo>
                <a:lnTo>
                  <a:pt x="165970" y="87236"/>
                </a:lnTo>
                <a:lnTo>
                  <a:pt x="167201" y="91890"/>
                </a:lnTo>
                <a:lnTo>
                  <a:pt x="168022" y="96978"/>
                </a:lnTo>
                <a:lnTo>
                  <a:pt x="171580" y="105276"/>
                </a:lnTo>
                <a:lnTo>
                  <a:pt x="176468" y="112272"/>
                </a:lnTo>
                <a:lnTo>
                  <a:pt x="181950" y="118688"/>
                </a:lnTo>
                <a:lnTo>
                  <a:pt x="183807" y="121788"/>
                </a:lnTo>
                <a:lnTo>
                  <a:pt x="185871" y="127878"/>
                </a:lnTo>
                <a:lnTo>
                  <a:pt x="189435" y="133893"/>
                </a:lnTo>
                <a:lnTo>
                  <a:pt x="196453" y="14287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InkAnnotation9"/>
          <p:cNvSpPr/>
          <p:nvPr/>
        </p:nvSpPr>
        <p:spPr>
          <a:xfrm>
            <a:off x="7036593" y="1098351"/>
            <a:ext cx="98228" cy="8931"/>
          </a:xfrm>
          <a:custGeom>
            <a:avLst/>
            <a:gdLst/>
            <a:ahLst/>
            <a:cxnLst/>
            <a:rect l="0" t="0" r="0" b="0"/>
            <a:pathLst>
              <a:path w="98228" h="8931">
                <a:moveTo>
                  <a:pt x="0" y="8930"/>
                </a:moveTo>
                <a:lnTo>
                  <a:pt x="4739" y="4189"/>
                </a:lnTo>
                <a:lnTo>
                  <a:pt x="7128" y="2793"/>
                </a:lnTo>
                <a:lnTo>
                  <a:pt x="9714" y="1862"/>
                </a:lnTo>
                <a:lnTo>
                  <a:pt x="12429" y="1241"/>
                </a:lnTo>
                <a:lnTo>
                  <a:pt x="15231" y="828"/>
                </a:lnTo>
                <a:lnTo>
                  <a:pt x="18092" y="552"/>
                </a:lnTo>
                <a:lnTo>
                  <a:pt x="20990" y="368"/>
                </a:lnTo>
                <a:lnTo>
                  <a:pt x="29504" y="164"/>
                </a:lnTo>
                <a:lnTo>
                  <a:pt x="9822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InkAnnotation10"/>
          <p:cNvSpPr/>
          <p:nvPr/>
        </p:nvSpPr>
        <p:spPr>
          <a:xfrm>
            <a:off x="7250917" y="1062632"/>
            <a:ext cx="124991" cy="107145"/>
          </a:xfrm>
          <a:custGeom>
            <a:avLst/>
            <a:gdLst/>
            <a:ahLst/>
            <a:cxnLst/>
            <a:rect l="0" t="0" r="0" b="0"/>
            <a:pathLst>
              <a:path w="124991" h="107145">
                <a:moveTo>
                  <a:pt x="44637" y="0"/>
                </a:moveTo>
                <a:lnTo>
                  <a:pt x="39897" y="0"/>
                </a:lnTo>
                <a:lnTo>
                  <a:pt x="38500" y="993"/>
                </a:lnTo>
                <a:lnTo>
                  <a:pt x="37569" y="2646"/>
                </a:lnTo>
                <a:lnTo>
                  <a:pt x="36075" y="7689"/>
                </a:lnTo>
                <a:lnTo>
                  <a:pt x="33225" y="11024"/>
                </a:lnTo>
                <a:lnTo>
                  <a:pt x="28651" y="15814"/>
                </a:lnTo>
                <a:lnTo>
                  <a:pt x="14726" y="29889"/>
                </a:lnTo>
                <a:lnTo>
                  <a:pt x="12790" y="33816"/>
                </a:lnTo>
                <a:lnTo>
                  <a:pt x="11500" y="38419"/>
                </a:lnTo>
                <a:lnTo>
                  <a:pt x="10639" y="43472"/>
                </a:lnTo>
                <a:lnTo>
                  <a:pt x="9073" y="47833"/>
                </a:lnTo>
                <a:lnTo>
                  <a:pt x="7037" y="51733"/>
                </a:lnTo>
                <a:lnTo>
                  <a:pt x="4688" y="55324"/>
                </a:lnTo>
                <a:lnTo>
                  <a:pt x="3122" y="58711"/>
                </a:lnTo>
                <a:lnTo>
                  <a:pt x="2077" y="61961"/>
                </a:lnTo>
                <a:lnTo>
                  <a:pt x="1382" y="65120"/>
                </a:lnTo>
                <a:lnTo>
                  <a:pt x="917" y="68218"/>
                </a:lnTo>
                <a:lnTo>
                  <a:pt x="607" y="71276"/>
                </a:lnTo>
                <a:lnTo>
                  <a:pt x="401" y="74306"/>
                </a:lnTo>
                <a:lnTo>
                  <a:pt x="263" y="77319"/>
                </a:lnTo>
                <a:lnTo>
                  <a:pt x="25" y="87524"/>
                </a:lnTo>
                <a:lnTo>
                  <a:pt x="0" y="93512"/>
                </a:lnTo>
                <a:lnTo>
                  <a:pt x="988" y="96076"/>
                </a:lnTo>
                <a:lnTo>
                  <a:pt x="2639" y="98777"/>
                </a:lnTo>
                <a:lnTo>
                  <a:pt x="4732" y="101570"/>
                </a:lnTo>
                <a:lnTo>
                  <a:pt x="7119" y="103432"/>
                </a:lnTo>
                <a:lnTo>
                  <a:pt x="9704" y="104674"/>
                </a:lnTo>
                <a:lnTo>
                  <a:pt x="12418" y="105501"/>
                </a:lnTo>
                <a:lnTo>
                  <a:pt x="16213" y="106053"/>
                </a:lnTo>
                <a:lnTo>
                  <a:pt x="20727" y="106421"/>
                </a:lnTo>
                <a:lnTo>
                  <a:pt x="30042" y="106829"/>
                </a:lnTo>
                <a:lnTo>
                  <a:pt x="37488" y="107011"/>
                </a:lnTo>
                <a:lnTo>
                  <a:pt x="68867" y="107144"/>
                </a:lnTo>
                <a:lnTo>
                  <a:pt x="73689" y="106156"/>
                </a:lnTo>
                <a:lnTo>
                  <a:pt x="77896" y="104505"/>
                </a:lnTo>
                <a:lnTo>
                  <a:pt x="81692" y="102412"/>
                </a:lnTo>
                <a:lnTo>
                  <a:pt x="85215" y="100025"/>
                </a:lnTo>
                <a:lnTo>
                  <a:pt x="88556" y="97441"/>
                </a:lnTo>
                <a:lnTo>
                  <a:pt x="91776" y="94727"/>
                </a:lnTo>
                <a:lnTo>
                  <a:pt x="94915" y="92917"/>
                </a:lnTo>
                <a:lnTo>
                  <a:pt x="98000" y="91710"/>
                </a:lnTo>
                <a:lnTo>
                  <a:pt x="101048" y="90906"/>
                </a:lnTo>
                <a:lnTo>
                  <a:pt x="104072" y="89377"/>
                </a:lnTo>
                <a:lnTo>
                  <a:pt x="107081" y="87366"/>
                </a:lnTo>
                <a:lnTo>
                  <a:pt x="110079" y="85033"/>
                </a:lnTo>
                <a:lnTo>
                  <a:pt x="113070" y="82486"/>
                </a:lnTo>
                <a:lnTo>
                  <a:pt x="116056" y="79795"/>
                </a:lnTo>
                <a:lnTo>
                  <a:pt x="119038" y="77009"/>
                </a:lnTo>
                <a:lnTo>
                  <a:pt x="121027" y="74160"/>
                </a:lnTo>
                <a:lnTo>
                  <a:pt x="122353" y="71268"/>
                </a:lnTo>
                <a:lnTo>
                  <a:pt x="124481" y="64239"/>
                </a:lnTo>
                <a:lnTo>
                  <a:pt x="124655" y="62670"/>
                </a:lnTo>
                <a:lnTo>
                  <a:pt x="124771" y="60631"/>
                </a:lnTo>
                <a:lnTo>
                  <a:pt x="124990" y="53991"/>
                </a:lnTo>
                <a:lnTo>
                  <a:pt x="122353" y="51116"/>
                </a:lnTo>
                <a:lnTo>
                  <a:pt x="117314" y="45926"/>
                </a:lnTo>
                <a:lnTo>
                  <a:pt x="115909" y="45500"/>
                </a:lnTo>
                <a:lnTo>
                  <a:pt x="113980" y="45216"/>
                </a:lnTo>
                <a:lnTo>
                  <a:pt x="111701" y="45027"/>
                </a:lnTo>
                <a:lnTo>
                  <a:pt x="109191" y="43909"/>
                </a:lnTo>
                <a:lnTo>
                  <a:pt x="106524" y="42171"/>
                </a:lnTo>
                <a:lnTo>
                  <a:pt x="103755" y="40020"/>
                </a:lnTo>
                <a:lnTo>
                  <a:pt x="100916" y="38587"/>
                </a:lnTo>
                <a:lnTo>
                  <a:pt x="98031" y="37631"/>
                </a:lnTo>
                <a:lnTo>
                  <a:pt x="95116" y="36994"/>
                </a:lnTo>
                <a:lnTo>
                  <a:pt x="91188" y="36569"/>
                </a:lnTo>
                <a:lnTo>
                  <a:pt x="86584" y="36286"/>
                </a:lnTo>
                <a:lnTo>
                  <a:pt x="77171" y="35971"/>
                </a:lnTo>
                <a:lnTo>
                  <a:pt x="63044" y="35769"/>
                </a:lnTo>
                <a:lnTo>
                  <a:pt x="59885" y="35752"/>
                </a:lnTo>
                <a:lnTo>
                  <a:pt x="56786" y="36733"/>
                </a:lnTo>
                <a:lnTo>
                  <a:pt x="53729" y="38380"/>
                </a:lnTo>
                <a:lnTo>
                  <a:pt x="50698" y="40469"/>
                </a:lnTo>
                <a:lnTo>
                  <a:pt x="47687" y="41862"/>
                </a:lnTo>
                <a:lnTo>
                  <a:pt x="44685" y="42791"/>
                </a:lnTo>
                <a:lnTo>
                  <a:pt x="35708" y="4464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InkAnnotation11"/>
          <p:cNvSpPr/>
          <p:nvPr/>
        </p:nvSpPr>
        <p:spPr>
          <a:xfrm>
            <a:off x="6313289" y="866179"/>
            <a:ext cx="35719" cy="607220"/>
          </a:xfrm>
          <a:custGeom>
            <a:avLst/>
            <a:gdLst/>
            <a:ahLst/>
            <a:cxnLst/>
            <a:rect l="0" t="0" r="0" b="0"/>
            <a:pathLst>
              <a:path w="35719" h="607220">
                <a:moveTo>
                  <a:pt x="0" y="0"/>
                </a:moveTo>
                <a:lnTo>
                  <a:pt x="0" y="55318"/>
                </a:lnTo>
                <a:lnTo>
                  <a:pt x="991" y="59699"/>
                </a:lnTo>
                <a:lnTo>
                  <a:pt x="2646" y="64604"/>
                </a:lnTo>
                <a:lnTo>
                  <a:pt x="4739" y="69859"/>
                </a:lnTo>
                <a:lnTo>
                  <a:pt x="6136" y="76338"/>
                </a:lnTo>
                <a:lnTo>
                  <a:pt x="7067" y="83634"/>
                </a:lnTo>
                <a:lnTo>
                  <a:pt x="8102" y="98686"/>
                </a:lnTo>
                <a:lnTo>
                  <a:pt x="8561" y="111991"/>
                </a:lnTo>
                <a:lnTo>
                  <a:pt x="8881" y="152441"/>
                </a:lnTo>
                <a:lnTo>
                  <a:pt x="8929" y="348258"/>
                </a:lnTo>
                <a:lnTo>
                  <a:pt x="9921" y="358180"/>
                </a:lnTo>
                <a:lnTo>
                  <a:pt x="11575" y="368763"/>
                </a:lnTo>
                <a:lnTo>
                  <a:pt x="13669" y="379788"/>
                </a:lnTo>
                <a:lnTo>
                  <a:pt x="15066" y="389121"/>
                </a:lnTo>
                <a:lnTo>
                  <a:pt x="15997" y="397328"/>
                </a:lnTo>
                <a:lnTo>
                  <a:pt x="17032" y="412731"/>
                </a:lnTo>
                <a:lnTo>
                  <a:pt x="17491" y="429499"/>
                </a:lnTo>
                <a:lnTo>
                  <a:pt x="17750" y="450933"/>
                </a:lnTo>
                <a:lnTo>
                  <a:pt x="18778" y="458380"/>
                </a:lnTo>
                <a:lnTo>
                  <a:pt x="20456" y="466321"/>
                </a:lnTo>
                <a:lnTo>
                  <a:pt x="22566" y="474591"/>
                </a:lnTo>
                <a:lnTo>
                  <a:pt x="23974" y="482090"/>
                </a:lnTo>
                <a:lnTo>
                  <a:pt x="24912" y="489073"/>
                </a:lnTo>
                <a:lnTo>
                  <a:pt x="25955" y="501132"/>
                </a:lnTo>
                <a:lnTo>
                  <a:pt x="26624" y="519603"/>
                </a:lnTo>
                <a:lnTo>
                  <a:pt x="26778" y="554952"/>
                </a:lnTo>
                <a:lnTo>
                  <a:pt x="27775" y="559476"/>
                </a:lnTo>
                <a:lnTo>
                  <a:pt x="29429" y="564476"/>
                </a:lnTo>
                <a:lnTo>
                  <a:pt x="31526" y="569794"/>
                </a:lnTo>
                <a:lnTo>
                  <a:pt x="32924" y="574332"/>
                </a:lnTo>
                <a:lnTo>
                  <a:pt x="33854" y="578349"/>
                </a:lnTo>
                <a:lnTo>
                  <a:pt x="34890" y="585458"/>
                </a:lnTo>
                <a:lnTo>
                  <a:pt x="35696" y="604054"/>
                </a:lnTo>
                <a:lnTo>
                  <a:pt x="35718" y="60721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InkAnnotation12"/>
          <p:cNvSpPr/>
          <p:nvPr/>
        </p:nvSpPr>
        <p:spPr>
          <a:xfrm>
            <a:off x="5652492" y="1518414"/>
            <a:ext cx="982266" cy="53211"/>
          </a:xfrm>
          <a:custGeom>
            <a:avLst/>
            <a:gdLst/>
            <a:ahLst/>
            <a:cxnLst/>
            <a:rect l="0" t="0" r="0" b="0"/>
            <a:pathLst>
              <a:path w="982266" h="53211">
                <a:moveTo>
                  <a:pt x="982265" y="8562"/>
                </a:moveTo>
                <a:lnTo>
                  <a:pt x="877963" y="8562"/>
                </a:lnTo>
                <a:lnTo>
                  <a:pt x="872051" y="7570"/>
                </a:lnTo>
                <a:lnTo>
                  <a:pt x="866125" y="5916"/>
                </a:lnTo>
                <a:lnTo>
                  <a:pt x="860190" y="3822"/>
                </a:lnTo>
                <a:lnTo>
                  <a:pt x="854248" y="2425"/>
                </a:lnTo>
                <a:lnTo>
                  <a:pt x="842356" y="874"/>
                </a:lnTo>
                <a:lnTo>
                  <a:pt x="824504" y="0"/>
                </a:lnTo>
                <a:lnTo>
                  <a:pt x="818552" y="870"/>
                </a:lnTo>
                <a:lnTo>
                  <a:pt x="812599" y="2442"/>
                </a:lnTo>
                <a:lnTo>
                  <a:pt x="806647" y="4482"/>
                </a:lnTo>
                <a:lnTo>
                  <a:pt x="799702" y="5842"/>
                </a:lnTo>
                <a:lnTo>
                  <a:pt x="784048" y="7353"/>
                </a:lnTo>
                <a:lnTo>
                  <a:pt x="758500" y="8204"/>
                </a:lnTo>
                <a:lnTo>
                  <a:pt x="434574" y="8562"/>
                </a:lnTo>
                <a:lnTo>
                  <a:pt x="422669" y="9554"/>
                </a:lnTo>
                <a:lnTo>
                  <a:pt x="410763" y="11208"/>
                </a:lnTo>
                <a:lnTo>
                  <a:pt x="398858" y="13303"/>
                </a:lnTo>
                <a:lnTo>
                  <a:pt x="386952" y="14699"/>
                </a:lnTo>
                <a:lnTo>
                  <a:pt x="363140" y="16250"/>
                </a:lnTo>
                <a:lnTo>
                  <a:pt x="339328" y="16940"/>
                </a:lnTo>
                <a:lnTo>
                  <a:pt x="315515" y="18239"/>
                </a:lnTo>
                <a:lnTo>
                  <a:pt x="303609" y="19974"/>
                </a:lnTo>
                <a:lnTo>
                  <a:pt x="291703" y="22123"/>
                </a:lnTo>
                <a:lnTo>
                  <a:pt x="279797" y="23556"/>
                </a:lnTo>
                <a:lnTo>
                  <a:pt x="255984" y="25148"/>
                </a:lnTo>
                <a:lnTo>
                  <a:pt x="244078" y="26565"/>
                </a:lnTo>
                <a:lnTo>
                  <a:pt x="232172" y="28501"/>
                </a:lnTo>
                <a:lnTo>
                  <a:pt x="220265" y="30784"/>
                </a:lnTo>
                <a:lnTo>
                  <a:pt x="208359" y="32307"/>
                </a:lnTo>
                <a:lnTo>
                  <a:pt x="196453" y="33321"/>
                </a:lnTo>
                <a:lnTo>
                  <a:pt x="173632" y="34449"/>
                </a:lnTo>
                <a:lnTo>
                  <a:pt x="144050" y="36076"/>
                </a:lnTo>
                <a:lnTo>
                  <a:pt x="134729" y="37819"/>
                </a:lnTo>
                <a:lnTo>
                  <a:pt x="125538" y="39973"/>
                </a:lnTo>
                <a:lnTo>
                  <a:pt x="117426" y="41409"/>
                </a:lnTo>
                <a:lnTo>
                  <a:pt x="103121" y="43004"/>
                </a:lnTo>
                <a:lnTo>
                  <a:pt x="79172" y="43902"/>
                </a:lnTo>
                <a:lnTo>
                  <a:pt x="71632" y="45021"/>
                </a:lnTo>
                <a:lnTo>
                  <a:pt x="64622" y="46758"/>
                </a:lnTo>
                <a:lnTo>
                  <a:pt x="57964" y="48909"/>
                </a:lnTo>
                <a:lnTo>
                  <a:pt x="52533" y="50343"/>
                </a:lnTo>
                <a:lnTo>
                  <a:pt x="43854" y="51936"/>
                </a:lnTo>
                <a:lnTo>
                  <a:pt x="14939" y="53177"/>
                </a:lnTo>
                <a:lnTo>
                  <a:pt x="0" y="5321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InkAnnotation13"/>
          <p:cNvSpPr/>
          <p:nvPr/>
        </p:nvSpPr>
        <p:spPr>
          <a:xfrm>
            <a:off x="5634632" y="1589484"/>
            <a:ext cx="839392" cy="366073"/>
          </a:xfrm>
          <a:custGeom>
            <a:avLst/>
            <a:gdLst/>
            <a:ahLst/>
            <a:cxnLst/>
            <a:rect l="0" t="0" r="0" b="0"/>
            <a:pathLst>
              <a:path w="839392" h="366073">
                <a:moveTo>
                  <a:pt x="0" y="0"/>
                </a:moveTo>
                <a:lnTo>
                  <a:pt x="0" y="68985"/>
                </a:lnTo>
                <a:lnTo>
                  <a:pt x="992" y="74763"/>
                </a:lnTo>
                <a:lnTo>
                  <a:pt x="2646" y="80600"/>
                </a:lnTo>
                <a:lnTo>
                  <a:pt x="4740" y="86475"/>
                </a:lnTo>
                <a:lnTo>
                  <a:pt x="6137" y="92377"/>
                </a:lnTo>
                <a:lnTo>
                  <a:pt x="7068" y="98295"/>
                </a:lnTo>
                <a:lnTo>
                  <a:pt x="7689" y="104225"/>
                </a:lnTo>
                <a:lnTo>
                  <a:pt x="9094" y="110163"/>
                </a:lnTo>
                <a:lnTo>
                  <a:pt x="11024" y="116106"/>
                </a:lnTo>
                <a:lnTo>
                  <a:pt x="13303" y="122053"/>
                </a:lnTo>
                <a:lnTo>
                  <a:pt x="15814" y="128001"/>
                </a:lnTo>
                <a:lnTo>
                  <a:pt x="18480" y="133951"/>
                </a:lnTo>
                <a:lnTo>
                  <a:pt x="21250" y="139902"/>
                </a:lnTo>
                <a:lnTo>
                  <a:pt x="23096" y="145854"/>
                </a:lnTo>
                <a:lnTo>
                  <a:pt x="24327" y="151806"/>
                </a:lnTo>
                <a:lnTo>
                  <a:pt x="25148" y="157759"/>
                </a:lnTo>
                <a:lnTo>
                  <a:pt x="26687" y="163712"/>
                </a:lnTo>
                <a:lnTo>
                  <a:pt x="28706" y="169665"/>
                </a:lnTo>
                <a:lnTo>
                  <a:pt x="31043" y="175617"/>
                </a:lnTo>
                <a:lnTo>
                  <a:pt x="33594" y="181570"/>
                </a:lnTo>
                <a:lnTo>
                  <a:pt x="39074" y="193476"/>
                </a:lnTo>
                <a:lnTo>
                  <a:pt x="42916" y="199430"/>
                </a:lnTo>
                <a:lnTo>
                  <a:pt x="47463" y="205383"/>
                </a:lnTo>
                <a:lnTo>
                  <a:pt x="52478" y="211336"/>
                </a:lnTo>
                <a:lnTo>
                  <a:pt x="56814" y="217289"/>
                </a:lnTo>
                <a:lnTo>
                  <a:pt x="60696" y="223242"/>
                </a:lnTo>
                <a:lnTo>
                  <a:pt x="64277" y="229195"/>
                </a:lnTo>
                <a:lnTo>
                  <a:pt x="68648" y="235148"/>
                </a:lnTo>
                <a:lnTo>
                  <a:pt x="73546" y="241101"/>
                </a:lnTo>
                <a:lnTo>
                  <a:pt x="84281" y="252016"/>
                </a:lnTo>
                <a:lnTo>
                  <a:pt x="101481" y="264730"/>
                </a:lnTo>
                <a:lnTo>
                  <a:pt x="113233" y="275085"/>
                </a:lnTo>
                <a:lnTo>
                  <a:pt x="127717" y="283656"/>
                </a:lnTo>
                <a:lnTo>
                  <a:pt x="144075" y="291764"/>
                </a:lnTo>
                <a:lnTo>
                  <a:pt x="161268" y="301983"/>
                </a:lnTo>
                <a:lnTo>
                  <a:pt x="178831" y="310493"/>
                </a:lnTo>
                <a:lnTo>
                  <a:pt x="196558" y="318575"/>
                </a:lnTo>
                <a:lnTo>
                  <a:pt x="214359" y="328782"/>
                </a:lnTo>
                <a:lnTo>
                  <a:pt x="234838" y="334641"/>
                </a:lnTo>
                <a:lnTo>
                  <a:pt x="257169" y="338237"/>
                </a:lnTo>
                <a:lnTo>
                  <a:pt x="280324" y="343142"/>
                </a:lnTo>
                <a:lnTo>
                  <a:pt x="301198" y="348630"/>
                </a:lnTo>
                <a:lnTo>
                  <a:pt x="321390" y="354376"/>
                </a:lnTo>
                <a:lnTo>
                  <a:pt x="343592" y="360237"/>
                </a:lnTo>
                <a:lnTo>
                  <a:pt x="366690" y="363504"/>
                </a:lnTo>
                <a:lnTo>
                  <a:pt x="390184" y="364956"/>
                </a:lnTo>
                <a:lnTo>
                  <a:pt x="413856" y="365601"/>
                </a:lnTo>
                <a:lnTo>
                  <a:pt x="477502" y="366072"/>
                </a:lnTo>
                <a:lnTo>
                  <a:pt x="500618" y="363451"/>
                </a:lnTo>
                <a:lnTo>
                  <a:pt x="523130" y="358979"/>
                </a:lnTo>
                <a:lnTo>
                  <a:pt x="543057" y="353684"/>
                </a:lnTo>
                <a:lnTo>
                  <a:pt x="561836" y="348024"/>
                </a:lnTo>
                <a:lnTo>
                  <a:pt x="598145" y="336305"/>
                </a:lnTo>
                <a:lnTo>
                  <a:pt x="616084" y="327732"/>
                </a:lnTo>
                <a:lnTo>
                  <a:pt x="633979" y="317307"/>
                </a:lnTo>
                <a:lnTo>
                  <a:pt x="651855" y="306059"/>
                </a:lnTo>
                <a:lnTo>
                  <a:pt x="678653" y="288570"/>
                </a:lnTo>
                <a:lnTo>
                  <a:pt x="686592" y="282669"/>
                </a:lnTo>
                <a:lnTo>
                  <a:pt x="693868" y="276751"/>
                </a:lnTo>
                <a:lnTo>
                  <a:pt x="700704" y="270821"/>
                </a:lnTo>
                <a:lnTo>
                  <a:pt x="707245" y="264883"/>
                </a:lnTo>
                <a:lnTo>
                  <a:pt x="719805" y="252994"/>
                </a:lnTo>
                <a:lnTo>
                  <a:pt x="738032" y="235144"/>
                </a:lnTo>
                <a:lnTo>
                  <a:pt x="744037" y="228200"/>
                </a:lnTo>
                <a:lnTo>
                  <a:pt x="750025" y="220594"/>
                </a:lnTo>
                <a:lnTo>
                  <a:pt x="756001" y="212547"/>
                </a:lnTo>
                <a:lnTo>
                  <a:pt x="760978" y="205198"/>
                </a:lnTo>
                <a:lnTo>
                  <a:pt x="765287" y="198314"/>
                </a:lnTo>
                <a:lnTo>
                  <a:pt x="769152" y="191741"/>
                </a:lnTo>
                <a:lnTo>
                  <a:pt x="778739" y="176499"/>
                </a:lnTo>
                <a:lnTo>
                  <a:pt x="784073" y="168268"/>
                </a:lnTo>
                <a:lnTo>
                  <a:pt x="788622" y="159803"/>
                </a:lnTo>
                <a:lnTo>
                  <a:pt x="792647" y="151184"/>
                </a:lnTo>
                <a:lnTo>
                  <a:pt x="796322" y="142461"/>
                </a:lnTo>
                <a:lnTo>
                  <a:pt x="800756" y="133669"/>
                </a:lnTo>
                <a:lnTo>
                  <a:pt x="805697" y="124832"/>
                </a:lnTo>
                <a:lnTo>
                  <a:pt x="810976" y="115963"/>
                </a:lnTo>
                <a:lnTo>
                  <a:pt x="815486" y="108067"/>
                </a:lnTo>
                <a:lnTo>
                  <a:pt x="823144" y="94001"/>
                </a:lnTo>
                <a:lnTo>
                  <a:pt x="825583" y="86480"/>
                </a:lnTo>
                <a:lnTo>
                  <a:pt x="827209" y="78489"/>
                </a:lnTo>
                <a:lnTo>
                  <a:pt x="828293" y="70185"/>
                </a:lnTo>
                <a:lnTo>
                  <a:pt x="830008" y="62665"/>
                </a:lnTo>
                <a:lnTo>
                  <a:pt x="832143" y="55667"/>
                </a:lnTo>
                <a:lnTo>
                  <a:pt x="834559" y="49018"/>
                </a:lnTo>
                <a:lnTo>
                  <a:pt x="836170" y="42600"/>
                </a:lnTo>
                <a:lnTo>
                  <a:pt x="837244" y="36338"/>
                </a:lnTo>
                <a:lnTo>
                  <a:pt x="838436" y="25080"/>
                </a:lnTo>
                <a:lnTo>
                  <a:pt x="838755" y="20688"/>
                </a:lnTo>
                <a:lnTo>
                  <a:pt x="839391" y="8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InkAnnotation14"/>
          <p:cNvSpPr/>
          <p:nvPr/>
        </p:nvSpPr>
        <p:spPr>
          <a:xfrm>
            <a:off x="5884664" y="1276945"/>
            <a:ext cx="8562" cy="267891"/>
          </a:xfrm>
          <a:custGeom>
            <a:avLst/>
            <a:gdLst/>
            <a:ahLst/>
            <a:cxnLst/>
            <a:rect l="0" t="0" r="0" b="0"/>
            <a:pathLst>
              <a:path w="8562" h="267891">
                <a:moveTo>
                  <a:pt x="0" y="0"/>
                </a:moveTo>
                <a:lnTo>
                  <a:pt x="0" y="18043"/>
                </a:lnTo>
                <a:lnTo>
                  <a:pt x="991" y="21950"/>
                </a:lnTo>
                <a:lnTo>
                  <a:pt x="2646" y="25548"/>
                </a:lnTo>
                <a:lnTo>
                  <a:pt x="4739" y="28938"/>
                </a:lnTo>
                <a:lnTo>
                  <a:pt x="6136" y="33182"/>
                </a:lnTo>
                <a:lnTo>
                  <a:pt x="7067" y="37997"/>
                </a:lnTo>
                <a:lnTo>
                  <a:pt x="7688" y="43190"/>
                </a:lnTo>
                <a:lnTo>
                  <a:pt x="8102" y="48637"/>
                </a:lnTo>
                <a:lnTo>
                  <a:pt x="8378" y="54253"/>
                </a:lnTo>
                <a:lnTo>
                  <a:pt x="8561" y="59981"/>
                </a:lnTo>
                <a:lnTo>
                  <a:pt x="7692" y="66776"/>
                </a:lnTo>
                <a:lnTo>
                  <a:pt x="6119" y="74283"/>
                </a:lnTo>
                <a:lnTo>
                  <a:pt x="4080" y="82264"/>
                </a:lnTo>
                <a:lnTo>
                  <a:pt x="2720" y="89569"/>
                </a:lnTo>
                <a:lnTo>
                  <a:pt x="1812" y="96424"/>
                </a:lnTo>
                <a:lnTo>
                  <a:pt x="1209" y="102978"/>
                </a:lnTo>
                <a:lnTo>
                  <a:pt x="805" y="110324"/>
                </a:lnTo>
                <a:lnTo>
                  <a:pt x="357" y="126423"/>
                </a:lnTo>
                <a:lnTo>
                  <a:pt x="31" y="171029"/>
                </a:lnTo>
                <a:lnTo>
                  <a:pt x="0" y="26789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InkAnnotation15"/>
          <p:cNvSpPr/>
          <p:nvPr/>
        </p:nvSpPr>
        <p:spPr>
          <a:xfrm>
            <a:off x="5652492" y="1000250"/>
            <a:ext cx="205384" cy="267766"/>
          </a:xfrm>
          <a:custGeom>
            <a:avLst/>
            <a:gdLst/>
            <a:ahLst/>
            <a:cxnLst/>
            <a:rect l="0" t="0" r="0" b="0"/>
            <a:pathLst>
              <a:path w="205384" h="267766">
                <a:moveTo>
                  <a:pt x="0" y="267765"/>
                </a:moveTo>
                <a:lnTo>
                  <a:pt x="0" y="234345"/>
                </a:lnTo>
                <a:lnTo>
                  <a:pt x="991" y="227626"/>
                </a:lnTo>
                <a:lnTo>
                  <a:pt x="2645" y="220170"/>
                </a:lnTo>
                <a:lnTo>
                  <a:pt x="4740" y="212222"/>
                </a:lnTo>
                <a:lnTo>
                  <a:pt x="7129" y="204940"/>
                </a:lnTo>
                <a:lnTo>
                  <a:pt x="9713" y="198100"/>
                </a:lnTo>
                <a:lnTo>
                  <a:pt x="12428" y="191556"/>
                </a:lnTo>
                <a:lnTo>
                  <a:pt x="15231" y="184217"/>
                </a:lnTo>
                <a:lnTo>
                  <a:pt x="20990" y="168125"/>
                </a:lnTo>
                <a:lnTo>
                  <a:pt x="23915" y="160659"/>
                </a:lnTo>
                <a:lnTo>
                  <a:pt x="26857" y="153697"/>
                </a:lnTo>
                <a:lnTo>
                  <a:pt x="29811" y="147071"/>
                </a:lnTo>
                <a:lnTo>
                  <a:pt x="33765" y="140670"/>
                </a:lnTo>
                <a:lnTo>
                  <a:pt x="38385" y="134418"/>
                </a:lnTo>
                <a:lnTo>
                  <a:pt x="43449" y="128265"/>
                </a:lnTo>
                <a:lnTo>
                  <a:pt x="47817" y="122179"/>
                </a:lnTo>
                <a:lnTo>
                  <a:pt x="51722" y="116138"/>
                </a:lnTo>
                <a:lnTo>
                  <a:pt x="55317" y="110125"/>
                </a:lnTo>
                <a:lnTo>
                  <a:pt x="59698" y="104133"/>
                </a:lnTo>
                <a:lnTo>
                  <a:pt x="64603" y="98154"/>
                </a:lnTo>
                <a:lnTo>
                  <a:pt x="69857" y="92183"/>
                </a:lnTo>
                <a:lnTo>
                  <a:pt x="74353" y="86218"/>
                </a:lnTo>
                <a:lnTo>
                  <a:pt x="78341" y="80257"/>
                </a:lnTo>
                <a:lnTo>
                  <a:pt x="81993" y="74299"/>
                </a:lnTo>
                <a:lnTo>
                  <a:pt x="85420" y="68343"/>
                </a:lnTo>
                <a:lnTo>
                  <a:pt x="91873" y="56432"/>
                </a:lnTo>
                <a:lnTo>
                  <a:pt x="94983" y="51470"/>
                </a:lnTo>
                <a:lnTo>
                  <a:pt x="101084" y="43311"/>
                </a:lnTo>
                <a:lnTo>
                  <a:pt x="104101" y="38754"/>
                </a:lnTo>
                <a:lnTo>
                  <a:pt x="107103" y="33732"/>
                </a:lnTo>
                <a:lnTo>
                  <a:pt x="110097" y="28399"/>
                </a:lnTo>
                <a:lnTo>
                  <a:pt x="113086" y="23852"/>
                </a:lnTo>
                <a:lnTo>
                  <a:pt x="119051" y="16154"/>
                </a:lnTo>
                <a:lnTo>
                  <a:pt x="122032" y="13704"/>
                </a:lnTo>
                <a:lnTo>
                  <a:pt x="125011" y="12071"/>
                </a:lnTo>
                <a:lnTo>
                  <a:pt x="127989" y="10982"/>
                </a:lnTo>
                <a:lnTo>
                  <a:pt x="133943" y="7126"/>
                </a:lnTo>
                <a:lnTo>
                  <a:pt x="141110" y="1307"/>
                </a:lnTo>
                <a:lnTo>
                  <a:pt x="144736" y="511"/>
                </a:lnTo>
                <a:lnTo>
                  <a:pt x="150408" y="0"/>
                </a:lnTo>
                <a:lnTo>
                  <a:pt x="150873" y="951"/>
                </a:lnTo>
                <a:lnTo>
                  <a:pt x="151528" y="7029"/>
                </a:lnTo>
                <a:lnTo>
                  <a:pt x="151723" y="15113"/>
                </a:lnTo>
                <a:lnTo>
                  <a:pt x="151768" y="20869"/>
                </a:lnTo>
                <a:lnTo>
                  <a:pt x="152772" y="23793"/>
                </a:lnTo>
                <a:lnTo>
                  <a:pt x="156534" y="29687"/>
                </a:lnTo>
                <a:lnTo>
                  <a:pt x="158867" y="35614"/>
                </a:lnTo>
                <a:lnTo>
                  <a:pt x="159904" y="42548"/>
                </a:lnTo>
                <a:lnTo>
                  <a:pt x="160181" y="47175"/>
                </a:lnTo>
                <a:lnTo>
                  <a:pt x="160365" y="52244"/>
                </a:lnTo>
                <a:lnTo>
                  <a:pt x="161480" y="56616"/>
                </a:lnTo>
                <a:lnTo>
                  <a:pt x="165365" y="64119"/>
                </a:lnTo>
                <a:lnTo>
                  <a:pt x="166798" y="68501"/>
                </a:lnTo>
                <a:lnTo>
                  <a:pt x="167753" y="73407"/>
                </a:lnTo>
                <a:lnTo>
                  <a:pt x="168390" y="78662"/>
                </a:lnTo>
                <a:lnTo>
                  <a:pt x="169808" y="84149"/>
                </a:lnTo>
                <a:lnTo>
                  <a:pt x="171744" y="89792"/>
                </a:lnTo>
                <a:lnTo>
                  <a:pt x="174026" y="95538"/>
                </a:lnTo>
                <a:lnTo>
                  <a:pt x="175549" y="100361"/>
                </a:lnTo>
                <a:lnTo>
                  <a:pt x="177240" y="108366"/>
                </a:lnTo>
                <a:lnTo>
                  <a:pt x="178684" y="112882"/>
                </a:lnTo>
                <a:lnTo>
                  <a:pt x="180638" y="117877"/>
                </a:lnTo>
                <a:lnTo>
                  <a:pt x="182933" y="123191"/>
                </a:lnTo>
                <a:lnTo>
                  <a:pt x="184463" y="127726"/>
                </a:lnTo>
                <a:lnTo>
                  <a:pt x="186163" y="135411"/>
                </a:lnTo>
                <a:lnTo>
                  <a:pt x="187608" y="139842"/>
                </a:lnTo>
                <a:lnTo>
                  <a:pt x="189564" y="144780"/>
                </a:lnTo>
                <a:lnTo>
                  <a:pt x="191861" y="150056"/>
                </a:lnTo>
                <a:lnTo>
                  <a:pt x="193391" y="154566"/>
                </a:lnTo>
                <a:lnTo>
                  <a:pt x="195092" y="162223"/>
                </a:lnTo>
                <a:lnTo>
                  <a:pt x="198494" y="168933"/>
                </a:lnTo>
                <a:lnTo>
                  <a:pt x="205383" y="17846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InkAnnotation16"/>
          <p:cNvSpPr/>
          <p:nvPr/>
        </p:nvSpPr>
        <p:spPr>
          <a:xfrm>
            <a:off x="5688210" y="1107281"/>
            <a:ext cx="151806" cy="44649"/>
          </a:xfrm>
          <a:custGeom>
            <a:avLst/>
            <a:gdLst/>
            <a:ahLst/>
            <a:cxnLst/>
            <a:rect l="0" t="0" r="0" b="0"/>
            <a:pathLst>
              <a:path w="151806" h="44649">
                <a:moveTo>
                  <a:pt x="0" y="44648"/>
                </a:moveTo>
                <a:lnTo>
                  <a:pt x="0" y="39908"/>
                </a:lnTo>
                <a:lnTo>
                  <a:pt x="992" y="37519"/>
                </a:lnTo>
                <a:lnTo>
                  <a:pt x="2646" y="34934"/>
                </a:lnTo>
                <a:lnTo>
                  <a:pt x="4740" y="32219"/>
                </a:lnTo>
                <a:lnTo>
                  <a:pt x="8122" y="29417"/>
                </a:lnTo>
                <a:lnTo>
                  <a:pt x="12359" y="26556"/>
                </a:lnTo>
                <a:lnTo>
                  <a:pt x="17170" y="23657"/>
                </a:lnTo>
                <a:lnTo>
                  <a:pt x="22360" y="21725"/>
                </a:lnTo>
                <a:lnTo>
                  <a:pt x="27805" y="20436"/>
                </a:lnTo>
                <a:lnTo>
                  <a:pt x="33419" y="19577"/>
                </a:lnTo>
                <a:lnTo>
                  <a:pt x="40139" y="18012"/>
                </a:lnTo>
                <a:lnTo>
                  <a:pt x="47596" y="15977"/>
                </a:lnTo>
                <a:lnTo>
                  <a:pt x="55543" y="13628"/>
                </a:lnTo>
                <a:lnTo>
                  <a:pt x="74957" y="8372"/>
                </a:lnTo>
                <a:lnTo>
                  <a:pt x="85690" y="5581"/>
                </a:lnTo>
                <a:lnTo>
                  <a:pt x="95822" y="3721"/>
                </a:lnTo>
                <a:lnTo>
                  <a:pt x="105554" y="2480"/>
                </a:lnTo>
                <a:lnTo>
                  <a:pt x="115017" y="1653"/>
                </a:lnTo>
                <a:lnTo>
                  <a:pt x="123311" y="1102"/>
                </a:lnTo>
                <a:lnTo>
                  <a:pt x="15180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InkAnnotation17"/>
          <p:cNvSpPr/>
          <p:nvPr/>
        </p:nvSpPr>
        <p:spPr>
          <a:xfrm>
            <a:off x="5965031" y="1062632"/>
            <a:ext cx="26790" cy="223244"/>
          </a:xfrm>
          <a:custGeom>
            <a:avLst/>
            <a:gdLst/>
            <a:ahLst/>
            <a:cxnLst/>
            <a:rect l="0" t="0" r="0" b="0"/>
            <a:pathLst>
              <a:path w="26790" h="223244">
                <a:moveTo>
                  <a:pt x="0" y="0"/>
                </a:moveTo>
                <a:lnTo>
                  <a:pt x="0" y="13303"/>
                </a:lnTo>
                <a:lnTo>
                  <a:pt x="992" y="16806"/>
                </a:lnTo>
                <a:lnTo>
                  <a:pt x="2646" y="21126"/>
                </a:lnTo>
                <a:lnTo>
                  <a:pt x="4739" y="25990"/>
                </a:lnTo>
                <a:lnTo>
                  <a:pt x="6136" y="31218"/>
                </a:lnTo>
                <a:lnTo>
                  <a:pt x="7067" y="36687"/>
                </a:lnTo>
                <a:lnTo>
                  <a:pt x="7688" y="42317"/>
                </a:lnTo>
                <a:lnTo>
                  <a:pt x="8102" y="48056"/>
                </a:lnTo>
                <a:lnTo>
                  <a:pt x="8378" y="53865"/>
                </a:lnTo>
                <a:lnTo>
                  <a:pt x="8562" y="59723"/>
                </a:lnTo>
                <a:lnTo>
                  <a:pt x="9676" y="65612"/>
                </a:lnTo>
                <a:lnTo>
                  <a:pt x="11412" y="71523"/>
                </a:lnTo>
                <a:lnTo>
                  <a:pt x="13561" y="77448"/>
                </a:lnTo>
                <a:lnTo>
                  <a:pt x="14994" y="84374"/>
                </a:lnTo>
                <a:lnTo>
                  <a:pt x="15949" y="91968"/>
                </a:lnTo>
                <a:lnTo>
                  <a:pt x="16586" y="100007"/>
                </a:lnTo>
                <a:lnTo>
                  <a:pt x="18003" y="108344"/>
                </a:lnTo>
                <a:lnTo>
                  <a:pt x="19939" y="116878"/>
                </a:lnTo>
                <a:lnTo>
                  <a:pt x="22222" y="125543"/>
                </a:lnTo>
                <a:lnTo>
                  <a:pt x="23744" y="135290"/>
                </a:lnTo>
                <a:lnTo>
                  <a:pt x="24759" y="145756"/>
                </a:lnTo>
                <a:lnTo>
                  <a:pt x="25436" y="156702"/>
                </a:lnTo>
                <a:lnTo>
                  <a:pt x="26187" y="176802"/>
                </a:lnTo>
                <a:lnTo>
                  <a:pt x="26789" y="22324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InkAnnotation18"/>
          <p:cNvSpPr/>
          <p:nvPr/>
        </p:nvSpPr>
        <p:spPr>
          <a:xfrm>
            <a:off x="6063257" y="1946671"/>
            <a:ext cx="35720" cy="634009"/>
          </a:xfrm>
          <a:custGeom>
            <a:avLst/>
            <a:gdLst/>
            <a:ahLst/>
            <a:cxnLst/>
            <a:rect l="0" t="0" r="0" b="0"/>
            <a:pathLst>
              <a:path w="35720" h="634009">
                <a:moveTo>
                  <a:pt x="0" y="0"/>
                </a:moveTo>
                <a:lnTo>
                  <a:pt x="4740" y="4741"/>
                </a:lnTo>
                <a:lnTo>
                  <a:pt x="6137" y="8122"/>
                </a:lnTo>
                <a:lnTo>
                  <a:pt x="7068" y="12360"/>
                </a:lnTo>
                <a:lnTo>
                  <a:pt x="7689" y="17170"/>
                </a:lnTo>
                <a:lnTo>
                  <a:pt x="9095" y="22361"/>
                </a:lnTo>
                <a:lnTo>
                  <a:pt x="11024" y="27806"/>
                </a:lnTo>
                <a:lnTo>
                  <a:pt x="13303" y="33420"/>
                </a:lnTo>
                <a:lnTo>
                  <a:pt x="14821" y="39147"/>
                </a:lnTo>
                <a:lnTo>
                  <a:pt x="15834" y="44950"/>
                </a:lnTo>
                <a:lnTo>
                  <a:pt x="16509" y="50803"/>
                </a:lnTo>
                <a:lnTo>
                  <a:pt x="17952" y="57681"/>
                </a:lnTo>
                <a:lnTo>
                  <a:pt x="19906" y="65243"/>
                </a:lnTo>
                <a:lnTo>
                  <a:pt x="22200" y="73261"/>
                </a:lnTo>
                <a:lnTo>
                  <a:pt x="23730" y="81583"/>
                </a:lnTo>
                <a:lnTo>
                  <a:pt x="24750" y="90107"/>
                </a:lnTo>
                <a:lnTo>
                  <a:pt x="25429" y="98767"/>
                </a:lnTo>
                <a:lnTo>
                  <a:pt x="26186" y="116326"/>
                </a:lnTo>
                <a:lnTo>
                  <a:pt x="26387" y="125176"/>
                </a:lnTo>
                <a:lnTo>
                  <a:pt x="27513" y="134052"/>
                </a:lnTo>
                <a:lnTo>
                  <a:pt x="29256" y="142946"/>
                </a:lnTo>
                <a:lnTo>
                  <a:pt x="31410" y="151852"/>
                </a:lnTo>
                <a:lnTo>
                  <a:pt x="32846" y="161759"/>
                </a:lnTo>
                <a:lnTo>
                  <a:pt x="33804" y="172331"/>
                </a:lnTo>
                <a:lnTo>
                  <a:pt x="34442" y="183348"/>
                </a:lnTo>
                <a:lnTo>
                  <a:pt x="35152" y="206173"/>
                </a:lnTo>
                <a:lnTo>
                  <a:pt x="35645" y="265019"/>
                </a:lnTo>
                <a:lnTo>
                  <a:pt x="35686" y="288773"/>
                </a:lnTo>
                <a:lnTo>
                  <a:pt x="34705" y="300664"/>
                </a:lnTo>
                <a:lnTo>
                  <a:pt x="33058" y="312560"/>
                </a:lnTo>
                <a:lnTo>
                  <a:pt x="30968" y="324459"/>
                </a:lnTo>
                <a:lnTo>
                  <a:pt x="29576" y="336361"/>
                </a:lnTo>
                <a:lnTo>
                  <a:pt x="28647" y="348264"/>
                </a:lnTo>
                <a:lnTo>
                  <a:pt x="28027" y="360168"/>
                </a:lnTo>
                <a:lnTo>
                  <a:pt x="28607" y="372073"/>
                </a:lnTo>
                <a:lnTo>
                  <a:pt x="29986" y="383978"/>
                </a:lnTo>
                <a:lnTo>
                  <a:pt x="31897" y="395884"/>
                </a:lnTo>
                <a:lnTo>
                  <a:pt x="33170" y="407790"/>
                </a:lnTo>
                <a:lnTo>
                  <a:pt x="34020" y="419696"/>
                </a:lnTo>
                <a:lnTo>
                  <a:pt x="34587" y="431602"/>
                </a:lnTo>
                <a:lnTo>
                  <a:pt x="35215" y="455415"/>
                </a:lnTo>
                <a:lnTo>
                  <a:pt x="35719" y="63400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InkAnnotation19"/>
          <p:cNvSpPr/>
          <p:nvPr/>
        </p:nvSpPr>
        <p:spPr>
          <a:xfrm>
            <a:off x="5197078" y="928687"/>
            <a:ext cx="35710" cy="741165"/>
          </a:xfrm>
          <a:custGeom>
            <a:avLst/>
            <a:gdLst/>
            <a:ahLst/>
            <a:cxnLst/>
            <a:rect l="0" t="0" r="0" b="0"/>
            <a:pathLst>
              <a:path w="35710" h="741165">
                <a:moveTo>
                  <a:pt x="0" y="0"/>
                </a:moveTo>
                <a:lnTo>
                  <a:pt x="0" y="20991"/>
                </a:lnTo>
                <a:lnTo>
                  <a:pt x="991" y="23916"/>
                </a:lnTo>
                <a:lnTo>
                  <a:pt x="2645" y="26858"/>
                </a:lnTo>
                <a:lnTo>
                  <a:pt x="4740" y="29811"/>
                </a:lnTo>
                <a:lnTo>
                  <a:pt x="6136" y="33765"/>
                </a:lnTo>
                <a:lnTo>
                  <a:pt x="7067" y="38385"/>
                </a:lnTo>
                <a:lnTo>
                  <a:pt x="7688" y="43449"/>
                </a:lnTo>
                <a:lnTo>
                  <a:pt x="9094" y="48810"/>
                </a:lnTo>
                <a:lnTo>
                  <a:pt x="11024" y="54368"/>
                </a:lnTo>
                <a:lnTo>
                  <a:pt x="13302" y="60058"/>
                </a:lnTo>
                <a:lnTo>
                  <a:pt x="14821" y="65836"/>
                </a:lnTo>
                <a:lnTo>
                  <a:pt x="15834" y="71672"/>
                </a:lnTo>
                <a:lnTo>
                  <a:pt x="16509" y="77547"/>
                </a:lnTo>
                <a:lnTo>
                  <a:pt x="17951" y="84440"/>
                </a:lnTo>
                <a:lnTo>
                  <a:pt x="19905" y="92012"/>
                </a:lnTo>
                <a:lnTo>
                  <a:pt x="22199" y="100037"/>
                </a:lnTo>
                <a:lnTo>
                  <a:pt x="23729" y="108363"/>
                </a:lnTo>
                <a:lnTo>
                  <a:pt x="24749" y="116890"/>
                </a:lnTo>
                <a:lnTo>
                  <a:pt x="25429" y="125552"/>
                </a:lnTo>
                <a:lnTo>
                  <a:pt x="26185" y="143113"/>
                </a:lnTo>
                <a:lnTo>
                  <a:pt x="26610" y="169735"/>
                </a:lnTo>
                <a:lnTo>
                  <a:pt x="27701" y="188547"/>
                </a:lnTo>
                <a:lnTo>
                  <a:pt x="29381" y="199120"/>
                </a:lnTo>
                <a:lnTo>
                  <a:pt x="31493" y="210137"/>
                </a:lnTo>
                <a:lnTo>
                  <a:pt x="32902" y="220459"/>
                </a:lnTo>
                <a:lnTo>
                  <a:pt x="33841" y="230316"/>
                </a:lnTo>
                <a:lnTo>
                  <a:pt x="34884" y="250199"/>
                </a:lnTo>
                <a:lnTo>
                  <a:pt x="35347" y="272265"/>
                </a:lnTo>
                <a:lnTo>
                  <a:pt x="34479" y="283705"/>
                </a:lnTo>
                <a:lnTo>
                  <a:pt x="32908" y="295301"/>
                </a:lnTo>
                <a:lnTo>
                  <a:pt x="30868" y="307000"/>
                </a:lnTo>
                <a:lnTo>
                  <a:pt x="29508" y="318768"/>
                </a:lnTo>
                <a:lnTo>
                  <a:pt x="28602" y="330582"/>
                </a:lnTo>
                <a:lnTo>
                  <a:pt x="27998" y="342427"/>
                </a:lnTo>
                <a:lnTo>
                  <a:pt x="27326" y="368818"/>
                </a:lnTo>
                <a:lnTo>
                  <a:pt x="27147" y="382800"/>
                </a:lnTo>
                <a:lnTo>
                  <a:pt x="28020" y="396091"/>
                </a:lnTo>
                <a:lnTo>
                  <a:pt x="29594" y="408920"/>
                </a:lnTo>
                <a:lnTo>
                  <a:pt x="31635" y="421441"/>
                </a:lnTo>
                <a:lnTo>
                  <a:pt x="32996" y="433758"/>
                </a:lnTo>
                <a:lnTo>
                  <a:pt x="33903" y="445938"/>
                </a:lnTo>
                <a:lnTo>
                  <a:pt x="34508" y="458026"/>
                </a:lnTo>
                <a:lnTo>
                  <a:pt x="35180" y="482041"/>
                </a:lnTo>
                <a:lnTo>
                  <a:pt x="35697" y="562216"/>
                </a:lnTo>
                <a:lnTo>
                  <a:pt x="35709" y="580272"/>
                </a:lnTo>
                <a:lnTo>
                  <a:pt x="34720" y="589254"/>
                </a:lnTo>
                <a:lnTo>
                  <a:pt x="33068" y="598219"/>
                </a:lnTo>
                <a:lnTo>
                  <a:pt x="30975" y="607172"/>
                </a:lnTo>
                <a:lnTo>
                  <a:pt x="29580" y="616117"/>
                </a:lnTo>
                <a:lnTo>
                  <a:pt x="28649" y="625057"/>
                </a:lnTo>
                <a:lnTo>
                  <a:pt x="27615" y="641936"/>
                </a:lnTo>
                <a:lnTo>
                  <a:pt x="27034" y="662595"/>
                </a:lnTo>
                <a:lnTo>
                  <a:pt x="26789" y="74116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InkAnnotation20"/>
          <p:cNvSpPr/>
          <p:nvPr/>
        </p:nvSpPr>
        <p:spPr>
          <a:xfrm>
            <a:off x="4839890" y="1678781"/>
            <a:ext cx="598290" cy="482045"/>
          </a:xfrm>
          <a:custGeom>
            <a:avLst/>
            <a:gdLst/>
            <a:ahLst/>
            <a:cxnLst/>
            <a:rect l="0" t="0" r="0" b="0"/>
            <a:pathLst>
              <a:path w="598290" h="482045">
                <a:moveTo>
                  <a:pt x="598289" y="8929"/>
                </a:moveTo>
                <a:lnTo>
                  <a:pt x="598289" y="109"/>
                </a:lnTo>
                <a:lnTo>
                  <a:pt x="582066" y="6"/>
                </a:lnTo>
                <a:lnTo>
                  <a:pt x="520849" y="0"/>
                </a:lnTo>
                <a:lnTo>
                  <a:pt x="503679" y="2646"/>
                </a:lnTo>
                <a:lnTo>
                  <a:pt x="493544" y="4740"/>
                </a:lnTo>
                <a:lnTo>
                  <a:pt x="483811" y="6136"/>
                </a:lnTo>
                <a:lnTo>
                  <a:pt x="474345" y="7067"/>
                </a:lnTo>
                <a:lnTo>
                  <a:pt x="455891" y="8102"/>
                </a:lnTo>
                <a:lnTo>
                  <a:pt x="437766" y="8562"/>
                </a:lnTo>
                <a:lnTo>
                  <a:pt x="8931" y="8929"/>
                </a:lnTo>
                <a:lnTo>
                  <a:pt x="4190" y="13670"/>
                </a:lnTo>
                <a:lnTo>
                  <a:pt x="2793" y="16058"/>
                </a:lnTo>
                <a:lnTo>
                  <a:pt x="1242" y="21358"/>
                </a:lnTo>
                <a:lnTo>
                  <a:pt x="164" y="35787"/>
                </a:lnTo>
                <a:lnTo>
                  <a:pt x="32" y="47638"/>
                </a:lnTo>
                <a:lnTo>
                  <a:pt x="0" y="251418"/>
                </a:lnTo>
                <a:lnTo>
                  <a:pt x="2646" y="265861"/>
                </a:lnTo>
                <a:lnTo>
                  <a:pt x="6137" y="279887"/>
                </a:lnTo>
                <a:lnTo>
                  <a:pt x="7068" y="287794"/>
                </a:lnTo>
                <a:lnTo>
                  <a:pt x="7689" y="296042"/>
                </a:lnTo>
                <a:lnTo>
                  <a:pt x="9094" y="304518"/>
                </a:lnTo>
                <a:lnTo>
                  <a:pt x="11024" y="313144"/>
                </a:lnTo>
                <a:lnTo>
                  <a:pt x="13302" y="321872"/>
                </a:lnTo>
                <a:lnTo>
                  <a:pt x="18480" y="336861"/>
                </a:lnTo>
                <a:lnTo>
                  <a:pt x="25080" y="351130"/>
                </a:lnTo>
                <a:lnTo>
                  <a:pt x="29619" y="359102"/>
                </a:lnTo>
                <a:lnTo>
                  <a:pt x="34629" y="367394"/>
                </a:lnTo>
                <a:lnTo>
                  <a:pt x="42841" y="381898"/>
                </a:lnTo>
                <a:lnTo>
                  <a:pt x="50790" y="394959"/>
                </a:lnTo>
                <a:lnTo>
                  <a:pt x="60938" y="407378"/>
                </a:lnTo>
                <a:lnTo>
                  <a:pt x="72063" y="419512"/>
                </a:lnTo>
                <a:lnTo>
                  <a:pt x="89482" y="437500"/>
                </a:lnTo>
                <a:lnTo>
                  <a:pt x="95374" y="443471"/>
                </a:lnTo>
                <a:lnTo>
                  <a:pt x="109858" y="452752"/>
                </a:lnTo>
                <a:lnTo>
                  <a:pt x="138668" y="466794"/>
                </a:lnTo>
                <a:lnTo>
                  <a:pt x="153904" y="473039"/>
                </a:lnTo>
                <a:lnTo>
                  <a:pt x="170597" y="478130"/>
                </a:lnTo>
                <a:lnTo>
                  <a:pt x="187938" y="480393"/>
                </a:lnTo>
                <a:lnTo>
                  <a:pt x="202922" y="481398"/>
                </a:lnTo>
                <a:lnTo>
                  <a:pt x="217187" y="481845"/>
                </a:lnTo>
                <a:lnTo>
                  <a:pt x="233449" y="482044"/>
                </a:lnTo>
                <a:lnTo>
                  <a:pt x="250599" y="479486"/>
                </a:lnTo>
                <a:lnTo>
                  <a:pt x="290603" y="469760"/>
                </a:lnTo>
                <a:lnTo>
                  <a:pt x="308081" y="464105"/>
                </a:lnTo>
                <a:lnTo>
                  <a:pt x="323456" y="457292"/>
                </a:lnTo>
                <a:lnTo>
                  <a:pt x="340212" y="447649"/>
                </a:lnTo>
                <a:lnTo>
                  <a:pt x="357580" y="436749"/>
                </a:lnTo>
                <a:lnTo>
                  <a:pt x="374229" y="425290"/>
                </a:lnTo>
                <a:lnTo>
                  <a:pt x="388243" y="413583"/>
                </a:lnTo>
                <a:lnTo>
                  <a:pt x="401087" y="401765"/>
                </a:lnTo>
                <a:lnTo>
                  <a:pt x="413409" y="388905"/>
                </a:lnTo>
                <a:lnTo>
                  <a:pt x="419473" y="381309"/>
                </a:lnTo>
                <a:lnTo>
                  <a:pt x="425501" y="373269"/>
                </a:lnTo>
                <a:lnTo>
                  <a:pt x="437489" y="356397"/>
                </a:lnTo>
                <a:lnTo>
                  <a:pt x="461355" y="321313"/>
                </a:lnTo>
                <a:lnTo>
                  <a:pt x="466320" y="312435"/>
                </a:lnTo>
                <a:lnTo>
                  <a:pt x="470622" y="303540"/>
                </a:lnTo>
                <a:lnTo>
                  <a:pt x="474482" y="294633"/>
                </a:lnTo>
                <a:lnTo>
                  <a:pt x="479041" y="285719"/>
                </a:lnTo>
                <a:lnTo>
                  <a:pt x="484064" y="276799"/>
                </a:lnTo>
                <a:lnTo>
                  <a:pt x="489396" y="267876"/>
                </a:lnTo>
                <a:lnTo>
                  <a:pt x="493944" y="258951"/>
                </a:lnTo>
                <a:lnTo>
                  <a:pt x="497967" y="250025"/>
                </a:lnTo>
                <a:lnTo>
                  <a:pt x="501642" y="241097"/>
                </a:lnTo>
                <a:lnTo>
                  <a:pt x="505084" y="232169"/>
                </a:lnTo>
                <a:lnTo>
                  <a:pt x="511555" y="214311"/>
                </a:lnTo>
                <a:lnTo>
                  <a:pt x="514669" y="206374"/>
                </a:lnTo>
                <a:lnTo>
                  <a:pt x="520776" y="192263"/>
                </a:lnTo>
                <a:lnTo>
                  <a:pt x="522801" y="184730"/>
                </a:lnTo>
                <a:lnTo>
                  <a:pt x="524151" y="176731"/>
                </a:lnTo>
                <a:lnTo>
                  <a:pt x="525051" y="168422"/>
                </a:lnTo>
                <a:lnTo>
                  <a:pt x="528698" y="153898"/>
                </a:lnTo>
                <a:lnTo>
                  <a:pt x="532633" y="139837"/>
                </a:lnTo>
                <a:lnTo>
                  <a:pt x="533682" y="131920"/>
                </a:lnTo>
                <a:lnTo>
                  <a:pt x="534382" y="123665"/>
                </a:lnTo>
                <a:lnTo>
                  <a:pt x="535159" y="109201"/>
                </a:lnTo>
                <a:lnTo>
                  <a:pt x="535597" y="92548"/>
                </a:lnTo>
                <a:lnTo>
                  <a:pt x="535781" y="8036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InkAnnotation21"/>
          <p:cNvSpPr/>
          <p:nvPr/>
        </p:nvSpPr>
        <p:spPr>
          <a:xfrm>
            <a:off x="4902398" y="1437679"/>
            <a:ext cx="80368" cy="294681"/>
          </a:xfrm>
          <a:custGeom>
            <a:avLst/>
            <a:gdLst/>
            <a:ahLst/>
            <a:cxnLst/>
            <a:rect l="0" t="0" r="0" b="0"/>
            <a:pathLst>
              <a:path w="80368" h="294681">
                <a:moveTo>
                  <a:pt x="0" y="294680"/>
                </a:moveTo>
                <a:lnTo>
                  <a:pt x="0" y="289939"/>
                </a:lnTo>
                <a:lnTo>
                  <a:pt x="992" y="288543"/>
                </a:lnTo>
                <a:lnTo>
                  <a:pt x="2646" y="287612"/>
                </a:lnTo>
                <a:lnTo>
                  <a:pt x="7689" y="286118"/>
                </a:lnTo>
                <a:lnTo>
                  <a:pt x="8102" y="285003"/>
                </a:lnTo>
                <a:lnTo>
                  <a:pt x="8562" y="281119"/>
                </a:lnTo>
                <a:lnTo>
                  <a:pt x="9676" y="278694"/>
                </a:lnTo>
                <a:lnTo>
                  <a:pt x="11412" y="276085"/>
                </a:lnTo>
                <a:lnTo>
                  <a:pt x="13561" y="273353"/>
                </a:lnTo>
                <a:lnTo>
                  <a:pt x="14994" y="270540"/>
                </a:lnTo>
                <a:lnTo>
                  <a:pt x="16585" y="264769"/>
                </a:lnTo>
                <a:lnTo>
                  <a:pt x="17482" y="255941"/>
                </a:lnTo>
                <a:lnTo>
                  <a:pt x="18600" y="251987"/>
                </a:lnTo>
                <a:lnTo>
                  <a:pt x="20337" y="247366"/>
                </a:lnTo>
                <a:lnTo>
                  <a:pt x="22488" y="242302"/>
                </a:lnTo>
                <a:lnTo>
                  <a:pt x="24877" y="234028"/>
                </a:lnTo>
                <a:lnTo>
                  <a:pt x="25939" y="226052"/>
                </a:lnTo>
                <a:lnTo>
                  <a:pt x="26223" y="221147"/>
                </a:lnTo>
                <a:lnTo>
                  <a:pt x="26412" y="215892"/>
                </a:lnTo>
                <a:lnTo>
                  <a:pt x="27530" y="210405"/>
                </a:lnTo>
                <a:lnTo>
                  <a:pt x="29267" y="204762"/>
                </a:lnTo>
                <a:lnTo>
                  <a:pt x="31417" y="199016"/>
                </a:lnTo>
                <a:lnTo>
                  <a:pt x="32851" y="192208"/>
                </a:lnTo>
                <a:lnTo>
                  <a:pt x="33807" y="184694"/>
                </a:lnTo>
                <a:lnTo>
                  <a:pt x="34444" y="176707"/>
                </a:lnTo>
                <a:lnTo>
                  <a:pt x="35861" y="169399"/>
                </a:lnTo>
                <a:lnTo>
                  <a:pt x="37798" y="162542"/>
                </a:lnTo>
                <a:lnTo>
                  <a:pt x="40082" y="155986"/>
                </a:lnTo>
                <a:lnTo>
                  <a:pt x="41604" y="149632"/>
                </a:lnTo>
                <a:lnTo>
                  <a:pt x="42619" y="143411"/>
                </a:lnTo>
                <a:lnTo>
                  <a:pt x="43295" y="137279"/>
                </a:lnTo>
                <a:lnTo>
                  <a:pt x="44738" y="131207"/>
                </a:lnTo>
                <a:lnTo>
                  <a:pt x="46692" y="125174"/>
                </a:lnTo>
                <a:lnTo>
                  <a:pt x="48988" y="119169"/>
                </a:lnTo>
                <a:lnTo>
                  <a:pt x="50518" y="112188"/>
                </a:lnTo>
                <a:lnTo>
                  <a:pt x="51538" y="104558"/>
                </a:lnTo>
                <a:lnTo>
                  <a:pt x="52218" y="96494"/>
                </a:lnTo>
                <a:lnTo>
                  <a:pt x="53663" y="89134"/>
                </a:lnTo>
                <a:lnTo>
                  <a:pt x="55620" y="82243"/>
                </a:lnTo>
                <a:lnTo>
                  <a:pt x="57916" y="75665"/>
                </a:lnTo>
                <a:lnTo>
                  <a:pt x="59446" y="69295"/>
                </a:lnTo>
                <a:lnTo>
                  <a:pt x="60466" y="63064"/>
                </a:lnTo>
                <a:lnTo>
                  <a:pt x="61147" y="56925"/>
                </a:lnTo>
                <a:lnTo>
                  <a:pt x="62593" y="51841"/>
                </a:lnTo>
                <a:lnTo>
                  <a:pt x="64549" y="47459"/>
                </a:lnTo>
                <a:lnTo>
                  <a:pt x="66845" y="43546"/>
                </a:lnTo>
                <a:lnTo>
                  <a:pt x="68376" y="38952"/>
                </a:lnTo>
                <a:lnTo>
                  <a:pt x="69396" y="33906"/>
                </a:lnTo>
                <a:lnTo>
                  <a:pt x="70076" y="28557"/>
                </a:lnTo>
                <a:lnTo>
                  <a:pt x="70833" y="19968"/>
                </a:lnTo>
                <a:lnTo>
                  <a:pt x="71168" y="12844"/>
                </a:lnTo>
                <a:lnTo>
                  <a:pt x="71318" y="6370"/>
                </a:lnTo>
                <a:lnTo>
                  <a:pt x="72350" y="4247"/>
                </a:lnTo>
                <a:lnTo>
                  <a:pt x="74030" y="2831"/>
                </a:lnTo>
                <a:lnTo>
                  <a:pt x="8036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InkAnnotation22"/>
          <p:cNvSpPr/>
          <p:nvPr/>
        </p:nvSpPr>
        <p:spPr>
          <a:xfrm>
            <a:off x="4823272" y="1098368"/>
            <a:ext cx="204143" cy="357172"/>
          </a:xfrm>
          <a:custGeom>
            <a:avLst/>
            <a:gdLst/>
            <a:ahLst/>
            <a:cxnLst/>
            <a:rect l="0" t="0" r="0" b="0"/>
            <a:pathLst>
              <a:path w="204143" h="357172">
                <a:moveTo>
                  <a:pt x="7688" y="357171"/>
                </a:moveTo>
                <a:lnTo>
                  <a:pt x="7688" y="339128"/>
                </a:lnTo>
                <a:lnTo>
                  <a:pt x="5043" y="328977"/>
                </a:lnTo>
                <a:lnTo>
                  <a:pt x="1551" y="317851"/>
                </a:lnTo>
                <a:lnTo>
                  <a:pt x="620" y="312106"/>
                </a:lnTo>
                <a:lnTo>
                  <a:pt x="0" y="306291"/>
                </a:lnTo>
                <a:lnTo>
                  <a:pt x="578" y="300431"/>
                </a:lnTo>
                <a:lnTo>
                  <a:pt x="1956" y="294540"/>
                </a:lnTo>
                <a:lnTo>
                  <a:pt x="3867" y="288627"/>
                </a:lnTo>
                <a:lnTo>
                  <a:pt x="5141" y="282702"/>
                </a:lnTo>
                <a:lnTo>
                  <a:pt x="5990" y="276767"/>
                </a:lnTo>
                <a:lnTo>
                  <a:pt x="6556" y="270826"/>
                </a:lnTo>
                <a:lnTo>
                  <a:pt x="6933" y="264881"/>
                </a:lnTo>
                <a:lnTo>
                  <a:pt x="7353" y="252984"/>
                </a:lnTo>
                <a:lnTo>
                  <a:pt x="8457" y="247033"/>
                </a:lnTo>
                <a:lnTo>
                  <a:pt x="10184" y="241082"/>
                </a:lnTo>
                <a:lnTo>
                  <a:pt x="14750" y="228185"/>
                </a:lnTo>
                <a:lnTo>
                  <a:pt x="20088" y="212531"/>
                </a:lnTo>
                <a:lnTo>
                  <a:pt x="21907" y="204190"/>
                </a:lnTo>
                <a:lnTo>
                  <a:pt x="23121" y="195652"/>
                </a:lnTo>
                <a:lnTo>
                  <a:pt x="23930" y="186984"/>
                </a:lnTo>
                <a:lnTo>
                  <a:pt x="25461" y="179220"/>
                </a:lnTo>
                <a:lnTo>
                  <a:pt x="27474" y="172061"/>
                </a:lnTo>
                <a:lnTo>
                  <a:pt x="29809" y="165303"/>
                </a:lnTo>
                <a:lnTo>
                  <a:pt x="32357" y="158813"/>
                </a:lnTo>
                <a:lnTo>
                  <a:pt x="35048" y="152503"/>
                </a:lnTo>
                <a:lnTo>
                  <a:pt x="37834" y="146311"/>
                </a:lnTo>
                <a:lnTo>
                  <a:pt x="41676" y="139207"/>
                </a:lnTo>
                <a:lnTo>
                  <a:pt x="46222" y="131494"/>
                </a:lnTo>
                <a:lnTo>
                  <a:pt x="51237" y="123376"/>
                </a:lnTo>
                <a:lnTo>
                  <a:pt x="55572" y="115980"/>
                </a:lnTo>
                <a:lnTo>
                  <a:pt x="59455" y="109064"/>
                </a:lnTo>
                <a:lnTo>
                  <a:pt x="66414" y="96089"/>
                </a:lnTo>
                <a:lnTo>
                  <a:pt x="81996" y="65580"/>
                </a:lnTo>
                <a:lnTo>
                  <a:pt x="86001" y="59589"/>
                </a:lnTo>
                <a:lnTo>
                  <a:pt x="90654" y="53611"/>
                </a:lnTo>
                <a:lnTo>
                  <a:pt x="95741" y="47641"/>
                </a:lnTo>
                <a:lnTo>
                  <a:pt x="100125" y="42669"/>
                </a:lnTo>
                <a:lnTo>
                  <a:pt x="107641" y="34499"/>
                </a:lnTo>
                <a:lnTo>
                  <a:pt x="111034" y="29939"/>
                </a:lnTo>
                <a:lnTo>
                  <a:pt x="114289" y="24915"/>
                </a:lnTo>
                <a:lnTo>
                  <a:pt x="120551" y="15033"/>
                </a:lnTo>
                <a:lnTo>
                  <a:pt x="126641" y="7333"/>
                </a:lnTo>
                <a:lnTo>
                  <a:pt x="129654" y="4883"/>
                </a:lnTo>
                <a:lnTo>
                  <a:pt x="132655" y="3250"/>
                </a:lnTo>
                <a:lnTo>
                  <a:pt x="139860" y="628"/>
                </a:lnTo>
                <a:lnTo>
                  <a:pt x="145848" y="174"/>
                </a:lnTo>
                <a:lnTo>
                  <a:pt x="150150" y="0"/>
                </a:lnTo>
                <a:lnTo>
                  <a:pt x="150509" y="9699"/>
                </a:lnTo>
                <a:lnTo>
                  <a:pt x="150527" y="12414"/>
                </a:lnTo>
                <a:lnTo>
                  <a:pt x="153193" y="20721"/>
                </a:lnTo>
                <a:lnTo>
                  <a:pt x="156693" y="30036"/>
                </a:lnTo>
                <a:lnTo>
                  <a:pt x="158249" y="37483"/>
                </a:lnTo>
                <a:lnTo>
                  <a:pt x="158940" y="46746"/>
                </a:lnTo>
                <a:lnTo>
                  <a:pt x="159247" y="57478"/>
                </a:lnTo>
                <a:lnTo>
                  <a:pt x="159461" y="86427"/>
                </a:lnTo>
                <a:lnTo>
                  <a:pt x="160464" y="92339"/>
                </a:lnTo>
                <a:lnTo>
                  <a:pt x="162125" y="98265"/>
                </a:lnTo>
                <a:lnTo>
                  <a:pt x="164224" y="104199"/>
                </a:lnTo>
                <a:lnTo>
                  <a:pt x="165623" y="110140"/>
                </a:lnTo>
                <a:lnTo>
                  <a:pt x="166556" y="116085"/>
                </a:lnTo>
                <a:lnTo>
                  <a:pt x="167178" y="122033"/>
                </a:lnTo>
                <a:lnTo>
                  <a:pt x="167593" y="127983"/>
                </a:lnTo>
                <a:lnTo>
                  <a:pt x="167870" y="133933"/>
                </a:lnTo>
                <a:lnTo>
                  <a:pt x="168055" y="139885"/>
                </a:lnTo>
                <a:lnTo>
                  <a:pt x="169169" y="145837"/>
                </a:lnTo>
                <a:lnTo>
                  <a:pt x="170904" y="151789"/>
                </a:lnTo>
                <a:lnTo>
                  <a:pt x="173054" y="157742"/>
                </a:lnTo>
                <a:lnTo>
                  <a:pt x="174487" y="163695"/>
                </a:lnTo>
                <a:lnTo>
                  <a:pt x="175442" y="169648"/>
                </a:lnTo>
                <a:lnTo>
                  <a:pt x="176079" y="175601"/>
                </a:lnTo>
                <a:lnTo>
                  <a:pt x="177496" y="181554"/>
                </a:lnTo>
                <a:lnTo>
                  <a:pt x="179432" y="187507"/>
                </a:lnTo>
                <a:lnTo>
                  <a:pt x="184230" y="198421"/>
                </a:lnTo>
                <a:lnTo>
                  <a:pt x="189670" y="206579"/>
                </a:lnTo>
                <a:lnTo>
                  <a:pt x="192749" y="216157"/>
                </a:lnTo>
                <a:lnTo>
                  <a:pt x="194117" y="227029"/>
                </a:lnTo>
                <a:lnTo>
                  <a:pt x="194482" y="232707"/>
                </a:lnTo>
                <a:lnTo>
                  <a:pt x="194725" y="238476"/>
                </a:lnTo>
                <a:lnTo>
                  <a:pt x="195879" y="243314"/>
                </a:lnTo>
                <a:lnTo>
                  <a:pt x="201253" y="254864"/>
                </a:lnTo>
                <a:lnTo>
                  <a:pt x="203571" y="265010"/>
                </a:lnTo>
                <a:lnTo>
                  <a:pt x="204142" y="26787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InkAnnotation23"/>
          <p:cNvSpPr/>
          <p:nvPr/>
        </p:nvSpPr>
        <p:spPr>
          <a:xfrm>
            <a:off x="4848820" y="1276945"/>
            <a:ext cx="116087" cy="44649"/>
          </a:xfrm>
          <a:custGeom>
            <a:avLst/>
            <a:gdLst/>
            <a:ahLst/>
            <a:cxnLst/>
            <a:rect l="0" t="0" r="0" b="0"/>
            <a:pathLst>
              <a:path w="116087" h="44649">
                <a:moveTo>
                  <a:pt x="0" y="44648"/>
                </a:moveTo>
                <a:lnTo>
                  <a:pt x="0" y="36960"/>
                </a:lnTo>
                <a:lnTo>
                  <a:pt x="992" y="35554"/>
                </a:lnTo>
                <a:lnTo>
                  <a:pt x="2645" y="33624"/>
                </a:lnTo>
                <a:lnTo>
                  <a:pt x="4740" y="31346"/>
                </a:lnTo>
                <a:lnTo>
                  <a:pt x="9713" y="26168"/>
                </a:lnTo>
                <a:lnTo>
                  <a:pt x="12429" y="23399"/>
                </a:lnTo>
                <a:lnTo>
                  <a:pt x="16223" y="20560"/>
                </a:lnTo>
                <a:lnTo>
                  <a:pt x="20738" y="17675"/>
                </a:lnTo>
                <a:lnTo>
                  <a:pt x="25731" y="14760"/>
                </a:lnTo>
                <a:lnTo>
                  <a:pt x="31044" y="12816"/>
                </a:lnTo>
                <a:lnTo>
                  <a:pt x="36571" y="11521"/>
                </a:lnTo>
                <a:lnTo>
                  <a:pt x="42240" y="10657"/>
                </a:lnTo>
                <a:lnTo>
                  <a:pt x="48996" y="9089"/>
                </a:lnTo>
                <a:lnTo>
                  <a:pt x="56476" y="7052"/>
                </a:lnTo>
                <a:lnTo>
                  <a:pt x="64440" y="4701"/>
                </a:lnTo>
                <a:lnTo>
                  <a:pt x="71733" y="3134"/>
                </a:lnTo>
                <a:lnTo>
                  <a:pt x="78580" y="2089"/>
                </a:lnTo>
                <a:lnTo>
                  <a:pt x="85129" y="1393"/>
                </a:lnTo>
                <a:lnTo>
                  <a:pt x="91479" y="928"/>
                </a:lnTo>
                <a:lnTo>
                  <a:pt x="97697" y="619"/>
                </a:lnTo>
                <a:lnTo>
                  <a:pt x="116086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InkAnnotation24"/>
          <p:cNvSpPr/>
          <p:nvPr/>
        </p:nvSpPr>
        <p:spPr>
          <a:xfrm>
            <a:off x="5072062" y="1259489"/>
            <a:ext cx="107157" cy="160332"/>
          </a:xfrm>
          <a:custGeom>
            <a:avLst/>
            <a:gdLst/>
            <a:ahLst/>
            <a:cxnLst/>
            <a:rect l="0" t="0" r="0" b="0"/>
            <a:pathLst>
              <a:path w="107157" h="160332">
                <a:moveTo>
                  <a:pt x="0" y="88893"/>
                </a:moveTo>
                <a:lnTo>
                  <a:pt x="0" y="50155"/>
                </a:lnTo>
                <a:lnTo>
                  <a:pt x="992" y="47193"/>
                </a:lnTo>
                <a:lnTo>
                  <a:pt x="2646" y="44226"/>
                </a:lnTo>
                <a:lnTo>
                  <a:pt x="4740" y="41256"/>
                </a:lnTo>
                <a:lnTo>
                  <a:pt x="6137" y="38283"/>
                </a:lnTo>
                <a:lnTo>
                  <a:pt x="7068" y="35309"/>
                </a:lnTo>
                <a:lnTo>
                  <a:pt x="7689" y="32335"/>
                </a:lnTo>
                <a:lnTo>
                  <a:pt x="9094" y="29360"/>
                </a:lnTo>
                <a:lnTo>
                  <a:pt x="11024" y="26384"/>
                </a:lnTo>
                <a:lnTo>
                  <a:pt x="13302" y="23408"/>
                </a:lnTo>
                <a:lnTo>
                  <a:pt x="15814" y="21424"/>
                </a:lnTo>
                <a:lnTo>
                  <a:pt x="18480" y="20101"/>
                </a:lnTo>
                <a:lnTo>
                  <a:pt x="21249" y="19219"/>
                </a:lnTo>
                <a:lnTo>
                  <a:pt x="24088" y="17639"/>
                </a:lnTo>
                <a:lnTo>
                  <a:pt x="26973" y="15594"/>
                </a:lnTo>
                <a:lnTo>
                  <a:pt x="29888" y="13238"/>
                </a:lnTo>
                <a:lnTo>
                  <a:pt x="33816" y="11667"/>
                </a:lnTo>
                <a:lnTo>
                  <a:pt x="38419" y="10620"/>
                </a:lnTo>
                <a:lnTo>
                  <a:pt x="43472" y="9922"/>
                </a:lnTo>
                <a:lnTo>
                  <a:pt x="47833" y="8465"/>
                </a:lnTo>
                <a:lnTo>
                  <a:pt x="51732" y="6501"/>
                </a:lnTo>
                <a:lnTo>
                  <a:pt x="55324" y="4199"/>
                </a:lnTo>
                <a:lnTo>
                  <a:pt x="58710" y="2665"/>
                </a:lnTo>
                <a:lnTo>
                  <a:pt x="61961" y="1642"/>
                </a:lnTo>
                <a:lnTo>
                  <a:pt x="65119" y="960"/>
                </a:lnTo>
                <a:lnTo>
                  <a:pt x="68218" y="506"/>
                </a:lnTo>
                <a:lnTo>
                  <a:pt x="71275" y="203"/>
                </a:lnTo>
                <a:lnTo>
                  <a:pt x="74306" y="0"/>
                </a:lnTo>
                <a:lnTo>
                  <a:pt x="76326" y="858"/>
                </a:lnTo>
                <a:lnTo>
                  <a:pt x="77673" y="2422"/>
                </a:lnTo>
                <a:lnTo>
                  <a:pt x="78572" y="4457"/>
                </a:lnTo>
                <a:lnTo>
                  <a:pt x="80162" y="5813"/>
                </a:lnTo>
                <a:lnTo>
                  <a:pt x="82215" y="6717"/>
                </a:lnTo>
                <a:lnTo>
                  <a:pt x="84575" y="7320"/>
                </a:lnTo>
                <a:lnTo>
                  <a:pt x="86149" y="8714"/>
                </a:lnTo>
                <a:lnTo>
                  <a:pt x="87199" y="10636"/>
                </a:lnTo>
                <a:lnTo>
                  <a:pt x="87898" y="12909"/>
                </a:lnTo>
                <a:lnTo>
                  <a:pt x="87372" y="15417"/>
                </a:lnTo>
                <a:lnTo>
                  <a:pt x="86029" y="18081"/>
                </a:lnTo>
                <a:lnTo>
                  <a:pt x="84142" y="20849"/>
                </a:lnTo>
                <a:lnTo>
                  <a:pt x="82884" y="23687"/>
                </a:lnTo>
                <a:lnTo>
                  <a:pt x="82045" y="26571"/>
                </a:lnTo>
                <a:lnTo>
                  <a:pt x="81485" y="29485"/>
                </a:lnTo>
                <a:lnTo>
                  <a:pt x="81112" y="33413"/>
                </a:lnTo>
                <a:lnTo>
                  <a:pt x="80864" y="38016"/>
                </a:lnTo>
                <a:lnTo>
                  <a:pt x="80699" y="43069"/>
                </a:lnTo>
                <a:lnTo>
                  <a:pt x="79596" y="47430"/>
                </a:lnTo>
                <a:lnTo>
                  <a:pt x="77869" y="51329"/>
                </a:lnTo>
                <a:lnTo>
                  <a:pt x="75725" y="54921"/>
                </a:lnTo>
                <a:lnTo>
                  <a:pt x="73304" y="59300"/>
                </a:lnTo>
                <a:lnTo>
                  <a:pt x="67968" y="69457"/>
                </a:lnTo>
                <a:lnTo>
                  <a:pt x="59385" y="86331"/>
                </a:lnTo>
                <a:lnTo>
                  <a:pt x="55465" y="91154"/>
                </a:lnTo>
                <a:lnTo>
                  <a:pt x="50867" y="95361"/>
                </a:lnTo>
                <a:lnTo>
                  <a:pt x="45817" y="99158"/>
                </a:lnTo>
                <a:lnTo>
                  <a:pt x="41459" y="103674"/>
                </a:lnTo>
                <a:lnTo>
                  <a:pt x="37561" y="108669"/>
                </a:lnTo>
                <a:lnTo>
                  <a:pt x="33970" y="113983"/>
                </a:lnTo>
                <a:lnTo>
                  <a:pt x="30585" y="118519"/>
                </a:lnTo>
                <a:lnTo>
                  <a:pt x="27335" y="122534"/>
                </a:lnTo>
                <a:lnTo>
                  <a:pt x="24177" y="126203"/>
                </a:lnTo>
                <a:lnTo>
                  <a:pt x="22071" y="129642"/>
                </a:lnTo>
                <a:lnTo>
                  <a:pt x="20667" y="132926"/>
                </a:lnTo>
                <a:lnTo>
                  <a:pt x="19731" y="136108"/>
                </a:lnTo>
                <a:lnTo>
                  <a:pt x="19107" y="139221"/>
                </a:lnTo>
                <a:lnTo>
                  <a:pt x="18691" y="142289"/>
                </a:lnTo>
                <a:lnTo>
                  <a:pt x="18414" y="145326"/>
                </a:lnTo>
                <a:lnTo>
                  <a:pt x="18229" y="148343"/>
                </a:lnTo>
                <a:lnTo>
                  <a:pt x="17908" y="158556"/>
                </a:lnTo>
                <a:lnTo>
                  <a:pt x="18884" y="159148"/>
                </a:lnTo>
                <a:lnTo>
                  <a:pt x="20527" y="159542"/>
                </a:lnTo>
                <a:lnTo>
                  <a:pt x="22614" y="159805"/>
                </a:lnTo>
                <a:lnTo>
                  <a:pt x="24998" y="159980"/>
                </a:lnTo>
                <a:lnTo>
                  <a:pt x="27579" y="160097"/>
                </a:lnTo>
                <a:lnTo>
                  <a:pt x="33093" y="160227"/>
                </a:lnTo>
                <a:lnTo>
                  <a:pt x="107156" y="16033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InkAnnotation25"/>
          <p:cNvSpPr/>
          <p:nvPr/>
        </p:nvSpPr>
        <p:spPr>
          <a:xfrm>
            <a:off x="4634507" y="901898"/>
            <a:ext cx="107048" cy="830462"/>
          </a:xfrm>
          <a:custGeom>
            <a:avLst/>
            <a:gdLst/>
            <a:ahLst/>
            <a:cxnLst/>
            <a:rect l="0" t="0" r="0" b="0"/>
            <a:pathLst>
              <a:path w="107048" h="830462">
                <a:moveTo>
                  <a:pt x="98227" y="0"/>
                </a:moveTo>
                <a:lnTo>
                  <a:pt x="102967" y="4740"/>
                </a:lnTo>
                <a:lnTo>
                  <a:pt x="104364" y="7129"/>
                </a:lnTo>
                <a:lnTo>
                  <a:pt x="105916" y="12429"/>
                </a:lnTo>
                <a:lnTo>
                  <a:pt x="107047" y="37500"/>
                </a:lnTo>
                <a:lnTo>
                  <a:pt x="104462" y="46763"/>
                </a:lnTo>
                <a:lnTo>
                  <a:pt x="102384" y="52011"/>
                </a:lnTo>
                <a:lnTo>
                  <a:pt x="99459" y="73619"/>
                </a:lnTo>
                <a:lnTo>
                  <a:pt x="98592" y="94132"/>
                </a:lnTo>
                <a:lnTo>
                  <a:pt x="98335" y="117519"/>
                </a:lnTo>
                <a:lnTo>
                  <a:pt x="95629" y="134582"/>
                </a:lnTo>
                <a:lnTo>
                  <a:pt x="93518" y="143300"/>
                </a:lnTo>
                <a:lnTo>
                  <a:pt x="91173" y="160923"/>
                </a:lnTo>
                <a:lnTo>
                  <a:pt x="90131" y="178678"/>
                </a:lnTo>
                <a:lnTo>
                  <a:pt x="89668" y="196490"/>
                </a:lnTo>
                <a:lnTo>
                  <a:pt x="86816" y="214329"/>
                </a:lnTo>
                <a:lnTo>
                  <a:pt x="84666" y="223253"/>
                </a:lnTo>
                <a:lnTo>
                  <a:pt x="82278" y="241106"/>
                </a:lnTo>
                <a:lnTo>
                  <a:pt x="81216" y="259955"/>
                </a:lnTo>
                <a:lnTo>
                  <a:pt x="80745" y="281562"/>
                </a:lnTo>
                <a:lnTo>
                  <a:pt x="77889" y="304394"/>
                </a:lnTo>
                <a:lnTo>
                  <a:pt x="75739" y="316038"/>
                </a:lnTo>
                <a:lnTo>
                  <a:pt x="73350" y="339561"/>
                </a:lnTo>
                <a:lnTo>
                  <a:pt x="71295" y="363244"/>
                </a:lnTo>
                <a:lnTo>
                  <a:pt x="69358" y="375116"/>
                </a:lnTo>
                <a:lnTo>
                  <a:pt x="67075" y="386999"/>
                </a:lnTo>
                <a:lnTo>
                  <a:pt x="64561" y="397898"/>
                </a:lnTo>
                <a:lnTo>
                  <a:pt x="61891" y="408140"/>
                </a:lnTo>
                <a:lnTo>
                  <a:pt x="59120" y="417945"/>
                </a:lnTo>
                <a:lnTo>
                  <a:pt x="56041" y="439423"/>
                </a:lnTo>
                <a:lnTo>
                  <a:pt x="53681" y="462197"/>
                </a:lnTo>
                <a:lnTo>
                  <a:pt x="51662" y="473827"/>
                </a:lnTo>
                <a:lnTo>
                  <a:pt x="49324" y="485548"/>
                </a:lnTo>
                <a:lnTo>
                  <a:pt x="46726" y="509156"/>
                </a:lnTo>
                <a:lnTo>
                  <a:pt x="45572" y="531885"/>
                </a:lnTo>
                <a:lnTo>
                  <a:pt x="45059" y="551909"/>
                </a:lnTo>
                <a:lnTo>
                  <a:pt x="42185" y="570730"/>
                </a:lnTo>
                <a:lnTo>
                  <a:pt x="40030" y="579916"/>
                </a:lnTo>
                <a:lnTo>
                  <a:pt x="37635" y="598061"/>
                </a:lnTo>
                <a:lnTo>
                  <a:pt x="36571" y="616047"/>
                </a:lnTo>
                <a:lnTo>
                  <a:pt x="36098" y="633963"/>
                </a:lnTo>
                <a:lnTo>
                  <a:pt x="33241" y="651847"/>
                </a:lnTo>
                <a:lnTo>
                  <a:pt x="31091" y="660783"/>
                </a:lnTo>
                <a:lnTo>
                  <a:pt x="28064" y="682841"/>
                </a:lnTo>
                <a:lnTo>
                  <a:pt x="26048" y="708073"/>
                </a:lnTo>
                <a:lnTo>
                  <a:pt x="24311" y="714142"/>
                </a:lnTo>
                <a:lnTo>
                  <a:pt x="22161" y="720173"/>
                </a:lnTo>
                <a:lnTo>
                  <a:pt x="19134" y="742882"/>
                </a:lnTo>
                <a:lnTo>
                  <a:pt x="18028" y="766611"/>
                </a:lnTo>
                <a:lnTo>
                  <a:pt x="17971" y="770035"/>
                </a:lnTo>
                <a:lnTo>
                  <a:pt x="16942" y="773310"/>
                </a:lnTo>
                <a:lnTo>
                  <a:pt x="15263" y="776485"/>
                </a:lnTo>
                <a:lnTo>
                  <a:pt x="13152" y="779594"/>
                </a:lnTo>
                <a:lnTo>
                  <a:pt x="10806" y="788341"/>
                </a:lnTo>
                <a:lnTo>
                  <a:pt x="8952" y="812589"/>
                </a:lnTo>
                <a:lnTo>
                  <a:pt x="8940" y="816895"/>
                </a:lnTo>
                <a:lnTo>
                  <a:pt x="7944" y="818441"/>
                </a:lnTo>
                <a:lnTo>
                  <a:pt x="6289" y="819471"/>
                </a:lnTo>
                <a:lnTo>
                  <a:pt x="369" y="821411"/>
                </a:lnTo>
                <a:lnTo>
                  <a:pt x="0" y="83046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InkAnnotation26"/>
          <p:cNvSpPr/>
          <p:nvPr/>
        </p:nvSpPr>
        <p:spPr>
          <a:xfrm>
            <a:off x="4063007" y="1750218"/>
            <a:ext cx="642939" cy="62477"/>
          </a:xfrm>
          <a:custGeom>
            <a:avLst/>
            <a:gdLst/>
            <a:ahLst/>
            <a:cxnLst/>
            <a:rect l="0" t="0" r="0" b="0"/>
            <a:pathLst>
              <a:path w="642939" h="62477">
                <a:moveTo>
                  <a:pt x="0" y="44649"/>
                </a:moveTo>
                <a:lnTo>
                  <a:pt x="8562" y="44649"/>
                </a:lnTo>
                <a:lnTo>
                  <a:pt x="9677" y="45641"/>
                </a:lnTo>
                <a:lnTo>
                  <a:pt x="13562" y="49389"/>
                </a:lnTo>
                <a:lnTo>
                  <a:pt x="15986" y="50786"/>
                </a:lnTo>
                <a:lnTo>
                  <a:pt x="21327" y="52337"/>
                </a:lnTo>
                <a:lnTo>
                  <a:pt x="38430" y="53415"/>
                </a:lnTo>
                <a:lnTo>
                  <a:pt x="43479" y="53469"/>
                </a:lnTo>
                <a:lnTo>
                  <a:pt x="48830" y="54498"/>
                </a:lnTo>
                <a:lnTo>
                  <a:pt x="54381" y="56176"/>
                </a:lnTo>
                <a:lnTo>
                  <a:pt x="60067" y="58286"/>
                </a:lnTo>
                <a:lnTo>
                  <a:pt x="66834" y="59694"/>
                </a:lnTo>
                <a:lnTo>
                  <a:pt x="82290" y="61257"/>
                </a:lnTo>
                <a:lnTo>
                  <a:pt x="96436" y="61952"/>
                </a:lnTo>
                <a:lnTo>
                  <a:pt x="111321" y="62261"/>
                </a:lnTo>
                <a:lnTo>
                  <a:pt x="159911" y="62476"/>
                </a:lnTo>
                <a:lnTo>
                  <a:pt x="170107" y="61494"/>
                </a:lnTo>
                <a:lnTo>
                  <a:pt x="180874" y="59848"/>
                </a:lnTo>
                <a:lnTo>
                  <a:pt x="192020" y="57758"/>
                </a:lnTo>
                <a:lnTo>
                  <a:pt x="203420" y="56365"/>
                </a:lnTo>
                <a:lnTo>
                  <a:pt x="214988" y="55436"/>
                </a:lnTo>
                <a:lnTo>
                  <a:pt x="226669" y="54817"/>
                </a:lnTo>
                <a:lnTo>
                  <a:pt x="250232" y="54129"/>
                </a:lnTo>
                <a:lnTo>
                  <a:pt x="262071" y="53945"/>
                </a:lnTo>
                <a:lnTo>
                  <a:pt x="273933" y="52831"/>
                </a:lnTo>
                <a:lnTo>
                  <a:pt x="285809" y="51096"/>
                </a:lnTo>
                <a:lnTo>
                  <a:pt x="297696" y="48946"/>
                </a:lnTo>
                <a:lnTo>
                  <a:pt x="309589" y="47514"/>
                </a:lnTo>
                <a:lnTo>
                  <a:pt x="321486" y="46559"/>
                </a:lnTo>
                <a:lnTo>
                  <a:pt x="333387" y="45922"/>
                </a:lnTo>
                <a:lnTo>
                  <a:pt x="359839" y="45215"/>
                </a:lnTo>
                <a:lnTo>
                  <a:pt x="373838" y="45026"/>
                </a:lnTo>
                <a:lnTo>
                  <a:pt x="386147" y="43908"/>
                </a:lnTo>
                <a:lnTo>
                  <a:pt x="397330" y="42170"/>
                </a:lnTo>
                <a:lnTo>
                  <a:pt x="407762" y="40020"/>
                </a:lnTo>
                <a:lnTo>
                  <a:pt x="418685" y="38586"/>
                </a:lnTo>
                <a:lnTo>
                  <a:pt x="429936" y="37631"/>
                </a:lnTo>
                <a:lnTo>
                  <a:pt x="441406" y="36993"/>
                </a:lnTo>
                <a:lnTo>
                  <a:pt x="462086" y="36285"/>
                </a:lnTo>
                <a:lnTo>
                  <a:pt x="471768" y="36096"/>
                </a:lnTo>
                <a:lnTo>
                  <a:pt x="480208" y="33986"/>
                </a:lnTo>
                <a:lnTo>
                  <a:pt x="487818" y="30595"/>
                </a:lnTo>
                <a:lnTo>
                  <a:pt x="494876" y="26350"/>
                </a:lnTo>
                <a:lnTo>
                  <a:pt x="501566" y="23520"/>
                </a:lnTo>
                <a:lnTo>
                  <a:pt x="508010" y="21633"/>
                </a:lnTo>
                <a:lnTo>
                  <a:pt x="514291" y="20375"/>
                </a:lnTo>
                <a:lnTo>
                  <a:pt x="520462" y="18544"/>
                </a:lnTo>
                <a:lnTo>
                  <a:pt x="526561" y="16332"/>
                </a:lnTo>
                <a:lnTo>
                  <a:pt x="532611" y="13865"/>
                </a:lnTo>
                <a:lnTo>
                  <a:pt x="537636" y="12220"/>
                </a:lnTo>
                <a:lnTo>
                  <a:pt x="545867" y="10392"/>
                </a:lnTo>
                <a:lnTo>
                  <a:pt x="565387" y="9058"/>
                </a:lnTo>
                <a:lnTo>
                  <a:pt x="568417" y="8023"/>
                </a:lnTo>
                <a:lnTo>
                  <a:pt x="571429" y="6341"/>
                </a:lnTo>
                <a:lnTo>
                  <a:pt x="574429" y="4228"/>
                </a:lnTo>
                <a:lnTo>
                  <a:pt x="577422" y="2818"/>
                </a:lnTo>
                <a:lnTo>
                  <a:pt x="583392" y="1253"/>
                </a:lnTo>
                <a:lnTo>
                  <a:pt x="601264" y="110"/>
                </a:lnTo>
                <a:lnTo>
                  <a:pt x="64293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InkAnnotation27"/>
          <p:cNvSpPr/>
          <p:nvPr/>
        </p:nvSpPr>
        <p:spPr>
          <a:xfrm>
            <a:off x="4009429" y="1741289"/>
            <a:ext cx="696517" cy="508987"/>
          </a:xfrm>
          <a:custGeom>
            <a:avLst/>
            <a:gdLst/>
            <a:ahLst/>
            <a:cxnLst/>
            <a:rect l="0" t="0" r="0" b="0"/>
            <a:pathLst>
              <a:path w="696517" h="508987">
                <a:moveTo>
                  <a:pt x="696516" y="0"/>
                </a:moveTo>
                <a:lnTo>
                  <a:pt x="696516" y="7688"/>
                </a:lnTo>
                <a:lnTo>
                  <a:pt x="690379" y="15813"/>
                </a:lnTo>
                <a:lnTo>
                  <a:pt x="688827" y="21249"/>
                </a:lnTo>
                <a:lnTo>
                  <a:pt x="687750" y="35773"/>
                </a:lnTo>
                <a:lnTo>
                  <a:pt x="687635" y="47310"/>
                </a:lnTo>
                <a:lnTo>
                  <a:pt x="687596" y="68986"/>
                </a:lnTo>
                <a:lnTo>
                  <a:pt x="684945" y="80600"/>
                </a:lnTo>
                <a:lnTo>
                  <a:pt x="681451" y="92377"/>
                </a:lnTo>
                <a:lnTo>
                  <a:pt x="679899" y="104226"/>
                </a:lnTo>
                <a:lnTo>
                  <a:pt x="679208" y="118752"/>
                </a:lnTo>
                <a:lnTo>
                  <a:pt x="677910" y="134138"/>
                </a:lnTo>
                <a:lnTo>
                  <a:pt x="674025" y="147591"/>
                </a:lnTo>
                <a:lnTo>
                  <a:pt x="671637" y="162830"/>
                </a:lnTo>
                <a:lnTo>
                  <a:pt x="671000" y="171061"/>
                </a:lnTo>
                <a:lnTo>
                  <a:pt x="670576" y="179525"/>
                </a:lnTo>
                <a:lnTo>
                  <a:pt x="670104" y="196867"/>
                </a:lnTo>
                <a:lnTo>
                  <a:pt x="668986" y="205658"/>
                </a:lnTo>
                <a:lnTo>
                  <a:pt x="667249" y="214496"/>
                </a:lnTo>
                <a:lnTo>
                  <a:pt x="665098" y="223364"/>
                </a:lnTo>
                <a:lnTo>
                  <a:pt x="663664" y="232253"/>
                </a:lnTo>
                <a:lnTo>
                  <a:pt x="662709" y="241156"/>
                </a:lnTo>
                <a:lnTo>
                  <a:pt x="662071" y="250067"/>
                </a:lnTo>
                <a:lnTo>
                  <a:pt x="661363" y="265261"/>
                </a:lnTo>
                <a:lnTo>
                  <a:pt x="660056" y="279620"/>
                </a:lnTo>
                <a:lnTo>
                  <a:pt x="658319" y="287616"/>
                </a:lnTo>
                <a:lnTo>
                  <a:pt x="654735" y="303446"/>
                </a:lnTo>
                <a:lnTo>
                  <a:pt x="653142" y="317097"/>
                </a:lnTo>
                <a:lnTo>
                  <a:pt x="652433" y="329778"/>
                </a:lnTo>
                <a:lnTo>
                  <a:pt x="651126" y="343021"/>
                </a:lnTo>
                <a:lnTo>
                  <a:pt x="647239" y="358828"/>
                </a:lnTo>
                <a:lnTo>
                  <a:pt x="644850" y="373130"/>
                </a:lnTo>
                <a:lnTo>
                  <a:pt x="643787" y="386101"/>
                </a:lnTo>
                <a:lnTo>
                  <a:pt x="643315" y="398480"/>
                </a:lnTo>
                <a:lnTo>
                  <a:pt x="643049" y="411866"/>
                </a:lnTo>
                <a:lnTo>
                  <a:pt x="640341" y="421507"/>
                </a:lnTo>
                <a:lnTo>
                  <a:pt x="635884" y="435445"/>
                </a:lnTo>
                <a:lnTo>
                  <a:pt x="635259" y="439125"/>
                </a:lnTo>
                <a:lnTo>
                  <a:pt x="631917" y="445859"/>
                </a:lnTo>
                <a:lnTo>
                  <a:pt x="621689" y="458267"/>
                </a:lnTo>
                <a:lnTo>
                  <a:pt x="608309" y="472024"/>
                </a:lnTo>
                <a:lnTo>
                  <a:pt x="600096" y="477679"/>
                </a:lnTo>
                <a:lnTo>
                  <a:pt x="581999" y="486050"/>
                </a:lnTo>
                <a:lnTo>
                  <a:pt x="573521" y="488873"/>
                </a:lnTo>
                <a:lnTo>
                  <a:pt x="569870" y="489626"/>
                </a:lnTo>
                <a:lnTo>
                  <a:pt x="560524" y="495755"/>
                </a:lnTo>
                <a:lnTo>
                  <a:pt x="555252" y="500167"/>
                </a:lnTo>
                <a:lnTo>
                  <a:pt x="549754" y="503109"/>
                </a:lnTo>
                <a:lnTo>
                  <a:pt x="538354" y="506377"/>
                </a:lnTo>
                <a:lnTo>
                  <a:pt x="524026" y="507830"/>
                </a:lnTo>
                <a:lnTo>
                  <a:pt x="507737" y="508476"/>
                </a:lnTo>
                <a:lnTo>
                  <a:pt x="481831" y="508839"/>
                </a:lnTo>
                <a:lnTo>
                  <a:pt x="406011" y="508986"/>
                </a:lnTo>
                <a:lnTo>
                  <a:pt x="385832" y="506343"/>
                </a:lnTo>
                <a:lnTo>
                  <a:pt x="365950" y="502854"/>
                </a:lnTo>
                <a:lnTo>
                  <a:pt x="355091" y="501923"/>
                </a:lnTo>
                <a:lnTo>
                  <a:pt x="333436" y="500889"/>
                </a:lnTo>
                <a:lnTo>
                  <a:pt x="313889" y="500430"/>
                </a:lnTo>
                <a:lnTo>
                  <a:pt x="292634" y="497580"/>
                </a:lnTo>
                <a:lnTo>
                  <a:pt x="270950" y="493006"/>
                </a:lnTo>
                <a:lnTo>
                  <a:pt x="251391" y="487666"/>
                </a:lnTo>
                <a:lnTo>
                  <a:pt x="232776" y="484631"/>
                </a:lnTo>
                <a:lnTo>
                  <a:pt x="214581" y="482290"/>
                </a:lnTo>
                <a:lnTo>
                  <a:pt x="196572" y="477942"/>
                </a:lnTo>
                <a:lnTo>
                  <a:pt x="178647" y="470057"/>
                </a:lnTo>
                <a:lnTo>
                  <a:pt x="161750" y="460929"/>
                </a:lnTo>
                <a:lnTo>
                  <a:pt x="140089" y="449221"/>
                </a:lnTo>
                <a:lnTo>
                  <a:pt x="123778" y="439101"/>
                </a:lnTo>
                <a:lnTo>
                  <a:pt x="111898" y="427989"/>
                </a:lnTo>
                <a:lnTo>
                  <a:pt x="102319" y="416436"/>
                </a:lnTo>
                <a:lnTo>
                  <a:pt x="91446" y="404686"/>
                </a:lnTo>
                <a:lnTo>
                  <a:pt x="74169" y="386916"/>
                </a:lnTo>
                <a:lnTo>
                  <a:pt x="65044" y="372384"/>
                </a:lnTo>
                <a:lnTo>
                  <a:pt x="61222" y="364342"/>
                </a:lnTo>
                <a:lnTo>
                  <a:pt x="57682" y="356004"/>
                </a:lnTo>
                <a:lnTo>
                  <a:pt x="54330" y="347468"/>
                </a:lnTo>
                <a:lnTo>
                  <a:pt x="47959" y="330047"/>
                </a:lnTo>
                <a:lnTo>
                  <a:pt x="26809" y="267870"/>
                </a:lnTo>
                <a:lnTo>
                  <a:pt x="14887" y="232167"/>
                </a:lnTo>
                <a:lnTo>
                  <a:pt x="12901" y="223239"/>
                </a:lnTo>
                <a:lnTo>
                  <a:pt x="11577" y="214310"/>
                </a:lnTo>
                <a:lnTo>
                  <a:pt x="10695" y="205381"/>
                </a:lnTo>
                <a:lnTo>
                  <a:pt x="10107" y="196452"/>
                </a:lnTo>
                <a:lnTo>
                  <a:pt x="9715" y="187523"/>
                </a:lnTo>
                <a:lnTo>
                  <a:pt x="9453" y="178593"/>
                </a:lnTo>
                <a:lnTo>
                  <a:pt x="8286" y="169663"/>
                </a:lnTo>
                <a:lnTo>
                  <a:pt x="6516" y="160734"/>
                </a:lnTo>
                <a:lnTo>
                  <a:pt x="4344" y="151804"/>
                </a:lnTo>
                <a:lnTo>
                  <a:pt x="1931" y="136591"/>
                </a:lnTo>
                <a:lnTo>
                  <a:pt x="858" y="123215"/>
                </a:lnTo>
                <a:lnTo>
                  <a:pt x="382" y="110655"/>
                </a:lnTo>
                <a:lnTo>
                  <a:pt x="0" y="8929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InkAnnotation28"/>
          <p:cNvSpPr/>
          <p:nvPr/>
        </p:nvSpPr>
        <p:spPr>
          <a:xfrm>
            <a:off x="4286250" y="2339578"/>
            <a:ext cx="40842" cy="303610"/>
          </a:xfrm>
          <a:custGeom>
            <a:avLst/>
            <a:gdLst/>
            <a:ahLst/>
            <a:cxnLst/>
            <a:rect l="0" t="0" r="0" b="0"/>
            <a:pathLst>
              <a:path w="40842" h="303610">
                <a:moveTo>
                  <a:pt x="26789" y="0"/>
                </a:moveTo>
                <a:lnTo>
                  <a:pt x="26789" y="4740"/>
                </a:lnTo>
                <a:lnTo>
                  <a:pt x="27781" y="6137"/>
                </a:lnTo>
                <a:lnTo>
                  <a:pt x="29434" y="7067"/>
                </a:lnTo>
                <a:lnTo>
                  <a:pt x="31529" y="7688"/>
                </a:lnTo>
                <a:lnTo>
                  <a:pt x="32925" y="9094"/>
                </a:lnTo>
                <a:lnTo>
                  <a:pt x="33856" y="11023"/>
                </a:lnTo>
                <a:lnTo>
                  <a:pt x="34477" y="13302"/>
                </a:lnTo>
                <a:lnTo>
                  <a:pt x="35166" y="21125"/>
                </a:lnTo>
                <a:lnTo>
                  <a:pt x="35473" y="30225"/>
                </a:lnTo>
                <a:lnTo>
                  <a:pt x="35609" y="37576"/>
                </a:lnTo>
                <a:lnTo>
                  <a:pt x="36638" y="41918"/>
                </a:lnTo>
                <a:lnTo>
                  <a:pt x="38315" y="46797"/>
                </a:lnTo>
                <a:lnTo>
                  <a:pt x="40426" y="52034"/>
                </a:lnTo>
                <a:lnTo>
                  <a:pt x="40841" y="57509"/>
                </a:lnTo>
                <a:lnTo>
                  <a:pt x="40126" y="63144"/>
                </a:lnTo>
                <a:lnTo>
                  <a:pt x="38657" y="68885"/>
                </a:lnTo>
                <a:lnTo>
                  <a:pt x="37677" y="74696"/>
                </a:lnTo>
                <a:lnTo>
                  <a:pt x="37025" y="80555"/>
                </a:lnTo>
                <a:lnTo>
                  <a:pt x="36589" y="86446"/>
                </a:lnTo>
                <a:lnTo>
                  <a:pt x="36299" y="93349"/>
                </a:lnTo>
                <a:lnTo>
                  <a:pt x="35976" y="108957"/>
                </a:lnTo>
                <a:lnTo>
                  <a:pt x="34898" y="116294"/>
                </a:lnTo>
                <a:lnTo>
                  <a:pt x="33187" y="123170"/>
                </a:lnTo>
                <a:lnTo>
                  <a:pt x="31054" y="129738"/>
                </a:lnTo>
                <a:lnTo>
                  <a:pt x="29632" y="136101"/>
                </a:lnTo>
                <a:lnTo>
                  <a:pt x="28684" y="142328"/>
                </a:lnTo>
                <a:lnTo>
                  <a:pt x="28053" y="148463"/>
                </a:lnTo>
                <a:lnTo>
                  <a:pt x="26639" y="155530"/>
                </a:lnTo>
                <a:lnTo>
                  <a:pt x="24705" y="163218"/>
                </a:lnTo>
                <a:lnTo>
                  <a:pt x="22423" y="171319"/>
                </a:lnTo>
                <a:lnTo>
                  <a:pt x="19910" y="178705"/>
                </a:lnTo>
                <a:lnTo>
                  <a:pt x="17241" y="185613"/>
                </a:lnTo>
                <a:lnTo>
                  <a:pt x="14470" y="192203"/>
                </a:lnTo>
                <a:lnTo>
                  <a:pt x="12623" y="198581"/>
                </a:lnTo>
                <a:lnTo>
                  <a:pt x="11392" y="204817"/>
                </a:lnTo>
                <a:lnTo>
                  <a:pt x="10571" y="210958"/>
                </a:lnTo>
                <a:lnTo>
                  <a:pt x="9032" y="218029"/>
                </a:lnTo>
                <a:lnTo>
                  <a:pt x="7013" y="225720"/>
                </a:lnTo>
                <a:lnTo>
                  <a:pt x="4675" y="233824"/>
                </a:lnTo>
                <a:lnTo>
                  <a:pt x="3117" y="240218"/>
                </a:lnTo>
                <a:lnTo>
                  <a:pt x="2078" y="245473"/>
                </a:lnTo>
                <a:lnTo>
                  <a:pt x="923" y="254951"/>
                </a:lnTo>
                <a:lnTo>
                  <a:pt x="615" y="260256"/>
                </a:lnTo>
                <a:lnTo>
                  <a:pt x="273" y="270451"/>
                </a:lnTo>
                <a:lnTo>
                  <a:pt x="53" y="285079"/>
                </a:lnTo>
                <a:lnTo>
                  <a:pt x="0" y="30360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InkAnnotation29"/>
          <p:cNvSpPr/>
          <p:nvPr/>
        </p:nvSpPr>
        <p:spPr>
          <a:xfrm>
            <a:off x="4223742" y="1634132"/>
            <a:ext cx="26790" cy="267892"/>
          </a:xfrm>
          <a:custGeom>
            <a:avLst/>
            <a:gdLst/>
            <a:ahLst/>
            <a:cxnLst/>
            <a:rect l="0" t="0" r="0" b="0"/>
            <a:pathLst>
              <a:path w="26790" h="267892">
                <a:moveTo>
                  <a:pt x="0" y="0"/>
                </a:moveTo>
                <a:lnTo>
                  <a:pt x="0" y="33420"/>
                </a:lnTo>
                <a:lnTo>
                  <a:pt x="992" y="39147"/>
                </a:lnTo>
                <a:lnTo>
                  <a:pt x="2645" y="44950"/>
                </a:lnTo>
                <a:lnTo>
                  <a:pt x="4740" y="50803"/>
                </a:lnTo>
                <a:lnTo>
                  <a:pt x="6136" y="56689"/>
                </a:lnTo>
                <a:lnTo>
                  <a:pt x="7067" y="62597"/>
                </a:lnTo>
                <a:lnTo>
                  <a:pt x="7688" y="68521"/>
                </a:lnTo>
                <a:lnTo>
                  <a:pt x="8102" y="75446"/>
                </a:lnTo>
                <a:lnTo>
                  <a:pt x="8562" y="91079"/>
                </a:lnTo>
                <a:lnTo>
                  <a:pt x="9676" y="99415"/>
                </a:lnTo>
                <a:lnTo>
                  <a:pt x="11411" y="107948"/>
                </a:lnTo>
                <a:lnTo>
                  <a:pt x="13561" y="116614"/>
                </a:lnTo>
                <a:lnTo>
                  <a:pt x="14994" y="125368"/>
                </a:lnTo>
                <a:lnTo>
                  <a:pt x="15949" y="134180"/>
                </a:lnTo>
                <a:lnTo>
                  <a:pt x="16585" y="143032"/>
                </a:lnTo>
                <a:lnTo>
                  <a:pt x="17010" y="151909"/>
                </a:lnTo>
                <a:lnTo>
                  <a:pt x="17482" y="169711"/>
                </a:lnTo>
                <a:lnTo>
                  <a:pt x="18600" y="177633"/>
                </a:lnTo>
                <a:lnTo>
                  <a:pt x="20337" y="184899"/>
                </a:lnTo>
                <a:lnTo>
                  <a:pt x="22487" y="191727"/>
                </a:lnTo>
                <a:lnTo>
                  <a:pt x="23921" y="199255"/>
                </a:lnTo>
                <a:lnTo>
                  <a:pt x="24877" y="207251"/>
                </a:lnTo>
                <a:lnTo>
                  <a:pt x="25514" y="215558"/>
                </a:lnTo>
                <a:lnTo>
                  <a:pt x="25939" y="223080"/>
                </a:lnTo>
                <a:lnTo>
                  <a:pt x="26411" y="236730"/>
                </a:lnTo>
                <a:lnTo>
                  <a:pt x="26789" y="26789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InkAnnotation30"/>
          <p:cNvSpPr/>
          <p:nvPr/>
        </p:nvSpPr>
        <p:spPr>
          <a:xfrm>
            <a:off x="4071937" y="1272158"/>
            <a:ext cx="241103" cy="326257"/>
          </a:xfrm>
          <a:custGeom>
            <a:avLst/>
            <a:gdLst/>
            <a:ahLst/>
            <a:cxnLst/>
            <a:rect l="0" t="0" r="0" b="0"/>
            <a:pathLst>
              <a:path w="241103" h="326257">
                <a:moveTo>
                  <a:pt x="0" y="326256"/>
                </a:moveTo>
                <a:lnTo>
                  <a:pt x="0" y="300524"/>
                </a:lnTo>
                <a:lnTo>
                  <a:pt x="992" y="294219"/>
                </a:lnTo>
                <a:lnTo>
                  <a:pt x="2646" y="287038"/>
                </a:lnTo>
                <a:lnTo>
                  <a:pt x="4740" y="279275"/>
                </a:lnTo>
                <a:lnTo>
                  <a:pt x="7129" y="272115"/>
                </a:lnTo>
                <a:lnTo>
                  <a:pt x="9713" y="265357"/>
                </a:lnTo>
                <a:lnTo>
                  <a:pt x="12429" y="258867"/>
                </a:lnTo>
                <a:lnTo>
                  <a:pt x="15231" y="251564"/>
                </a:lnTo>
                <a:lnTo>
                  <a:pt x="20991" y="235513"/>
                </a:lnTo>
                <a:lnTo>
                  <a:pt x="23916" y="228057"/>
                </a:lnTo>
                <a:lnTo>
                  <a:pt x="26857" y="221102"/>
                </a:lnTo>
                <a:lnTo>
                  <a:pt x="29811" y="214482"/>
                </a:lnTo>
                <a:lnTo>
                  <a:pt x="32773" y="207091"/>
                </a:lnTo>
                <a:lnTo>
                  <a:pt x="38709" y="190942"/>
                </a:lnTo>
                <a:lnTo>
                  <a:pt x="47629" y="165116"/>
                </a:lnTo>
                <a:lnTo>
                  <a:pt x="51596" y="157313"/>
                </a:lnTo>
                <a:lnTo>
                  <a:pt x="56226" y="150127"/>
                </a:lnTo>
                <a:lnTo>
                  <a:pt x="61296" y="143352"/>
                </a:lnTo>
                <a:lnTo>
                  <a:pt x="65669" y="135859"/>
                </a:lnTo>
                <a:lnTo>
                  <a:pt x="69576" y="127887"/>
                </a:lnTo>
                <a:lnTo>
                  <a:pt x="73173" y="119596"/>
                </a:lnTo>
                <a:lnTo>
                  <a:pt x="79816" y="105092"/>
                </a:lnTo>
                <a:lnTo>
                  <a:pt x="82976" y="98446"/>
                </a:lnTo>
                <a:lnTo>
                  <a:pt x="87067" y="92031"/>
                </a:lnTo>
                <a:lnTo>
                  <a:pt x="91779" y="85770"/>
                </a:lnTo>
                <a:lnTo>
                  <a:pt x="96905" y="79611"/>
                </a:lnTo>
                <a:lnTo>
                  <a:pt x="101314" y="73521"/>
                </a:lnTo>
                <a:lnTo>
                  <a:pt x="105246" y="67477"/>
                </a:lnTo>
                <a:lnTo>
                  <a:pt x="108859" y="61463"/>
                </a:lnTo>
                <a:lnTo>
                  <a:pt x="112260" y="55469"/>
                </a:lnTo>
                <a:lnTo>
                  <a:pt x="118685" y="43518"/>
                </a:lnTo>
                <a:lnTo>
                  <a:pt x="124848" y="34238"/>
                </a:lnTo>
                <a:lnTo>
                  <a:pt x="130894" y="26806"/>
                </a:lnTo>
                <a:lnTo>
                  <a:pt x="136889" y="20195"/>
                </a:lnTo>
                <a:lnTo>
                  <a:pt x="142860" y="13950"/>
                </a:lnTo>
                <a:lnTo>
                  <a:pt x="145841" y="10896"/>
                </a:lnTo>
                <a:lnTo>
                  <a:pt x="148821" y="8859"/>
                </a:lnTo>
                <a:lnTo>
                  <a:pt x="154778" y="6597"/>
                </a:lnTo>
                <a:lnTo>
                  <a:pt x="160733" y="2945"/>
                </a:lnTo>
                <a:lnTo>
                  <a:pt x="163710" y="583"/>
                </a:lnTo>
                <a:lnTo>
                  <a:pt x="165695" y="0"/>
                </a:lnTo>
                <a:lnTo>
                  <a:pt x="167018" y="603"/>
                </a:lnTo>
                <a:lnTo>
                  <a:pt x="169141" y="3960"/>
                </a:lnTo>
                <a:lnTo>
                  <a:pt x="174250" y="9282"/>
                </a:lnTo>
                <a:lnTo>
                  <a:pt x="175698" y="11753"/>
                </a:lnTo>
                <a:lnTo>
                  <a:pt x="178728" y="19970"/>
                </a:lnTo>
                <a:lnTo>
                  <a:pt x="182953" y="25756"/>
                </a:lnTo>
                <a:lnTo>
                  <a:pt x="184477" y="29680"/>
                </a:lnTo>
                <a:lnTo>
                  <a:pt x="186169" y="39332"/>
                </a:lnTo>
                <a:lnTo>
                  <a:pt x="189567" y="47591"/>
                </a:lnTo>
                <a:lnTo>
                  <a:pt x="191863" y="51182"/>
                </a:lnTo>
                <a:lnTo>
                  <a:pt x="194413" y="60464"/>
                </a:lnTo>
                <a:lnTo>
                  <a:pt x="195093" y="65717"/>
                </a:lnTo>
                <a:lnTo>
                  <a:pt x="196538" y="71204"/>
                </a:lnTo>
                <a:lnTo>
                  <a:pt x="198495" y="76846"/>
                </a:lnTo>
                <a:lnTo>
                  <a:pt x="200790" y="82592"/>
                </a:lnTo>
                <a:lnTo>
                  <a:pt x="202321" y="88407"/>
                </a:lnTo>
                <a:lnTo>
                  <a:pt x="203341" y="94268"/>
                </a:lnTo>
                <a:lnTo>
                  <a:pt x="204022" y="100160"/>
                </a:lnTo>
                <a:lnTo>
                  <a:pt x="205468" y="106072"/>
                </a:lnTo>
                <a:lnTo>
                  <a:pt x="207424" y="111998"/>
                </a:lnTo>
                <a:lnTo>
                  <a:pt x="209720" y="117933"/>
                </a:lnTo>
                <a:lnTo>
                  <a:pt x="212243" y="123874"/>
                </a:lnTo>
                <a:lnTo>
                  <a:pt x="217692" y="135766"/>
                </a:lnTo>
                <a:lnTo>
                  <a:pt x="219542" y="141716"/>
                </a:lnTo>
                <a:lnTo>
                  <a:pt x="220775" y="147667"/>
                </a:lnTo>
                <a:lnTo>
                  <a:pt x="221597" y="153618"/>
                </a:lnTo>
                <a:lnTo>
                  <a:pt x="223138" y="159570"/>
                </a:lnTo>
                <a:lnTo>
                  <a:pt x="225158" y="165523"/>
                </a:lnTo>
                <a:lnTo>
                  <a:pt x="227495" y="171475"/>
                </a:lnTo>
                <a:lnTo>
                  <a:pt x="229054" y="177428"/>
                </a:lnTo>
                <a:lnTo>
                  <a:pt x="230093" y="183381"/>
                </a:lnTo>
                <a:lnTo>
                  <a:pt x="230786" y="189334"/>
                </a:lnTo>
                <a:lnTo>
                  <a:pt x="234202" y="198594"/>
                </a:lnTo>
                <a:lnTo>
                  <a:pt x="238035" y="206017"/>
                </a:lnTo>
                <a:lnTo>
                  <a:pt x="239057" y="209386"/>
                </a:lnTo>
                <a:lnTo>
                  <a:pt x="241102" y="21909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InkAnnotation31"/>
          <p:cNvSpPr/>
          <p:nvPr/>
        </p:nvSpPr>
        <p:spPr>
          <a:xfrm>
            <a:off x="4143375" y="1419820"/>
            <a:ext cx="116086" cy="35720"/>
          </a:xfrm>
          <a:custGeom>
            <a:avLst/>
            <a:gdLst/>
            <a:ahLst/>
            <a:cxnLst/>
            <a:rect l="0" t="0" r="0" b="0"/>
            <a:pathLst>
              <a:path w="116086" h="35720">
                <a:moveTo>
                  <a:pt x="0" y="35719"/>
                </a:moveTo>
                <a:lnTo>
                  <a:pt x="4740" y="35719"/>
                </a:lnTo>
                <a:lnTo>
                  <a:pt x="7129" y="34726"/>
                </a:lnTo>
                <a:lnTo>
                  <a:pt x="9713" y="33073"/>
                </a:lnTo>
                <a:lnTo>
                  <a:pt x="12428" y="30978"/>
                </a:lnTo>
                <a:lnTo>
                  <a:pt x="17215" y="28589"/>
                </a:lnTo>
                <a:lnTo>
                  <a:pt x="23383" y="26005"/>
                </a:lnTo>
                <a:lnTo>
                  <a:pt x="30471" y="23290"/>
                </a:lnTo>
                <a:lnTo>
                  <a:pt x="37181" y="21479"/>
                </a:lnTo>
                <a:lnTo>
                  <a:pt x="43639" y="20273"/>
                </a:lnTo>
                <a:lnTo>
                  <a:pt x="49928" y="19468"/>
                </a:lnTo>
                <a:lnTo>
                  <a:pt x="57098" y="17940"/>
                </a:lnTo>
                <a:lnTo>
                  <a:pt x="64854" y="15928"/>
                </a:lnTo>
                <a:lnTo>
                  <a:pt x="73001" y="13595"/>
                </a:lnTo>
                <a:lnTo>
                  <a:pt x="80417" y="12040"/>
                </a:lnTo>
                <a:lnTo>
                  <a:pt x="87346" y="11003"/>
                </a:lnTo>
                <a:lnTo>
                  <a:pt x="93949" y="10312"/>
                </a:lnTo>
                <a:lnTo>
                  <a:pt x="99343" y="8859"/>
                </a:lnTo>
                <a:lnTo>
                  <a:pt x="103932" y="6898"/>
                </a:lnTo>
                <a:lnTo>
                  <a:pt x="11608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InkAnnotation32"/>
          <p:cNvSpPr/>
          <p:nvPr/>
        </p:nvSpPr>
        <p:spPr>
          <a:xfrm>
            <a:off x="4366617" y="1419820"/>
            <a:ext cx="142707" cy="232173"/>
          </a:xfrm>
          <a:custGeom>
            <a:avLst/>
            <a:gdLst/>
            <a:ahLst/>
            <a:cxnLst/>
            <a:rect l="0" t="0" r="0" b="0"/>
            <a:pathLst>
              <a:path w="142707" h="232173">
                <a:moveTo>
                  <a:pt x="0" y="8930"/>
                </a:moveTo>
                <a:lnTo>
                  <a:pt x="0" y="1241"/>
                </a:lnTo>
                <a:lnTo>
                  <a:pt x="992" y="827"/>
                </a:lnTo>
                <a:lnTo>
                  <a:pt x="4740" y="368"/>
                </a:lnTo>
                <a:lnTo>
                  <a:pt x="7129" y="245"/>
                </a:lnTo>
                <a:lnTo>
                  <a:pt x="12428" y="109"/>
                </a:lnTo>
                <a:lnTo>
                  <a:pt x="126200" y="0"/>
                </a:lnTo>
                <a:lnTo>
                  <a:pt x="129774" y="992"/>
                </a:lnTo>
                <a:lnTo>
                  <a:pt x="133148" y="2646"/>
                </a:lnTo>
                <a:lnTo>
                  <a:pt x="140954" y="7688"/>
                </a:lnTo>
                <a:lnTo>
                  <a:pt x="141594" y="9094"/>
                </a:lnTo>
                <a:lnTo>
                  <a:pt x="142495" y="15813"/>
                </a:lnTo>
                <a:lnTo>
                  <a:pt x="142706" y="21249"/>
                </a:lnTo>
                <a:lnTo>
                  <a:pt x="141770" y="24088"/>
                </a:lnTo>
                <a:lnTo>
                  <a:pt x="138084" y="29888"/>
                </a:lnTo>
                <a:lnTo>
                  <a:pt x="135712" y="32824"/>
                </a:lnTo>
                <a:lnTo>
                  <a:pt x="133138" y="35773"/>
                </a:lnTo>
                <a:lnTo>
                  <a:pt x="130431" y="38731"/>
                </a:lnTo>
                <a:lnTo>
                  <a:pt x="126641" y="41696"/>
                </a:lnTo>
                <a:lnTo>
                  <a:pt x="122131" y="44664"/>
                </a:lnTo>
                <a:lnTo>
                  <a:pt x="117139" y="47635"/>
                </a:lnTo>
                <a:lnTo>
                  <a:pt x="112819" y="50608"/>
                </a:lnTo>
                <a:lnTo>
                  <a:pt x="108947" y="53583"/>
                </a:lnTo>
                <a:lnTo>
                  <a:pt x="105373" y="56558"/>
                </a:lnTo>
                <a:lnTo>
                  <a:pt x="101999" y="60525"/>
                </a:lnTo>
                <a:lnTo>
                  <a:pt x="98757" y="65155"/>
                </a:lnTo>
                <a:lnTo>
                  <a:pt x="95603" y="70225"/>
                </a:lnTo>
                <a:lnTo>
                  <a:pt x="92509" y="74598"/>
                </a:lnTo>
                <a:lnTo>
                  <a:pt x="89453" y="78506"/>
                </a:lnTo>
                <a:lnTo>
                  <a:pt x="86424" y="82103"/>
                </a:lnTo>
                <a:lnTo>
                  <a:pt x="83413" y="85493"/>
                </a:lnTo>
                <a:lnTo>
                  <a:pt x="77421" y="91906"/>
                </a:lnTo>
                <a:lnTo>
                  <a:pt x="64274" y="105360"/>
                </a:lnTo>
                <a:lnTo>
                  <a:pt x="63685" y="106951"/>
                </a:lnTo>
                <a:lnTo>
                  <a:pt x="63031" y="111364"/>
                </a:lnTo>
                <a:lnTo>
                  <a:pt x="63849" y="112938"/>
                </a:lnTo>
                <a:lnTo>
                  <a:pt x="65386" y="113987"/>
                </a:lnTo>
                <a:lnTo>
                  <a:pt x="67403" y="114687"/>
                </a:lnTo>
                <a:lnTo>
                  <a:pt x="69740" y="116145"/>
                </a:lnTo>
                <a:lnTo>
                  <a:pt x="72290" y="118110"/>
                </a:lnTo>
                <a:lnTo>
                  <a:pt x="74982" y="120412"/>
                </a:lnTo>
                <a:lnTo>
                  <a:pt x="77769" y="122938"/>
                </a:lnTo>
                <a:lnTo>
                  <a:pt x="83512" y="128392"/>
                </a:lnTo>
                <a:lnTo>
                  <a:pt x="86432" y="130243"/>
                </a:lnTo>
                <a:lnTo>
                  <a:pt x="89372" y="131477"/>
                </a:lnTo>
                <a:lnTo>
                  <a:pt x="92323" y="132300"/>
                </a:lnTo>
                <a:lnTo>
                  <a:pt x="95283" y="133840"/>
                </a:lnTo>
                <a:lnTo>
                  <a:pt x="98249" y="135860"/>
                </a:lnTo>
                <a:lnTo>
                  <a:pt x="101218" y="138198"/>
                </a:lnTo>
                <a:lnTo>
                  <a:pt x="104189" y="139757"/>
                </a:lnTo>
                <a:lnTo>
                  <a:pt x="107163" y="140796"/>
                </a:lnTo>
                <a:lnTo>
                  <a:pt x="110137" y="141489"/>
                </a:lnTo>
                <a:lnTo>
                  <a:pt x="112120" y="142943"/>
                </a:lnTo>
                <a:lnTo>
                  <a:pt x="113442" y="144905"/>
                </a:lnTo>
                <a:lnTo>
                  <a:pt x="114911" y="149730"/>
                </a:lnTo>
                <a:lnTo>
                  <a:pt x="115563" y="155182"/>
                </a:lnTo>
                <a:lnTo>
                  <a:pt x="115931" y="159089"/>
                </a:lnTo>
                <a:lnTo>
                  <a:pt x="113371" y="162649"/>
                </a:lnTo>
                <a:lnTo>
                  <a:pt x="108926" y="168531"/>
                </a:lnTo>
                <a:lnTo>
                  <a:pt x="106352" y="172877"/>
                </a:lnTo>
                <a:lnTo>
                  <a:pt x="103643" y="177759"/>
                </a:lnTo>
                <a:lnTo>
                  <a:pt x="100845" y="182006"/>
                </a:lnTo>
                <a:lnTo>
                  <a:pt x="97988" y="185829"/>
                </a:lnTo>
                <a:lnTo>
                  <a:pt x="95091" y="189371"/>
                </a:lnTo>
                <a:lnTo>
                  <a:pt x="91175" y="193716"/>
                </a:lnTo>
                <a:lnTo>
                  <a:pt x="81532" y="203835"/>
                </a:lnTo>
                <a:lnTo>
                  <a:pt x="69688" y="215948"/>
                </a:lnTo>
                <a:lnTo>
                  <a:pt x="65310" y="219372"/>
                </a:lnTo>
                <a:lnTo>
                  <a:pt x="60407" y="222646"/>
                </a:lnTo>
                <a:lnTo>
                  <a:pt x="44648" y="2321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InkAnnotation33"/>
          <p:cNvSpPr/>
          <p:nvPr/>
        </p:nvSpPr>
        <p:spPr>
          <a:xfrm>
            <a:off x="5063132" y="2160984"/>
            <a:ext cx="17861" cy="446485"/>
          </a:xfrm>
          <a:custGeom>
            <a:avLst/>
            <a:gdLst/>
            <a:ahLst/>
            <a:cxnLst/>
            <a:rect l="0" t="0" r="0" b="0"/>
            <a:pathLst>
              <a:path w="17861" h="446485">
                <a:moveTo>
                  <a:pt x="17860" y="0"/>
                </a:moveTo>
                <a:lnTo>
                  <a:pt x="17860" y="7688"/>
                </a:lnTo>
                <a:lnTo>
                  <a:pt x="16868" y="9094"/>
                </a:lnTo>
                <a:lnTo>
                  <a:pt x="15214" y="11024"/>
                </a:lnTo>
                <a:lnTo>
                  <a:pt x="13120" y="13302"/>
                </a:lnTo>
                <a:lnTo>
                  <a:pt x="11722" y="15813"/>
                </a:lnTo>
                <a:lnTo>
                  <a:pt x="10792" y="18480"/>
                </a:lnTo>
                <a:lnTo>
                  <a:pt x="10171" y="21250"/>
                </a:lnTo>
                <a:lnTo>
                  <a:pt x="9757" y="24088"/>
                </a:lnTo>
                <a:lnTo>
                  <a:pt x="9298" y="29888"/>
                </a:lnTo>
                <a:lnTo>
                  <a:pt x="9039" y="43472"/>
                </a:lnTo>
                <a:lnTo>
                  <a:pt x="8010" y="47833"/>
                </a:lnTo>
                <a:lnTo>
                  <a:pt x="6333" y="51732"/>
                </a:lnTo>
                <a:lnTo>
                  <a:pt x="4222" y="55324"/>
                </a:lnTo>
                <a:lnTo>
                  <a:pt x="2815" y="60695"/>
                </a:lnTo>
                <a:lnTo>
                  <a:pt x="1877" y="67252"/>
                </a:lnTo>
                <a:lnTo>
                  <a:pt x="1251" y="74601"/>
                </a:lnTo>
                <a:lnTo>
                  <a:pt x="834" y="81484"/>
                </a:lnTo>
                <a:lnTo>
                  <a:pt x="371" y="94423"/>
                </a:lnTo>
                <a:lnTo>
                  <a:pt x="73" y="118899"/>
                </a:lnTo>
                <a:lnTo>
                  <a:pt x="0" y="446484"/>
                </a:lnTo>
                <a:lnTo>
                  <a:pt x="8930" y="44648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InkAnnotation34"/>
          <p:cNvSpPr/>
          <p:nvPr/>
        </p:nvSpPr>
        <p:spPr>
          <a:xfrm>
            <a:off x="2709916" y="2946796"/>
            <a:ext cx="4192731" cy="821529"/>
          </a:xfrm>
          <a:custGeom>
            <a:avLst/>
            <a:gdLst/>
            <a:ahLst/>
            <a:cxnLst/>
            <a:rect l="0" t="0" r="0" b="0"/>
            <a:pathLst>
              <a:path w="4192731" h="821529">
                <a:moveTo>
                  <a:pt x="3906982" y="44649"/>
                </a:moveTo>
                <a:lnTo>
                  <a:pt x="3906982" y="39908"/>
                </a:lnTo>
                <a:lnTo>
                  <a:pt x="3905989" y="38512"/>
                </a:lnTo>
                <a:lnTo>
                  <a:pt x="3904336" y="37581"/>
                </a:lnTo>
                <a:lnTo>
                  <a:pt x="3899292" y="36087"/>
                </a:lnTo>
                <a:lnTo>
                  <a:pt x="3877093" y="35729"/>
                </a:lnTo>
                <a:lnTo>
                  <a:pt x="3874157" y="34733"/>
                </a:lnTo>
                <a:lnTo>
                  <a:pt x="3865285" y="29584"/>
                </a:lnTo>
                <a:lnTo>
                  <a:pt x="3859345" y="28032"/>
                </a:lnTo>
                <a:lnTo>
                  <a:pt x="3779299" y="24148"/>
                </a:lnTo>
                <a:lnTo>
                  <a:pt x="3757033" y="19723"/>
                </a:lnTo>
                <a:lnTo>
                  <a:pt x="3686200" y="15262"/>
                </a:lnTo>
                <a:lnTo>
                  <a:pt x="3671935" y="11744"/>
                </a:lnTo>
                <a:lnTo>
                  <a:pt x="3549715" y="7944"/>
                </a:lnTo>
                <a:lnTo>
                  <a:pt x="3502345" y="828"/>
                </a:lnTo>
                <a:lnTo>
                  <a:pt x="3373290" y="1"/>
                </a:lnTo>
                <a:lnTo>
                  <a:pt x="2918724" y="0"/>
                </a:lnTo>
                <a:lnTo>
                  <a:pt x="2901878" y="2646"/>
                </a:lnTo>
                <a:lnTo>
                  <a:pt x="2886785" y="6137"/>
                </a:lnTo>
                <a:lnTo>
                  <a:pt x="2763974" y="17482"/>
                </a:lnTo>
                <a:lnTo>
                  <a:pt x="2728261" y="18778"/>
                </a:lnTo>
                <a:lnTo>
                  <a:pt x="2668547" y="25955"/>
                </a:lnTo>
                <a:lnTo>
                  <a:pt x="2600765" y="29386"/>
                </a:lnTo>
                <a:lnTo>
                  <a:pt x="2559873" y="34468"/>
                </a:lnTo>
                <a:lnTo>
                  <a:pt x="2507050" y="38200"/>
                </a:lnTo>
                <a:lnTo>
                  <a:pt x="2476187" y="42738"/>
                </a:lnTo>
                <a:lnTo>
                  <a:pt x="2416328" y="47127"/>
                </a:lnTo>
                <a:lnTo>
                  <a:pt x="2386468" y="51667"/>
                </a:lnTo>
                <a:lnTo>
                  <a:pt x="2326994" y="56056"/>
                </a:lnTo>
                <a:lnTo>
                  <a:pt x="2297160" y="60596"/>
                </a:lnTo>
                <a:lnTo>
                  <a:pt x="2203441" y="65104"/>
                </a:lnTo>
                <a:lnTo>
                  <a:pt x="2172578" y="69561"/>
                </a:lnTo>
                <a:lnTo>
                  <a:pt x="2049767" y="71416"/>
                </a:lnTo>
                <a:lnTo>
                  <a:pt x="2017022" y="72423"/>
                </a:lnTo>
                <a:lnTo>
                  <a:pt x="1941850" y="79815"/>
                </a:lnTo>
                <a:lnTo>
                  <a:pt x="1820159" y="80361"/>
                </a:lnTo>
                <a:lnTo>
                  <a:pt x="1701344" y="77722"/>
                </a:lnTo>
                <a:lnTo>
                  <a:pt x="1641817" y="72265"/>
                </a:lnTo>
                <a:lnTo>
                  <a:pt x="1514377" y="71452"/>
                </a:lnTo>
                <a:lnTo>
                  <a:pt x="1478270" y="68796"/>
                </a:lnTo>
                <a:lnTo>
                  <a:pt x="1412460" y="63336"/>
                </a:lnTo>
                <a:lnTo>
                  <a:pt x="1287986" y="62522"/>
                </a:lnTo>
                <a:lnTo>
                  <a:pt x="1247811" y="59867"/>
                </a:lnTo>
                <a:lnTo>
                  <a:pt x="1167594" y="54131"/>
                </a:lnTo>
                <a:lnTo>
                  <a:pt x="1037978" y="53588"/>
                </a:lnTo>
                <a:lnTo>
                  <a:pt x="537625" y="53579"/>
                </a:lnTo>
                <a:lnTo>
                  <a:pt x="418452" y="62263"/>
                </a:lnTo>
                <a:lnTo>
                  <a:pt x="342175" y="65139"/>
                </a:lnTo>
                <a:lnTo>
                  <a:pt x="231817" y="79467"/>
                </a:lnTo>
                <a:lnTo>
                  <a:pt x="183719" y="81281"/>
                </a:lnTo>
                <a:lnTo>
                  <a:pt x="151007" y="88045"/>
                </a:lnTo>
                <a:lnTo>
                  <a:pt x="101734" y="89265"/>
                </a:lnTo>
                <a:lnTo>
                  <a:pt x="92149" y="91928"/>
                </a:lnTo>
                <a:lnTo>
                  <a:pt x="78242" y="96361"/>
                </a:lnTo>
                <a:lnTo>
                  <a:pt x="58471" y="98063"/>
                </a:lnTo>
                <a:lnTo>
                  <a:pt x="55433" y="98118"/>
                </a:lnTo>
                <a:lnTo>
                  <a:pt x="53407" y="97162"/>
                </a:lnTo>
                <a:lnTo>
                  <a:pt x="52057" y="95533"/>
                </a:lnTo>
                <a:lnTo>
                  <a:pt x="51157" y="93454"/>
                </a:lnTo>
                <a:lnTo>
                  <a:pt x="49565" y="92068"/>
                </a:lnTo>
                <a:lnTo>
                  <a:pt x="47511" y="91145"/>
                </a:lnTo>
                <a:lnTo>
                  <a:pt x="40427" y="89297"/>
                </a:lnTo>
                <a:lnTo>
                  <a:pt x="40427" y="128029"/>
                </a:lnTo>
                <a:lnTo>
                  <a:pt x="39435" y="130993"/>
                </a:lnTo>
                <a:lnTo>
                  <a:pt x="35687" y="136933"/>
                </a:lnTo>
                <a:lnTo>
                  <a:pt x="33359" y="145526"/>
                </a:lnTo>
                <a:lnTo>
                  <a:pt x="31865" y="167211"/>
                </a:lnTo>
                <a:lnTo>
                  <a:pt x="31607" y="184702"/>
                </a:lnTo>
                <a:lnTo>
                  <a:pt x="28900" y="196522"/>
                </a:lnTo>
                <a:lnTo>
                  <a:pt x="25382" y="208390"/>
                </a:lnTo>
                <a:lnTo>
                  <a:pt x="23124" y="232178"/>
                </a:lnTo>
                <a:lnTo>
                  <a:pt x="21823" y="245073"/>
                </a:lnTo>
                <a:lnTo>
                  <a:pt x="16504" y="268075"/>
                </a:lnTo>
                <a:lnTo>
                  <a:pt x="14487" y="288892"/>
                </a:lnTo>
                <a:lnTo>
                  <a:pt x="13890" y="313470"/>
                </a:lnTo>
                <a:lnTo>
                  <a:pt x="13750" y="330812"/>
                </a:lnTo>
                <a:lnTo>
                  <a:pt x="11042" y="348442"/>
                </a:lnTo>
                <a:lnTo>
                  <a:pt x="6585" y="372456"/>
                </a:lnTo>
                <a:lnTo>
                  <a:pt x="5264" y="394785"/>
                </a:lnTo>
                <a:lnTo>
                  <a:pt x="4873" y="420252"/>
                </a:lnTo>
                <a:lnTo>
                  <a:pt x="3790" y="437802"/>
                </a:lnTo>
                <a:lnTo>
                  <a:pt x="0" y="455524"/>
                </a:lnTo>
                <a:lnTo>
                  <a:pt x="4546" y="463425"/>
                </a:lnTo>
                <a:lnTo>
                  <a:pt x="13530" y="470677"/>
                </a:lnTo>
                <a:lnTo>
                  <a:pt x="25472" y="477496"/>
                </a:lnTo>
                <a:lnTo>
                  <a:pt x="32442" y="485018"/>
                </a:lnTo>
                <a:lnTo>
                  <a:pt x="36096" y="493009"/>
                </a:lnTo>
                <a:lnTo>
                  <a:pt x="39144" y="515832"/>
                </a:lnTo>
                <a:lnTo>
                  <a:pt x="40174" y="541322"/>
                </a:lnTo>
                <a:lnTo>
                  <a:pt x="40427" y="631031"/>
                </a:lnTo>
                <a:lnTo>
                  <a:pt x="41419" y="635991"/>
                </a:lnTo>
                <a:lnTo>
                  <a:pt x="47495" y="651084"/>
                </a:lnTo>
                <a:lnTo>
                  <a:pt x="48989" y="663618"/>
                </a:lnTo>
                <a:lnTo>
                  <a:pt x="49248" y="677398"/>
                </a:lnTo>
                <a:lnTo>
                  <a:pt x="50276" y="681786"/>
                </a:lnTo>
                <a:lnTo>
                  <a:pt x="57036" y="694380"/>
                </a:lnTo>
                <a:lnTo>
                  <a:pt x="57731" y="698213"/>
                </a:lnTo>
                <a:lnTo>
                  <a:pt x="58177" y="708757"/>
                </a:lnTo>
                <a:lnTo>
                  <a:pt x="59205" y="711622"/>
                </a:lnTo>
                <a:lnTo>
                  <a:pt x="62994" y="717451"/>
                </a:lnTo>
                <a:lnTo>
                  <a:pt x="65394" y="719402"/>
                </a:lnTo>
                <a:lnTo>
                  <a:pt x="67986" y="720703"/>
                </a:lnTo>
                <a:lnTo>
                  <a:pt x="70706" y="721571"/>
                </a:lnTo>
                <a:lnTo>
                  <a:pt x="72519" y="723141"/>
                </a:lnTo>
                <a:lnTo>
                  <a:pt x="73728" y="725180"/>
                </a:lnTo>
                <a:lnTo>
                  <a:pt x="74534" y="727532"/>
                </a:lnTo>
                <a:lnTo>
                  <a:pt x="76063" y="729099"/>
                </a:lnTo>
                <a:lnTo>
                  <a:pt x="78075" y="730144"/>
                </a:lnTo>
                <a:lnTo>
                  <a:pt x="80409" y="730841"/>
                </a:lnTo>
                <a:lnTo>
                  <a:pt x="81964" y="732298"/>
                </a:lnTo>
                <a:lnTo>
                  <a:pt x="83001" y="734261"/>
                </a:lnTo>
                <a:lnTo>
                  <a:pt x="83693" y="736562"/>
                </a:lnTo>
                <a:lnTo>
                  <a:pt x="87107" y="741765"/>
                </a:lnTo>
                <a:lnTo>
                  <a:pt x="89406" y="744541"/>
                </a:lnTo>
                <a:lnTo>
                  <a:pt x="91931" y="746392"/>
                </a:lnTo>
                <a:lnTo>
                  <a:pt x="100226" y="749989"/>
                </a:lnTo>
                <a:lnTo>
                  <a:pt x="108967" y="755906"/>
                </a:lnTo>
                <a:lnTo>
                  <a:pt x="133883" y="764887"/>
                </a:lnTo>
                <a:lnTo>
                  <a:pt x="156747" y="769993"/>
                </a:lnTo>
                <a:lnTo>
                  <a:pt x="162622" y="772290"/>
                </a:lnTo>
                <a:lnTo>
                  <a:pt x="185112" y="775522"/>
                </a:lnTo>
                <a:lnTo>
                  <a:pt x="314629" y="783013"/>
                </a:lnTo>
                <a:lnTo>
                  <a:pt x="436668" y="785740"/>
                </a:lnTo>
                <a:lnTo>
                  <a:pt x="560127" y="785810"/>
                </a:lnTo>
                <a:lnTo>
                  <a:pt x="683469" y="777710"/>
                </a:lnTo>
                <a:lnTo>
                  <a:pt x="811032" y="774285"/>
                </a:lnTo>
                <a:lnTo>
                  <a:pt x="946698" y="763583"/>
                </a:lnTo>
                <a:lnTo>
                  <a:pt x="1070440" y="759424"/>
                </a:lnTo>
                <a:lnTo>
                  <a:pt x="1200084" y="751370"/>
                </a:lnTo>
                <a:lnTo>
                  <a:pt x="1310538" y="750262"/>
                </a:lnTo>
                <a:lnTo>
                  <a:pt x="1421644" y="743979"/>
                </a:lnTo>
                <a:lnTo>
                  <a:pt x="1533302" y="741535"/>
                </a:lnTo>
                <a:lnTo>
                  <a:pt x="2305591" y="741164"/>
                </a:lnTo>
                <a:lnTo>
                  <a:pt x="2417585" y="748232"/>
                </a:lnTo>
                <a:lnTo>
                  <a:pt x="2534039" y="749849"/>
                </a:lnTo>
                <a:lnTo>
                  <a:pt x="2716734" y="750084"/>
                </a:lnTo>
                <a:lnTo>
                  <a:pt x="2854524" y="757782"/>
                </a:lnTo>
                <a:lnTo>
                  <a:pt x="2967274" y="758860"/>
                </a:lnTo>
                <a:lnTo>
                  <a:pt x="3445214" y="759024"/>
                </a:lnTo>
                <a:lnTo>
                  <a:pt x="3570595" y="771453"/>
                </a:lnTo>
                <a:lnTo>
                  <a:pt x="3695643" y="781147"/>
                </a:lnTo>
                <a:lnTo>
                  <a:pt x="3826265" y="800771"/>
                </a:lnTo>
                <a:lnTo>
                  <a:pt x="3957047" y="816823"/>
                </a:lnTo>
                <a:lnTo>
                  <a:pt x="4084716" y="821477"/>
                </a:lnTo>
                <a:lnTo>
                  <a:pt x="4138552" y="821528"/>
                </a:lnTo>
                <a:lnTo>
                  <a:pt x="4149138" y="818884"/>
                </a:lnTo>
                <a:lnTo>
                  <a:pt x="4163609" y="814463"/>
                </a:lnTo>
                <a:lnTo>
                  <a:pt x="4167364" y="813843"/>
                </a:lnTo>
                <a:lnTo>
                  <a:pt x="4174180" y="810507"/>
                </a:lnTo>
                <a:lnTo>
                  <a:pt x="4181901" y="805022"/>
                </a:lnTo>
                <a:lnTo>
                  <a:pt x="4185603" y="804272"/>
                </a:lnTo>
                <a:lnTo>
                  <a:pt x="4187980" y="804072"/>
                </a:lnTo>
                <a:lnTo>
                  <a:pt x="4189562" y="802947"/>
                </a:lnTo>
                <a:lnTo>
                  <a:pt x="4190619" y="801204"/>
                </a:lnTo>
                <a:lnTo>
                  <a:pt x="4192695" y="794855"/>
                </a:lnTo>
                <a:lnTo>
                  <a:pt x="4192730" y="781443"/>
                </a:lnTo>
                <a:lnTo>
                  <a:pt x="4191738" y="778931"/>
                </a:lnTo>
                <a:lnTo>
                  <a:pt x="4186594" y="770655"/>
                </a:lnTo>
                <a:lnTo>
                  <a:pt x="4185042" y="764855"/>
                </a:lnTo>
                <a:lnTo>
                  <a:pt x="4183054" y="746909"/>
                </a:lnTo>
                <a:lnTo>
                  <a:pt x="4177738" y="735039"/>
                </a:lnTo>
                <a:lnTo>
                  <a:pt x="4172792" y="713753"/>
                </a:lnTo>
                <a:lnTo>
                  <a:pt x="4168987" y="702192"/>
                </a:lnTo>
                <a:lnTo>
                  <a:pt x="4163898" y="678602"/>
                </a:lnTo>
                <a:lnTo>
                  <a:pt x="4153632" y="654833"/>
                </a:lnTo>
                <a:lnTo>
                  <a:pt x="4150549" y="640287"/>
                </a:lnTo>
                <a:lnTo>
                  <a:pt x="4148187" y="624892"/>
                </a:lnTo>
                <a:lnTo>
                  <a:pt x="4141278" y="604077"/>
                </a:lnTo>
                <a:lnTo>
                  <a:pt x="4118284" y="535659"/>
                </a:lnTo>
                <a:lnTo>
                  <a:pt x="4109703" y="517868"/>
                </a:lnTo>
                <a:lnTo>
                  <a:pt x="4104637" y="508956"/>
                </a:lnTo>
                <a:lnTo>
                  <a:pt x="4102251" y="499046"/>
                </a:lnTo>
                <a:lnTo>
                  <a:pt x="4102248" y="477452"/>
                </a:lnTo>
                <a:lnTo>
                  <a:pt x="4097615" y="457271"/>
                </a:lnTo>
                <a:lnTo>
                  <a:pt x="4089934" y="438380"/>
                </a:lnTo>
                <a:lnTo>
                  <a:pt x="4083213" y="420062"/>
                </a:lnTo>
                <a:lnTo>
                  <a:pt x="4073851" y="393015"/>
                </a:lnTo>
                <a:lnTo>
                  <a:pt x="4065151" y="375095"/>
                </a:lnTo>
                <a:lnTo>
                  <a:pt x="4055662" y="357209"/>
                </a:lnTo>
                <a:lnTo>
                  <a:pt x="4048137" y="339338"/>
                </a:lnTo>
                <a:lnTo>
                  <a:pt x="4041485" y="321473"/>
                </a:lnTo>
                <a:lnTo>
                  <a:pt x="4034230" y="303611"/>
                </a:lnTo>
                <a:lnTo>
                  <a:pt x="4024390" y="285751"/>
                </a:lnTo>
                <a:lnTo>
                  <a:pt x="4012435" y="263702"/>
                </a:lnTo>
                <a:lnTo>
                  <a:pt x="4002609" y="239861"/>
                </a:lnTo>
                <a:lnTo>
                  <a:pt x="3990400" y="211275"/>
                </a:lnTo>
                <a:lnTo>
                  <a:pt x="3981418" y="187616"/>
                </a:lnTo>
                <a:lnTo>
                  <a:pt x="3972473" y="167597"/>
                </a:lnTo>
                <a:lnTo>
                  <a:pt x="3964530" y="149098"/>
                </a:lnTo>
                <a:lnTo>
                  <a:pt x="3960744" y="132041"/>
                </a:lnTo>
                <a:lnTo>
                  <a:pt x="3953724" y="116886"/>
                </a:lnTo>
                <a:lnTo>
                  <a:pt x="3952251" y="104748"/>
                </a:lnTo>
                <a:lnTo>
                  <a:pt x="3951654" y="80806"/>
                </a:lnTo>
                <a:lnTo>
                  <a:pt x="3951630" y="62544"/>
                </a:lnTo>
                <a:lnTo>
                  <a:pt x="3960560" y="7143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InkAnnotation35"/>
          <p:cNvSpPr/>
          <p:nvPr/>
        </p:nvSpPr>
        <p:spPr>
          <a:xfrm>
            <a:off x="4027289" y="3268265"/>
            <a:ext cx="44649" cy="294681"/>
          </a:xfrm>
          <a:custGeom>
            <a:avLst/>
            <a:gdLst/>
            <a:ahLst/>
            <a:cxnLst/>
            <a:rect l="0" t="0" r="0" b="0"/>
            <a:pathLst>
              <a:path w="44649" h="294681">
                <a:moveTo>
                  <a:pt x="44648" y="0"/>
                </a:moveTo>
                <a:lnTo>
                  <a:pt x="39907" y="4741"/>
                </a:lnTo>
                <a:lnTo>
                  <a:pt x="38511" y="7129"/>
                </a:lnTo>
                <a:lnTo>
                  <a:pt x="37580" y="9713"/>
                </a:lnTo>
                <a:lnTo>
                  <a:pt x="36960" y="12429"/>
                </a:lnTo>
                <a:lnTo>
                  <a:pt x="35554" y="16224"/>
                </a:lnTo>
                <a:lnTo>
                  <a:pt x="33624" y="20738"/>
                </a:lnTo>
                <a:lnTo>
                  <a:pt x="31346" y="25731"/>
                </a:lnTo>
                <a:lnTo>
                  <a:pt x="29826" y="31045"/>
                </a:lnTo>
                <a:lnTo>
                  <a:pt x="28814" y="36572"/>
                </a:lnTo>
                <a:lnTo>
                  <a:pt x="28139" y="42240"/>
                </a:lnTo>
                <a:lnTo>
                  <a:pt x="27689" y="48004"/>
                </a:lnTo>
                <a:lnTo>
                  <a:pt x="27389" y="53831"/>
                </a:lnTo>
                <a:lnTo>
                  <a:pt x="27189" y="59700"/>
                </a:lnTo>
                <a:lnTo>
                  <a:pt x="26907" y="82181"/>
                </a:lnTo>
                <a:lnTo>
                  <a:pt x="25875" y="89514"/>
                </a:lnTo>
                <a:lnTo>
                  <a:pt x="24195" y="96387"/>
                </a:lnTo>
                <a:lnTo>
                  <a:pt x="22083" y="102953"/>
                </a:lnTo>
                <a:lnTo>
                  <a:pt x="20675" y="110307"/>
                </a:lnTo>
                <a:lnTo>
                  <a:pt x="19737" y="118186"/>
                </a:lnTo>
                <a:lnTo>
                  <a:pt x="19110" y="126416"/>
                </a:lnTo>
                <a:lnTo>
                  <a:pt x="20678" y="134879"/>
                </a:lnTo>
                <a:lnTo>
                  <a:pt x="23707" y="143498"/>
                </a:lnTo>
                <a:lnTo>
                  <a:pt x="27711" y="152220"/>
                </a:lnTo>
                <a:lnTo>
                  <a:pt x="30380" y="160019"/>
                </a:lnTo>
                <a:lnTo>
                  <a:pt x="32159" y="167203"/>
                </a:lnTo>
                <a:lnTo>
                  <a:pt x="33346" y="173976"/>
                </a:lnTo>
                <a:lnTo>
                  <a:pt x="33144" y="181469"/>
                </a:lnTo>
                <a:lnTo>
                  <a:pt x="32018" y="189440"/>
                </a:lnTo>
                <a:lnTo>
                  <a:pt x="30274" y="197731"/>
                </a:lnTo>
                <a:lnTo>
                  <a:pt x="29113" y="205243"/>
                </a:lnTo>
                <a:lnTo>
                  <a:pt x="28338" y="212234"/>
                </a:lnTo>
                <a:lnTo>
                  <a:pt x="27822" y="218881"/>
                </a:lnTo>
                <a:lnTo>
                  <a:pt x="26485" y="225295"/>
                </a:lnTo>
                <a:lnTo>
                  <a:pt x="24602" y="231556"/>
                </a:lnTo>
                <a:lnTo>
                  <a:pt x="22354" y="237715"/>
                </a:lnTo>
                <a:lnTo>
                  <a:pt x="19863" y="243804"/>
                </a:lnTo>
                <a:lnTo>
                  <a:pt x="17211" y="249849"/>
                </a:lnTo>
                <a:lnTo>
                  <a:pt x="14450" y="255863"/>
                </a:lnTo>
                <a:lnTo>
                  <a:pt x="12610" y="261856"/>
                </a:lnTo>
                <a:lnTo>
                  <a:pt x="11383" y="267836"/>
                </a:lnTo>
                <a:lnTo>
                  <a:pt x="10565" y="273808"/>
                </a:lnTo>
                <a:lnTo>
                  <a:pt x="9028" y="278781"/>
                </a:lnTo>
                <a:lnTo>
                  <a:pt x="7010" y="283088"/>
                </a:lnTo>
                <a:lnTo>
                  <a:pt x="0" y="29468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InkAnnotation36"/>
          <p:cNvSpPr/>
          <p:nvPr/>
        </p:nvSpPr>
        <p:spPr>
          <a:xfrm>
            <a:off x="3857733" y="3339703"/>
            <a:ext cx="428518" cy="115966"/>
          </a:xfrm>
          <a:custGeom>
            <a:avLst/>
            <a:gdLst/>
            <a:ahLst/>
            <a:cxnLst/>
            <a:rect l="0" t="0" r="0" b="0"/>
            <a:pathLst>
              <a:path w="428518" h="115966">
                <a:moveTo>
                  <a:pt x="8821" y="0"/>
                </a:moveTo>
                <a:lnTo>
                  <a:pt x="8821" y="7688"/>
                </a:lnTo>
                <a:lnTo>
                  <a:pt x="7829" y="10086"/>
                </a:lnTo>
                <a:lnTo>
                  <a:pt x="6175" y="13669"/>
                </a:lnTo>
                <a:lnTo>
                  <a:pt x="4081" y="18042"/>
                </a:lnTo>
                <a:lnTo>
                  <a:pt x="2684" y="21950"/>
                </a:lnTo>
                <a:lnTo>
                  <a:pt x="1753" y="25547"/>
                </a:lnTo>
                <a:lnTo>
                  <a:pt x="1133" y="28938"/>
                </a:lnTo>
                <a:lnTo>
                  <a:pt x="719" y="33182"/>
                </a:lnTo>
                <a:lnTo>
                  <a:pt x="443" y="37997"/>
                </a:lnTo>
                <a:lnTo>
                  <a:pt x="137" y="47645"/>
                </a:lnTo>
                <a:lnTo>
                  <a:pt x="0" y="55240"/>
                </a:lnTo>
                <a:lnTo>
                  <a:pt x="957" y="59647"/>
                </a:lnTo>
                <a:lnTo>
                  <a:pt x="2586" y="64569"/>
                </a:lnTo>
                <a:lnTo>
                  <a:pt x="4664" y="69835"/>
                </a:lnTo>
                <a:lnTo>
                  <a:pt x="10018" y="74338"/>
                </a:lnTo>
                <a:lnTo>
                  <a:pt x="17557" y="78331"/>
                </a:lnTo>
                <a:lnTo>
                  <a:pt x="26552" y="81986"/>
                </a:lnTo>
                <a:lnTo>
                  <a:pt x="34532" y="85415"/>
                </a:lnTo>
                <a:lnTo>
                  <a:pt x="48691" y="91871"/>
                </a:lnTo>
                <a:lnTo>
                  <a:pt x="61598" y="95402"/>
                </a:lnTo>
                <a:lnTo>
                  <a:pt x="74942" y="97963"/>
                </a:lnTo>
                <a:lnTo>
                  <a:pt x="82667" y="100035"/>
                </a:lnTo>
                <a:lnTo>
                  <a:pt x="90794" y="102408"/>
                </a:lnTo>
                <a:lnTo>
                  <a:pt x="99189" y="103991"/>
                </a:lnTo>
                <a:lnTo>
                  <a:pt x="107761" y="105046"/>
                </a:lnTo>
                <a:lnTo>
                  <a:pt x="116453" y="105749"/>
                </a:lnTo>
                <a:lnTo>
                  <a:pt x="126216" y="107211"/>
                </a:lnTo>
                <a:lnTo>
                  <a:pt x="136694" y="109176"/>
                </a:lnTo>
                <a:lnTo>
                  <a:pt x="147648" y="111479"/>
                </a:lnTo>
                <a:lnTo>
                  <a:pt x="157927" y="113015"/>
                </a:lnTo>
                <a:lnTo>
                  <a:pt x="167756" y="114038"/>
                </a:lnTo>
                <a:lnTo>
                  <a:pt x="177286" y="114721"/>
                </a:lnTo>
                <a:lnTo>
                  <a:pt x="187607" y="115176"/>
                </a:lnTo>
                <a:lnTo>
                  <a:pt x="209659" y="115681"/>
                </a:lnTo>
                <a:lnTo>
                  <a:pt x="244387" y="115965"/>
                </a:lnTo>
                <a:lnTo>
                  <a:pt x="256154" y="115013"/>
                </a:lnTo>
                <a:lnTo>
                  <a:pt x="267968" y="113386"/>
                </a:lnTo>
                <a:lnTo>
                  <a:pt x="279812" y="111309"/>
                </a:lnTo>
                <a:lnTo>
                  <a:pt x="290685" y="109925"/>
                </a:lnTo>
                <a:lnTo>
                  <a:pt x="300910" y="109002"/>
                </a:lnTo>
                <a:lnTo>
                  <a:pt x="310703" y="108386"/>
                </a:lnTo>
                <a:lnTo>
                  <a:pt x="329522" y="107702"/>
                </a:lnTo>
                <a:lnTo>
                  <a:pt x="338708" y="107520"/>
                </a:lnTo>
                <a:lnTo>
                  <a:pt x="346816" y="106407"/>
                </a:lnTo>
                <a:lnTo>
                  <a:pt x="354206" y="104672"/>
                </a:lnTo>
                <a:lnTo>
                  <a:pt x="361116" y="102523"/>
                </a:lnTo>
                <a:lnTo>
                  <a:pt x="374087" y="100136"/>
                </a:lnTo>
                <a:lnTo>
                  <a:pt x="386466" y="99075"/>
                </a:lnTo>
                <a:lnTo>
                  <a:pt x="398583" y="98603"/>
                </a:lnTo>
                <a:lnTo>
                  <a:pt x="403599" y="97486"/>
                </a:lnTo>
                <a:lnTo>
                  <a:pt x="407936" y="95748"/>
                </a:lnTo>
                <a:lnTo>
                  <a:pt x="415401" y="92163"/>
                </a:lnTo>
                <a:lnTo>
                  <a:pt x="428517" y="8929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InkAnnotation37"/>
          <p:cNvSpPr/>
          <p:nvPr/>
        </p:nvSpPr>
        <p:spPr>
          <a:xfrm>
            <a:off x="4420196" y="3295054"/>
            <a:ext cx="213896" cy="250032"/>
          </a:xfrm>
          <a:custGeom>
            <a:avLst/>
            <a:gdLst/>
            <a:ahLst/>
            <a:cxnLst/>
            <a:rect l="0" t="0" r="0" b="0"/>
            <a:pathLst>
              <a:path w="213896" h="250032">
                <a:moveTo>
                  <a:pt x="35718" y="0"/>
                </a:moveTo>
                <a:lnTo>
                  <a:pt x="35718" y="43449"/>
                </a:lnTo>
                <a:lnTo>
                  <a:pt x="34725" y="48810"/>
                </a:lnTo>
                <a:lnTo>
                  <a:pt x="33072" y="54368"/>
                </a:lnTo>
                <a:lnTo>
                  <a:pt x="30978" y="60058"/>
                </a:lnTo>
                <a:lnTo>
                  <a:pt x="29581" y="65835"/>
                </a:lnTo>
                <a:lnTo>
                  <a:pt x="28650" y="71672"/>
                </a:lnTo>
                <a:lnTo>
                  <a:pt x="28029" y="77547"/>
                </a:lnTo>
                <a:lnTo>
                  <a:pt x="26623" y="83448"/>
                </a:lnTo>
                <a:lnTo>
                  <a:pt x="24693" y="89366"/>
                </a:lnTo>
                <a:lnTo>
                  <a:pt x="22415" y="95296"/>
                </a:lnTo>
                <a:lnTo>
                  <a:pt x="20896" y="101234"/>
                </a:lnTo>
                <a:lnTo>
                  <a:pt x="19883" y="107177"/>
                </a:lnTo>
                <a:lnTo>
                  <a:pt x="19208" y="113124"/>
                </a:lnTo>
                <a:lnTo>
                  <a:pt x="18758" y="119072"/>
                </a:lnTo>
                <a:lnTo>
                  <a:pt x="18459" y="125022"/>
                </a:lnTo>
                <a:lnTo>
                  <a:pt x="18259" y="130973"/>
                </a:lnTo>
                <a:lnTo>
                  <a:pt x="17133" y="136925"/>
                </a:lnTo>
                <a:lnTo>
                  <a:pt x="15391" y="142877"/>
                </a:lnTo>
                <a:lnTo>
                  <a:pt x="13236" y="148829"/>
                </a:lnTo>
                <a:lnTo>
                  <a:pt x="11800" y="154782"/>
                </a:lnTo>
                <a:lnTo>
                  <a:pt x="10843" y="160735"/>
                </a:lnTo>
                <a:lnTo>
                  <a:pt x="10205" y="166688"/>
                </a:lnTo>
                <a:lnTo>
                  <a:pt x="9780" y="172641"/>
                </a:lnTo>
                <a:lnTo>
                  <a:pt x="9496" y="178594"/>
                </a:lnTo>
                <a:lnTo>
                  <a:pt x="9307" y="184547"/>
                </a:lnTo>
                <a:lnTo>
                  <a:pt x="8189" y="190500"/>
                </a:lnTo>
                <a:lnTo>
                  <a:pt x="6451" y="196453"/>
                </a:lnTo>
                <a:lnTo>
                  <a:pt x="4300" y="202406"/>
                </a:lnTo>
                <a:lnTo>
                  <a:pt x="2866" y="208360"/>
                </a:lnTo>
                <a:lnTo>
                  <a:pt x="1911" y="214313"/>
                </a:lnTo>
                <a:lnTo>
                  <a:pt x="1274" y="220266"/>
                </a:lnTo>
                <a:lnTo>
                  <a:pt x="848" y="225227"/>
                </a:lnTo>
                <a:lnTo>
                  <a:pt x="565" y="229526"/>
                </a:lnTo>
                <a:lnTo>
                  <a:pt x="111" y="238815"/>
                </a:lnTo>
                <a:lnTo>
                  <a:pt x="32" y="245164"/>
                </a:lnTo>
                <a:lnTo>
                  <a:pt x="0" y="249905"/>
                </a:lnTo>
                <a:lnTo>
                  <a:pt x="4740" y="245253"/>
                </a:lnTo>
                <a:lnTo>
                  <a:pt x="6136" y="242878"/>
                </a:lnTo>
                <a:lnTo>
                  <a:pt x="7687" y="237591"/>
                </a:lnTo>
                <a:lnTo>
                  <a:pt x="8377" y="231935"/>
                </a:lnTo>
                <a:lnTo>
                  <a:pt x="8561" y="229037"/>
                </a:lnTo>
                <a:lnTo>
                  <a:pt x="9675" y="226114"/>
                </a:lnTo>
                <a:lnTo>
                  <a:pt x="13560" y="220219"/>
                </a:lnTo>
                <a:lnTo>
                  <a:pt x="15985" y="216266"/>
                </a:lnTo>
                <a:lnTo>
                  <a:pt x="18594" y="211646"/>
                </a:lnTo>
                <a:lnTo>
                  <a:pt x="21325" y="206582"/>
                </a:lnTo>
                <a:lnTo>
                  <a:pt x="24138" y="202213"/>
                </a:lnTo>
                <a:lnTo>
                  <a:pt x="29910" y="194714"/>
                </a:lnTo>
                <a:lnTo>
                  <a:pt x="33830" y="191325"/>
                </a:lnTo>
                <a:lnTo>
                  <a:pt x="38429" y="188074"/>
                </a:lnTo>
                <a:lnTo>
                  <a:pt x="43478" y="184914"/>
                </a:lnTo>
                <a:lnTo>
                  <a:pt x="47836" y="181815"/>
                </a:lnTo>
                <a:lnTo>
                  <a:pt x="51734" y="178757"/>
                </a:lnTo>
                <a:lnTo>
                  <a:pt x="55325" y="175726"/>
                </a:lnTo>
                <a:lnTo>
                  <a:pt x="59703" y="171721"/>
                </a:lnTo>
                <a:lnTo>
                  <a:pt x="74354" y="157596"/>
                </a:lnTo>
                <a:lnTo>
                  <a:pt x="81994" y="150079"/>
                </a:lnTo>
                <a:lnTo>
                  <a:pt x="86412" y="146685"/>
                </a:lnTo>
                <a:lnTo>
                  <a:pt x="91342" y="143431"/>
                </a:lnTo>
                <a:lnTo>
                  <a:pt x="96613" y="140269"/>
                </a:lnTo>
                <a:lnTo>
                  <a:pt x="101119" y="138161"/>
                </a:lnTo>
                <a:lnTo>
                  <a:pt x="105116" y="136756"/>
                </a:lnTo>
                <a:lnTo>
                  <a:pt x="108772" y="135819"/>
                </a:lnTo>
                <a:lnTo>
                  <a:pt x="113194" y="134202"/>
                </a:lnTo>
                <a:lnTo>
                  <a:pt x="118126" y="132132"/>
                </a:lnTo>
                <a:lnTo>
                  <a:pt x="123399" y="129760"/>
                </a:lnTo>
                <a:lnTo>
                  <a:pt x="128899" y="129171"/>
                </a:lnTo>
                <a:lnTo>
                  <a:pt x="134550" y="129770"/>
                </a:lnTo>
                <a:lnTo>
                  <a:pt x="140301" y="131162"/>
                </a:lnTo>
                <a:lnTo>
                  <a:pt x="145127" y="132090"/>
                </a:lnTo>
                <a:lnTo>
                  <a:pt x="149337" y="132708"/>
                </a:lnTo>
                <a:lnTo>
                  <a:pt x="153136" y="133121"/>
                </a:lnTo>
                <a:lnTo>
                  <a:pt x="156661" y="133396"/>
                </a:lnTo>
                <a:lnTo>
                  <a:pt x="163223" y="133701"/>
                </a:lnTo>
                <a:lnTo>
                  <a:pt x="177236" y="133873"/>
                </a:lnTo>
                <a:lnTo>
                  <a:pt x="181657" y="134890"/>
                </a:lnTo>
                <a:lnTo>
                  <a:pt x="185597" y="136559"/>
                </a:lnTo>
                <a:lnTo>
                  <a:pt x="189216" y="138664"/>
                </a:lnTo>
                <a:lnTo>
                  <a:pt x="195881" y="143650"/>
                </a:lnTo>
                <a:lnTo>
                  <a:pt x="199048" y="146368"/>
                </a:lnTo>
                <a:lnTo>
                  <a:pt x="201159" y="149172"/>
                </a:lnTo>
                <a:lnTo>
                  <a:pt x="203505" y="154935"/>
                </a:lnTo>
                <a:lnTo>
                  <a:pt x="207194" y="160802"/>
                </a:lnTo>
                <a:lnTo>
                  <a:pt x="209567" y="163756"/>
                </a:lnTo>
                <a:lnTo>
                  <a:pt x="211148" y="167710"/>
                </a:lnTo>
                <a:lnTo>
                  <a:pt x="212203" y="172330"/>
                </a:lnTo>
                <a:lnTo>
                  <a:pt x="212905" y="177394"/>
                </a:lnTo>
                <a:lnTo>
                  <a:pt x="213374" y="181763"/>
                </a:lnTo>
                <a:lnTo>
                  <a:pt x="213895" y="189263"/>
                </a:lnTo>
                <a:lnTo>
                  <a:pt x="213042" y="192652"/>
                </a:lnTo>
                <a:lnTo>
                  <a:pt x="209448" y="199063"/>
                </a:lnTo>
                <a:lnTo>
                  <a:pt x="204543" y="205220"/>
                </a:lnTo>
                <a:lnTo>
                  <a:pt x="199056" y="211263"/>
                </a:lnTo>
                <a:lnTo>
                  <a:pt x="193310" y="217257"/>
                </a:lnTo>
                <a:lnTo>
                  <a:pt x="189397" y="220244"/>
                </a:lnTo>
                <a:lnTo>
                  <a:pt x="184803" y="223228"/>
                </a:lnTo>
                <a:lnTo>
                  <a:pt x="179756" y="226210"/>
                </a:lnTo>
                <a:lnTo>
                  <a:pt x="174408" y="229189"/>
                </a:lnTo>
                <a:lnTo>
                  <a:pt x="163173" y="235146"/>
                </a:lnTo>
                <a:lnTo>
                  <a:pt x="157399" y="237131"/>
                </a:lnTo>
                <a:lnTo>
                  <a:pt x="151565" y="238455"/>
                </a:lnTo>
                <a:lnTo>
                  <a:pt x="145691" y="239337"/>
                </a:lnTo>
                <a:lnTo>
                  <a:pt x="139791" y="240917"/>
                </a:lnTo>
                <a:lnTo>
                  <a:pt x="133874" y="242963"/>
                </a:lnTo>
                <a:lnTo>
                  <a:pt x="127944" y="245319"/>
                </a:lnTo>
                <a:lnTo>
                  <a:pt x="121015" y="246890"/>
                </a:lnTo>
                <a:lnTo>
                  <a:pt x="113418" y="247937"/>
                </a:lnTo>
                <a:lnTo>
                  <a:pt x="105378" y="248635"/>
                </a:lnTo>
                <a:lnTo>
                  <a:pt x="98032" y="249100"/>
                </a:lnTo>
                <a:lnTo>
                  <a:pt x="84580" y="249618"/>
                </a:lnTo>
                <a:lnTo>
                  <a:pt x="65850" y="249909"/>
                </a:lnTo>
                <a:lnTo>
                  <a:pt x="17858" y="25003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InkAnnotation38"/>
          <p:cNvSpPr/>
          <p:nvPr/>
        </p:nvSpPr>
        <p:spPr>
          <a:xfrm>
            <a:off x="4759523" y="3393281"/>
            <a:ext cx="62509" cy="178595"/>
          </a:xfrm>
          <a:custGeom>
            <a:avLst/>
            <a:gdLst/>
            <a:ahLst/>
            <a:cxnLst/>
            <a:rect l="0" t="0" r="0" b="0"/>
            <a:pathLst>
              <a:path w="62509" h="178595">
                <a:moveTo>
                  <a:pt x="62508" y="0"/>
                </a:moveTo>
                <a:lnTo>
                  <a:pt x="62508" y="20990"/>
                </a:lnTo>
                <a:lnTo>
                  <a:pt x="61516" y="24908"/>
                </a:lnTo>
                <a:lnTo>
                  <a:pt x="59862" y="29504"/>
                </a:lnTo>
                <a:lnTo>
                  <a:pt x="57768" y="34552"/>
                </a:lnTo>
                <a:lnTo>
                  <a:pt x="55379" y="39902"/>
                </a:lnTo>
                <a:lnTo>
                  <a:pt x="50079" y="51137"/>
                </a:lnTo>
                <a:lnTo>
                  <a:pt x="23799" y="104193"/>
                </a:lnTo>
                <a:lnTo>
                  <a:pt x="21819" y="110142"/>
                </a:lnTo>
                <a:lnTo>
                  <a:pt x="20499" y="116092"/>
                </a:lnTo>
                <a:lnTo>
                  <a:pt x="19619" y="122043"/>
                </a:lnTo>
                <a:lnTo>
                  <a:pt x="18040" y="127995"/>
                </a:lnTo>
                <a:lnTo>
                  <a:pt x="15995" y="133947"/>
                </a:lnTo>
                <a:lnTo>
                  <a:pt x="13640" y="139899"/>
                </a:lnTo>
                <a:lnTo>
                  <a:pt x="12070" y="144860"/>
                </a:lnTo>
                <a:lnTo>
                  <a:pt x="11023" y="149159"/>
                </a:lnTo>
                <a:lnTo>
                  <a:pt x="10325" y="153018"/>
                </a:lnTo>
                <a:lnTo>
                  <a:pt x="8868" y="156582"/>
                </a:lnTo>
                <a:lnTo>
                  <a:pt x="6904" y="159950"/>
                </a:lnTo>
                <a:lnTo>
                  <a:pt x="4602" y="163188"/>
                </a:lnTo>
                <a:lnTo>
                  <a:pt x="3068" y="166339"/>
                </a:lnTo>
                <a:lnTo>
                  <a:pt x="2046" y="169432"/>
                </a:lnTo>
                <a:lnTo>
                  <a:pt x="0" y="17859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InkAnnotation39"/>
          <p:cNvSpPr/>
          <p:nvPr/>
        </p:nvSpPr>
        <p:spPr>
          <a:xfrm>
            <a:off x="4857750" y="3259335"/>
            <a:ext cx="8930" cy="8931"/>
          </a:xfrm>
          <a:custGeom>
            <a:avLst/>
            <a:gdLst/>
            <a:ahLst/>
            <a:cxnLst/>
            <a:rect l="0" t="0" r="0" b="0"/>
            <a:pathLst>
              <a:path w="8930" h="8931">
                <a:moveTo>
                  <a:pt x="0" y="0"/>
                </a:moveTo>
                <a:lnTo>
                  <a:pt x="4740" y="0"/>
                </a:lnTo>
                <a:lnTo>
                  <a:pt x="6136" y="993"/>
                </a:lnTo>
                <a:lnTo>
                  <a:pt x="7067" y="2646"/>
                </a:lnTo>
                <a:lnTo>
                  <a:pt x="8929" y="8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InkAnnotation40"/>
          <p:cNvSpPr/>
          <p:nvPr/>
        </p:nvSpPr>
        <p:spPr>
          <a:xfrm>
            <a:off x="5037740" y="3303984"/>
            <a:ext cx="159339" cy="321055"/>
          </a:xfrm>
          <a:custGeom>
            <a:avLst/>
            <a:gdLst/>
            <a:ahLst/>
            <a:cxnLst/>
            <a:rect l="0" t="0" r="0" b="0"/>
            <a:pathLst>
              <a:path w="159339" h="321055">
                <a:moveTo>
                  <a:pt x="96830" y="0"/>
                </a:moveTo>
                <a:lnTo>
                  <a:pt x="96830" y="25731"/>
                </a:lnTo>
                <a:lnTo>
                  <a:pt x="95838" y="31044"/>
                </a:lnTo>
                <a:lnTo>
                  <a:pt x="94184" y="36571"/>
                </a:lnTo>
                <a:lnTo>
                  <a:pt x="92090" y="42240"/>
                </a:lnTo>
                <a:lnTo>
                  <a:pt x="90693" y="48004"/>
                </a:lnTo>
                <a:lnTo>
                  <a:pt x="89762" y="53831"/>
                </a:lnTo>
                <a:lnTo>
                  <a:pt x="89141" y="59699"/>
                </a:lnTo>
                <a:lnTo>
                  <a:pt x="87735" y="65597"/>
                </a:lnTo>
                <a:lnTo>
                  <a:pt x="85805" y="71512"/>
                </a:lnTo>
                <a:lnTo>
                  <a:pt x="83528" y="77440"/>
                </a:lnTo>
                <a:lnTo>
                  <a:pt x="82008" y="84369"/>
                </a:lnTo>
                <a:lnTo>
                  <a:pt x="80996" y="91964"/>
                </a:lnTo>
                <a:lnTo>
                  <a:pt x="80320" y="100005"/>
                </a:lnTo>
                <a:lnTo>
                  <a:pt x="77886" y="107350"/>
                </a:lnTo>
                <a:lnTo>
                  <a:pt x="74279" y="114230"/>
                </a:lnTo>
                <a:lnTo>
                  <a:pt x="69890" y="120802"/>
                </a:lnTo>
                <a:lnTo>
                  <a:pt x="65971" y="127168"/>
                </a:lnTo>
                <a:lnTo>
                  <a:pt x="62367" y="133396"/>
                </a:lnTo>
                <a:lnTo>
                  <a:pt x="58972" y="139532"/>
                </a:lnTo>
                <a:lnTo>
                  <a:pt x="55716" y="146599"/>
                </a:lnTo>
                <a:lnTo>
                  <a:pt x="52554" y="154287"/>
                </a:lnTo>
                <a:lnTo>
                  <a:pt x="49453" y="162390"/>
                </a:lnTo>
                <a:lnTo>
                  <a:pt x="46394" y="169775"/>
                </a:lnTo>
                <a:lnTo>
                  <a:pt x="43363" y="176683"/>
                </a:lnTo>
                <a:lnTo>
                  <a:pt x="40349" y="183273"/>
                </a:lnTo>
                <a:lnTo>
                  <a:pt x="37347" y="190643"/>
                </a:lnTo>
                <a:lnTo>
                  <a:pt x="34355" y="198533"/>
                </a:lnTo>
                <a:lnTo>
                  <a:pt x="31367" y="206769"/>
                </a:lnTo>
                <a:lnTo>
                  <a:pt x="28384" y="214245"/>
                </a:lnTo>
                <a:lnTo>
                  <a:pt x="25402" y="221212"/>
                </a:lnTo>
                <a:lnTo>
                  <a:pt x="19443" y="234246"/>
                </a:lnTo>
                <a:lnTo>
                  <a:pt x="13488" y="246654"/>
                </a:lnTo>
                <a:lnTo>
                  <a:pt x="10180" y="256137"/>
                </a:lnTo>
                <a:lnTo>
                  <a:pt x="7717" y="264651"/>
                </a:lnTo>
                <a:lnTo>
                  <a:pt x="5671" y="269700"/>
                </a:lnTo>
                <a:lnTo>
                  <a:pt x="1745" y="279608"/>
                </a:lnTo>
                <a:lnTo>
                  <a:pt x="0" y="287320"/>
                </a:lnTo>
                <a:lnTo>
                  <a:pt x="526" y="290765"/>
                </a:lnTo>
                <a:lnTo>
                  <a:pt x="1870" y="294054"/>
                </a:lnTo>
                <a:lnTo>
                  <a:pt x="6008" y="300355"/>
                </a:lnTo>
                <a:lnTo>
                  <a:pt x="8501" y="303424"/>
                </a:lnTo>
                <a:lnTo>
                  <a:pt x="11154" y="306462"/>
                </a:lnTo>
                <a:lnTo>
                  <a:pt x="13916" y="308488"/>
                </a:lnTo>
                <a:lnTo>
                  <a:pt x="16749" y="309838"/>
                </a:lnTo>
                <a:lnTo>
                  <a:pt x="19630" y="310739"/>
                </a:lnTo>
                <a:lnTo>
                  <a:pt x="23536" y="312331"/>
                </a:lnTo>
                <a:lnTo>
                  <a:pt x="28124" y="314385"/>
                </a:lnTo>
                <a:lnTo>
                  <a:pt x="33166" y="316746"/>
                </a:lnTo>
                <a:lnTo>
                  <a:pt x="38512" y="318320"/>
                </a:lnTo>
                <a:lnTo>
                  <a:pt x="44061" y="319370"/>
                </a:lnTo>
                <a:lnTo>
                  <a:pt x="49744" y="320069"/>
                </a:lnTo>
                <a:lnTo>
                  <a:pt x="56510" y="320536"/>
                </a:lnTo>
                <a:lnTo>
                  <a:pt x="63997" y="320847"/>
                </a:lnTo>
                <a:lnTo>
                  <a:pt x="71964" y="321054"/>
                </a:lnTo>
                <a:lnTo>
                  <a:pt x="79261" y="320200"/>
                </a:lnTo>
                <a:lnTo>
                  <a:pt x="86109" y="318639"/>
                </a:lnTo>
                <a:lnTo>
                  <a:pt x="92659" y="316605"/>
                </a:lnTo>
                <a:lnTo>
                  <a:pt x="100002" y="315250"/>
                </a:lnTo>
                <a:lnTo>
                  <a:pt x="107875" y="314346"/>
                </a:lnTo>
                <a:lnTo>
                  <a:pt x="116099" y="313744"/>
                </a:lnTo>
                <a:lnTo>
                  <a:pt x="123566" y="312350"/>
                </a:lnTo>
                <a:lnTo>
                  <a:pt x="130529" y="310429"/>
                </a:lnTo>
                <a:lnTo>
                  <a:pt x="137155" y="308155"/>
                </a:lnTo>
                <a:lnTo>
                  <a:pt x="142565" y="306640"/>
                </a:lnTo>
                <a:lnTo>
                  <a:pt x="147164" y="305630"/>
                </a:lnTo>
                <a:lnTo>
                  <a:pt x="159338" y="30360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InkAnnotation41"/>
          <p:cNvSpPr/>
          <p:nvPr/>
        </p:nvSpPr>
        <p:spPr>
          <a:xfrm>
            <a:off x="5009554" y="3455821"/>
            <a:ext cx="151806" cy="8898"/>
          </a:xfrm>
          <a:custGeom>
            <a:avLst/>
            <a:gdLst/>
            <a:ahLst/>
            <a:cxnLst/>
            <a:rect l="0" t="0" r="0" b="0"/>
            <a:pathLst>
              <a:path w="151806" h="8898">
                <a:moveTo>
                  <a:pt x="0" y="8897"/>
                </a:moveTo>
                <a:lnTo>
                  <a:pt x="4740" y="4156"/>
                </a:lnTo>
                <a:lnTo>
                  <a:pt x="7129" y="2760"/>
                </a:lnTo>
                <a:lnTo>
                  <a:pt x="9714" y="1829"/>
                </a:lnTo>
                <a:lnTo>
                  <a:pt x="12429" y="1209"/>
                </a:lnTo>
                <a:lnTo>
                  <a:pt x="15231" y="795"/>
                </a:lnTo>
                <a:lnTo>
                  <a:pt x="18092" y="519"/>
                </a:lnTo>
                <a:lnTo>
                  <a:pt x="20991" y="335"/>
                </a:lnTo>
                <a:lnTo>
                  <a:pt x="29503" y="131"/>
                </a:lnTo>
                <a:lnTo>
                  <a:pt x="55878" y="0"/>
                </a:lnTo>
                <a:lnTo>
                  <a:pt x="65034" y="981"/>
                </a:lnTo>
                <a:lnTo>
                  <a:pt x="75105" y="2627"/>
                </a:lnTo>
                <a:lnTo>
                  <a:pt x="85790" y="4717"/>
                </a:lnTo>
                <a:lnTo>
                  <a:pt x="95888" y="6111"/>
                </a:lnTo>
                <a:lnTo>
                  <a:pt x="105598" y="7039"/>
                </a:lnTo>
                <a:lnTo>
                  <a:pt x="115047" y="7658"/>
                </a:lnTo>
                <a:lnTo>
                  <a:pt x="130838" y="8347"/>
                </a:lnTo>
                <a:lnTo>
                  <a:pt x="151805" y="889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InkAnnotation42"/>
          <p:cNvSpPr/>
          <p:nvPr/>
        </p:nvSpPr>
        <p:spPr>
          <a:xfrm>
            <a:off x="7358062" y="2062757"/>
            <a:ext cx="214314" cy="3973699"/>
          </a:xfrm>
          <a:custGeom>
            <a:avLst/>
            <a:gdLst/>
            <a:ahLst/>
            <a:cxnLst/>
            <a:rect l="0" t="0" r="0" b="0"/>
            <a:pathLst>
              <a:path w="214314" h="3973699">
                <a:moveTo>
                  <a:pt x="35719" y="0"/>
                </a:moveTo>
                <a:lnTo>
                  <a:pt x="35719" y="12429"/>
                </a:lnTo>
                <a:lnTo>
                  <a:pt x="34727" y="15232"/>
                </a:lnTo>
                <a:lnTo>
                  <a:pt x="29582" y="23916"/>
                </a:lnTo>
                <a:lnTo>
                  <a:pt x="28030" y="29812"/>
                </a:lnTo>
                <a:lnTo>
                  <a:pt x="25818" y="68627"/>
                </a:lnTo>
                <a:lnTo>
                  <a:pt x="20658" y="84275"/>
                </a:lnTo>
                <a:lnTo>
                  <a:pt x="18105" y="120137"/>
                </a:lnTo>
                <a:lnTo>
                  <a:pt x="18854" y="214589"/>
                </a:lnTo>
                <a:lnTo>
                  <a:pt x="25547" y="258997"/>
                </a:lnTo>
                <a:lnTo>
                  <a:pt x="29272" y="310682"/>
                </a:lnTo>
                <a:lnTo>
                  <a:pt x="33808" y="341424"/>
                </a:lnTo>
                <a:lnTo>
                  <a:pt x="40081" y="387367"/>
                </a:lnTo>
                <a:lnTo>
                  <a:pt x="47116" y="484865"/>
                </a:lnTo>
                <a:lnTo>
                  <a:pt x="57941" y="578851"/>
                </a:lnTo>
                <a:lnTo>
                  <a:pt x="64975" y="699216"/>
                </a:lnTo>
                <a:lnTo>
                  <a:pt x="69558" y="732443"/>
                </a:lnTo>
                <a:lnTo>
                  <a:pt x="83488" y="814001"/>
                </a:lnTo>
                <a:lnTo>
                  <a:pt x="91177" y="902083"/>
                </a:lnTo>
                <a:lnTo>
                  <a:pt x="96086" y="936707"/>
                </a:lnTo>
                <a:lnTo>
                  <a:pt x="101574" y="968632"/>
                </a:lnTo>
                <a:lnTo>
                  <a:pt x="111751" y="1125251"/>
                </a:lnTo>
                <a:lnTo>
                  <a:pt x="116805" y="1160909"/>
                </a:lnTo>
                <a:lnTo>
                  <a:pt x="136963" y="1293567"/>
                </a:lnTo>
                <a:lnTo>
                  <a:pt x="142699" y="1371143"/>
                </a:lnTo>
                <a:lnTo>
                  <a:pt x="147097" y="1404801"/>
                </a:lnTo>
                <a:lnTo>
                  <a:pt x="163820" y="1514108"/>
                </a:lnTo>
                <a:lnTo>
                  <a:pt x="171541" y="1606825"/>
                </a:lnTo>
                <a:lnTo>
                  <a:pt x="181942" y="1683419"/>
                </a:lnTo>
                <a:lnTo>
                  <a:pt x="189434" y="1779089"/>
                </a:lnTo>
                <a:lnTo>
                  <a:pt x="195837" y="1892493"/>
                </a:lnTo>
                <a:lnTo>
                  <a:pt x="201158" y="2013334"/>
                </a:lnTo>
                <a:lnTo>
                  <a:pt x="203556" y="2080446"/>
                </a:lnTo>
                <a:lnTo>
                  <a:pt x="200796" y="2145150"/>
                </a:lnTo>
                <a:lnTo>
                  <a:pt x="202352" y="2177759"/>
                </a:lnTo>
                <a:lnTo>
                  <a:pt x="196645" y="2298881"/>
                </a:lnTo>
                <a:lnTo>
                  <a:pt x="193845" y="2341241"/>
                </a:lnTo>
                <a:lnTo>
                  <a:pt x="188355" y="2392199"/>
                </a:lnTo>
                <a:lnTo>
                  <a:pt x="186552" y="2473499"/>
                </a:lnTo>
                <a:lnTo>
                  <a:pt x="180460" y="2506592"/>
                </a:lnTo>
                <a:lnTo>
                  <a:pt x="178598" y="2625506"/>
                </a:lnTo>
                <a:lnTo>
                  <a:pt x="179587" y="2705867"/>
                </a:lnTo>
                <a:lnTo>
                  <a:pt x="183738" y="2738379"/>
                </a:lnTo>
                <a:lnTo>
                  <a:pt x="178670" y="2855856"/>
                </a:lnTo>
                <a:lnTo>
                  <a:pt x="172472" y="2900023"/>
                </a:lnTo>
                <a:lnTo>
                  <a:pt x="167067" y="3018250"/>
                </a:lnTo>
                <a:lnTo>
                  <a:pt x="161290" y="3079960"/>
                </a:lnTo>
                <a:lnTo>
                  <a:pt x="160737" y="3199619"/>
                </a:lnTo>
                <a:lnTo>
                  <a:pt x="161726" y="3322095"/>
                </a:lnTo>
                <a:lnTo>
                  <a:pt x="168422" y="3366526"/>
                </a:lnTo>
                <a:lnTo>
                  <a:pt x="169654" y="3481337"/>
                </a:lnTo>
                <a:lnTo>
                  <a:pt x="175799" y="3525181"/>
                </a:lnTo>
                <a:lnTo>
                  <a:pt x="181190" y="3634951"/>
                </a:lnTo>
                <a:lnTo>
                  <a:pt x="186689" y="3686860"/>
                </a:lnTo>
                <a:lnTo>
                  <a:pt x="188443" y="3741443"/>
                </a:lnTo>
                <a:lnTo>
                  <a:pt x="194576" y="3774593"/>
                </a:lnTo>
                <a:lnTo>
                  <a:pt x="197372" y="3823787"/>
                </a:lnTo>
                <a:lnTo>
                  <a:pt x="202568" y="3836575"/>
                </a:lnTo>
                <a:lnTo>
                  <a:pt x="205012" y="3859202"/>
                </a:lnTo>
                <a:lnTo>
                  <a:pt x="205273" y="3873857"/>
                </a:lnTo>
                <a:lnTo>
                  <a:pt x="206302" y="3878369"/>
                </a:lnTo>
                <a:lnTo>
                  <a:pt x="212436" y="3892737"/>
                </a:lnTo>
                <a:lnTo>
                  <a:pt x="213942" y="3905130"/>
                </a:lnTo>
                <a:lnTo>
                  <a:pt x="214313" y="3973187"/>
                </a:lnTo>
                <a:lnTo>
                  <a:pt x="208176" y="3973607"/>
                </a:lnTo>
                <a:lnTo>
                  <a:pt x="203288" y="3973691"/>
                </a:lnTo>
                <a:lnTo>
                  <a:pt x="201010" y="3973698"/>
                </a:lnTo>
                <a:lnTo>
                  <a:pt x="199491" y="3972710"/>
                </a:lnTo>
                <a:lnTo>
                  <a:pt x="198479" y="3971059"/>
                </a:lnTo>
                <a:lnTo>
                  <a:pt x="197803" y="3968967"/>
                </a:lnTo>
                <a:lnTo>
                  <a:pt x="196361" y="3967572"/>
                </a:lnTo>
                <a:lnTo>
                  <a:pt x="194407" y="3966642"/>
                </a:lnTo>
                <a:lnTo>
                  <a:pt x="192112" y="3966021"/>
                </a:lnTo>
                <a:lnTo>
                  <a:pt x="189591" y="3963624"/>
                </a:lnTo>
                <a:lnTo>
                  <a:pt x="184142" y="3955668"/>
                </a:lnTo>
                <a:lnTo>
                  <a:pt x="181059" y="3948163"/>
                </a:lnTo>
                <a:lnTo>
                  <a:pt x="178698" y="3940528"/>
                </a:lnTo>
                <a:lnTo>
                  <a:pt x="174341" y="3930520"/>
                </a:lnTo>
                <a:lnTo>
                  <a:pt x="170797" y="3925074"/>
                </a:lnTo>
                <a:lnTo>
                  <a:pt x="166450" y="3919458"/>
                </a:lnTo>
                <a:lnTo>
                  <a:pt x="161569" y="3913730"/>
                </a:lnTo>
                <a:lnTo>
                  <a:pt x="157322" y="3907927"/>
                </a:lnTo>
                <a:lnTo>
                  <a:pt x="153498" y="3902074"/>
                </a:lnTo>
                <a:lnTo>
                  <a:pt x="149957" y="3896187"/>
                </a:lnTo>
                <a:lnTo>
                  <a:pt x="143377" y="3881709"/>
                </a:lnTo>
                <a:lnTo>
                  <a:pt x="137145" y="3866345"/>
                </a:lnTo>
                <a:lnTo>
                  <a:pt x="131069" y="3852902"/>
                </a:lnTo>
                <a:lnTo>
                  <a:pt x="122069" y="3834177"/>
                </a:lnTo>
                <a:lnTo>
                  <a:pt x="113119" y="3816061"/>
                </a:lnTo>
                <a:lnTo>
                  <a:pt x="109147" y="3809080"/>
                </a:lnTo>
                <a:lnTo>
                  <a:pt x="104515" y="3801450"/>
                </a:lnTo>
                <a:lnTo>
                  <a:pt x="99441" y="3793386"/>
                </a:lnTo>
                <a:lnTo>
                  <a:pt x="95068" y="3787018"/>
                </a:lnTo>
                <a:lnTo>
                  <a:pt x="91160" y="3781780"/>
                </a:lnTo>
                <a:lnTo>
                  <a:pt x="87562" y="3777296"/>
                </a:lnTo>
                <a:lnTo>
                  <a:pt x="80919" y="3767023"/>
                </a:lnTo>
                <a:lnTo>
                  <a:pt x="77758" y="3761504"/>
                </a:lnTo>
                <a:lnTo>
                  <a:pt x="73668" y="3755842"/>
                </a:lnTo>
                <a:lnTo>
                  <a:pt x="68955" y="3750082"/>
                </a:lnTo>
                <a:lnTo>
                  <a:pt x="59420" y="3739383"/>
                </a:lnTo>
                <a:lnTo>
                  <a:pt x="51875" y="3731321"/>
                </a:lnTo>
                <a:lnTo>
                  <a:pt x="47482" y="3727782"/>
                </a:lnTo>
                <a:lnTo>
                  <a:pt x="42568" y="3724430"/>
                </a:lnTo>
                <a:lnTo>
                  <a:pt x="37309" y="3721203"/>
                </a:lnTo>
                <a:lnTo>
                  <a:pt x="32810" y="3719052"/>
                </a:lnTo>
                <a:lnTo>
                  <a:pt x="28818" y="3717618"/>
                </a:lnTo>
                <a:lnTo>
                  <a:pt x="25165" y="3716662"/>
                </a:lnTo>
                <a:lnTo>
                  <a:pt x="21737" y="3715032"/>
                </a:lnTo>
                <a:lnTo>
                  <a:pt x="15284" y="3710577"/>
                </a:lnTo>
                <a:lnTo>
                  <a:pt x="10812" y="3707229"/>
                </a:lnTo>
                <a:lnTo>
                  <a:pt x="7120" y="3706447"/>
                </a:lnTo>
                <a:lnTo>
                  <a:pt x="4747" y="3706238"/>
                </a:lnTo>
                <a:lnTo>
                  <a:pt x="3165" y="3707091"/>
                </a:lnTo>
                <a:lnTo>
                  <a:pt x="2110" y="3708652"/>
                </a:lnTo>
                <a:lnTo>
                  <a:pt x="0" y="37147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InkAnnotation43"/>
          <p:cNvSpPr/>
          <p:nvPr/>
        </p:nvSpPr>
        <p:spPr>
          <a:xfrm>
            <a:off x="7545585" y="5723929"/>
            <a:ext cx="285751" cy="285751"/>
          </a:xfrm>
          <a:custGeom>
            <a:avLst/>
            <a:gdLst/>
            <a:ahLst/>
            <a:cxnLst/>
            <a:rect l="0" t="0" r="0" b="0"/>
            <a:pathLst>
              <a:path w="285751" h="285751">
                <a:moveTo>
                  <a:pt x="0" y="285750"/>
                </a:moveTo>
                <a:lnTo>
                  <a:pt x="4740" y="285750"/>
                </a:lnTo>
                <a:lnTo>
                  <a:pt x="7129" y="284758"/>
                </a:lnTo>
                <a:lnTo>
                  <a:pt x="15231" y="279613"/>
                </a:lnTo>
                <a:lnTo>
                  <a:pt x="20991" y="278061"/>
                </a:lnTo>
                <a:lnTo>
                  <a:pt x="25900" y="275663"/>
                </a:lnTo>
                <a:lnTo>
                  <a:pt x="32150" y="272080"/>
                </a:lnTo>
                <a:lnTo>
                  <a:pt x="39293" y="267707"/>
                </a:lnTo>
                <a:lnTo>
                  <a:pt x="46039" y="263800"/>
                </a:lnTo>
                <a:lnTo>
                  <a:pt x="58826" y="256812"/>
                </a:lnTo>
                <a:lnTo>
                  <a:pt x="66006" y="252567"/>
                </a:lnTo>
                <a:lnTo>
                  <a:pt x="81923" y="242559"/>
                </a:lnTo>
                <a:lnTo>
                  <a:pt x="89342" y="237112"/>
                </a:lnTo>
                <a:lnTo>
                  <a:pt x="96272" y="231497"/>
                </a:lnTo>
                <a:lnTo>
                  <a:pt x="102877" y="225769"/>
                </a:lnTo>
                <a:lnTo>
                  <a:pt x="110256" y="219965"/>
                </a:lnTo>
                <a:lnTo>
                  <a:pt x="118153" y="214113"/>
                </a:lnTo>
                <a:lnTo>
                  <a:pt x="126393" y="208226"/>
                </a:lnTo>
                <a:lnTo>
                  <a:pt x="134864" y="201325"/>
                </a:lnTo>
                <a:lnTo>
                  <a:pt x="143488" y="193748"/>
                </a:lnTo>
                <a:lnTo>
                  <a:pt x="152214" y="185720"/>
                </a:lnTo>
                <a:lnTo>
                  <a:pt x="161007" y="176399"/>
                </a:lnTo>
                <a:lnTo>
                  <a:pt x="169846" y="166217"/>
                </a:lnTo>
                <a:lnTo>
                  <a:pt x="178715" y="155459"/>
                </a:lnTo>
                <a:lnTo>
                  <a:pt x="187604" y="145312"/>
                </a:lnTo>
                <a:lnTo>
                  <a:pt x="196508" y="135569"/>
                </a:lnTo>
                <a:lnTo>
                  <a:pt x="205420" y="126098"/>
                </a:lnTo>
                <a:lnTo>
                  <a:pt x="213345" y="115816"/>
                </a:lnTo>
                <a:lnTo>
                  <a:pt x="220613" y="104991"/>
                </a:lnTo>
                <a:lnTo>
                  <a:pt x="227442" y="93807"/>
                </a:lnTo>
                <a:lnTo>
                  <a:pt x="234972" y="83374"/>
                </a:lnTo>
                <a:lnTo>
                  <a:pt x="242969" y="73442"/>
                </a:lnTo>
                <a:lnTo>
                  <a:pt x="251276" y="63844"/>
                </a:lnTo>
                <a:lnTo>
                  <a:pt x="257806" y="54469"/>
                </a:lnTo>
                <a:lnTo>
                  <a:pt x="263152" y="45242"/>
                </a:lnTo>
                <a:lnTo>
                  <a:pt x="28575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InkAnnotation44"/>
          <p:cNvSpPr/>
          <p:nvPr/>
        </p:nvSpPr>
        <p:spPr>
          <a:xfrm>
            <a:off x="7375921" y="6197203"/>
            <a:ext cx="214267" cy="303610"/>
          </a:xfrm>
          <a:custGeom>
            <a:avLst/>
            <a:gdLst/>
            <a:ahLst/>
            <a:cxnLst/>
            <a:rect l="0" t="0" r="0" b="0"/>
            <a:pathLst>
              <a:path w="214267" h="303610">
                <a:moveTo>
                  <a:pt x="205383" y="0"/>
                </a:moveTo>
                <a:lnTo>
                  <a:pt x="166651" y="0"/>
                </a:lnTo>
                <a:lnTo>
                  <a:pt x="162695" y="991"/>
                </a:lnTo>
                <a:lnTo>
                  <a:pt x="158073" y="2645"/>
                </a:lnTo>
                <a:lnTo>
                  <a:pt x="153007" y="4740"/>
                </a:lnTo>
                <a:lnTo>
                  <a:pt x="148637" y="6136"/>
                </a:lnTo>
                <a:lnTo>
                  <a:pt x="144732" y="7067"/>
                </a:lnTo>
                <a:lnTo>
                  <a:pt x="141137" y="7688"/>
                </a:lnTo>
                <a:lnTo>
                  <a:pt x="136756" y="9094"/>
                </a:lnTo>
                <a:lnTo>
                  <a:pt x="131850" y="11024"/>
                </a:lnTo>
                <a:lnTo>
                  <a:pt x="126596" y="13302"/>
                </a:lnTo>
                <a:lnTo>
                  <a:pt x="122100" y="14821"/>
                </a:lnTo>
                <a:lnTo>
                  <a:pt x="118112" y="15834"/>
                </a:lnTo>
                <a:lnTo>
                  <a:pt x="114460" y="16509"/>
                </a:lnTo>
                <a:lnTo>
                  <a:pt x="111034" y="17951"/>
                </a:lnTo>
                <a:lnTo>
                  <a:pt x="104580" y="22199"/>
                </a:lnTo>
                <a:lnTo>
                  <a:pt x="98404" y="24749"/>
                </a:lnTo>
                <a:lnTo>
                  <a:pt x="92352" y="25882"/>
                </a:lnTo>
                <a:lnTo>
                  <a:pt x="86356" y="26386"/>
                </a:lnTo>
                <a:lnTo>
                  <a:pt x="84360" y="27512"/>
                </a:lnTo>
                <a:lnTo>
                  <a:pt x="83029" y="29255"/>
                </a:lnTo>
                <a:lnTo>
                  <a:pt x="80523" y="35340"/>
                </a:lnTo>
                <a:lnTo>
                  <a:pt x="85153" y="40347"/>
                </a:lnTo>
                <a:lnTo>
                  <a:pt x="90101" y="48028"/>
                </a:lnTo>
                <a:lnTo>
                  <a:pt x="92809" y="52854"/>
                </a:lnTo>
                <a:lnTo>
                  <a:pt x="98465" y="63509"/>
                </a:lnTo>
                <a:lnTo>
                  <a:pt x="101362" y="69128"/>
                </a:lnTo>
                <a:lnTo>
                  <a:pt x="105278" y="74859"/>
                </a:lnTo>
                <a:lnTo>
                  <a:pt x="109873" y="80663"/>
                </a:lnTo>
                <a:lnTo>
                  <a:pt x="114920" y="86517"/>
                </a:lnTo>
                <a:lnTo>
                  <a:pt x="120270" y="93397"/>
                </a:lnTo>
                <a:lnTo>
                  <a:pt x="125820" y="100960"/>
                </a:lnTo>
                <a:lnTo>
                  <a:pt x="131505" y="108979"/>
                </a:lnTo>
                <a:lnTo>
                  <a:pt x="137280" y="116308"/>
                </a:lnTo>
                <a:lnTo>
                  <a:pt x="143113" y="123179"/>
                </a:lnTo>
                <a:lnTo>
                  <a:pt x="148987" y="129744"/>
                </a:lnTo>
                <a:lnTo>
                  <a:pt x="153896" y="136105"/>
                </a:lnTo>
                <a:lnTo>
                  <a:pt x="158160" y="142331"/>
                </a:lnTo>
                <a:lnTo>
                  <a:pt x="161994" y="148465"/>
                </a:lnTo>
                <a:lnTo>
                  <a:pt x="166535" y="154539"/>
                </a:lnTo>
                <a:lnTo>
                  <a:pt x="171546" y="160572"/>
                </a:lnTo>
                <a:lnTo>
                  <a:pt x="176873" y="166579"/>
                </a:lnTo>
                <a:lnTo>
                  <a:pt x="181415" y="172569"/>
                </a:lnTo>
                <a:lnTo>
                  <a:pt x="185436" y="178545"/>
                </a:lnTo>
                <a:lnTo>
                  <a:pt x="189108" y="184514"/>
                </a:lnTo>
                <a:lnTo>
                  <a:pt x="192549" y="189486"/>
                </a:lnTo>
                <a:lnTo>
                  <a:pt x="199018" y="197655"/>
                </a:lnTo>
                <a:lnTo>
                  <a:pt x="202131" y="200231"/>
                </a:lnTo>
                <a:lnTo>
                  <a:pt x="205199" y="201949"/>
                </a:lnTo>
                <a:lnTo>
                  <a:pt x="208237" y="203093"/>
                </a:lnTo>
                <a:lnTo>
                  <a:pt x="210262" y="204848"/>
                </a:lnTo>
                <a:lnTo>
                  <a:pt x="211613" y="207011"/>
                </a:lnTo>
                <a:lnTo>
                  <a:pt x="214155" y="213885"/>
                </a:lnTo>
                <a:lnTo>
                  <a:pt x="214266" y="218926"/>
                </a:lnTo>
                <a:lnTo>
                  <a:pt x="213290" y="221356"/>
                </a:lnTo>
                <a:lnTo>
                  <a:pt x="207175" y="229518"/>
                </a:lnTo>
                <a:lnTo>
                  <a:pt x="201880" y="235292"/>
                </a:lnTo>
                <a:lnTo>
                  <a:pt x="188580" y="248860"/>
                </a:lnTo>
                <a:lnTo>
                  <a:pt x="183267" y="253219"/>
                </a:lnTo>
                <a:lnTo>
                  <a:pt x="177741" y="257118"/>
                </a:lnTo>
                <a:lnTo>
                  <a:pt x="172073" y="260708"/>
                </a:lnTo>
                <a:lnTo>
                  <a:pt x="166309" y="264095"/>
                </a:lnTo>
                <a:lnTo>
                  <a:pt x="160482" y="267344"/>
                </a:lnTo>
                <a:lnTo>
                  <a:pt x="154613" y="270502"/>
                </a:lnTo>
                <a:lnTo>
                  <a:pt x="147724" y="272608"/>
                </a:lnTo>
                <a:lnTo>
                  <a:pt x="140154" y="274012"/>
                </a:lnTo>
                <a:lnTo>
                  <a:pt x="132132" y="274948"/>
                </a:lnTo>
                <a:lnTo>
                  <a:pt x="124798" y="276564"/>
                </a:lnTo>
                <a:lnTo>
                  <a:pt x="117926" y="278634"/>
                </a:lnTo>
                <a:lnTo>
                  <a:pt x="111359" y="281006"/>
                </a:lnTo>
                <a:lnTo>
                  <a:pt x="104005" y="282587"/>
                </a:lnTo>
                <a:lnTo>
                  <a:pt x="96126" y="283641"/>
                </a:lnTo>
                <a:lnTo>
                  <a:pt x="87897" y="284344"/>
                </a:lnTo>
                <a:lnTo>
                  <a:pt x="80426" y="285804"/>
                </a:lnTo>
                <a:lnTo>
                  <a:pt x="73461" y="287770"/>
                </a:lnTo>
                <a:lnTo>
                  <a:pt x="66834" y="290073"/>
                </a:lnTo>
                <a:lnTo>
                  <a:pt x="60432" y="291608"/>
                </a:lnTo>
                <a:lnTo>
                  <a:pt x="54178" y="292632"/>
                </a:lnTo>
                <a:lnTo>
                  <a:pt x="48025" y="293314"/>
                </a:lnTo>
                <a:lnTo>
                  <a:pt x="41938" y="294761"/>
                </a:lnTo>
                <a:lnTo>
                  <a:pt x="35897" y="296718"/>
                </a:lnTo>
                <a:lnTo>
                  <a:pt x="29885" y="299015"/>
                </a:lnTo>
                <a:lnTo>
                  <a:pt x="24884" y="300546"/>
                </a:lnTo>
                <a:lnTo>
                  <a:pt x="20558" y="301567"/>
                </a:lnTo>
                <a:lnTo>
                  <a:pt x="16682" y="302248"/>
                </a:lnTo>
                <a:lnTo>
                  <a:pt x="13106" y="302702"/>
                </a:lnTo>
                <a:lnTo>
                  <a:pt x="9730" y="303004"/>
                </a:lnTo>
                <a:lnTo>
                  <a:pt x="0" y="30360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InkAnnotation45"/>
          <p:cNvSpPr/>
          <p:nvPr/>
        </p:nvSpPr>
        <p:spPr>
          <a:xfrm>
            <a:off x="7680927" y="6411515"/>
            <a:ext cx="114536" cy="241057"/>
          </a:xfrm>
          <a:custGeom>
            <a:avLst/>
            <a:gdLst/>
            <a:ahLst/>
            <a:cxnLst/>
            <a:rect l="0" t="0" r="0" b="0"/>
            <a:pathLst>
              <a:path w="114536" h="241057">
                <a:moveTo>
                  <a:pt x="96830" y="44649"/>
                </a:moveTo>
                <a:lnTo>
                  <a:pt x="92090" y="44649"/>
                </a:lnTo>
                <a:lnTo>
                  <a:pt x="90693" y="45640"/>
                </a:lnTo>
                <a:lnTo>
                  <a:pt x="89763" y="47294"/>
                </a:lnTo>
                <a:lnTo>
                  <a:pt x="88268" y="52337"/>
                </a:lnTo>
                <a:lnTo>
                  <a:pt x="87973" y="59470"/>
                </a:lnTo>
                <a:lnTo>
                  <a:pt x="87932" y="61158"/>
                </a:lnTo>
                <a:lnTo>
                  <a:pt x="85269" y="64554"/>
                </a:lnTo>
                <a:lnTo>
                  <a:pt x="83169" y="66848"/>
                </a:lnTo>
                <a:lnTo>
                  <a:pt x="79786" y="69370"/>
                </a:lnTo>
                <a:lnTo>
                  <a:pt x="75546" y="72044"/>
                </a:lnTo>
                <a:lnTo>
                  <a:pt x="70733" y="74818"/>
                </a:lnTo>
                <a:lnTo>
                  <a:pt x="66534" y="78652"/>
                </a:lnTo>
                <a:lnTo>
                  <a:pt x="62742" y="83193"/>
                </a:lnTo>
                <a:lnTo>
                  <a:pt x="59222" y="88204"/>
                </a:lnTo>
                <a:lnTo>
                  <a:pt x="55883" y="92537"/>
                </a:lnTo>
                <a:lnTo>
                  <a:pt x="52665" y="96418"/>
                </a:lnTo>
                <a:lnTo>
                  <a:pt x="49526" y="99997"/>
                </a:lnTo>
                <a:lnTo>
                  <a:pt x="46443" y="104368"/>
                </a:lnTo>
                <a:lnTo>
                  <a:pt x="43395" y="109266"/>
                </a:lnTo>
                <a:lnTo>
                  <a:pt x="40370" y="114516"/>
                </a:lnTo>
                <a:lnTo>
                  <a:pt x="34364" y="125641"/>
                </a:lnTo>
                <a:lnTo>
                  <a:pt x="31374" y="131385"/>
                </a:lnTo>
                <a:lnTo>
                  <a:pt x="28388" y="136208"/>
                </a:lnTo>
                <a:lnTo>
                  <a:pt x="25405" y="140414"/>
                </a:lnTo>
                <a:lnTo>
                  <a:pt x="22425" y="144211"/>
                </a:lnTo>
                <a:lnTo>
                  <a:pt x="19445" y="148727"/>
                </a:lnTo>
                <a:lnTo>
                  <a:pt x="16466" y="153721"/>
                </a:lnTo>
                <a:lnTo>
                  <a:pt x="13489" y="159035"/>
                </a:lnTo>
                <a:lnTo>
                  <a:pt x="11504" y="163571"/>
                </a:lnTo>
                <a:lnTo>
                  <a:pt x="10180" y="167586"/>
                </a:lnTo>
                <a:lnTo>
                  <a:pt x="9298" y="171256"/>
                </a:lnTo>
                <a:lnTo>
                  <a:pt x="7718" y="174694"/>
                </a:lnTo>
                <a:lnTo>
                  <a:pt x="5672" y="177978"/>
                </a:lnTo>
                <a:lnTo>
                  <a:pt x="3315" y="181160"/>
                </a:lnTo>
                <a:lnTo>
                  <a:pt x="698" y="187341"/>
                </a:lnTo>
                <a:lnTo>
                  <a:pt x="0" y="190378"/>
                </a:lnTo>
                <a:lnTo>
                  <a:pt x="527" y="193396"/>
                </a:lnTo>
                <a:lnTo>
                  <a:pt x="3758" y="199393"/>
                </a:lnTo>
                <a:lnTo>
                  <a:pt x="5854" y="205367"/>
                </a:lnTo>
                <a:lnTo>
                  <a:pt x="6415" y="208349"/>
                </a:lnTo>
                <a:lnTo>
                  <a:pt x="9681" y="214308"/>
                </a:lnTo>
                <a:lnTo>
                  <a:pt x="11942" y="217285"/>
                </a:lnTo>
                <a:lnTo>
                  <a:pt x="14454" y="223241"/>
                </a:lnTo>
                <a:lnTo>
                  <a:pt x="15124" y="226218"/>
                </a:lnTo>
                <a:lnTo>
                  <a:pt x="18513" y="232171"/>
                </a:lnTo>
                <a:lnTo>
                  <a:pt x="20807" y="235149"/>
                </a:lnTo>
                <a:lnTo>
                  <a:pt x="23328" y="237133"/>
                </a:lnTo>
                <a:lnTo>
                  <a:pt x="26000" y="238455"/>
                </a:lnTo>
                <a:lnTo>
                  <a:pt x="28773" y="239337"/>
                </a:lnTo>
                <a:lnTo>
                  <a:pt x="31616" y="239925"/>
                </a:lnTo>
                <a:lnTo>
                  <a:pt x="34502" y="240318"/>
                </a:lnTo>
                <a:lnTo>
                  <a:pt x="37419" y="240579"/>
                </a:lnTo>
                <a:lnTo>
                  <a:pt x="41348" y="240754"/>
                </a:lnTo>
                <a:lnTo>
                  <a:pt x="55365" y="240999"/>
                </a:lnTo>
                <a:lnTo>
                  <a:pt x="62858" y="241056"/>
                </a:lnTo>
                <a:lnTo>
                  <a:pt x="66244" y="240078"/>
                </a:lnTo>
                <a:lnTo>
                  <a:pt x="69494" y="238435"/>
                </a:lnTo>
                <a:lnTo>
                  <a:pt x="72653" y="236348"/>
                </a:lnTo>
                <a:lnTo>
                  <a:pt x="75752" y="233963"/>
                </a:lnTo>
                <a:lnTo>
                  <a:pt x="78808" y="231381"/>
                </a:lnTo>
                <a:lnTo>
                  <a:pt x="81839" y="228668"/>
                </a:lnTo>
                <a:lnTo>
                  <a:pt x="87853" y="223008"/>
                </a:lnTo>
                <a:lnTo>
                  <a:pt x="99798" y="211290"/>
                </a:lnTo>
                <a:lnTo>
                  <a:pt x="102776" y="207336"/>
                </a:lnTo>
                <a:lnTo>
                  <a:pt x="105755" y="202716"/>
                </a:lnTo>
                <a:lnTo>
                  <a:pt x="108734" y="197652"/>
                </a:lnTo>
                <a:lnTo>
                  <a:pt x="110719" y="191299"/>
                </a:lnTo>
                <a:lnTo>
                  <a:pt x="112043" y="184087"/>
                </a:lnTo>
                <a:lnTo>
                  <a:pt x="112925" y="176303"/>
                </a:lnTo>
                <a:lnTo>
                  <a:pt x="113512" y="169129"/>
                </a:lnTo>
                <a:lnTo>
                  <a:pt x="113906" y="162362"/>
                </a:lnTo>
                <a:lnTo>
                  <a:pt x="114167" y="155866"/>
                </a:lnTo>
                <a:lnTo>
                  <a:pt x="114457" y="140712"/>
                </a:lnTo>
                <a:lnTo>
                  <a:pt x="114535" y="132503"/>
                </a:lnTo>
                <a:lnTo>
                  <a:pt x="113594" y="124054"/>
                </a:lnTo>
                <a:lnTo>
                  <a:pt x="111975" y="115445"/>
                </a:lnTo>
                <a:lnTo>
                  <a:pt x="109903" y="106729"/>
                </a:lnTo>
                <a:lnTo>
                  <a:pt x="107530" y="98934"/>
                </a:lnTo>
                <a:lnTo>
                  <a:pt x="104955" y="91753"/>
                </a:lnTo>
                <a:lnTo>
                  <a:pt x="102247" y="84981"/>
                </a:lnTo>
                <a:lnTo>
                  <a:pt x="98457" y="77490"/>
                </a:lnTo>
                <a:lnTo>
                  <a:pt x="93946" y="69520"/>
                </a:lnTo>
                <a:lnTo>
                  <a:pt x="88954" y="61229"/>
                </a:lnTo>
                <a:lnTo>
                  <a:pt x="83642" y="53718"/>
                </a:lnTo>
                <a:lnTo>
                  <a:pt x="78116" y="46726"/>
                </a:lnTo>
                <a:lnTo>
                  <a:pt x="72448" y="40080"/>
                </a:lnTo>
                <a:lnTo>
                  <a:pt x="67677" y="33666"/>
                </a:lnTo>
                <a:lnTo>
                  <a:pt x="63504" y="27405"/>
                </a:lnTo>
                <a:lnTo>
                  <a:pt x="59729" y="21247"/>
                </a:lnTo>
                <a:lnTo>
                  <a:pt x="55229" y="16149"/>
                </a:lnTo>
                <a:lnTo>
                  <a:pt x="50245" y="11758"/>
                </a:lnTo>
                <a:lnTo>
                  <a:pt x="3432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InkAnnotation46"/>
          <p:cNvSpPr/>
          <p:nvPr/>
        </p:nvSpPr>
        <p:spPr>
          <a:xfrm>
            <a:off x="5991820" y="2473523"/>
            <a:ext cx="151804" cy="500060"/>
          </a:xfrm>
          <a:custGeom>
            <a:avLst/>
            <a:gdLst/>
            <a:ahLst/>
            <a:cxnLst/>
            <a:rect l="0" t="0" r="0" b="0"/>
            <a:pathLst>
              <a:path w="151804" h="500060">
                <a:moveTo>
                  <a:pt x="116086" y="0"/>
                </a:moveTo>
                <a:lnTo>
                  <a:pt x="129388" y="13302"/>
                </a:lnTo>
                <a:lnTo>
                  <a:pt x="130908" y="15814"/>
                </a:lnTo>
                <a:lnTo>
                  <a:pt x="134037" y="24088"/>
                </a:lnTo>
                <a:lnTo>
                  <a:pt x="138286" y="29888"/>
                </a:lnTo>
                <a:lnTo>
                  <a:pt x="140808" y="32824"/>
                </a:lnTo>
                <a:lnTo>
                  <a:pt x="143481" y="35773"/>
                </a:lnTo>
                <a:lnTo>
                  <a:pt x="146256" y="38731"/>
                </a:lnTo>
                <a:lnTo>
                  <a:pt x="148105" y="41696"/>
                </a:lnTo>
                <a:lnTo>
                  <a:pt x="150160" y="47636"/>
                </a:lnTo>
                <a:lnTo>
                  <a:pt x="151317" y="61298"/>
                </a:lnTo>
                <a:lnTo>
                  <a:pt x="151660" y="73174"/>
                </a:lnTo>
                <a:lnTo>
                  <a:pt x="151803" y="132246"/>
                </a:lnTo>
                <a:lnTo>
                  <a:pt x="149158" y="143443"/>
                </a:lnTo>
                <a:lnTo>
                  <a:pt x="145668" y="155033"/>
                </a:lnTo>
                <a:lnTo>
                  <a:pt x="144116" y="166799"/>
                </a:lnTo>
                <a:lnTo>
                  <a:pt x="143427" y="178643"/>
                </a:lnTo>
                <a:lnTo>
                  <a:pt x="143120" y="190522"/>
                </a:lnTo>
                <a:lnTo>
                  <a:pt x="142907" y="220268"/>
                </a:lnTo>
                <a:lnTo>
                  <a:pt x="140243" y="232173"/>
                </a:lnTo>
                <a:lnTo>
                  <a:pt x="136745" y="244079"/>
                </a:lnTo>
                <a:lnTo>
                  <a:pt x="135190" y="255985"/>
                </a:lnTo>
                <a:lnTo>
                  <a:pt x="131852" y="267891"/>
                </a:lnTo>
                <a:lnTo>
                  <a:pt x="128054" y="279797"/>
                </a:lnTo>
                <a:lnTo>
                  <a:pt x="126366" y="291703"/>
                </a:lnTo>
                <a:lnTo>
                  <a:pt x="125616" y="303609"/>
                </a:lnTo>
                <a:lnTo>
                  <a:pt x="125415" y="309562"/>
                </a:lnTo>
                <a:lnTo>
                  <a:pt x="122548" y="321469"/>
                </a:lnTo>
                <a:lnTo>
                  <a:pt x="118957" y="333375"/>
                </a:lnTo>
                <a:lnTo>
                  <a:pt x="117362" y="345281"/>
                </a:lnTo>
                <a:lnTo>
                  <a:pt x="116653" y="357187"/>
                </a:lnTo>
                <a:lnTo>
                  <a:pt x="116464" y="363140"/>
                </a:lnTo>
                <a:lnTo>
                  <a:pt x="113608" y="375047"/>
                </a:lnTo>
                <a:lnTo>
                  <a:pt x="109068" y="390260"/>
                </a:lnTo>
                <a:lnTo>
                  <a:pt x="107013" y="398675"/>
                </a:lnTo>
                <a:lnTo>
                  <a:pt x="102794" y="409030"/>
                </a:lnTo>
                <a:lnTo>
                  <a:pt x="100256" y="420247"/>
                </a:lnTo>
                <a:lnTo>
                  <a:pt x="99580" y="426016"/>
                </a:lnTo>
                <a:lnTo>
                  <a:pt x="96182" y="435072"/>
                </a:lnTo>
                <a:lnTo>
                  <a:pt x="92357" y="442404"/>
                </a:lnTo>
                <a:lnTo>
                  <a:pt x="89211" y="453103"/>
                </a:lnTo>
                <a:lnTo>
                  <a:pt x="84959" y="462986"/>
                </a:lnTo>
                <a:lnTo>
                  <a:pt x="81728" y="470225"/>
                </a:lnTo>
                <a:lnTo>
                  <a:pt x="80636" y="484945"/>
                </a:lnTo>
                <a:lnTo>
                  <a:pt x="80486" y="488382"/>
                </a:lnTo>
                <a:lnTo>
                  <a:pt x="77774" y="492556"/>
                </a:lnTo>
                <a:lnTo>
                  <a:pt x="71444" y="500055"/>
                </a:lnTo>
                <a:lnTo>
                  <a:pt x="71440" y="500059"/>
                </a:lnTo>
                <a:lnTo>
                  <a:pt x="71438" y="492373"/>
                </a:lnTo>
                <a:lnTo>
                  <a:pt x="66698" y="486760"/>
                </a:lnTo>
                <a:lnTo>
                  <a:pt x="65300" y="484248"/>
                </a:lnTo>
                <a:lnTo>
                  <a:pt x="62343" y="474982"/>
                </a:lnTo>
                <a:lnTo>
                  <a:pt x="58135" y="465434"/>
                </a:lnTo>
                <a:lnTo>
                  <a:pt x="55623" y="461101"/>
                </a:lnTo>
                <a:lnTo>
                  <a:pt x="52957" y="457221"/>
                </a:lnTo>
                <a:lnTo>
                  <a:pt x="50188" y="453642"/>
                </a:lnTo>
                <a:lnTo>
                  <a:pt x="47349" y="449272"/>
                </a:lnTo>
                <a:lnTo>
                  <a:pt x="44464" y="444374"/>
                </a:lnTo>
                <a:lnTo>
                  <a:pt x="41549" y="439124"/>
                </a:lnTo>
                <a:lnTo>
                  <a:pt x="38310" y="430645"/>
                </a:lnTo>
                <a:lnTo>
                  <a:pt x="37446" y="426995"/>
                </a:lnTo>
                <a:lnTo>
                  <a:pt x="33841" y="420293"/>
                </a:lnTo>
                <a:lnTo>
                  <a:pt x="31491" y="417118"/>
                </a:lnTo>
                <a:lnTo>
                  <a:pt x="28931" y="413016"/>
                </a:lnTo>
                <a:lnTo>
                  <a:pt x="26233" y="408297"/>
                </a:lnTo>
                <a:lnTo>
                  <a:pt x="19513" y="395946"/>
                </a:lnTo>
                <a:lnTo>
                  <a:pt x="15948" y="391611"/>
                </a:lnTo>
                <a:lnTo>
                  <a:pt x="13608" y="389066"/>
                </a:lnTo>
                <a:lnTo>
                  <a:pt x="8363" y="383593"/>
                </a:lnTo>
                <a:lnTo>
                  <a:pt x="0" y="37504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InkAnnotation47"/>
          <p:cNvSpPr/>
          <p:nvPr/>
        </p:nvSpPr>
        <p:spPr>
          <a:xfrm>
            <a:off x="6125765" y="2866429"/>
            <a:ext cx="53579" cy="80368"/>
          </a:xfrm>
          <a:custGeom>
            <a:avLst/>
            <a:gdLst/>
            <a:ahLst/>
            <a:cxnLst/>
            <a:rect l="0" t="0" r="0" b="0"/>
            <a:pathLst>
              <a:path w="53579" h="80368">
                <a:moveTo>
                  <a:pt x="0" y="80367"/>
                </a:moveTo>
                <a:lnTo>
                  <a:pt x="0" y="75627"/>
                </a:lnTo>
                <a:lnTo>
                  <a:pt x="992" y="73238"/>
                </a:lnTo>
                <a:lnTo>
                  <a:pt x="2646" y="70654"/>
                </a:lnTo>
                <a:lnTo>
                  <a:pt x="4740" y="67938"/>
                </a:lnTo>
                <a:lnTo>
                  <a:pt x="6137" y="65136"/>
                </a:lnTo>
                <a:lnTo>
                  <a:pt x="7068" y="62276"/>
                </a:lnTo>
                <a:lnTo>
                  <a:pt x="7688" y="59376"/>
                </a:lnTo>
                <a:lnTo>
                  <a:pt x="10086" y="56452"/>
                </a:lnTo>
                <a:lnTo>
                  <a:pt x="13669" y="53510"/>
                </a:lnTo>
                <a:lnTo>
                  <a:pt x="18043" y="50556"/>
                </a:lnTo>
                <a:lnTo>
                  <a:pt x="21950" y="46603"/>
                </a:lnTo>
                <a:lnTo>
                  <a:pt x="25548" y="41982"/>
                </a:lnTo>
                <a:lnTo>
                  <a:pt x="28938" y="36918"/>
                </a:lnTo>
                <a:lnTo>
                  <a:pt x="32191" y="32550"/>
                </a:lnTo>
                <a:lnTo>
                  <a:pt x="35351" y="28645"/>
                </a:lnTo>
                <a:lnTo>
                  <a:pt x="38450" y="25050"/>
                </a:lnTo>
                <a:lnTo>
                  <a:pt x="41509" y="21661"/>
                </a:lnTo>
                <a:lnTo>
                  <a:pt x="47552" y="15250"/>
                </a:lnTo>
                <a:lnTo>
                  <a:pt x="49561" y="12151"/>
                </a:lnTo>
                <a:lnTo>
                  <a:pt x="50900" y="9093"/>
                </a:lnTo>
                <a:lnTo>
                  <a:pt x="5357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InkAnnotation48"/>
          <p:cNvSpPr/>
          <p:nvPr/>
        </p:nvSpPr>
        <p:spPr>
          <a:xfrm>
            <a:off x="5009554" y="2580679"/>
            <a:ext cx="71439" cy="455292"/>
          </a:xfrm>
          <a:custGeom>
            <a:avLst/>
            <a:gdLst/>
            <a:ahLst/>
            <a:cxnLst/>
            <a:rect l="0" t="0" r="0" b="0"/>
            <a:pathLst>
              <a:path w="71439" h="455292">
                <a:moveTo>
                  <a:pt x="44649" y="0"/>
                </a:moveTo>
                <a:lnTo>
                  <a:pt x="44649" y="34552"/>
                </a:lnTo>
                <a:lnTo>
                  <a:pt x="45640" y="39902"/>
                </a:lnTo>
                <a:lnTo>
                  <a:pt x="47294" y="45453"/>
                </a:lnTo>
                <a:lnTo>
                  <a:pt x="49389" y="51138"/>
                </a:lnTo>
                <a:lnTo>
                  <a:pt x="50785" y="56913"/>
                </a:lnTo>
                <a:lnTo>
                  <a:pt x="52337" y="68620"/>
                </a:lnTo>
                <a:lnTo>
                  <a:pt x="53026" y="80438"/>
                </a:lnTo>
                <a:lnTo>
                  <a:pt x="53211" y="86368"/>
                </a:lnTo>
                <a:lnTo>
                  <a:pt x="54325" y="92305"/>
                </a:lnTo>
                <a:lnTo>
                  <a:pt x="56061" y="98248"/>
                </a:lnTo>
                <a:lnTo>
                  <a:pt x="58210" y="104194"/>
                </a:lnTo>
                <a:lnTo>
                  <a:pt x="59643" y="110142"/>
                </a:lnTo>
                <a:lnTo>
                  <a:pt x="61234" y="122044"/>
                </a:lnTo>
                <a:lnTo>
                  <a:pt x="61659" y="128987"/>
                </a:lnTo>
                <a:lnTo>
                  <a:pt x="62131" y="144640"/>
                </a:lnTo>
                <a:lnTo>
                  <a:pt x="62396" y="165447"/>
                </a:lnTo>
                <a:lnTo>
                  <a:pt x="63426" y="172806"/>
                </a:lnTo>
                <a:lnTo>
                  <a:pt x="65104" y="180688"/>
                </a:lnTo>
                <a:lnTo>
                  <a:pt x="67215" y="188920"/>
                </a:lnTo>
                <a:lnTo>
                  <a:pt x="68622" y="196392"/>
                </a:lnTo>
                <a:lnTo>
                  <a:pt x="70187" y="209986"/>
                </a:lnTo>
                <a:lnTo>
                  <a:pt x="70604" y="217381"/>
                </a:lnTo>
                <a:lnTo>
                  <a:pt x="71067" y="233536"/>
                </a:lnTo>
                <a:lnTo>
                  <a:pt x="71388" y="269933"/>
                </a:lnTo>
                <a:lnTo>
                  <a:pt x="71438" y="420908"/>
                </a:lnTo>
                <a:lnTo>
                  <a:pt x="70446" y="424473"/>
                </a:lnTo>
                <a:lnTo>
                  <a:pt x="68792" y="427841"/>
                </a:lnTo>
                <a:lnTo>
                  <a:pt x="66698" y="431079"/>
                </a:lnTo>
                <a:lnTo>
                  <a:pt x="65300" y="434230"/>
                </a:lnTo>
                <a:lnTo>
                  <a:pt x="63335" y="442413"/>
                </a:lnTo>
                <a:lnTo>
                  <a:pt x="62753" y="446270"/>
                </a:lnTo>
                <a:lnTo>
                  <a:pt x="62617" y="450689"/>
                </a:lnTo>
                <a:lnTo>
                  <a:pt x="61588" y="452264"/>
                </a:lnTo>
                <a:lnTo>
                  <a:pt x="59911" y="453314"/>
                </a:lnTo>
                <a:lnTo>
                  <a:pt x="53949" y="455291"/>
                </a:lnTo>
                <a:lnTo>
                  <a:pt x="53588" y="442109"/>
                </a:lnTo>
                <a:lnTo>
                  <a:pt x="52592" y="439598"/>
                </a:lnTo>
                <a:lnTo>
                  <a:pt x="50937" y="436933"/>
                </a:lnTo>
                <a:lnTo>
                  <a:pt x="48841" y="434164"/>
                </a:lnTo>
                <a:lnTo>
                  <a:pt x="47443" y="431326"/>
                </a:lnTo>
                <a:lnTo>
                  <a:pt x="45891" y="425526"/>
                </a:lnTo>
                <a:lnTo>
                  <a:pt x="44484" y="422590"/>
                </a:lnTo>
                <a:lnTo>
                  <a:pt x="42554" y="419641"/>
                </a:lnTo>
                <a:lnTo>
                  <a:pt x="40276" y="416683"/>
                </a:lnTo>
                <a:lnTo>
                  <a:pt x="38757" y="412726"/>
                </a:lnTo>
                <a:lnTo>
                  <a:pt x="37069" y="403038"/>
                </a:lnTo>
                <a:lnTo>
                  <a:pt x="35627" y="398669"/>
                </a:lnTo>
                <a:lnTo>
                  <a:pt x="33673" y="394763"/>
                </a:lnTo>
                <a:lnTo>
                  <a:pt x="31378" y="391168"/>
                </a:lnTo>
                <a:lnTo>
                  <a:pt x="29849" y="387779"/>
                </a:lnTo>
                <a:lnTo>
                  <a:pt x="28149" y="381367"/>
                </a:lnTo>
                <a:lnTo>
                  <a:pt x="26704" y="378268"/>
                </a:lnTo>
                <a:lnTo>
                  <a:pt x="24748" y="375210"/>
                </a:lnTo>
                <a:lnTo>
                  <a:pt x="22451" y="372179"/>
                </a:lnTo>
                <a:lnTo>
                  <a:pt x="19929" y="369167"/>
                </a:lnTo>
                <a:lnTo>
                  <a:pt x="17255" y="366165"/>
                </a:lnTo>
                <a:lnTo>
                  <a:pt x="14480" y="363173"/>
                </a:lnTo>
                <a:lnTo>
                  <a:pt x="12629" y="360186"/>
                </a:lnTo>
                <a:lnTo>
                  <a:pt x="10574" y="354221"/>
                </a:lnTo>
                <a:lnTo>
                  <a:pt x="9034" y="351241"/>
                </a:lnTo>
                <a:lnTo>
                  <a:pt x="7014" y="348262"/>
                </a:lnTo>
                <a:lnTo>
                  <a:pt x="4676" y="345284"/>
                </a:lnTo>
                <a:lnTo>
                  <a:pt x="3117" y="342306"/>
                </a:lnTo>
                <a:lnTo>
                  <a:pt x="924" y="334368"/>
                </a:lnTo>
                <a:lnTo>
                  <a:pt x="0" y="33039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InkAnnotation49"/>
          <p:cNvSpPr/>
          <p:nvPr/>
        </p:nvSpPr>
        <p:spPr>
          <a:xfrm>
            <a:off x="5098851" y="2911078"/>
            <a:ext cx="71439" cy="125016"/>
          </a:xfrm>
          <a:custGeom>
            <a:avLst/>
            <a:gdLst/>
            <a:ahLst/>
            <a:cxnLst/>
            <a:rect l="0" t="0" r="0" b="0"/>
            <a:pathLst>
              <a:path w="71439" h="125016">
                <a:moveTo>
                  <a:pt x="0" y="125015"/>
                </a:moveTo>
                <a:lnTo>
                  <a:pt x="4740" y="120275"/>
                </a:lnTo>
                <a:lnTo>
                  <a:pt x="6137" y="117886"/>
                </a:lnTo>
                <a:lnTo>
                  <a:pt x="7068" y="115302"/>
                </a:lnTo>
                <a:lnTo>
                  <a:pt x="7689" y="112586"/>
                </a:lnTo>
                <a:lnTo>
                  <a:pt x="9094" y="109784"/>
                </a:lnTo>
                <a:lnTo>
                  <a:pt x="11024" y="106924"/>
                </a:lnTo>
                <a:lnTo>
                  <a:pt x="13302" y="104024"/>
                </a:lnTo>
                <a:lnTo>
                  <a:pt x="15814" y="100107"/>
                </a:lnTo>
                <a:lnTo>
                  <a:pt x="18480" y="95511"/>
                </a:lnTo>
                <a:lnTo>
                  <a:pt x="24089" y="85113"/>
                </a:lnTo>
                <a:lnTo>
                  <a:pt x="29889" y="73877"/>
                </a:lnTo>
                <a:lnTo>
                  <a:pt x="32824" y="69095"/>
                </a:lnTo>
                <a:lnTo>
                  <a:pt x="35773" y="64915"/>
                </a:lnTo>
                <a:lnTo>
                  <a:pt x="38732" y="61136"/>
                </a:lnTo>
                <a:lnTo>
                  <a:pt x="41696" y="56632"/>
                </a:lnTo>
                <a:lnTo>
                  <a:pt x="44664" y="51645"/>
                </a:lnTo>
                <a:lnTo>
                  <a:pt x="47636" y="46336"/>
                </a:lnTo>
                <a:lnTo>
                  <a:pt x="53583" y="35146"/>
                </a:lnTo>
                <a:lnTo>
                  <a:pt x="56557" y="29383"/>
                </a:lnTo>
                <a:lnTo>
                  <a:pt x="58541" y="24550"/>
                </a:lnTo>
                <a:lnTo>
                  <a:pt x="59863" y="20335"/>
                </a:lnTo>
                <a:lnTo>
                  <a:pt x="60745" y="16533"/>
                </a:lnTo>
                <a:lnTo>
                  <a:pt x="62325" y="13006"/>
                </a:lnTo>
                <a:lnTo>
                  <a:pt x="64370" y="9663"/>
                </a:lnTo>
                <a:lnTo>
                  <a:pt x="7143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InkAnnotation50"/>
          <p:cNvSpPr/>
          <p:nvPr/>
        </p:nvSpPr>
        <p:spPr>
          <a:xfrm>
            <a:off x="4223742" y="2544960"/>
            <a:ext cx="80368" cy="473271"/>
          </a:xfrm>
          <a:custGeom>
            <a:avLst/>
            <a:gdLst/>
            <a:ahLst/>
            <a:cxnLst/>
            <a:rect l="0" t="0" r="0" b="0"/>
            <a:pathLst>
              <a:path w="80368" h="473271">
                <a:moveTo>
                  <a:pt x="80367" y="0"/>
                </a:moveTo>
                <a:lnTo>
                  <a:pt x="80367" y="4741"/>
                </a:lnTo>
                <a:lnTo>
                  <a:pt x="79374" y="7129"/>
                </a:lnTo>
                <a:lnTo>
                  <a:pt x="77721" y="9714"/>
                </a:lnTo>
                <a:lnTo>
                  <a:pt x="75626" y="12429"/>
                </a:lnTo>
                <a:lnTo>
                  <a:pt x="74230" y="15232"/>
                </a:lnTo>
                <a:lnTo>
                  <a:pt x="72679" y="20991"/>
                </a:lnTo>
                <a:lnTo>
                  <a:pt x="71805" y="34552"/>
                </a:lnTo>
                <a:lnTo>
                  <a:pt x="71546" y="51138"/>
                </a:lnTo>
                <a:lnTo>
                  <a:pt x="71437" y="376408"/>
                </a:lnTo>
                <a:lnTo>
                  <a:pt x="72429" y="383892"/>
                </a:lnTo>
                <a:lnTo>
                  <a:pt x="74083" y="390865"/>
                </a:lnTo>
                <a:lnTo>
                  <a:pt x="76178" y="397499"/>
                </a:lnTo>
                <a:lnTo>
                  <a:pt x="78505" y="407515"/>
                </a:lnTo>
                <a:lnTo>
                  <a:pt x="79815" y="421378"/>
                </a:lnTo>
                <a:lnTo>
                  <a:pt x="80204" y="435408"/>
                </a:lnTo>
                <a:lnTo>
                  <a:pt x="80365" y="464135"/>
                </a:lnTo>
                <a:lnTo>
                  <a:pt x="80367" y="473263"/>
                </a:lnTo>
                <a:lnTo>
                  <a:pt x="75626" y="473270"/>
                </a:lnTo>
                <a:lnTo>
                  <a:pt x="74230" y="472279"/>
                </a:lnTo>
                <a:lnTo>
                  <a:pt x="73299" y="470626"/>
                </a:lnTo>
                <a:lnTo>
                  <a:pt x="71805" y="465585"/>
                </a:lnTo>
                <a:lnTo>
                  <a:pt x="70690" y="464179"/>
                </a:lnTo>
                <a:lnTo>
                  <a:pt x="68955" y="462250"/>
                </a:lnTo>
                <a:lnTo>
                  <a:pt x="66806" y="459971"/>
                </a:lnTo>
                <a:lnTo>
                  <a:pt x="65373" y="457460"/>
                </a:lnTo>
                <a:lnTo>
                  <a:pt x="63781" y="452024"/>
                </a:lnTo>
                <a:lnTo>
                  <a:pt x="62364" y="449186"/>
                </a:lnTo>
                <a:lnTo>
                  <a:pt x="60428" y="446301"/>
                </a:lnTo>
                <a:lnTo>
                  <a:pt x="58144" y="443386"/>
                </a:lnTo>
                <a:lnTo>
                  <a:pt x="56622" y="440450"/>
                </a:lnTo>
                <a:lnTo>
                  <a:pt x="54931" y="434542"/>
                </a:lnTo>
                <a:lnTo>
                  <a:pt x="53488" y="430586"/>
                </a:lnTo>
                <a:lnTo>
                  <a:pt x="51533" y="425963"/>
                </a:lnTo>
                <a:lnTo>
                  <a:pt x="49238" y="420898"/>
                </a:lnTo>
                <a:lnTo>
                  <a:pt x="47708" y="416528"/>
                </a:lnTo>
                <a:lnTo>
                  <a:pt x="46008" y="409028"/>
                </a:lnTo>
                <a:lnTo>
                  <a:pt x="44562" y="404646"/>
                </a:lnTo>
                <a:lnTo>
                  <a:pt x="42606" y="399741"/>
                </a:lnTo>
                <a:lnTo>
                  <a:pt x="40310" y="394486"/>
                </a:lnTo>
                <a:lnTo>
                  <a:pt x="38780" y="389991"/>
                </a:lnTo>
                <a:lnTo>
                  <a:pt x="37079" y="382350"/>
                </a:lnTo>
                <a:lnTo>
                  <a:pt x="35633" y="378924"/>
                </a:lnTo>
                <a:lnTo>
                  <a:pt x="33677" y="375647"/>
                </a:lnTo>
                <a:lnTo>
                  <a:pt x="31381" y="372471"/>
                </a:lnTo>
                <a:lnTo>
                  <a:pt x="29850" y="369361"/>
                </a:lnTo>
                <a:lnTo>
                  <a:pt x="28149" y="363259"/>
                </a:lnTo>
                <a:lnTo>
                  <a:pt x="26703" y="360244"/>
                </a:lnTo>
                <a:lnTo>
                  <a:pt x="24747" y="357240"/>
                </a:lnTo>
                <a:lnTo>
                  <a:pt x="22451" y="354246"/>
                </a:lnTo>
                <a:lnTo>
                  <a:pt x="19929" y="351258"/>
                </a:lnTo>
                <a:lnTo>
                  <a:pt x="17254" y="348274"/>
                </a:lnTo>
                <a:lnTo>
                  <a:pt x="14479" y="345292"/>
                </a:lnTo>
                <a:lnTo>
                  <a:pt x="12629" y="342312"/>
                </a:lnTo>
                <a:lnTo>
                  <a:pt x="10574" y="336355"/>
                </a:lnTo>
                <a:lnTo>
                  <a:pt x="9416" y="327423"/>
                </a:lnTo>
                <a:lnTo>
                  <a:pt x="8262" y="325439"/>
                </a:lnTo>
                <a:lnTo>
                  <a:pt x="6500" y="324115"/>
                </a:lnTo>
                <a:lnTo>
                  <a:pt x="0" y="32146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InkAnnotation51"/>
          <p:cNvSpPr/>
          <p:nvPr/>
        </p:nvSpPr>
        <p:spPr>
          <a:xfrm>
            <a:off x="4304109" y="2902148"/>
            <a:ext cx="107157" cy="125017"/>
          </a:xfrm>
          <a:custGeom>
            <a:avLst/>
            <a:gdLst/>
            <a:ahLst/>
            <a:cxnLst/>
            <a:rect l="0" t="0" r="0" b="0"/>
            <a:pathLst>
              <a:path w="107157" h="125017">
                <a:moveTo>
                  <a:pt x="0" y="125016"/>
                </a:moveTo>
                <a:lnTo>
                  <a:pt x="4740" y="120275"/>
                </a:lnTo>
                <a:lnTo>
                  <a:pt x="6136" y="117886"/>
                </a:lnTo>
                <a:lnTo>
                  <a:pt x="7068" y="115302"/>
                </a:lnTo>
                <a:lnTo>
                  <a:pt x="7688" y="112587"/>
                </a:lnTo>
                <a:lnTo>
                  <a:pt x="9094" y="109784"/>
                </a:lnTo>
                <a:lnTo>
                  <a:pt x="11024" y="106924"/>
                </a:lnTo>
                <a:lnTo>
                  <a:pt x="13302" y="104025"/>
                </a:lnTo>
                <a:lnTo>
                  <a:pt x="15814" y="100108"/>
                </a:lnTo>
                <a:lnTo>
                  <a:pt x="18480" y="95512"/>
                </a:lnTo>
                <a:lnTo>
                  <a:pt x="21250" y="90463"/>
                </a:lnTo>
                <a:lnTo>
                  <a:pt x="25080" y="86106"/>
                </a:lnTo>
                <a:lnTo>
                  <a:pt x="29619" y="82208"/>
                </a:lnTo>
                <a:lnTo>
                  <a:pt x="34628" y="78618"/>
                </a:lnTo>
                <a:lnTo>
                  <a:pt x="38961" y="74240"/>
                </a:lnTo>
                <a:lnTo>
                  <a:pt x="42841" y="69337"/>
                </a:lnTo>
                <a:lnTo>
                  <a:pt x="46420" y="64084"/>
                </a:lnTo>
                <a:lnTo>
                  <a:pt x="50790" y="58598"/>
                </a:lnTo>
                <a:lnTo>
                  <a:pt x="55688" y="52956"/>
                </a:lnTo>
                <a:lnTo>
                  <a:pt x="60938" y="47210"/>
                </a:lnTo>
                <a:lnTo>
                  <a:pt x="72063" y="35534"/>
                </a:lnTo>
                <a:lnTo>
                  <a:pt x="107156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InkAnnotation52"/>
          <p:cNvSpPr/>
          <p:nvPr/>
        </p:nvSpPr>
        <p:spPr>
          <a:xfrm>
            <a:off x="3714750" y="2411015"/>
            <a:ext cx="196454" cy="544578"/>
          </a:xfrm>
          <a:custGeom>
            <a:avLst/>
            <a:gdLst/>
            <a:ahLst/>
            <a:cxnLst/>
            <a:rect l="0" t="0" r="0" b="0"/>
            <a:pathLst>
              <a:path w="196454" h="544578">
                <a:moveTo>
                  <a:pt x="196453" y="0"/>
                </a:moveTo>
                <a:lnTo>
                  <a:pt x="196453" y="13302"/>
                </a:lnTo>
                <a:lnTo>
                  <a:pt x="195460" y="15814"/>
                </a:lnTo>
                <a:lnTo>
                  <a:pt x="191712" y="21250"/>
                </a:lnTo>
                <a:lnTo>
                  <a:pt x="189384" y="29618"/>
                </a:lnTo>
                <a:lnTo>
                  <a:pt x="188074" y="45487"/>
                </a:lnTo>
                <a:lnTo>
                  <a:pt x="186776" y="57920"/>
                </a:lnTo>
                <a:lnTo>
                  <a:pt x="182891" y="73367"/>
                </a:lnTo>
                <a:lnTo>
                  <a:pt x="180504" y="90155"/>
                </a:lnTo>
                <a:lnTo>
                  <a:pt x="179867" y="98798"/>
                </a:lnTo>
                <a:lnTo>
                  <a:pt x="178450" y="107538"/>
                </a:lnTo>
                <a:lnTo>
                  <a:pt x="176514" y="116340"/>
                </a:lnTo>
                <a:lnTo>
                  <a:pt x="174230" y="125185"/>
                </a:lnTo>
                <a:lnTo>
                  <a:pt x="172708" y="135050"/>
                </a:lnTo>
                <a:lnTo>
                  <a:pt x="171693" y="145596"/>
                </a:lnTo>
                <a:lnTo>
                  <a:pt x="171017" y="156595"/>
                </a:lnTo>
                <a:lnTo>
                  <a:pt x="169573" y="166905"/>
                </a:lnTo>
                <a:lnTo>
                  <a:pt x="167619" y="176754"/>
                </a:lnTo>
                <a:lnTo>
                  <a:pt x="157353" y="218690"/>
                </a:lnTo>
                <a:lnTo>
                  <a:pt x="155504" y="230129"/>
                </a:lnTo>
                <a:lnTo>
                  <a:pt x="154271" y="241724"/>
                </a:lnTo>
                <a:lnTo>
                  <a:pt x="153448" y="253423"/>
                </a:lnTo>
                <a:lnTo>
                  <a:pt x="151908" y="265191"/>
                </a:lnTo>
                <a:lnTo>
                  <a:pt x="149889" y="277005"/>
                </a:lnTo>
                <a:lnTo>
                  <a:pt x="147551" y="288850"/>
                </a:lnTo>
                <a:lnTo>
                  <a:pt x="145992" y="300715"/>
                </a:lnTo>
                <a:lnTo>
                  <a:pt x="144953" y="312594"/>
                </a:lnTo>
                <a:lnTo>
                  <a:pt x="144260" y="324482"/>
                </a:lnTo>
                <a:lnTo>
                  <a:pt x="142806" y="336376"/>
                </a:lnTo>
                <a:lnTo>
                  <a:pt x="140844" y="348274"/>
                </a:lnTo>
                <a:lnTo>
                  <a:pt x="138545" y="360175"/>
                </a:lnTo>
                <a:lnTo>
                  <a:pt x="136019" y="371085"/>
                </a:lnTo>
                <a:lnTo>
                  <a:pt x="133344" y="381335"/>
                </a:lnTo>
                <a:lnTo>
                  <a:pt x="130567" y="391146"/>
                </a:lnTo>
                <a:lnTo>
                  <a:pt x="128717" y="400662"/>
                </a:lnTo>
                <a:lnTo>
                  <a:pt x="127482" y="409983"/>
                </a:lnTo>
                <a:lnTo>
                  <a:pt x="126660" y="419174"/>
                </a:lnTo>
                <a:lnTo>
                  <a:pt x="125120" y="428277"/>
                </a:lnTo>
                <a:lnTo>
                  <a:pt x="123101" y="437323"/>
                </a:lnTo>
                <a:lnTo>
                  <a:pt x="119203" y="454319"/>
                </a:lnTo>
                <a:lnTo>
                  <a:pt x="117471" y="468487"/>
                </a:lnTo>
                <a:lnTo>
                  <a:pt x="114055" y="484044"/>
                </a:lnTo>
                <a:lnTo>
                  <a:pt x="110222" y="498896"/>
                </a:lnTo>
                <a:lnTo>
                  <a:pt x="108064" y="513828"/>
                </a:lnTo>
                <a:lnTo>
                  <a:pt x="107425" y="528395"/>
                </a:lnTo>
                <a:lnTo>
                  <a:pt x="107157" y="544577"/>
                </a:lnTo>
                <a:lnTo>
                  <a:pt x="107156" y="537011"/>
                </a:lnTo>
                <a:lnTo>
                  <a:pt x="101019" y="522758"/>
                </a:lnTo>
                <a:lnTo>
                  <a:pt x="96132" y="506714"/>
                </a:lnTo>
                <a:lnTo>
                  <a:pt x="93853" y="501520"/>
                </a:lnTo>
                <a:lnTo>
                  <a:pt x="90350" y="496073"/>
                </a:lnTo>
                <a:lnTo>
                  <a:pt x="86030" y="490458"/>
                </a:lnTo>
                <a:lnTo>
                  <a:pt x="81166" y="484730"/>
                </a:lnTo>
                <a:lnTo>
                  <a:pt x="76930" y="478927"/>
                </a:lnTo>
                <a:lnTo>
                  <a:pt x="73115" y="473074"/>
                </a:lnTo>
                <a:lnTo>
                  <a:pt x="69579" y="467187"/>
                </a:lnTo>
                <a:lnTo>
                  <a:pt x="65237" y="462271"/>
                </a:lnTo>
                <a:lnTo>
                  <a:pt x="60359" y="458001"/>
                </a:lnTo>
                <a:lnTo>
                  <a:pt x="55122" y="454162"/>
                </a:lnTo>
                <a:lnTo>
                  <a:pt x="50638" y="449618"/>
                </a:lnTo>
                <a:lnTo>
                  <a:pt x="46657" y="444605"/>
                </a:lnTo>
                <a:lnTo>
                  <a:pt x="43011" y="439279"/>
                </a:lnTo>
                <a:lnTo>
                  <a:pt x="39588" y="433743"/>
                </a:lnTo>
                <a:lnTo>
                  <a:pt x="36314" y="428068"/>
                </a:lnTo>
                <a:lnTo>
                  <a:pt x="33139" y="422301"/>
                </a:lnTo>
                <a:lnTo>
                  <a:pt x="30030" y="417464"/>
                </a:lnTo>
                <a:lnTo>
                  <a:pt x="23929" y="409443"/>
                </a:lnTo>
                <a:lnTo>
                  <a:pt x="17911" y="399925"/>
                </a:lnTo>
                <a:lnTo>
                  <a:pt x="14917" y="394609"/>
                </a:lnTo>
                <a:lnTo>
                  <a:pt x="11929" y="391065"/>
                </a:lnTo>
                <a:lnTo>
                  <a:pt x="8945" y="388702"/>
                </a:lnTo>
                <a:lnTo>
                  <a:pt x="5963" y="387127"/>
                </a:lnTo>
                <a:lnTo>
                  <a:pt x="3975" y="385085"/>
                </a:lnTo>
                <a:lnTo>
                  <a:pt x="2650" y="382731"/>
                </a:lnTo>
                <a:lnTo>
                  <a:pt x="0" y="37504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InkAnnotation53"/>
          <p:cNvSpPr/>
          <p:nvPr/>
        </p:nvSpPr>
        <p:spPr>
          <a:xfrm>
            <a:off x="3804046" y="2848570"/>
            <a:ext cx="125017" cy="178595"/>
          </a:xfrm>
          <a:custGeom>
            <a:avLst/>
            <a:gdLst/>
            <a:ahLst/>
            <a:cxnLst/>
            <a:rect l="0" t="0" r="0" b="0"/>
            <a:pathLst>
              <a:path w="125017" h="178595">
                <a:moveTo>
                  <a:pt x="0" y="178594"/>
                </a:moveTo>
                <a:lnTo>
                  <a:pt x="0" y="173853"/>
                </a:lnTo>
                <a:lnTo>
                  <a:pt x="993" y="172457"/>
                </a:lnTo>
                <a:lnTo>
                  <a:pt x="2646" y="171526"/>
                </a:lnTo>
                <a:lnTo>
                  <a:pt x="4741" y="170905"/>
                </a:lnTo>
                <a:lnTo>
                  <a:pt x="7130" y="169499"/>
                </a:lnTo>
                <a:lnTo>
                  <a:pt x="9714" y="167570"/>
                </a:lnTo>
                <a:lnTo>
                  <a:pt x="12429" y="165291"/>
                </a:lnTo>
                <a:lnTo>
                  <a:pt x="15232" y="162780"/>
                </a:lnTo>
                <a:lnTo>
                  <a:pt x="20991" y="157344"/>
                </a:lnTo>
                <a:lnTo>
                  <a:pt x="23916" y="153513"/>
                </a:lnTo>
                <a:lnTo>
                  <a:pt x="26858" y="148975"/>
                </a:lnTo>
                <a:lnTo>
                  <a:pt x="29812" y="143965"/>
                </a:lnTo>
                <a:lnTo>
                  <a:pt x="32773" y="138641"/>
                </a:lnTo>
                <a:lnTo>
                  <a:pt x="38709" y="127433"/>
                </a:lnTo>
                <a:lnTo>
                  <a:pt x="42673" y="121666"/>
                </a:lnTo>
                <a:lnTo>
                  <a:pt x="47301" y="115838"/>
                </a:lnTo>
                <a:lnTo>
                  <a:pt x="52370" y="109967"/>
                </a:lnTo>
                <a:lnTo>
                  <a:pt x="57734" y="103077"/>
                </a:lnTo>
                <a:lnTo>
                  <a:pt x="63294" y="95507"/>
                </a:lnTo>
                <a:lnTo>
                  <a:pt x="68985" y="87484"/>
                </a:lnTo>
                <a:lnTo>
                  <a:pt x="73771" y="80151"/>
                </a:lnTo>
                <a:lnTo>
                  <a:pt x="77955" y="73277"/>
                </a:lnTo>
                <a:lnTo>
                  <a:pt x="81736" y="66711"/>
                </a:lnTo>
                <a:lnTo>
                  <a:pt x="86240" y="60349"/>
                </a:lnTo>
                <a:lnTo>
                  <a:pt x="91228" y="54123"/>
                </a:lnTo>
                <a:lnTo>
                  <a:pt x="96538" y="47988"/>
                </a:lnTo>
                <a:lnTo>
                  <a:pt x="101069" y="41914"/>
                </a:lnTo>
                <a:lnTo>
                  <a:pt x="105083" y="35880"/>
                </a:lnTo>
                <a:lnTo>
                  <a:pt x="108751" y="29873"/>
                </a:lnTo>
                <a:lnTo>
                  <a:pt x="112188" y="23884"/>
                </a:lnTo>
                <a:lnTo>
                  <a:pt x="125016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InkAnnotation54"/>
          <p:cNvSpPr/>
          <p:nvPr/>
        </p:nvSpPr>
        <p:spPr>
          <a:xfrm>
            <a:off x="3777268" y="2259210"/>
            <a:ext cx="107135" cy="142832"/>
          </a:xfrm>
          <a:custGeom>
            <a:avLst/>
            <a:gdLst/>
            <a:ahLst/>
            <a:cxnLst/>
            <a:rect l="0" t="0" r="0" b="0"/>
            <a:pathLst>
              <a:path w="107135" h="142832">
                <a:moveTo>
                  <a:pt x="44638" y="0"/>
                </a:moveTo>
                <a:lnTo>
                  <a:pt x="44638" y="7689"/>
                </a:lnTo>
                <a:lnTo>
                  <a:pt x="41992" y="11024"/>
                </a:lnTo>
                <a:lnTo>
                  <a:pt x="39897" y="13303"/>
                </a:lnTo>
                <a:lnTo>
                  <a:pt x="34924" y="18480"/>
                </a:lnTo>
                <a:lnTo>
                  <a:pt x="23647" y="29888"/>
                </a:lnTo>
                <a:lnTo>
                  <a:pt x="20722" y="33817"/>
                </a:lnTo>
                <a:lnTo>
                  <a:pt x="17780" y="38419"/>
                </a:lnTo>
                <a:lnTo>
                  <a:pt x="14826" y="43473"/>
                </a:lnTo>
                <a:lnTo>
                  <a:pt x="12857" y="47833"/>
                </a:lnTo>
                <a:lnTo>
                  <a:pt x="11544" y="51733"/>
                </a:lnTo>
                <a:lnTo>
                  <a:pt x="10669" y="55325"/>
                </a:lnTo>
                <a:lnTo>
                  <a:pt x="9093" y="59704"/>
                </a:lnTo>
                <a:lnTo>
                  <a:pt x="7051" y="64607"/>
                </a:lnTo>
                <a:lnTo>
                  <a:pt x="4697" y="69861"/>
                </a:lnTo>
                <a:lnTo>
                  <a:pt x="3128" y="75347"/>
                </a:lnTo>
                <a:lnTo>
                  <a:pt x="2082" y="80989"/>
                </a:lnTo>
                <a:lnTo>
                  <a:pt x="1385" y="86735"/>
                </a:lnTo>
                <a:lnTo>
                  <a:pt x="919" y="91558"/>
                </a:lnTo>
                <a:lnTo>
                  <a:pt x="609" y="95765"/>
                </a:lnTo>
                <a:lnTo>
                  <a:pt x="402" y="99562"/>
                </a:lnTo>
                <a:lnTo>
                  <a:pt x="173" y="109073"/>
                </a:lnTo>
                <a:lnTo>
                  <a:pt x="0" y="128823"/>
                </a:lnTo>
                <a:lnTo>
                  <a:pt x="989" y="131523"/>
                </a:lnTo>
                <a:lnTo>
                  <a:pt x="2640" y="134315"/>
                </a:lnTo>
                <a:lnTo>
                  <a:pt x="4733" y="137168"/>
                </a:lnTo>
                <a:lnTo>
                  <a:pt x="7120" y="139071"/>
                </a:lnTo>
                <a:lnTo>
                  <a:pt x="9705" y="140339"/>
                </a:lnTo>
                <a:lnTo>
                  <a:pt x="12419" y="141184"/>
                </a:lnTo>
                <a:lnTo>
                  <a:pt x="15221" y="141748"/>
                </a:lnTo>
                <a:lnTo>
                  <a:pt x="18082" y="142124"/>
                </a:lnTo>
                <a:lnTo>
                  <a:pt x="20980" y="142374"/>
                </a:lnTo>
                <a:lnTo>
                  <a:pt x="23905" y="142541"/>
                </a:lnTo>
                <a:lnTo>
                  <a:pt x="29801" y="142727"/>
                </a:lnTo>
                <a:lnTo>
                  <a:pt x="38698" y="142831"/>
                </a:lnTo>
                <a:lnTo>
                  <a:pt x="42662" y="141854"/>
                </a:lnTo>
                <a:lnTo>
                  <a:pt x="47290" y="140210"/>
                </a:lnTo>
                <a:lnTo>
                  <a:pt x="52359" y="138122"/>
                </a:lnTo>
                <a:lnTo>
                  <a:pt x="56730" y="135738"/>
                </a:lnTo>
                <a:lnTo>
                  <a:pt x="60637" y="133156"/>
                </a:lnTo>
                <a:lnTo>
                  <a:pt x="64233" y="130442"/>
                </a:lnTo>
                <a:lnTo>
                  <a:pt x="68616" y="127642"/>
                </a:lnTo>
                <a:lnTo>
                  <a:pt x="73521" y="124782"/>
                </a:lnTo>
                <a:lnTo>
                  <a:pt x="78776" y="121884"/>
                </a:lnTo>
                <a:lnTo>
                  <a:pt x="83272" y="118959"/>
                </a:lnTo>
                <a:lnTo>
                  <a:pt x="87261" y="116017"/>
                </a:lnTo>
                <a:lnTo>
                  <a:pt x="90912" y="113063"/>
                </a:lnTo>
                <a:lnTo>
                  <a:pt x="93347" y="109110"/>
                </a:lnTo>
                <a:lnTo>
                  <a:pt x="94970" y="104490"/>
                </a:lnTo>
                <a:lnTo>
                  <a:pt x="96052" y="99426"/>
                </a:lnTo>
                <a:lnTo>
                  <a:pt x="97765" y="95058"/>
                </a:lnTo>
                <a:lnTo>
                  <a:pt x="99900" y="91153"/>
                </a:lnTo>
                <a:lnTo>
                  <a:pt x="102315" y="87558"/>
                </a:lnTo>
                <a:lnTo>
                  <a:pt x="103925" y="84169"/>
                </a:lnTo>
                <a:lnTo>
                  <a:pt x="104998" y="80917"/>
                </a:lnTo>
                <a:lnTo>
                  <a:pt x="105714" y="77758"/>
                </a:lnTo>
                <a:lnTo>
                  <a:pt x="106191" y="74659"/>
                </a:lnTo>
                <a:lnTo>
                  <a:pt x="106509" y="71601"/>
                </a:lnTo>
                <a:lnTo>
                  <a:pt x="106722" y="68570"/>
                </a:lnTo>
                <a:lnTo>
                  <a:pt x="106863" y="65557"/>
                </a:lnTo>
                <a:lnTo>
                  <a:pt x="107108" y="55352"/>
                </a:lnTo>
                <a:lnTo>
                  <a:pt x="107134" y="49364"/>
                </a:lnTo>
                <a:lnTo>
                  <a:pt x="106146" y="47792"/>
                </a:lnTo>
                <a:lnTo>
                  <a:pt x="104495" y="46744"/>
                </a:lnTo>
                <a:lnTo>
                  <a:pt x="102402" y="46046"/>
                </a:lnTo>
                <a:lnTo>
                  <a:pt x="99022" y="44588"/>
                </a:lnTo>
                <a:lnTo>
                  <a:pt x="89975" y="40322"/>
                </a:lnTo>
                <a:lnTo>
                  <a:pt x="83792" y="38788"/>
                </a:lnTo>
                <a:lnTo>
                  <a:pt x="76694" y="37765"/>
                </a:lnTo>
                <a:lnTo>
                  <a:pt x="68985" y="37083"/>
                </a:lnTo>
                <a:lnTo>
                  <a:pt x="61862" y="36628"/>
                </a:lnTo>
                <a:lnTo>
                  <a:pt x="48655" y="36123"/>
                </a:lnTo>
                <a:lnTo>
                  <a:pt x="17849" y="3571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InkAnnotation55"/>
          <p:cNvSpPr/>
          <p:nvPr/>
        </p:nvSpPr>
        <p:spPr>
          <a:xfrm>
            <a:off x="3321843" y="2303859"/>
            <a:ext cx="71439" cy="651454"/>
          </a:xfrm>
          <a:custGeom>
            <a:avLst/>
            <a:gdLst/>
            <a:ahLst/>
            <a:cxnLst/>
            <a:rect l="0" t="0" r="0" b="0"/>
            <a:pathLst>
              <a:path w="71439" h="651454">
                <a:moveTo>
                  <a:pt x="0" y="0"/>
                </a:moveTo>
                <a:lnTo>
                  <a:pt x="0" y="12429"/>
                </a:lnTo>
                <a:lnTo>
                  <a:pt x="992" y="16223"/>
                </a:lnTo>
                <a:lnTo>
                  <a:pt x="2646" y="20737"/>
                </a:lnTo>
                <a:lnTo>
                  <a:pt x="4741" y="25731"/>
                </a:lnTo>
                <a:lnTo>
                  <a:pt x="6137" y="31044"/>
                </a:lnTo>
                <a:lnTo>
                  <a:pt x="7689" y="42240"/>
                </a:lnTo>
                <a:lnTo>
                  <a:pt x="9094" y="48996"/>
                </a:lnTo>
                <a:lnTo>
                  <a:pt x="11024" y="56476"/>
                </a:lnTo>
                <a:lnTo>
                  <a:pt x="13303" y="64440"/>
                </a:lnTo>
                <a:lnTo>
                  <a:pt x="14822" y="72725"/>
                </a:lnTo>
                <a:lnTo>
                  <a:pt x="16509" y="89869"/>
                </a:lnTo>
                <a:lnTo>
                  <a:pt x="17260" y="107410"/>
                </a:lnTo>
                <a:lnTo>
                  <a:pt x="18585" y="125128"/>
                </a:lnTo>
                <a:lnTo>
                  <a:pt x="20328" y="134020"/>
                </a:lnTo>
                <a:lnTo>
                  <a:pt x="22482" y="142925"/>
                </a:lnTo>
                <a:lnTo>
                  <a:pt x="23917" y="151838"/>
                </a:lnTo>
                <a:lnTo>
                  <a:pt x="25513" y="169679"/>
                </a:lnTo>
                <a:lnTo>
                  <a:pt x="26930" y="179596"/>
                </a:lnTo>
                <a:lnTo>
                  <a:pt x="28868" y="190175"/>
                </a:lnTo>
                <a:lnTo>
                  <a:pt x="31152" y="201198"/>
                </a:lnTo>
                <a:lnTo>
                  <a:pt x="32674" y="211522"/>
                </a:lnTo>
                <a:lnTo>
                  <a:pt x="34366" y="230932"/>
                </a:lnTo>
                <a:lnTo>
                  <a:pt x="34817" y="241267"/>
                </a:lnTo>
                <a:lnTo>
                  <a:pt x="35318" y="263334"/>
                </a:lnTo>
                <a:lnTo>
                  <a:pt x="36444" y="274775"/>
                </a:lnTo>
                <a:lnTo>
                  <a:pt x="38186" y="286370"/>
                </a:lnTo>
                <a:lnTo>
                  <a:pt x="40341" y="298070"/>
                </a:lnTo>
                <a:lnTo>
                  <a:pt x="41776" y="308846"/>
                </a:lnTo>
                <a:lnTo>
                  <a:pt x="43372" y="328757"/>
                </a:lnTo>
                <a:lnTo>
                  <a:pt x="43798" y="339226"/>
                </a:lnTo>
                <a:lnTo>
                  <a:pt x="44270" y="361442"/>
                </a:lnTo>
                <a:lnTo>
                  <a:pt x="45389" y="372922"/>
                </a:lnTo>
                <a:lnTo>
                  <a:pt x="47126" y="384544"/>
                </a:lnTo>
                <a:lnTo>
                  <a:pt x="49277" y="396261"/>
                </a:lnTo>
                <a:lnTo>
                  <a:pt x="50711" y="407049"/>
                </a:lnTo>
                <a:lnTo>
                  <a:pt x="52304" y="426973"/>
                </a:lnTo>
                <a:lnTo>
                  <a:pt x="53721" y="437445"/>
                </a:lnTo>
                <a:lnTo>
                  <a:pt x="55658" y="448396"/>
                </a:lnTo>
                <a:lnTo>
                  <a:pt x="57941" y="459665"/>
                </a:lnTo>
                <a:lnTo>
                  <a:pt x="59463" y="470154"/>
                </a:lnTo>
                <a:lnTo>
                  <a:pt x="61155" y="489746"/>
                </a:lnTo>
                <a:lnTo>
                  <a:pt x="61907" y="508376"/>
                </a:lnTo>
                <a:lnTo>
                  <a:pt x="62329" y="535599"/>
                </a:lnTo>
                <a:lnTo>
                  <a:pt x="62508" y="641169"/>
                </a:lnTo>
                <a:lnTo>
                  <a:pt x="63500" y="642751"/>
                </a:lnTo>
                <a:lnTo>
                  <a:pt x="65154" y="644797"/>
                </a:lnTo>
                <a:lnTo>
                  <a:pt x="71070" y="651453"/>
                </a:lnTo>
                <a:lnTo>
                  <a:pt x="71438" y="64293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InkAnnotation56"/>
          <p:cNvSpPr/>
          <p:nvPr/>
        </p:nvSpPr>
        <p:spPr>
          <a:xfrm>
            <a:off x="3080742" y="2330648"/>
            <a:ext cx="98227" cy="785813"/>
          </a:xfrm>
          <a:custGeom>
            <a:avLst/>
            <a:gdLst/>
            <a:ahLst/>
            <a:cxnLst/>
            <a:rect l="0" t="0" r="0" b="0"/>
            <a:pathLst>
              <a:path w="98227" h="785813">
                <a:moveTo>
                  <a:pt x="0" y="0"/>
                </a:moveTo>
                <a:lnTo>
                  <a:pt x="0" y="25731"/>
                </a:lnTo>
                <a:lnTo>
                  <a:pt x="2645" y="39217"/>
                </a:lnTo>
                <a:lnTo>
                  <a:pt x="4740" y="46981"/>
                </a:lnTo>
                <a:lnTo>
                  <a:pt x="7068" y="66190"/>
                </a:lnTo>
                <a:lnTo>
                  <a:pt x="9094" y="86965"/>
                </a:lnTo>
                <a:lnTo>
                  <a:pt x="11023" y="96672"/>
                </a:lnTo>
                <a:lnTo>
                  <a:pt x="41696" y="221343"/>
                </a:lnTo>
                <a:lnTo>
                  <a:pt x="53583" y="274975"/>
                </a:lnTo>
                <a:lnTo>
                  <a:pt x="56558" y="287497"/>
                </a:lnTo>
                <a:lnTo>
                  <a:pt x="58541" y="300805"/>
                </a:lnTo>
                <a:lnTo>
                  <a:pt x="59863" y="314638"/>
                </a:lnTo>
                <a:lnTo>
                  <a:pt x="60745" y="328821"/>
                </a:lnTo>
                <a:lnTo>
                  <a:pt x="62324" y="343238"/>
                </a:lnTo>
                <a:lnTo>
                  <a:pt x="64370" y="357809"/>
                </a:lnTo>
                <a:lnTo>
                  <a:pt x="66726" y="372485"/>
                </a:lnTo>
                <a:lnTo>
                  <a:pt x="68296" y="387230"/>
                </a:lnTo>
                <a:lnTo>
                  <a:pt x="69343" y="402020"/>
                </a:lnTo>
                <a:lnTo>
                  <a:pt x="70041" y="416842"/>
                </a:lnTo>
                <a:lnTo>
                  <a:pt x="71499" y="430691"/>
                </a:lnTo>
                <a:lnTo>
                  <a:pt x="73462" y="443893"/>
                </a:lnTo>
                <a:lnTo>
                  <a:pt x="75764" y="456663"/>
                </a:lnTo>
                <a:lnTo>
                  <a:pt x="77298" y="470137"/>
                </a:lnTo>
                <a:lnTo>
                  <a:pt x="78321" y="484081"/>
                </a:lnTo>
                <a:lnTo>
                  <a:pt x="79003" y="498338"/>
                </a:lnTo>
                <a:lnTo>
                  <a:pt x="80450" y="512804"/>
                </a:lnTo>
                <a:lnTo>
                  <a:pt x="82406" y="527408"/>
                </a:lnTo>
                <a:lnTo>
                  <a:pt x="84703" y="542105"/>
                </a:lnTo>
                <a:lnTo>
                  <a:pt x="86234" y="555872"/>
                </a:lnTo>
                <a:lnTo>
                  <a:pt x="87255" y="569019"/>
                </a:lnTo>
                <a:lnTo>
                  <a:pt x="87935" y="581752"/>
                </a:lnTo>
                <a:lnTo>
                  <a:pt x="88691" y="606483"/>
                </a:lnTo>
                <a:lnTo>
                  <a:pt x="90020" y="630704"/>
                </a:lnTo>
                <a:lnTo>
                  <a:pt x="91763" y="642720"/>
                </a:lnTo>
                <a:lnTo>
                  <a:pt x="94361" y="665661"/>
                </a:lnTo>
                <a:lnTo>
                  <a:pt x="92209" y="685779"/>
                </a:lnTo>
                <a:lnTo>
                  <a:pt x="90591" y="707288"/>
                </a:lnTo>
                <a:lnTo>
                  <a:pt x="90864" y="728093"/>
                </a:lnTo>
                <a:lnTo>
                  <a:pt x="92326" y="736418"/>
                </a:lnTo>
                <a:lnTo>
                  <a:pt x="94293" y="743953"/>
                </a:lnTo>
                <a:lnTo>
                  <a:pt x="97060" y="764039"/>
                </a:lnTo>
                <a:lnTo>
                  <a:pt x="98226" y="78581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InkAnnotation57"/>
          <p:cNvSpPr/>
          <p:nvPr/>
        </p:nvSpPr>
        <p:spPr>
          <a:xfrm>
            <a:off x="2839640" y="2428875"/>
            <a:ext cx="125017" cy="696516"/>
          </a:xfrm>
          <a:custGeom>
            <a:avLst/>
            <a:gdLst/>
            <a:ahLst/>
            <a:cxnLst/>
            <a:rect l="0" t="0" r="0" b="0"/>
            <a:pathLst>
              <a:path w="125017" h="696516">
                <a:moveTo>
                  <a:pt x="0" y="0"/>
                </a:moveTo>
                <a:lnTo>
                  <a:pt x="0" y="25731"/>
                </a:lnTo>
                <a:lnTo>
                  <a:pt x="2646" y="39217"/>
                </a:lnTo>
                <a:lnTo>
                  <a:pt x="4741" y="46980"/>
                </a:lnTo>
                <a:lnTo>
                  <a:pt x="9714" y="63544"/>
                </a:lnTo>
                <a:lnTo>
                  <a:pt x="12429" y="72128"/>
                </a:lnTo>
                <a:lnTo>
                  <a:pt x="18091" y="92249"/>
                </a:lnTo>
                <a:lnTo>
                  <a:pt x="44654" y="196530"/>
                </a:lnTo>
                <a:lnTo>
                  <a:pt x="47629" y="208410"/>
                </a:lnTo>
                <a:lnTo>
                  <a:pt x="51596" y="221291"/>
                </a:lnTo>
                <a:lnTo>
                  <a:pt x="56226" y="234840"/>
                </a:lnTo>
                <a:lnTo>
                  <a:pt x="61296" y="248833"/>
                </a:lnTo>
                <a:lnTo>
                  <a:pt x="65669" y="263123"/>
                </a:lnTo>
                <a:lnTo>
                  <a:pt x="69576" y="277610"/>
                </a:lnTo>
                <a:lnTo>
                  <a:pt x="82976" y="331767"/>
                </a:lnTo>
                <a:lnTo>
                  <a:pt x="89133" y="359118"/>
                </a:lnTo>
                <a:lnTo>
                  <a:pt x="92164" y="373357"/>
                </a:lnTo>
                <a:lnTo>
                  <a:pt x="94185" y="387811"/>
                </a:lnTo>
                <a:lnTo>
                  <a:pt x="95532" y="402408"/>
                </a:lnTo>
                <a:lnTo>
                  <a:pt x="96430" y="417100"/>
                </a:lnTo>
                <a:lnTo>
                  <a:pt x="98021" y="431855"/>
                </a:lnTo>
                <a:lnTo>
                  <a:pt x="100074" y="446653"/>
                </a:lnTo>
                <a:lnTo>
                  <a:pt x="102435" y="461479"/>
                </a:lnTo>
                <a:lnTo>
                  <a:pt x="104009" y="475333"/>
                </a:lnTo>
                <a:lnTo>
                  <a:pt x="105058" y="488537"/>
                </a:lnTo>
                <a:lnTo>
                  <a:pt x="105757" y="501308"/>
                </a:lnTo>
                <a:lnTo>
                  <a:pt x="107215" y="514783"/>
                </a:lnTo>
                <a:lnTo>
                  <a:pt x="109181" y="528728"/>
                </a:lnTo>
                <a:lnTo>
                  <a:pt x="111482" y="542985"/>
                </a:lnTo>
                <a:lnTo>
                  <a:pt x="113017" y="556459"/>
                </a:lnTo>
                <a:lnTo>
                  <a:pt x="114040" y="569410"/>
                </a:lnTo>
                <a:lnTo>
                  <a:pt x="115177" y="593391"/>
                </a:lnTo>
                <a:lnTo>
                  <a:pt x="115682" y="613971"/>
                </a:lnTo>
                <a:lnTo>
                  <a:pt x="115966" y="642292"/>
                </a:lnTo>
                <a:lnTo>
                  <a:pt x="118679" y="657864"/>
                </a:lnTo>
                <a:lnTo>
                  <a:pt x="122199" y="671399"/>
                </a:lnTo>
                <a:lnTo>
                  <a:pt x="123138" y="677787"/>
                </a:lnTo>
                <a:lnTo>
                  <a:pt x="125016" y="69651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InkAnnotation58"/>
          <p:cNvSpPr/>
          <p:nvPr/>
        </p:nvSpPr>
        <p:spPr>
          <a:xfrm>
            <a:off x="2527101" y="2393156"/>
            <a:ext cx="214314" cy="642938"/>
          </a:xfrm>
          <a:custGeom>
            <a:avLst/>
            <a:gdLst/>
            <a:ahLst/>
            <a:cxnLst/>
            <a:rect l="0" t="0" r="0" b="0"/>
            <a:pathLst>
              <a:path w="214314" h="642938">
                <a:moveTo>
                  <a:pt x="0" y="0"/>
                </a:moveTo>
                <a:lnTo>
                  <a:pt x="0" y="12428"/>
                </a:lnTo>
                <a:lnTo>
                  <a:pt x="4740" y="30471"/>
                </a:lnTo>
                <a:lnTo>
                  <a:pt x="9714" y="43639"/>
                </a:lnTo>
                <a:lnTo>
                  <a:pt x="15231" y="57098"/>
                </a:lnTo>
                <a:lnTo>
                  <a:pt x="20991" y="73001"/>
                </a:lnTo>
                <a:lnTo>
                  <a:pt x="26858" y="92638"/>
                </a:lnTo>
                <a:lnTo>
                  <a:pt x="29811" y="103430"/>
                </a:lnTo>
                <a:lnTo>
                  <a:pt x="33765" y="114594"/>
                </a:lnTo>
                <a:lnTo>
                  <a:pt x="38385" y="126005"/>
                </a:lnTo>
                <a:lnTo>
                  <a:pt x="43449" y="137582"/>
                </a:lnTo>
                <a:lnTo>
                  <a:pt x="47818" y="149268"/>
                </a:lnTo>
                <a:lnTo>
                  <a:pt x="51722" y="161027"/>
                </a:lnTo>
                <a:lnTo>
                  <a:pt x="55318" y="172836"/>
                </a:lnTo>
                <a:lnTo>
                  <a:pt x="59699" y="184677"/>
                </a:lnTo>
                <a:lnTo>
                  <a:pt x="64604" y="196540"/>
                </a:lnTo>
                <a:lnTo>
                  <a:pt x="75345" y="221296"/>
                </a:lnTo>
                <a:lnTo>
                  <a:pt x="122075" y="336508"/>
                </a:lnTo>
                <a:lnTo>
                  <a:pt x="127024" y="352330"/>
                </a:lnTo>
                <a:lnTo>
                  <a:pt x="131315" y="368832"/>
                </a:lnTo>
                <a:lnTo>
                  <a:pt x="135169" y="385786"/>
                </a:lnTo>
                <a:lnTo>
                  <a:pt x="139722" y="403042"/>
                </a:lnTo>
                <a:lnTo>
                  <a:pt x="144742" y="420499"/>
                </a:lnTo>
                <a:lnTo>
                  <a:pt x="150072" y="438091"/>
                </a:lnTo>
                <a:lnTo>
                  <a:pt x="155611" y="454779"/>
                </a:lnTo>
                <a:lnTo>
                  <a:pt x="184656" y="537069"/>
                </a:lnTo>
                <a:lnTo>
                  <a:pt x="189581" y="553507"/>
                </a:lnTo>
                <a:lnTo>
                  <a:pt x="193856" y="569426"/>
                </a:lnTo>
                <a:lnTo>
                  <a:pt x="197698" y="585000"/>
                </a:lnTo>
                <a:lnTo>
                  <a:pt x="201252" y="598360"/>
                </a:lnTo>
                <a:lnTo>
                  <a:pt x="214313" y="64293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InkAnnotation59"/>
          <p:cNvSpPr/>
          <p:nvPr/>
        </p:nvSpPr>
        <p:spPr>
          <a:xfrm>
            <a:off x="2616398" y="3053953"/>
            <a:ext cx="383978" cy="687587"/>
          </a:xfrm>
          <a:custGeom>
            <a:avLst/>
            <a:gdLst/>
            <a:ahLst/>
            <a:cxnLst/>
            <a:rect l="0" t="0" r="0" b="0"/>
            <a:pathLst>
              <a:path w="383978" h="687587">
                <a:moveTo>
                  <a:pt x="151805" y="0"/>
                </a:moveTo>
                <a:lnTo>
                  <a:pt x="144116" y="7688"/>
                </a:lnTo>
                <a:lnTo>
                  <a:pt x="140781" y="8378"/>
                </a:lnTo>
                <a:lnTo>
                  <a:pt x="138502" y="8562"/>
                </a:lnTo>
                <a:lnTo>
                  <a:pt x="135991" y="9676"/>
                </a:lnTo>
                <a:lnTo>
                  <a:pt x="127716" y="14993"/>
                </a:lnTo>
                <a:lnTo>
                  <a:pt x="121916" y="16585"/>
                </a:lnTo>
                <a:lnTo>
                  <a:pt x="110109" y="17607"/>
                </a:lnTo>
                <a:lnTo>
                  <a:pt x="100204" y="17785"/>
                </a:lnTo>
                <a:lnTo>
                  <a:pt x="73890" y="17849"/>
                </a:lnTo>
                <a:lnTo>
                  <a:pt x="69104" y="16860"/>
                </a:lnTo>
                <a:lnTo>
                  <a:pt x="61140" y="13116"/>
                </a:lnTo>
                <a:lnTo>
                  <a:pt x="51648" y="10790"/>
                </a:lnTo>
                <a:lnTo>
                  <a:pt x="41806" y="9756"/>
                </a:lnTo>
                <a:lnTo>
                  <a:pt x="30687" y="9174"/>
                </a:lnTo>
                <a:lnTo>
                  <a:pt x="21109" y="9002"/>
                </a:lnTo>
                <a:lnTo>
                  <a:pt x="11" y="8929"/>
                </a:lnTo>
                <a:lnTo>
                  <a:pt x="0" y="22567"/>
                </a:lnTo>
                <a:lnTo>
                  <a:pt x="992" y="24967"/>
                </a:lnTo>
                <a:lnTo>
                  <a:pt x="6137" y="33084"/>
                </a:lnTo>
                <a:lnTo>
                  <a:pt x="7688" y="38847"/>
                </a:lnTo>
                <a:lnTo>
                  <a:pt x="8821" y="56568"/>
                </a:lnTo>
                <a:lnTo>
                  <a:pt x="15045" y="74600"/>
                </a:lnTo>
                <a:lnTo>
                  <a:pt x="17025" y="86485"/>
                </a:lnTo>
                <a:lnTo>
                  <a:pt x="17695" y="107776"/>
                </a:lnTo>
                <a:lnTo>
                  <a:pt x="17859" y="241515"/>
                </a:lnTo>
                <a:lnTo>
                  <a:pt x="20505" y="259144"/>
                </a:lnTo>
                <a:lnTo>
                  <a:pt x="23996" y="275910"/>
                </a:lnTo>
                <a:lnTo>
                  <a:pt x="25548" y="289975"/>
                </a:lnTo>
                <a:lnTo>
                  <a:pt x="26237" y="305487"/>
                </a:lnTo>
                <a:lnTo>
                  <a:pt x="26625" y="330954"/>
                </a:lnTo>
                <a:lnTo>
                  <a:pt x="26680" y="339699"/>
                </a:lnTo>
                <a:lnTo>
                  <a:pt x="32669" y="348505"/>
                </a:lnTo>
                <a:lnTo>
                  <a:pt x="42616" y="357352"/>
                </a:lnTo>
                <a:lnTo>
                  <a:pt x="55199" y="366226"/>
                </a:lnTo>
                <a:lnTo>
                  <a:pt x="63588" y="375120"/>
                </a:lnTo>
                <a:lnTo>
                  <a:pt x="69182" y="384025"/>
                </a:lnTo>
                <a:lnTo>
                  <a:pt x="76388" y="400865"/>
                </a:lnTo>
                <a:lnTo>
                  <a:pt x="82898" y="414964"/>
                </a:lnTo>
                <a:lnTo>
                  <a:pt x="86453" y="430491"/>
                </a:lnTo>
                <a:lnTo>
                  <a:pt x="88033" y="447313"/>
                </a:lnTo>
                <a:lnTo>
                  <a:pt x="88735" y="464712"/>
                </a:lnTo>
                <a:lnTo>
                  <a:pt x="91693" y="482366"/>
                </a:lnTo>
                <a:lnTo>
                  <a:pt x="95323" y="499142"/>
                </a:lnTo>
                <a:lnTo>
                  <a:pt x="97366" y="519744"/>
                </a:lnTo>
                <a:lnTo>
                  <a:pt x="98963" y="538415"/>
                </a:lnTo>
                <a:lnTo>
                  <a:pt x="104288" y="556515"/>
                </a:lnTo>
                <a:lnTo>
                  <a:pt x="107298" y="574446"/>
                </a:lnTo>
                <a:lnTo>
                  <a:pt x="113041" y="592327"/>
                </a:lnTo>
                <a:lnTo>
                  <a:pt x="115184" y="610192"/>
                </a:lnTo>
                <a:lnTo>
                  <a:pt x="115685" y="622100"/>
                </a:lnTo>
                <a:lnTo>
                  <a:pt x="116810" y="627061"/>
                </a:lnTo>
                <a:lnTo>
                  <a:pt x="123101" y="642153"/>
                </a:lnTo>
                <a:lnTo>
                  <a:pt x="123739" y="645390"/>
                </a:lnTo>
                <a:lnTo>
                  <a:pt x="127094" y="651635"/>
                </a:lnTo>
                <a:lnTo>
                  <a:pt x="129378" y="654689"/>
                </a:lnTo>
                <a:lnTo>
                  <a:pt x="131915" y="660728"/>
                </a:lnTo>
                <a:lnTo>
                  <a:pt x="132592" y="663727"/>
                </a:lnTo>
                <a:lnTo>
                  <a:pt x="134035" y="665727"/>
                </a:lnTo>
                <a:lnTo>
                  <a:pt x="135990" y="667060"/>
                </a:lnTo>
                <a:lnTo>
                  <a:pt x="138285" y="667949"/>
                </a:lnTo>
                <a:lnTo>
                  <a:pt x="149097" y="675512"/>
                </a:lnTo>
                <a:lnTo>
                  <a:pt x="154901" y="677258"/>
                </a:lnTo>
                <a:lnTo>
                  <a:pt x="163746" y="678242"/>
                </a:lnTo>
                <a:lnTo>
                  <a:pt x="166711" y="679372"/>
                </a:lnTo>
                <a:lnTo>
                  <a:pt x="172651" y="683274"/>
                </a:lnTo>
                <a:lnTo>
                  <a:pt x="181244" y="685669"/>
                </a:lnTo>
                <a:lnTo>
                  <a:pt x="190686" y="686734"/>
                </a:lnTo>
                <a:lnTo>
                  <a:pt x="202571" y="687333"/>
                </a:lnTo>
                <a:lnTo>
                  <a:pt x="223863" y="687536"/>
                </a:lnTo>
                <a:lnTo>
                  <a:pt x="327790" y="687586"/>
                </a:lnTo>
                <a:lnTo>
                  <a:pt x="339492" y="684940"/>
                </a:lnTo>
                <a:lnTo>
                  <a:pt x="350315" y="681448"/>
                </a:lnTo>
                <a:lnTo>
                  <a:pt x="361986" y="679483"/>
                </a:lnTo>
                <a:lnTo>
                  <a:pt x="368581" y="679024"/>
                </a:lnTo>
                <a:lnTo>
                  <a:pt x="371728" y="677909"/>
                </a:lnTo>
                <a:lnTo>
                  <a:pt x="374819" y="676173"/>
                </a:lnTo>
                <a:lnTo>
                  <a:pt x="383977" y="66972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InkAnnotation60"/>
          <p:cNvSpPr/>
          <p:nvPr/>
        </p:nvSpPr>
        <p:spPr>
          <a:xfrm>
            <a:off x="3170039" y="2160984"/>
            <a:ext cx="455411" cy="223120"/>
          </a:xfrm>
          <a:custGeom>
            <a:avLst/>
            <a:gdLst/>
            <a:ahLst/>
            <a:cxnLst/>
            <a:rect l="0" t="0" r="0" b="0"/>
            <a:pathLst>
              <a:path w="455411" h="223120">
                <a:moveTo>
                  <a:pt x="35718" y="17859"/>
                </a:moveTo>
                <a:lnTo>
                  <a:pt x="35718" y="48006"/>
                </a:lnTo>
                <a:lnTo>
                  <a:pt x="36711" y="50855"/>
                </a:lnTo>
                <a:lnTo>
                  <a:pt x="40459" y="56668"/>
                </a:lnTo>
                <a:lnTo>
                  <a:pt x="42786" y="62558"/>
                </a:lnTo>
                <a:lnTo>
                  <a:pt x="43821" y="68483"/>
                </a:lnTo>
                <a:lnTo>
                  <a:pt x="44280" y="74424"/>
                </a:lnTo>
                <a:lnTo>
                  <a:pt x="45395" y="77397"/>
                </a:lnTo>
                <a:lnTo>
                  <a:pt x="49279" y="83347"/>
                </a:lnTo>
                <a:lnTo>
                  <a:pt x="54313" y="89298"/>
                </a:lnTo>
                <a:lnTo>
                  <a:pt x="57045" y="92274"/>
                </a:lnTo>
                <a:lnTo>
                  <a:pt x="58865" y="96243"/>
                </a:lnTo>
                <a:lnTo>
                  <a:pt x="60080" y="100873"/>
                </a:lnTo>
                <a:lnTo>
                  <a:pt x="60888" y="105944"/>
                </a:lnTo>
                <a:lnTo>
                  <a:pt x="62420" y="110317"/>
                </a:lnTo>
                <a:lnTo>
                  <a:pt x="64434" y="114224"/>
                </a:lnTo>
                <a:lnTo>
                  <a:pt x="66768" y="117821"/>
                </a:lnTo>
                <a:lnTo>
                  <a:pt x="72008" y="124464"/>
                </a:lnTo>
                <a:lnTo>
                  <a:pt x="77644" y="130723"/>
                </a:lnTo>
                <a:lnTo>
                  <a:pt x="83456" y="136813"/>
                </a:lnTo>
                <a:lnTo>
                  <a:pt x="86395" y="140818"/>
                </a:lnTo>
                <a:lnTo>
                  <a:pt x="89347" y="145472"/>
                </a:lnTo>
                <a:lnTo>
                  <a:pt x="92306" y="150560"/>
                </a:lnTo>
                <a:lnTo>
                  <a:pt x="95272" y="154944"/>
                </a:lnTo>
                <a:lnTo>
                  <a:pt x="98241" y="158858"/>
                </a:lnTo>
                <a:lnTo>
                  <a:pt x="101212" y="162460"/>
                </a:lnTo>
                <a:lnTo>
                  <a:pt x="107160" y="169108"/>
                </a:lnTo>
                <a:lnTo>
                  <a:pt x="113110" y="175370"/>
                </a:lnTo>
                <a:lnTo>
                  <a:pt x="145851" y="208356"/>
                </a:lnTo>
                <a:lnTo>
                  <a:pt x="149819" y="210341"/>
                </a:lnTo>
                <a:lnTo>
                  <a:pt x="163894" y="214128"/>
                </a:lnTo>
                <a:lnTo>
                  <a:pt x="175781" y="220101"/>
                </a:lnTo>
                <a:lnTo>
                  <a:pt x="185942" y="221846"/>
                </a:lnTo>
                <a:lnTo>
                  <a:pt x="198079" y="222828"/>
                </a:lnTo>
                <a:lnTo>
                  <a:pt x="207959" y="223119"/>
                </a:lnTo>
                <a:lnTo>
                  <a:pt x="216780" y="220542"/>
                </a:lnTo>
                <a:lnTo>
                  <a:pt x="226323" y="217081"/>
                </a:lnTo>
                <a:lnTo>
                  <a:pt x="233871" y="215543"/>
                </a:lnTo>
                <a:lnTo>
                  <a:pt x="240534" y="212213"/>
                </a:lnTo>
                <a:lnTo>
                  <a:pt x="246802" y="207426"/>
                </a:lnTo>
                <a:lnTo>
                  <a:pt x="252895" y="201991"/>
                </a:lnTo>
                <a:lnTo>
                  <a:pt x="261556" y="196269"/>
                </a:lnTo>
                <a:lnTo>
                  <a:pt x="271028" y="190418"/>
                </a:lnTo>
                <a:lnTo>
                  <a:pt x="278545" y="184510"/>
                </a:lnTo>
                <a:lnTo>
                  <a:pt x="285193" y="178577"/>
                </a:lnTo>
                <a:lnTo>
                  <a:pt x="291456" y="172633"/>
                </a:lnTo>
                <a:lnTo>
                  <a:pt x="297546" y="166684"/>
                </a:lnTo>
                <a:lnTo>
                  <a:pt x="306206" y="160733"/>
                </a:lnTo>
                <a:lnTo>
                  <a:pt x="315677" y="154780"/>
                </a:lnTo>
                <a:lnTo>
                  <a:pt x="323194" y="148828"/>
                </a:lnTo>
                <a:lnTo>
                  <a:pt x="326587" y="144859"/>
                </a:lnTo>
                <a:lnTo>
                  <a:pt x="329842" y="140229"/>
                </a:lnTo>
                <a:lnTo>
                  <a:pt x="333004" y="135158"/>
                </a:lnTo>
                <a:lnTo>
                  <a:pt x="336104" y="130785"/>
                </a:lnTo>
                <a:lnTo>
                  <a:pt x="339163" y="126877"/>
                </a:lnTo>
                <a:lnTo>
                  <a:pt x="342194" y="123280"/>
                </a:lnTo>
                <a:lnTo>
                  <a:pt x="350854" y="116637"/>
                </a:lnTo>
                <a:lnTo>
                  <a:pt x="355942" y="113477"/>
                </a:lnTo>
                <a:lnTo>
                  <a:pt x="360326" y="109385"/>
                </a:lnTo>
                <a:lnTo>
                  <a:pt x="364240" y="104674"/>
                </a:lnTo>
                <a:lnTo>
                  <a:pt x="367842" y="99548"/>
                </a:lnTo>
                <a:lnTo>
                  <a:pt x="371235" y="95139"/>
                </a:lnTo>
                <a:lnTo>
                  <a:pt x="374490" y="91207"/>
                </a:lnTo>
                <a:lnTo>
                  <a:pt x="377652" y="87594"/>
                </a:lnTo>
                <a:lnTo>
                  <a:pt x="381744" y="83200"/>
                </a:lnTo>
                <a:lnTo>
                  <a:pt x="399924" y="64537"/>
                </a:lnTo>
                <a:lnTo>
                  <a:pt x="440521" y="23823"/>
                </a:lnTo>
                <a:lnTo>
                  <a:pt x="442508" y="20843"/>
                </a:lnTo>
                <a:lnTo>
                  <a:pt x="444717" y="14886"/>
                </a:lnTo>
                <a:lnTo>
                  <a:pt x="446298" y="12900"/>
                </a:lnTo>
                <a:lnTo>
                  <a:pt x="448345" y="11577"/>
                </a:lnTo>
                <a:lnTo>
                  <a:pt x="450700" y="10694"/>
                </a:lnTo>
                <a:lnTo>
                  <a:pt x="452272" y="9114"/>
                </a:lnTo>
                <a:lnTo>
                  <a:pt x="453319" y="7068"/>
                </a:lnTo>
                <a:lnTo>
                  <a:pt x="455402" y="36"/>
                </a:lnTo>
                <a:lnTo>
                  <a:pt x="455410" y="11"/>
                </a:lnTo>
                <a:lnTo>
                  <a:pt x="361358" y="0"/>
                </a:lnTo>
                <a:lnTo>
                  <a:pt x="354014" y="992"/>
                </a:lnTo>
                <a:lnTo>
                  <a:pt x="346142" y="2646"/>
                </a:lnTo>
                <a:lnTo>
                  <a:pt x="337917" y="4740"/>
                </a:lnTo>
                <a:lnTo>
                  <a:pt x="328465" y="6137"/>
                </a:lnTo>
                <a:lnTo>
                  <a:pt x="318196" y="7068"/>
                </a:lnTo>
                <a:lnTo>
                  <a:pt x="307380" y="7688"/>
                </a:lnTo>
                <a:lnTo>
                  <a:pt x="287425" y="8378"/>
                </a:lnTo>
                <a:lnTo>
                  <a:pt x="256811" y="8766"/>
                </a:lnTo>
                <a:lnTo>
                  <a:pt x="245621" y="8820"/>
                </a:lnTo>
                <a:lnTo>
                  <a:pt x="235185" y="9849"/>
                </a:lnTo>
                <a:lnTo>
                  <a:pt x="225251" y="11527"/>
                </a:lnTo>
                <a:lnTo>
                  <a:pt x="215652" y="13638"/>
                </a:lnTo>
                <a:lnTo>
                  <a:pt x="206275" y="15045"/>
                </a:lnTo>
                <a:lnTo>
                  <a:pt x="197048" y="15983"/>
                </a:lnTo>
                <a:lnTo>
                  <a:pt x="187919" y="16609"/>
                </a:lnTo>
                <a:lnTo>
                  <a:pt x="178858" y="18018"/>
                </a:lnTo>
                <a:lnTo>
                  <a:pt x="169840" y="19949"/>
                </a:lnTo>
                <a:lnTo>
                  <a:pt x="160851" y="22229"/>
                </a:lnTo>
                <a:lnTo>
                  <a:pt x="151883" y="23749"/>
                </a:lnTo>
                <a:lnTo>
                  <a:pt x="142927" y="24762"/>
                </a:lnTo>
                <a:lnTo>
                  <a:pt x="133979" y="25438"/>
                </a:lnTo>
                <a:lnTo>
                  <a:pt x="125038" y="26880"/>
                </a:lnTo>
                <a:lnTo>
                  <a:pt x="116101" y="28834"/>
                </a:lnTo>
                <a:lnTo>
                  <a:pt x="107166" y="31129"/>
                </a:lnTo>
                <a:lnTo>
                  <a:pt x="99225" y="32659"/>
                </a:lnTo>
                <a:lnTo>
                  <a:pt x="85110" y="34359"/>
                </a:lnTo>
                <a:lnTo>
                  <a:pt x="72222" y="35114"/>
                </a:lnTo>
                <a:lnTo>
                  <a:pt x="66007" y="35316"/>
                </a:lnTo>
                <a:lnTo>
                  <a:pt x="53810" y="38185"/>
                </a:lnTo>
                <a:lnTo>
                  <a:pt x="42767" y="41776"/>
                </a:lnTo>
                <a:lnTo>
                  <a:pt x="30972" y="43797"/>
                </a:lnTo>
                <a:lnTo>
                  <a:pt x="18097" y="44480"/>
                </a:lnTo>
                <a:lnTo>
                  <a:pt x="15041" y="44536"/>
                </a:lnTo>
                <a:lnTo>
                  <a:pt x="13004" y="45566"/>
                </a:lnTo>
                <a:lnTo>
                  <a:pt x="11646" y="47244"/>
                </a:lnTo>
                <a:lnTo>
                  <a:pt x="10740" y="49356"/>
                </a:lnTo>
                <a:lnTo>
                  <a:pt x="9144" y="50763"/>
                </a:lnTo>
                <a:lnTo>
                  <a:pt x="7088" y="51702"/>
                </a:lnTo>
                <a:lnTo>
                  <a:pt x="0" y="5357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InkAnnotation61"/>
          <p:cNvSpPr/>
          <p:nvPr/>
        </p:nvSpPr>
        <p:spPr>
          <a:xfrm>
            <a:off x="3429000" y="1946671"/>
            <a:ext cx="26790" cy="276822"/>
          </a:xfrm>
          <a:custGeom>
            <a:avLst/>
            <a:gdLst/>
            <a:ahLst/>
            <a:cxnLst/>
            <a:rect l="0" t="0" r="0" b="0"/>
            <a:pathLst>
              <a:path w="26790" h="276822">
                <a:moveTo>
                  <a:pt x="0" y="276821"/>
                </a:moveTo>
                <a:lnTo>
                  <a:pt x="0" y="269132"/>
                </a:lnTo>
                <a:lnTo>
                  <a:pt x="992" y="267726"/>
                </a:lnTo>
                <a:lnTo>
                  <a:pt x="2645" y="265797"/>
                </a:lnTo>
                <a:lnTo>
                  <a:pt x="4740" y="263518"/>
                </a:lnTo>
                <a:lnTo>
                  <a:pt x="6136" y="261007"/>
                </a:lnTo>
                <a:lnTo>
                  <a:pt x="7068" y="258341"/>
                </a:lnTo>
                <a:lnTo>
                  <a:pt x="7688" y="255571"/>
                </a:lnTo>
                <a:lnTo>
                  <a:pt x="8377" y="249848"/>
                </a:lnTo>
                <a:lnTo>
                  <a:pt x="8684" y="243997"/>
                </a:lnTo>
                <a:lnTo>
                  <a:pt x="8820" y="238089"/>
                </a:lnTo>
                <a:lnTo>
                  <a:pt x="8897" y="224444"/>
                </a:lnTo>
                <a:lnTo>
                  <a:pt x="9900" y="220075"/>
                </a:lnTo>
                <a:lnTo>
                  <a:pt x="11561" y="216170"/>
                </a:lnTo>
                <a:lnTo>
                  <a:pt x="13660" y="212574"/>
                </a:lnTo>
                <a:lnTo>
                  <a:pt x="15059" y="208193"/>
                </a:lnTo>
                <a:lnTo>
                  <a:pt x="15993" y="203288"/>
                </a:lnTo>
                <a:lnTo>
                  <a:pt x="16615" y="198033"/>
                </a:lnTo>
                <a:lnTo>
                  <a:pt x="17306" y="189548"/>
                </a:lnTo>
                <a:lnTo>
                  <a:pt x="17613" y="181478"/>
                </a:lnTo>
                <a:lnTo>
                  <a:pt x="17826" y="154377"/>
                </a:lnTo>
                <a:lnTo>
                  <a:pt x="18830" y="148559"/>
                </a:lnTo>
                <a:lnTo>
                  <a:pt x="20490" y="142696"/>
                </a:lnTo>
                <a:lnTo>
                  <a:pt x="22590" y="136802"/>
                </a:lnTo>
                <a:lnTo>
                  <a:pt x="23989" y="130889"/>
                </a:lnTo>
                <a:lnTo>
                  <a:pt x="24922" y="124963"/>
                </a:lnTo>
                <a:lnTo>
                  <a:pt x="25544" y="119027"/>
                </a:lnTo>
                <a:lnTo>
                  <a:pt x="25959" y="113086"/>
                </a:lnTo>
                <a:lnTo>
                  <a:pt x="26235" y="107141"/>
                </a:lnTo>
                <a:lnTo>
                  <a:pt x="26625" y="91938"/>
                </a:lnTo>
                <a:lnTo>
                  <a:pt x="2678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InkAnnotation62"/>
          <p:cNvSpPr/>
          <p:nvPr/>
        </p:nvSpPr>
        <p:spPr>
          <a:xfrm>
            <a:off x="2839640" y="2196703"/>
            <a:ext cx="312175" cy="232136"/>
          </a:xfrm>
          <a:custGeom>
            <a:avLst/>
            <a:gdLst/>
            <a:ahLst/>
            <a:cxnLst/>
            <a:rect l="0" t="0" r="0" b="0"/>
            <a:pathLst>
              <a:path w="312175" h="232136">
                <a:moveTo>
                  <a:pt x="26789" y="62507"/>
                </a:moveTo>
                <a:lnTo>
                  <a:pt x="26789" y="101322"/>
                </a:lnTo>
                <a:lnTo>
                  <a:pt x="27781" y="105251"/>
                </a:lnTo>
                <a:lnTo>
                  <a:pt x="29435" y="109855"/>
                </a:lnTo>
                <a:lnTo>
                  <a:pt x="31530" y="114908"/>
                </a:lnTo>
                <a:lnTo>
                  <a:pt x="32926" y="119269"/>
                </a:lnTo>
                <a:lnTo>
                  <a:pt x="33857" y="123169"/>
                </a:lnTo>
                <a:lnTo>
                  <a:pt x="34477" y="126761"/>
                </a:lnTo>
                <a:lnTo>
                  <a:pt x="37813" y="133398"/>
                </a:lnTo>
                <a:lnTo>
                  <a:pt x="42603" y="139655"/>
                </a:lnTo>
                <a:lnTo>
                  <a:pt x="48038" y="145743"/>
                </a:lnTo>
                <a:lnTo>
                  <a:pt x="53762" y="151756"/>
                </a:lnTo>
                <a:lnTo>
                  <a:pt x="56677" y="154749"/>
                </a:lnTo>
                <a:lnTo>
                  <a:pt x="65208" y="160720"/>
                </a:lnTo>
                <a:lnTo>
                  <a:pt x="74622" y="166681"/>
                </a:lnTo>
                <a:lnTo>
                  <a:pt x="82114" y="172638"/>
                </a:lnTo>
                <a:lnTo>
                  <a:pt x="91396" y="178592"/>
                </a:lnTo>
                <a:lnTo>
                  <a:pt x="96649" y="181569"/>
                </a:lnTo>
                <a:lnTo>
                  <a:pt x="107778" y="187523"/>
                </a:lnTo>
                <a:lnTo>
                  <a:pt x="166698" y="217288"/>
                </a:lnTo>
                <a:lnTo>
                  <a:pt x="172648" y="219273"/>
                </a:lnTo>
                <a:lnTo>
                  <a:pt x="178599" y="220596"/>
                </a:lnTo>
                <a:lnTo>
                  <a:pt x="184550" y="221477"/>
                </a:lnTo>
                <a:lnTo>
                  <a:pt x="190502" y="223058"/>
                </a:lnTo>
                <a:lnTo>
                  <a:pt x="196454" y="225103"/>
                </a:lnTo>
                <a:lnTo>
                  <a:pt x="202407" y="227459"/>
                </a:lnTo>
                <a:lnTo>
                  <a:pt x="208360" y="229030"/>
                </a:lnTo>
                <a:lnTo>
                  <a:pt x="214313" y="230077"/>
                </a:lnTo>
                <a:lnTo>
                  <a:pt x="220266" y="230775"/>
                </a:lnTo>
                <a:lnTo>
                  <a:pt x="226219" y="231240"/>
                </a:lnTo>
                <a:lnTo>
                  <a:pt x="232172" y="231551"/>
                </a:lnTo>
                <a:lnTo>
                  <a:pt x="244078" y="231895"/>
                </a:lnTo>
                <a:lnTo>
                  <a:pt x="269103" y="232135"/>
                </a:lnTo>
                <a:lnTo>
                  <a:pt x="272668" y="231155"/>
                </a:lnTo>
                <a:lnTo>
                  <a:pt x="281433" y="226027"/>
                </a:lnTo>
                <a:lnTo>
                  <a:pt x="285463" y="223075"/>
                </a:lnTo>
                <a:lnTo>
                  <a:pt x="292565" y="216336"/>
                </a:lnTo>
                <a:lnTo>
                  <a:pt x="299003" y="209971"/>
                </a:lnTo>
                <a:lnTo>
                  <a:pt x="300538" y="206457"/>
                </a:lnTo>
                <a:lnTo>
                  <a:pt x="301562" y="202130"/>
                </a:lnTo>
                <a:lnTo>
                  <a:pt x="302245" y="197261"/>
                </a:lnTo>
                <a:lnTo>
                  <a:pt x="302699" y="193023"/>
                </a:lnTo>
                <a:lnTo>
                  <a:pt x="303003" y="189205"/>
                </a:lnTo>
                <a:lnTo>
                  <a:pt x="303340" y="182317"/>
                </a:lnTo>
                <a:lnTo>
                  <a:pt x="303489" y="175949"/>
                </a:lnTo>
                <a:lnTo>
                  <a:pt x="303599" y="153046"/>
                </a:lnTo>
                <a:lnTo>
                  <a:pt x="304595" y="148663"/>
                </a:lnTo>
                <a:lnTo>
                  <a:pt x="306251" y="144749"/>
                </a:lnTo>
                <a:lnTo>
                  <a:pt x="308347" y="141148"/>
                </a:lnTo>
                <a:lnTo>
                  <a:pt x="309744" y="136762"/>
                </a:lnTo>
                <a:lnTo>
                  <a:pt x="310676" y="131855"/>
                </a:lnTo>
                <a:lnTo>
                  <a:pt x="311297" y="126598"/>
                </a:lnTo>
                <a:lnTo>
                  <a:pt x="311711" y="122102"/>
                </a:lnTo>
                <a:lnTo>
                  <a:pt x="311987" y="118112"/>
                </a:lnTo>
                <a:lnTo>
                  <a:pt x="312171" y="114460"/>
                </a:lnTo>
                <a:lnTo>
                  <a:pt x="311301" y="110041"/>
                </a:lnTo>
                <a:lnTo>
                  <a:pt x="309730" y="105110"/>
                </a:lnTo>
                <a:lnTo>
                  <a:pt x="307689" y="99839"/>
                </a:lnTo>
                <a:lnTo>
                  <a:pt x="306330" y="95332"/>
                </a:lnTo>
                <a:lnTo>
                  <a:pt x="305423" y="91336"/>
                </a:lnTo>
                <a:lnTo>
                  <a:pt x="304818" y="87680"/>
                </a:lnTo>
                <a:lnTo>
                  <a:pt x="304415" y="83258"/>
                </a:lnTo>
                <a:lnTo>
                  <a:pt x="304147" y="78325"/>
                </a:lnTo>
                <a:lnTo>
                  <a:pt x="303768" y="64548"/>
                </a:lnTo>
                <a:lnTo>
                  <a:pt x="303716" y="60891"/>
                </a:lnTo>
                <a:lnTo>
                  <a:pt x="304672" y="56469"/>
                </a:lnTo>
                <a:lnTo>
                  <a:pt x="306302" y="51537"/>
                </a:lnTo>
                <a:lnTo>
                  <a:pt x="308381" y="46264"/>
                </a:lnTo>
                <a:lnTo>
                  <a:pt x="309767" y="41757"/>
                </a:lnTo>
                <a:lnTo>
                  <a:pt x="310691" y="37759"/>
                </a:lnTo>
                <a:lnTo>
                  <a:pt x="312174" y="28956"/>
                </a:lnTo>
                <a:lnTo>
                  <a:pt x="311304" y="27241"/>
                </a:lnTo>
                <a:lnTo>
                  <a:pt x="307690" y="22690"/>
                </a:lnTo>
                <a:lnTo>
                  <a:pt x="306330" y="20088"/>
                </a:lnTo>
                <a:lnTo>
                  <a:pt x="304819" y="14550"/>
                </a:lnTo>
                <a:lnTo>
                  <a:pt x="303848" y="9048"/>
                </a:lnTo>
                <a:lnTo>
                  <a:pt x="303657" y="2081"/>
                </a:lnTo>
                <a:lnTo>
                  <a:pt x="303619" y="411"/>
                </a:lnTo>
                <a:lnTo>
                  <a:pt x="293897" y="54"/>
                </a:lnTo>
                <a:lnTo>
                  <a:pt x="251240" y="0"/>
                </a:lnTo>
                <a:lnTo>
                  <a:pt x="245876" y="992"/>
                </a:lnTo>
                <a:lnTo>
                  <a:pt x="240316" y="2646"/>
                </a:lnTo>
                <a:lnTo>
                  <a:pt x="234625" y="4740"/>
                </a:lnTo>
                <a:lnTo>
                  <a:pt x="228846" y="6137"/>
                </a:lnTo>
                <a:lnTo>
                  <a:pt x="223010" y="7068"/>
                </a:lnTo>
                <a:lnTo>
                  <a:pt x="217134" y="7688"/>
                </a:lnTo>
                <a:lnTo>
                  <a:pt x="211233" y="8102"/>
                </a:lnTo>
                <a:lnTo>
                  <a:pt x="205314" y="8378"/>
                </a:lnTo>
                <a:lnTo>
                  <a:pt x="199384" y="8562"/>
                </a:lnTo>
                <a:lnTo>
                  <a:pt x="193446" y="9677"/>
                </a:lnTo>
                <a:lnTo>
                  <a:pt x="187503" y="11412"/>
                </a:lnTo>
                <a:lnTo>
                  <a:pt x="181557" y="13561"/>
                </a:lnTo>
                <a:lnTo>
                  <a:pt x="175608" y="15986"/>
                </a:lnTo>
                <a:lnTo>
                  <a:pt x="169658" y="18594"/>
                </a:lnTo>
                <a:lnTo>
                  <a:pt x="163707" y="21326"/>
                </a:lnTo>
                <a:lnTo>
                  <a:pt x="156763" y="23147"/>
                </a:lnTo>
                <a:lnTo>
                  <a:pt x="149157" y="24361"/>
                </a:lnTo>
                <a:lnTo>
                  <a:pt x="141110" y="25170"/>
                </a:lnTo>
                <a:lnTo>
                  <a:pt x="133761" y="26702"/>
                </a:lnTo>
                <a:lnTo>
                  <a:pt x="126877" y="28715"/>
                </a:lnTo>
                <a:lnTo>
                  <a:pt x="120303" y="31050"/>
                </a:lnTo>
                <a:lnTo>
                  <a:pt x="113937" y="32606"/>
                </a:lnTo>
                <a:lnTo>
                  <a:pt x="107708" y="33643"/>
                </a:lnTo>
                <a:lnTo>
                  <a:pt x="101571" y="34335"/>
                </a:lnTo>
                <a:lnTo>
                  <a:pt x="95495" y="35789"/>
                </a:lnTo>
                <a:lnTo>
                  <a:pt x="89461" y="37749"/>
                </a:lnTo>
                <a:lnTo>
                  <a:pt x="83453" y="40049"/>
                </a:lnTo>
                <a:lnTo>
                  <a:pt x="77463" y="42574"/>
                </a:lnTo>
                <a:lnTo>
                  <a:pt x="71486" y="45250"/>
                </a:lnTo>
                <a:lnTo>
                  <a:pt x="65516" y="48026"/>
                </a:lnTo>
                <a:lnTo>
                  <a:pt x="59553" y="49876"/>
                </a:lnTo>
                <a:lnTo>
                  <a:pt x="53593" y="51110"/>
                </a:lnTo>
                <a:lnTo>
                  <a:pt x="47635" y="51933"/>
                </a:lnTo>
                <a:lnTo>
                  <a:pt x="38369" y="55492"/>
                </a:lnTo>
                <a:lnTo>
                  <a:pt x="30944" y="59390"/>
                </a:lnTo>
                <a:lnTo>
                  <a:pt x="24336" y="61122"/>
                </a:lnTo>
                <a:lnTo>
                  <a:pt x="18092" y="64537"/>
                </a:lnTo>
                <a:lnTo>
                  <a:pt x="10739" y="70074"/>
                </a:lnTo>
                <a:lnTo>
                  <a:pt x="7088" y="70831"/>
                </a:lnTo>
                <a:lnTo>
                  <a:pt x="0" y="7143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InkAnnotation63"/>
          <p:cNvSpPr/>
          <p:nvPr/>
        </p:nvSpPr>
        <p:spPr>
          <a:xfrm>
            <a:off x="3045023" y="2000250"/>
            <a:ext cx="26790" cy="214313"/>
          </a:xfrm>
          <a:custGeom>
            <a:avLst/>
            <a:gdLst/>
            <a:ahLst/>
            <a:cxnLst/>
            <a:rect l="0" t="0" r="0" b="0"/>
            <a:pathLst>
              <a:path w="26790" h="214313">
                <a:moveTo>
                  <a:pt x="0" y="214312"/>
                </a:moveTo>
                <a:lnTo>
                  <a:pt x="0" y="136865"/>
                </a:lnTo>
                <a:lnTo>
                  <a:pt x="992" y="130930"/>
                </a:lnTo>
                <a:lnTo>
                  <a:pt x="2646" y="124990"/>
                </a:lnTo>
                <a:lnTo>
                  <a:pt x="4740" y="119045"/>
                </a:lnTo>
                <a:lnTo>
                  <a:pt x="6137" y="113098"/>
                </a:lnTo>
                <a:lnTo>
                  <a:pt x="7068" y="107148"/>
                </a:lnTo>
                <a:lnTo>
                  <a:pt x="7688" y="101198"/>
                </a:lnTo>
                <a:lnTo>
                  <a:pt x="8102" y="95246"/>
                </a:lnTo>
                <a:lnTo>
                  <a:pt x="8378" y="89294"/>
                </a:lnTo>
                <a:lnTo>
                  <a:pt x="8562" y="83342"/>
                </a:lnTo>
                <a:lnTo>
                  <a:pt x="9677" y="78381"/>
                </a:lnTo>
                <a:lnTo>
                  <a:pt x="11412" y="74082"/>
                </a:lnTo>
                <a:lnTo>
                  <a:pt x="13561" y="70224"/>
                </a:lnTo>
                <a:lnTo>
                  <a:pt x="14994" y="64675"/>
                </a:lnTo>
                <a:lnTo>
                  <a:pt x="15949" y="57999"/>
                </a:lnTo>
                <a:lnTo>
                  <a:pt x="16586" y="50572"/>
                </a:lnTo>
                <a:lnTo>
                  <a:pt x="18002" y="44629"/>
                </a:lnTo>
                <a:lnTo>
                  <a:pt x="19939" y="39674"/>
                </a:lnTo>
                <a:lnTo>
                  <a:pt x="22223" y="35379"/>
                </a:lnTo>
                <a:lnTo>
                  <a:pt x="23744" y="30531"/>
                </a:lnTo>
                <a:lnTo>
                  <a:pt x="24759" y="25315"/>
                </a:lnTo>
                <a:lnTo>
                  <a:pt x="25436" y="19853"/>
                </a:lnTo>
                <a:lnTo>
                  <a:pt x="25887" y="15220"/>
                </a:lnTo>
                <a:lnTo>
                  <a:pt x="26188" y="11138"/>
                </a:lnTo>
                <a:lnTo>
                  <a:pt x="2678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InkAnnotation64"/>
          <p:cNvSpPr/>
          <p:nvPr/>
        </p:nvSpPr>
        <p:spPr>
          <a:xfrm>
            <a:off x="2616398" y="2312792"/>
            <a:ext cx="267891" cy="196407"/>
          </a:xfrm>
          <a:custGeom>
            <a:avLst/>
            <a:gdLst/>
            <a:ahLst/>
            <a:cxnLst/>
            <a:rect l="0" t="0" r="0" b="0"/>
            <a:pathLst>
              <a:path w="267891" h="196407">
                <a:moveTo>
                  <a:pt x="35719" y="44645"/>
                </a:moveTo>
                <a:lnTo>
                  <a:pt x="35719" y="57947"/>
                </a:lnTo>
                <a:lnTo>
                  <a:pt x="36711" y="60459"/>
                </a:lnTo>
                <a:lnTo>
                  <a:pt x="40459" y="65894"/>
                </a:lnTo>
                <a:lnTo>
                  <a:pt x="42787" y="71618"/>
                </a:lnTo>
                <a:lnTo>
                  <a:pt x="43821" y="77469"/>
                </a:lnTo>
                <a:lnTo>
                  <a:pt x="44281" y="83377"/>
                </a:lnTo>
                <a:lnTo>
                  <a:pt x="45395" y="87333"/>
                </a:lnTo>
                <a:lnTo>
                  <a:pt x="47131" y="91955"/>
                </a:lnTo>
                <a:lnTo>
                  <a:pt x="49280" y="97021"/>
                </a:lnTo>
                <a:lnTo>
                  <a:pt x="50713" y="101391"/>
                </a:lnTo>
                <a:lnTo>
                  <a:pt x="51668" y="105296"/>
                </a:lnTo>
                <a:lnTo>
                  <a:pt x="52304" y="108891"/>
                </a:lnTo>
                <a:lnTo>
                  <a:pt x="53721" y="112280"/>
                </a:lnTo>
                <a:lnTo>
                  <a:pt x="55658" y="115532"/>
                </a:lnTo>
                <a:lnTo>
                  <a:pt x="57941" y="118692"/>
                </a:lnTo>
                <a:lnTo>
                  <a:pt x="60455" y="121791"/>
                </a:lnTo>
                <a:lnTo>
                  <a:pt x="65895" y="127880"/>
                </a:lnTo>
                <a:lnTo>
                  <a:pt x="67743" y="131885"/>
                </a:lnTo>
                <a:lnTo>
                  <a:pt x="68974" y="136539"/>
                </a:lnTo>
                <a:lnTo>
                  <a:pt x="69795" y="141627"/>
                </a:lnTo>
                <a:lnTo>
                  <a:pt x="71335" y="146010"/>
                </a:lnTo>
                <a:lnTo>
                  <a:pt x="73354" y="149925"/>
                </a:lnTo>
                <a:lnTo>
                  <a:pt x="75691" y="153527"/>
                </a:lnTo>
                <a:lnTo>
                  <a:pt x="78242" y="156921"/>
                </a:lnTo>
                <a:lnTo>
                  <a:pt x="80935" y="160175"/>
                </a:lnTo>
                <a:lnTo>
                  <a:pt x="83722" y="163337"/>
                </a:lnTo>
                <a:lnTo>
                  <a:pt x="87565" y="166437"/>
                </a:lnTo>
                <a:lnTo>
                  <a:pt x="92111" y="169496"/>
                </a:lnTo>
                <a:lnTo>
                  <a:pt x="97126" y="172528"/>
                </a:lnTo>
                <a:lnTo>
                  <a:pt x="105344" y="175896"/>
                </a:lnTo>
                <a:lnTo>
                  <a:pt x="113296" y="178385"/>
                </a:lnTo>
                <a:lnTo>
                  <a:pt x="118195" y="180438"/>
                </a:lnTo>
                <a:lnTo>
                  <a:pt x="123445" y="182798"/>
                </a:lnTo>
                <a:lnTo>
                  <a:pt x="134570" y="188067"/>
                </a:lnTo>
                <a:lnTo>
                  <a:pt x="140315" y="190861"/>
                </a:lnTo>
                <a:lnTo>
                  <a:pt x="146129" y="192724"/>
                </a:lnTo>
                <a:lnTo>
                  <a:pt x="151989" y="193966"/>
                </a:lnTo>
                <a:lnTo>
                  <a:pt x="157881" y="194794"/>
                </a:lnTo>
                <a:lnTo>
                  <a:pt x="162801" y="195346"/>
                </a:lnTo>
                <a:lnTo>
                  <a:pt x="170913" y="195959"/>
                </a:lnTo>
                <a:lnTo>
                  <a:pt x="175458" y="196123"/>
                </a:lnTo>
                <a:lnTo>
                  <a:pt x="191335" y="196353"/>
                </a:lnTo>
                <a:lnTo>
                  <a:pt x="202777" y="196406"/>
                </a:lnTo>
                <a:lnTo>
                  <a:pt x="207614" y="195429"/>
                </a:lnTo>
                <a:lnTo>
                  <a:pt x="219163" y="190304"/>
                </a:lnTo>
                <a:lnTo>
                  <a:pt x="225728" y="188757"/>
                </a:lnTo>
                <a:lnTo>
                  <a:pt x="231954" y="185424"/>
                </a:lnTo>
                <a:lnTo>
                  <a:pt x="235003" y="183146"/>
                </a:lnTo>
                <a:lnTo>
                  <a:pt x="241037" y="180615"/>
                </a:lnTo>
                <a:lnTo>
                  <a:pt x="244035" y="179940"/>
                </a:lnTo>
                <a:lnTo>
                  <a:pt x="250012" y="176544"/>
                </a:lnTo>
                <a:lnTo>
                  <a:pt x="255975" y="171728"/>
                </a:lnTo>
                <a:lnTo>
                  <a:pt x="261934" y="166280"/>
                </a:lnTo>
                <a:lnTo>
                  <a:pt x="263919" y="163438"/>
                </a:lnTo>
                <a:lnTo>
                  <a:pt x="266126" y="157635"/>
                </a:lnTo>
                <a:lnTo>
                  <a:pt x="267368" y="153530"/>
                </a:lnTo>
                <a:lnTo>
                  <a:pt x="267736" y="147573"/>
                </a:lnTo>
                <a:lnTo>
                  <a:pt x="267844" y="139524"/>
                </a:lnTo>
                <a:lnTo>
                  <a:pt x="267890" y="90871"/>
                </a:lnTo>
                <a:lnTo>
                  <a:pt x="266898" y="86376"/>
                </a:lnTo>
                <a:lnTo>
                  <a:pt x="265245" y="82388"/>
                </a:lnTo>
                <a:lnTo>
                  <a:pt x="263150" y="78737"/>
                </a:lnTo>
                <a:lnTo>
                  <a:pt x="261754" y="75310"/>
                </a:lnTo>
                <a:lnTo>
                  <a:pt x="260822" y="72034"/>
                </a:lnTo>
                <a:lnTo>
                  <a:pt x="260202" y="68857"/>
                </a:lnTo>
                <a:lnTo>
                  <a:pt x="258796" y="65747"/>
                </a:lnTo>
                <a:lnTo>
                  <a:pt x="254588" y="59646"/>
                </a:lnTo>
                <a:lnTo>
                  <a:pt x="252056" y="53627"/>
                </a:lnTo>
                <a:lnTo>
                  <a:pt x="250931" y="47645"/>
                </a:lnTo>
                <a:lnTo>
                  <a:pt x="250431" y="41679"/>
                </a:lnTo>
                <a:lnTo>
                  <a:pt x="249306" y="38699"/>
                </a:lnTo>
                <a:lnTo>
                  <a:pt x="245409" y="32742"/>
                </a:lnTo>
                <a:lnTo>
                  <a:pt x="243016" y="26787"/>
                </a:lnTo>
                <a:lnTo>
                  <a:pt x="242378" y="23810"/>
                </a:lnTo>
                <a:lnTo>
                  <a:pt x="239023" y="17857"/>
                </a:lnTo>
                <a:lnTo>
                  <a:pt x="233525" y="10690"/>
                </a:lnTo>
                <a:lnTo>
                  <a:pt x="232773" y="7065"/>
                </a:lnTo>
                <a:lnTo>
                  <a:pt x="232573" y="4709"/>
                </a:lnTo>
                <a:lnTo>
                  <a:pt x="231447" y="3138"/>
                </a:lnTo>
                <a:lnTo>
                  <a:pt x="229704" y="2091"/>
                </a:lnTo>
                <a:lnTo>
                  <a:pt x="223620" y="119"/>
                </a:lnTo>
                <a:lnTo>
                  <a:pt x="216188" y="21"/>
                </a:lnTo>
                <a:lnTo>
                  <a:pt x="207002" y="0"/>
                </a:lnTo>
                <a:lnTo>
                  <a:pt x="203456" y="2644"/>
                </a:lnTo>
                <a:lnTo>
                  <a:pt x="201122" y="4738"/>
                </a:lnTo>
                <a:lnTo>
                  <a:pt x="198573" y="6134"/>
                </a:lnTo>
                <a:lnTo>
                  <a:pt x="193096" y="7685"/>
                </a:lnTo>
                <a:lnTo>
                  <a:pt x="189254" y="8099"/>
                </a:lnTo>
                <a:lnTo>
                  <a:pt x="184708" y="8375"/>
                </a:lnTo>
                <a:lnTo>
                  <a:pt x="179693" y="8559"/>
                </a:lnTo>
                <a:lnTo>
                  <a:pt x="175358" y="9673"/>
                </a:lnTo>
                <a:lnTo>
                  <a:pt x="167895" y="13558"/>
                </a:lnTo>
                <a:lnTo>
                  <a:pt x="163523" y="14991"/>
                </a:lnTo>
                <a:lnTo>
                  <a:pt x="158625" y="15946"/>
                </a:lnTo>
                <a:lnTo>
                  <a:pt x="153375" y="16583"/>
                </a:lnTo>
                <a:lnTo>
                  <a:pt x="147891" y="17999"/>
                </a:lnTo>
                <a:lnTo>
                  <a:pt x="142250" y="19936"/>
                </a:lnTo>
                <a:lnTo>
                  <a:pt x="136505" y="22219"/>
                </a:lnTo>
                <a:lnTo>
                  <a:pt x="130691" y="23741"/>
                </a:lnTo>
                <a:lnTo>
                  <a:pt x="124830" y="24756"/>
                </a:lnTo>
                <a:lnTo>
                  <a:pt x="118939" y="25433"/>
                </a:lnTo>
                <a:lnTo>
                  <a:pt x="113027" y="26876"/>
                </a:lnTo>
                <a:lnTo>
                  <a:pt x="107101" y="28830"/>
                </a:lnTo>
                <a:lnTo>
                  <a:pt x="101167" y="31125"/>
                </a:lnTo>
                <a:lnTo>
                  <a:pt x="96218" y="32655"/>
                </a:lnTo>
                <a:lnTo>
                  <a:pt x="88074" y="34355"/>
                </a:lnTo>
                <a:lnTo>
                  <a:pt x="83520" y="35801"/>
                </a:lnTo>
                <a:lnTo>
                  <a:pt x="78500" y="37757"/>
                </a:lnTo>
                <a:lnTo>
                  <a:pt x="73170" y="40053"/>
                </a:lnTo>
                <a:lnTo>
                  <a:pt x="67631" y="41584"/>
                </a:lnTo>
                <a:lnTo>
                  <a:pt x="61955" y="42604"/>
                </a:lnTo>
                <a:lnTo>
                  <a:pt x="56186" y="43284"/>
                </a:lnTo>
                <a:lnTo>
                  <a:pt x="50355" y="43738"/>
                </a:lnTo>
                <a:lnTo>
                  <a:pt x="44485" y="44040"/>
                </a:lnTo>
                <a:lnTo>
                  <a:pt x="38586" y="44242"/>
                </a:lnTo>
                <a:lnTo>
                  <a:pt x="33661" y="45368"/>
                </a:lnTo>
                <a:lnTo>
                  <a:pt x="21990" y="50702"/>
                </a:lnTo>
                <a:lnTo>
                  <a:pt x="15396" y="52298"/>
                </a:lnTo>
                <a:lnTo>
                  <a:pt x="9158" y="55653"/>
                </a:lnTo>
                <a:lnTo>
                  <a:pt x="0" y="6250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InkAnnotation65"/>
          <p:cNvSpPr/>
          <p:nvPr/>
        </p:nvSpPr>
        <p:spPr>
          <a:xfrm>
            <a:off x="2250281" y="2277070"/>
            <a:ext cx="302366" cy="232137"/>
          </a:xfrm>
          <a:custGeom>
            <a:avLst/>
            <a:gdLst/>
            <a:ahLst/>
            <a:cxnLst/>
            <a:rect l="0" t="0" r="0" b="0"/>
            <a:pathLst>
              <a:path w="302366" h="232137">
                <a:moveTo>
                  <a:pt x="44648" y="35719"/>
                </a:moveTo>
                <a:lnTo>
                  <a:pt x="39908" y="35719"/>
                </a:lnTo>
                <a:lnTo>
                  <a:pt x="38511" y="36711"/>
                </a:lnTo>
                <a:lnTo>
                  <a:pt x="37580" y="38364"/>
                </a:lnTo>
                <a:lnTo>
                  <a:pt x="36086" y="43407"/>
                </a:lnTo>
                <a:lnTo>
                  <a:pt x="35828" y="49021"/>
                </a:lnTo>
                <a:lnTo>
                  <a:pt x="35721" y="74450"/>
                </a:lnTo>
                <a:lnTo>
                  <a:pt x="35719" y="127883"/>
                </a:lnTo>
                <a:lnTo>
                  <a:pt x="36711" y="131888"/>
                </a:lnTo>
                <a:lnTo>
                  <a:pt x="38364" y="136543"/>
                </a:lnTo>
                <a:lnTo>
                  <a:pt x="40459" y="141630"/>
                </a:lnTo>
                <a:lnTo>
                  <a:pt x="41856" y="146013"/>
                </a:lnTo>
                <a:lnTo>
                  <a:pt x="42786" y="149928"/>
                </a:lnTo>
                <a:lnTo>
                  <a:pt x="43407" y="153530"/>
                </a:lnTo>
                <a:lnTo>
                  <a:pt x="46742" y="160178"/>
                </a:lnTo>
                <a:lnTo>
                  <a:pt x="49021" y="163340"/>
                </a:lnTo>
                <a:lnTo>
                  <a:pt x="50540" y="167432"/>
                </a:lnTo>
                <a:lnTo>
                  <a:pt x="51553" y="172145"/>
                </a:lnTo>
                <a:lnTo>
                  <a:pt x="52227" y="177271"/>
                </a:lnTo>
                <a:lnTo>
                  <a:pt x="53670" y="181680"/>
                </a:lnTo>
                <a:lnTo>
                  <a:pt x="55624" y="185612"/>
                </a:lnTo>
                <a:lnTo>
                  <a:pt x="60440" y="192627"/>
                </a:lnTo>
                <a:lnTo>
                  <a:pt x="65888" y="199052"/>
                </a:lnTo>
                <a:lnTo>
                  <a:pt x="71617" y="205215"/>
                </a:lnTo>
                <a:lnTo>
                  <a:pt x="74533" y="208248"/>
                </a:lnTo>
                <a:lnTo>
                  <a:pt x="77470" y="210269"/>
                </a:lnTo>
                <a:lnTo>
                  <a:pt x="83379" y="212515"/>
                </a:lnTo>
                <a:lnTo>
                  <a:pt x="91958" y="216159"/>
                </a:lnTo>
                <a:lnTo>
                  <a:pt x="101394" y="220094"/>
                </a:lnTo>
                <a:lnTo>
                  <a:pt x="108894" y="221843"/>
                </a:lnTo>
                <a:lnTo>
                  <a:pt x="115535" y="225266"/>
                </a:lnTo>
                <a:lnTo>
                  <a:pt x="118695" y="227568"/>
                </a:lnTo>
                <a:lnTo>
                  <a:pt x="127498" y="230125"/>
                </a:lnTo>
                <a:lnTo>
                  <a:pt x="132624" y="230807"/>
                </a:lnTo>
                <a:lnTo>
                  <a:pt x="140964" y="231565"/>
                </a:lnTo>
                <a:lnTo>
                  <a:pt x="147979" y="231902"/>
                </a:lnTo>
                <a:lnTo>
                  <a:pt x="154404" y="232052"/>
                </a:lnTo>
                <a:lnTo>
                  <a:pt x="168339" y="232136"/>
                </a:lnTo>
                <a:lnTo>
                  <a:pt x="172749" y="231156"/>
                </a:lnTo>
                <a:lnTo>
                  <a:pt x="183697" y="226028"/>
                </a:lnTo>
                <a:lnTo>
                  <a:pt x="190122" y="224480"/>
                </a:lnTo>
                <a:lnTo>
                  <a:pt x="196285" y="221146"/>
                </a:lnTo>
                <a:lnTo>
                  <a:pt x="199318" y="218868"/>
                </a:lnTo>
                <a:lnTo>
                  <a:pt x="205333" y="216337"/>
                </a:lnTo>
                <a:lnTo>
                  <a:pt x="208326" y="215662"/>
                </a:lnTo>
                <a:lnTo>
                  <a:pt x="214297" y="212266"/>
                </a:lnTo>
                <a:lnTo>
                  <a:pt x="220259" y="207450"/>
                </a:lnTo>
                <a:lnTo>
                  <a:pt x="226215" y="202002"/>
                </a:lnTo>
                <a:lnTo>
                  <a:pt x="235147" y="193356"/>
                </a:lnTo>
                <a:lnTo>
                  <a:pt x="238124" y="191412"/>
                </a:lnTo>
                <a:lnTo>
                  <a:pt x="244078" y="189252"/>
                </a:lnTo>
                <a:lnTo>
                  <a:pt x="246062" y="186691"/>
                </a:lnTo>
                <a:lnTo>
                  <a:pt x="247385" y="182999"/>
                </a:lnTo>
                <a:lnTo>
                  <a:pt x="248267" y="178554"/>
                </a:lnTo>
                <a:lnTo>
                  <a:pt x="249847" y="174599"/>
                </a:lnTo>
                <a:lnTo>
                  <a:pt x="254249" y="167558"/>
                </a:lnTo>
                <a:lnTo>
                  <a:pt x="259512" y="161121"/>
                </a:lnTo>
                <a:lnTo>
                  <a:pt x="262305" y="158016"/>
                </a:lnTo>
                <a:lnTo>
                  <a:pt x="264167" y="154953"/>
                </a:lnTo>
                <a:lnTo>
                  <a:pt x="266235" y="148904"/>
                </a:lnTo>
                <a:lnTo>
                  <a:pt x="269801" y="142909"/>
                </a:lnTo>
                <a:lnTo>
                  <a:pt x="272140" y="139921"/>
                </a:lnTo>
                <a:lnTo>
                  <a:pt x="274740" y="133955"/>
                </a:lnTo>
                <a:lnTo>
                  <a:pt x="276888" y="127004"/>
                </a:lnTo>
                <a:lnTo>
                  <a:pt x="278850" y="122372"/>
                </a:lnTo>
                <a:lnTo>
                  <a:pt x="281150" y="117300"/>
                </a:lnTo>
                <a:lnTo>
                  <a:pt x="282683" y="112927"/>
                </a:lnTo>
                <a:lnTo>
                  <a:pt x="283705" y="109019"/>
                </a:lnTo>
                <a:lnTo>
                  <a:pt x="284387" y="105421"/>
                </a:lnTo>
                <a:lnTo>
                  <a:pt x="284841" y="101039"/>
                </a:lnTo>
                <a:lnTo>
                  <a:pt x="285144" y="96132"/>
                </a:lnTo>
                <a:lnTo>
                  <a:pt x="285346" y="90877"/>
                </a:lnTo>
                <a:lnTo>
                  <a:pt x="286473" y="86382"/>
                </a:lnTo>
                <a:lnTo>
                  <a:pt x="288216" y="82392"/>
                </a:lnTo>
                <a:lnTo>
                  <a:pt x="291807" y="75314"/>
                </a:lnTo>
                <a:lnTo>
                  <a:pt x="293403" y="68861"/>
                </a:lnTo>
                <a:lnTo>
                  <a:pt x="294112" y="62685"/>
                </a:lnTo>
                <a:lnTo>
                  <a:pt x="294427" y="56634"/>
                </a:lnTo>
                <a:lnTo>
                  <a:pt x="294567" y="50636"/>
                </a:lnTo>
                <a:lnTo>
                  <a:pt x="294646" y="41682"/>
                </a:lnTo>
                <a:lnTo>
                  <a:pt x="295650" y="38702"/>
                </a:lnTo>
                <a:lnTo>
                  <a:pt x="299410" y="32745"/>
                </a:lnTo>
                <a:lnTo>
                  <a:pt x="302365" y="28554"/>
                </a:lnTo>
                <a:lnTo>
                  <a:pt x="301788" y="26973"/>
                </a:lnTo>
                <a:lnTo>
                  <a:pt x="296377" y="19953"/>
                </a:lnTo>
                <a:lnTo>
                  <a:pt x="295812" y="19255"/>
                </a:lnTo>
                <a:lnTo>
                  <a:pt x="295183" y="15834"/>
                </a:lnTo>
                <a:lnTo>
                  <a:pt x="294779" y="10293"/>
                </a:lnTo>
                <a:lnTo>
                  <a:pt x="293754" y="9839"/>
                </a:lnTo>
                <a:lnTo>
                  <a:pt x="289968" y="9334"/>
                </a:lnTo>
                <a:lnTo>
                  <a:pt x="288562" y="8207"/>
                </a:lnTo>
                <a:lnTo>
                  <a:pt x="287625" y="6463"/>
                </a:lnTo>
                <a:lnTo>
                  <a:pt x="287000" y="4309"/>
                </a:lnTo>
                <a:lnTo>
                  <a:pt x="285591" y="2873"/>
                </a:lnTo>
                <a:lnTo>
                  <a:pt x="283660" y="1915"/>
                </a:lnTo>
                <a:lnTo>
                  <a:pt x="278868" y="851"/>
                </a:lnTo>
                <a:lnTo>
                  <a:pt x="270592" y="252"/>
                </a:lnTo>
                <a:lnTo>
                  <a:pt x="264792" y="112"/>
                </a:lnTo>
                <a:lnTo>
                  <a:pt x="163332" y="0"/>
                </a:lnTo>
                <a:lnTo>
                  <a:pt x="157505" y="992"/>
                </a:lnTo>
                <a:lnTo>
                  <a:pt x="151636" y="2646"/>
                </a:lnTo>
                <a:lnTo>
                  <a:pt x="145739" y="4740"/>
                </a:lnTo>
                <a:lnTo>
                  <a:pt x="139823" y="6137"/>
                </a:lnTo>
                <a:lnTo>
                  <a:pt x="133895" y="7068"/>
                </a:lnTo>
                <a:lnTo>
                  <a:pt x="127959" y="7688"/>
                </a:lnTo>
                <a:lnTo>
                  <a:pt x="118717" y="11023"/>
                </a:lnTo>
                <a:lnTo>
                  <a:pt x="110310" y="15813"/>
                </a:lnTo>
                <a:lnTo>
                  <a:pt x="99959" y="21249"/>
                </a:lnTo>
                <a:lnTo>
                  <a:pt x="94421" y="23096"/>
                </a:lnTo>
                <a:lnTo>
                  <a:pt x="88744" y="24327"/>
                </a:lnTo>
                <a:lnTo>
                  <a:pt x="82975" y="25148"/>
                </a:lnTo>
                <a:lnTo>
                  <a:pt x="77144" y="26687"/>
                </a:lnTo>
                <a:lnTo>
                  <a:pt x="71274" y="28705"/>
                </a:lnTo>
                <a:lnTo>
                  <a:pt x="65375" y="31043"/>
                </a:lnTo>
                <a:lnTo>
                  <a:pt x="56175" y="36286"/>
                </a:lnTo>
                <a:lnTo>
                  <a:pt x="47787" y="41924"/>
                </a:lnTo>
                <a:lnTo>
                  <a:pt x="42772" y="44817"/>
                </a:lnTo>
                <a:lnTo>
                  <a:pt x="37444" y="47737"/>
                </a:lnTo>
                <a:lnTo>
                  <a:pt x="28879" y="53628"/>
                </a:lnTo>
                <a:lnTo>
                  <a:pt x="25205" y="56588"/>
                </a:lnTo>
                <a:lnTo>
                  <a:pt x="21765" y="60546"/>
                </a:lnTo>
                <a:lnTo>
                  <a:pt x="18478" y="65168"/>
                </a:lnTo>
                <a:lnTo>
                  <a:pt x="15295" y="70234"/>
                </a:lnTo>
                <a:lnTo>
                  <a:pt x="12181" y="73612"/>
                </a:lnTo>
                <a:lnTo>
                  <a:pt x="9113" y="75864"/>
                </a:lnTo>
                <a:lnTo>
                  <a:pt x="6075" y="77365"/>
                </a:lnTo>
                <a:lnTo>
                  <a:pt x="4050" y="79358"/>
                </a:lnTo>
                <a:lnTo>
                  <a:pt x="2700" y="81678"/>
                </a:lnTo>
                <a:lnTo>
                  <a:pt x="0" y="8929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InkAnnotation66"/>
          <p:cNvSpPr/>
          <p:nvPr/>
        </p:nvSpPr>
        <p:spPr>
          <a:xfrm>
            <a:off x="2402085" y="2134195"/>
            <a:ext cx="26791" cy="205384"/>
          </a:xfrm>
          <a:custGeom>
            <a:avLst/>
            <a:gdLst/>
            <a:ahLst/>
            <a:cxnLst/>
            <a:rect l="0" t="0" r="0" b="0"/>
            <a:pathLst>
              <a:path w="26791" h="205384">
                <a:moveTo>
                  <a:pt x="8930" y="0"/>
                </a:moveTo>
                <a:lnTo>
                  <a:pt x="110" y="0"/>
                </a:lnTo>
                <a:lnTo>
                  <a:pt x="22" y="6137"/>
                </a:lnTo>
                <a:lnTo>
                  <a:pt x="0" y="40315"/>
                </a:lnTo>
                <a:lnTo>
                  <a:pt x="993" y="41759"/>
                </a:lnTo>
                <a:lnTo>
                  <a:pt x="2646" y="42722"/>
                </a:lnTo>
                <a:lnTo>
                  <a:pt x="7689" y="44268"/>
                </a:lnTo>
                <a:lnTo>
                  <a:pt x="7110" y="45387"/>
                </a:lnTo>
                <a:lnTo>
                  <a:pt x="5733" y="47125"/>
                </a:lnTo>
                <a:lnTo>
                  <a:pt x="1133" y="52303"/>
                </a:lnTo>
                <a:lnTo>
                  <a:pt x="1747" y="52728"/>
                </a:lnTo>
                <a:lnTo>
                  <a:pt x="3149" y="53011"/>
                </a:lnTo>
                <a:lnTo>
                  <a:pt x="5076" y="53200"/>
                </a:lnTo>
                <a:lnTo>
                  <a:pt x="6361" y="54318"/>
                </a:lnTo>
                <a:lnTo>
                  <a:pt x="7217" y="56056"/>
                </a:lnTo>
                <a:lnTo>
                  <a:pt x="8830" y="62130"/>
                </a:lnTo>
                <a:lnTo>
                  <a:pt x="9856" y="63248"/>
                </a:lnTo>
                <a:lnTo>
                  <a:pt x="16610" y="70163"/>
                </a:lnTo>
                <a:lnTo>
                  <a:pt x="17304" y="73517"/>
                </a:lnTo>
                <a:lnTo>
                  <a:pt x="17613" y="78314"/>
                </a:lnTo>
                <a:lnTo>
                  <a:pt x="17750" y="83754"/>
                </a:lnTo>
                <a:lnTo>
                  <a:pt x="17827" y="92395"/>
                </a:lnTo>
                <a:lnTo>
                  <a:pt x="18830" y="95331"/>
                </a:lnTo>
                <a:lnTo>
                  <a:pt x="20491" y="98280"/>
                </a:lnTo>
                <a:lnTo>
                  <a:pt x="22591" y="101239"/>
                </a:lnTo>
                <a:lnTo>
                  <a:pt x="23990" y="104204"/>
                </a:lnTo>
                <a:lnTo>
                  <a:pt x="24923" y="107172"/>
                </a:lnTo>
                <a:lnTo>
                  <a:pt x="25546" y="110143"/>
                </a:lnTo>
                <a:lnTo>
                  <a:pt x="24968" y="114108"/>
                </a:lnTo>
                <a:lnTo>
                  <a:pt x="23590" y="118736"/>
                </a:lnTo>
                <a:lnTo>
                  <a:pt x="21680" y="123806"/>
                </a:lnTo>
                <a:lnTo>
                  <a:pt x="20407" y="128178"/>
                </a:lnTo>
                <a:lnTo>
                  <a:pt x="19558" y="132085"/>
                </a:lnTo>
                <a:lnTo>
                  <a:pt x="18992" y="135681"/>
                </a:lnTo>
                <a:lnTo>
                  <a:pt x="18614" y="139071"/>
                </a:lnTo>
                <a:lnTo>
                  <a:pt x="18195" y="145484"/>
                </a:lnTo>
                <a:lnTo>
                  <a:pt x="18009" y="154287"/>
                </a:lnTo>
                <a:lnTo>
                  <a:pt x="17959" y="159412"/>
                </a:lnTo>
                <a:lnTo>
                  <a:pt x="18918" y="163822"/>
                </a:lnTo>
                <a:lnTo>
                  <a:pt x="20550" y="167754"/>
                </a:lnTo>
                <a:lnTo>
                  <a:pt x="22629" y="171367"/>
                </a:lnTo>
                <a:lnTo>
                  <a:pt x="24016" y="174768"/>
                </a:lnTo>
                <a:lnTo>
                  <a:pt x="24941" y="178028"/>
                </a:lnTo>
                <a:lnTo>
                  <a:pt x="25557" y="181193"/>
                </a:lnTo>
                <a:lnTo>
                  <a:pt x="26241" y="187356"/>
                </a:lnTo>
                <a:lnTo>
                  <a:pt x="26546" y="193402"/>
                </a:lnTo>
                <a:lnTo>
                  <a:pt x="26790" y="20538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InkAnnotation67"/>
          <p:cNvSpPr/>
          <p:nvPr/>
        </p:nvSpPr>
        <p:spPr>
          <a:xfrm>
            <a:off x="2241383" y="2160984"/>
            <a:ext cx="44617" cy="223243"/>
          </a:xfrm>
          <a:custGeom>
            <a:avLst/>
            <a:gdLst/>
            <a:ahLst/>
            <a:cxnLst/>
            <a:rect l="0" t="0" r="0" b="0"/>
            <a:pathLst>
              <a:path w="44617" h="223243">
                <a:moveTo>
                  <a:pt x="8897" y="0"/>
                </a:moveTo>
                <a:lnTo>
                  <a:pt x="0" y="0"/>
                </a:lnTo>
                <a:lnTo>
                  <a:pt x="4718" y="4740"/>
                </a:lnTo>
                <a:lnTo>
                  <a:pt x="6111" y="7129"/>
                </a:lnTo>
                <a:lnTo>
                  <a:pt x="7040" y="9713"/>
                </a:lnTo>
                <a:lnTo>
                  <a:pt x="8072" y="16223"/>
                </a:lnTo>
                <a:lnTo>
                  <a:pt x="8347" y="20737"/>
                </a:lnTo>
                <a:lnTo>
                  <a:pt x="8653" y="30052"/>
                </a:lnTo>
                <a:lnTo>
                  <a:pt x="8825" y="41867"/>
                </a:lnTo>
                <a:lnTo>
                  <a:pt x="8865" y="52011"/>
                </a:lnTo>
                <a:lnTo>
                  <a:pt x="9868" y="57494"/>
                </a:lnTo>
                <a:lnTo>
                  <a:pt x="11529" y="63134"/>
                </a:lnTo>
                <a:lnTo>
                  <a:pt x="13628" y="68878"/>
                </a:lnTo>
                <a:lnTo>
                  <a:pt x="15028" y="74692"/>
                </a:lnTo>
                <a:lnTo>
                  <a:pt x="15961" y="80553"/>
                </a:lnTo>
                <a:lnTo>
                  <a:pt x="16583" y="86444"/>
                </a:lnTo>
                <a:lnTo>
                  <a:pt x="16998" y="92356"/>
                </a:lnTo>
                <a:lnTo>
                  <a:pt x="17274" y="98281"/>
                </a:lnTo>
                <a:lnTo>
                  <a:pt x="17458" y="104216"/>
                </a:lnTo>
                <a:lnTo>
                  <a:pt x="18574" y="110157"/>
                </a:lnTo>
                <a:lnTo>
                  <a:pt x="20309" y="116102"/>
                </a:lnTo>
                <a:lnTo>
                  <a:pt x="22458" y="122050"/>
                </a:lnTo>
                <a:lnTo>
                  <a:pt x="23891" y="127999"/>
                </a:lnTo>
                <a:lnTo>
                  <a:pt x="24846" y="133950"/>
                </a:lnTo>
                <a:lnTo>
                  <a:pt x="25483" y="139901"/>
                </a:lnTo>
                <a:lnTo>
                  <a:pt x="25907" y="145854"/>
                </a:lnTo>
                <a:lnTo>
                  <a:pt x="26190" y="151806"/>
                </a:lnTo>
                <a:lnTo>
                  <a:pt x="26379" y="157759"/>
                </a:lnTo>
                <a:lnTo>
                  <a:pt x="27497" y="164704"/>
                </a:lnTo>
                <a:lnTo>
                  <a:pt x="29235" y="172310"/>
                </a:lnTo>
                <a:lnTo>
                  <a:pt x="31385" y="180357"/>
                </a:lnTo>
                <a:lnTo>
                  <a:pt x="32819" y="187707"/>
                </a:lnTo>
                <a:lnTo>
                  <a:pt x="33775" y="194591"/>
                </a:lnTo>
                <a:lnTo>
                  <a:pt x="34412" y="201165"/>
                </a:lnTo>
                <a:lnTo>
                  <a:pt x="35829" y="206539"/>
                </a:lnTo>
                <a:lnTo>
                  <a:pt x="37766" y="211115"/>
                </a:lnTo>
                <a:lnTo>
                  <a:pt x="44616" y="22324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InkAnnotation68"/>
          <p:cNvSpPr/>
          <p:nvPr/>
        </p:nvSpPr>
        <p:spPr>
          <a:xfrm>
            <a:off x="2661046" y="2125265"/>
            <a:ext cx="26790" cy="285751"/>
          </a:xfrm>
          <a:custGeom>
            <a:avLst/>
            <a:gdLst/>
            <a:ahLst/>
            <a:cxnLst/>
            <a:rect l="0" t="0" r="0" b="0"/>
            <a:pathLst>
              <a:path w="26790" h="285751">
                <a:moveTo>
                  <a:pt x="0" y="0"/>
                </a:moveTo>
                <a:lnTo>
                  <a:pt x="0" y="20991"/>
                </a:lnTo>
                <a:lnTo>
                  <a:pt x="993" y="24908"/>
                </a:lnTo>
                <a:lnTo>
                  <a:pt x="2646" y="29504"/>
                </a:lnTo>
                <a:lnTo>
                  <a:pt x="4741" y="34552"/>
                </a:lnTo>
                <a:lnTo>
                  <a:pt x="6137" y="38910"/>
                </a:lnTo>
                <a:lnTo>
                  <a:pt x="7068" y="42807"/>
                </a:lnTo>
                <a:lnTo>
                  <a:pt x="7689" y="46397"/>
                </a:lnTo>
                <a:lnTo>
                  <a:pt x="8103" y="50775"/>
                </a:lnTo>
                <a:lnTo>
                  <a:pt x="8378" y="55678"/>
                </a:lnTo>
                <a:lnTo>
                  <a:pt x="8685" y="66418"/>
                </a:lnTo>
                <a:lnTo>
                  <a:pt x="8898" y="95373"/>
                </a:lnTo>
                <a:lnTo>
                  <a:pt x="9901" y="101285"/>
                </a:lnTo>
                <a:lnTo>
                  <a:pt x="11561" y="107211"/>
                </a:lnTo>
                <a:lnTo>
                  <a:pt x="13661" y="113146"/>
                </a:lnTo>
                <a:lnTo>
                  <a:pt x="15060" y="120079"/>
                </a:lnTo>
                <a:lnTo>
                  <a:pt x="15993" y="127678"/>
                </a:lnTo>
                <a:lnTo>
                  <a:pt x="16616" y="135720"/>
                </a:lnTo>
                <a:lnTo>
                  <a:pt x="17030" y="143066"/>
                </a:lnTo>
                <a:lnTo>
                  <a:pt x="17491" y="156520"/>
                </a:lnTo>
                <a:lnTo>
                  <a:pt x="17787" y="182318"/>
                </a:lnTo>
                <a:lnTo>
                  <a:pt x="17827" y="198108"/>
                </a:lnTo>
                <a:lnTo>
                  <a:pt x="18830" y="205494"/>
                </a:lnTo>
                <a:lnTo>
                  <a:pt x="20491" y="212402"/>
                </a:lnTo>
                <a:lnTo>
                  <a:pt x="22590" y="218992"/>
                </a:lnTo>
                <a:lnTo>
                  <a:pt x="23990" y="226362"/>
                </a:lnTo>
                <a:lnTo>
                  <a:pt x="24923" y="234252"/>
                </a:lnTo>
                <a:lnTo>
                  <a:pt x="25546" y="242488"/>
                </a:lnTo>
                <a:lnTo>
                  <a:pt x="25960" y="249964"/>
                </a:lnTo>
                <a:lnTo>
                  <a:pt x="26421" y="263561"/>
                </a:lnTo>
                <a:lnTo>
                  <a:pt x="26789" y="2857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InkAnnotation69"/>
          <p:cNvSpPr/>
          <p:nvPr/>
        </p:nvSpPr>
        <p:spPr>
          <a:xfrm>
            <a:off x="2875359" y="2044898"/>
            <a:ext cx="17860" cy="258962"/>
          </a:xfrm>
          <a:custGeom>
            <a:avLst/>
            <a:gdLst/>
            <a:ahLst/>
            <a:cxnLst/>
            <a:rect l="0" t="0" r="0" b="0"/>
            <a:pathLst>
              <a:path w="17860" h="258962">
                <a:moveTo>
                  <a:pt x="0" y="0"/>
                </a:moveTo>
                <a:lnTo>
                  <a:pt x="0" y="34552"/>
                </a:lnTo>
                <a:lnTo>
                  <a:pt x="992" y="39902"/>
                </a:lnTo>
                <a:lnTo>
                  <a:pt x="2646" y="45453"/>
                </a:lnTo>
                <a:lnTo>
                  <a:pt x="4740" y="51138"/>
                </a:lnTo>
                <a:lnTo>
                  <a:pt x="6137" y="56912"/>
                </a:lnTo>
                <a:lnTo>
                  <a:pt x="7068" y="62746"/>
                </a:lnTo>
                <a:lnTo>
                  <a:pt x="7688" y="68620"/>
                </a:lnTo>
                <a:lnTo>
                  <a:pt x="8102" y="74520"/>
                </a:lnTo>
                <a:lnTo>
                  <a:pt x="8378" y="80438"/>
                </a:lnTo>
                <a:lnTo>
                  <a:pt x="8684" y="92305"/>
                </a:lnTo>
                <a:lnTo>
                  <a:pt x="8929" y="196867"/>
                </a:lnTo>
                <a:lnTo>
                  <a:pt x="9921" y="204667"/>
                </a:lnTo>
                <a:lnTo>
                  <a:pt x="11575" y="211850"/>
                </a:lnTo>
                <a:lnTo>
                  <a:pt x="13670" y="218624"/>
                </a:lnTo>
                <a:lnTo>
                  <a:pt x="15066" y="225124"/>
                </a:lnTo>
                <a:lnTo>
                  <a:pt x="15997" y="231442"/>
                </a:lnTo>
                <a:lnTo>
                  <a:pt x="16618" y="237639"/>
                </a:lnTo>
                <a:lnTo>
                  <a:pt x="17032" y="242762"/>
                </a:lnTo>
                <a:lnTo>
                  <a:pt x="17307" y="247169"/>
                </a:lnTo>
                <a:lnTo>
                  <a:pt x="17859" y="25896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InkAnnotation70"/>
          <p:cNvSpPr/>
          <p:nvPr/>
        </p:nvSpPr>
        <p:spPr>
          <a:xfrm>
            <a:off x="3241476" y="2000250"/>
            <a:ext cx="44650" cy="294680"/>
          </a:xfrm>
          <a:custGeom>
            <a:avLst/>
            <a:gdLst/>
            <a:ahLst/>
            <a:cxnLst/>
            <a:rect l="0" t="0" r="0" b="0"/>
            <a:pathLst>
              <a:path w="44650" h="294680">
                <a:moveTo>
                  <a:pt x="0" y="0"/>
                </a:moveTo>
                <a:lnTo>
                  <a:pt x="4740" y="4740"/>
                </a:lnTo>
                <a:lnTo>
                  <a:pt x="6137" y="7129"/>
                </a:lnTo>
                <a:lnTo>
                  <a:pt x="7068" y="9713"/>
                </a:lnTo>
                <a:lnTo>
                  <a:pt x="8102" y="16223"/>
                </a:lnTo>
                <a:lnTo>
                  <a:pt x="8378" y="20737"/>
                </a:lnTo>
                <a:lnTo>
                  <a:pt x="8562" y="25731"/>
                </a:lnTo>
                <a:lnTo>
                  <a:pt x="9677" y="31044"/>
                </a:lnTo>
                <a:lnTo>
                  <a:pt x="11412" y="36571"/>
                </a:lnTo>
                <a:lnTo>
                  <a:pt x="13561" y="42240"/>
                </a:lnTo>
                <a:lnTo>
                  <a:pt x="14994" y="48004"/>
                </a:lnTo>
                <a:lnTo>
                  <a:pt x="15949" y="53830"/>
                </a:lnTo>
                <a:lnTo>
                  <a:pt x="16586" y="59699"/>
                </a:lnTo>
                <a:lnTo>
                  <a:pt x="18002" y="65596"/>
                </a:lnTo>
                <a:lnTo>
                  <a:pt x="19939" y="71512"/>
                </a:lnTo>
                <a:lnTo>
                  <a:pt x="22223" y="77440"/>
                </a:lnTo>
                <a:lnTo>
                  <a:pt x="23744" y="83376"/>
                </a:lnTo>
                <a:lnTo>
                  <a:pt x="24759" y="89319"/>
                </a:lnTo>
                <a:lnTo>
                  <a:pt x="25436" y="95264"/>
                </a:lnTo>
                <a:lnTo>
                  <a:pt x="25887" y="102205"/>
                </a:lnTo>
                <a:lnTo>
                  <a:pt x="26188" y="109808"/>
                </a:lnTo>
                <a:lnTo>
                  <a:pt x="26388" y="117854"/>
                </a:lnTo>
                <a:lnTo>
                  <a:pt x="27514" y="125202"/>
                </a:lnTo>
                <a:lnTo>
                  <a:pt x="29256" y="132085"/>
                </a:lnTo>
                <a:lnTo>
                  <a:pt x="31411" y="138658"/>
                </a:lnTo>
                <a:lnTo>
                  <a:pt x="32847" y="145024"/>
                </a:lnTo>
                <a:lnTo>
                  <a:pt x="33804" y="151253"/>
                </a:lnTo>
                <a:lnTo>
                  <a:pt x="34442" y="157390"/>
                </a:lnTo>
                <a:lnTo>
                  <a:pt x="34868" y="164458"/>
                </a:lnTo>
                <a:lnTo>
                  <a:pt x="35340" y="180248"/>
                </a:lnTo>
                <a:lnTo>
                  <a:pt x="35669" y="213746"/>
                </a:lnTo>
                <a:lnTo>
                  <a:pt x="35685" y="219888"/>
                </a:lnTo>
                <a:lnTo>
                  <a:pt x="36689" y="225967"/>
                </a:lnTo>
                <a:lnTo>
                  <a:pt x="38350" y="232004"/>
                </a:lnTo>
                <a:lnTo>
                  <a:pt x="40449" y="238013"/>
                </a:lnTo>
                <a:lnTo>
                  <a:pt x="41849" y="244003"/>
                </a:lnTo>
                <a:lnTo>
                  <a:pt x="42782" y="249981"/>
                </a:lnTo>
                <a:lnTo>
                  <a:pt x="43404" y="255951"/>
                </a:lnTo>
                <a:lnTo>
                  <a:pt x="43819" y="261915"/>
                </a:lnTo>
                <a:lnTo>
                  <a:pt x="44095" y="267875"/>
                </a:lnTo>
                <a:lnTo>
                  <a:pt x="44485" y="283099"/>
                </a:lnTo>
                <a:lnTo>
                  <a:pt x="44649" y="29467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InkAnnotation71"/>
          <p:cNvSpPr/>
          <p:nvPr/>
        </p:nvSpPr>
        <p:spPr>
          <a:xfrm>
            <a:off x="1357312" y="1696640"/>
            <a:ext cx="2089548" cy="294681"/>
          </a:xfrm>
          <a:custGeom>
            <a:avLst/>
            <a:gdLst/>
            <a:ahLst/>
            <a:cxnLst/>
            <a:rect l="0" t="0" r="0" b="0"/>
            <a:pathLst>
              <a:path w="2089548" h="294681">
                <a:moveTo>
                  <a:pt x="2071688" y="294680"/>
                </a:moveTo>
                <a:lnTo>
                  <a:pt x="2071688" y="285859"/>
                </a:lnTo>
                <a:lnTo>
                  <a:pt x="2080585" y="276853"/>
                </a:lnTo>
                <a:lnTo>
                  <a:pt x="2080617" y="259329"/>
                </a:lnTo>
                <a:lnTo>
                  <a:pt x="2085358" y="259070"/>
                </a:lnTo>
                <a:lnTo>
                  <a:pt x="2086754" y="258042"/>
                </a:lnTo>
                <a:lnTo>
                  <a:pt x="2087685" y="256364"/>
                </a:lnTo>
                <a:lnTo>
                  <a:pt x="2089179" y="251282"/>
                </a:lnTo>
                <a:lnTo>
                  <a:pt x="2089515" y="242453"/>
                </a:lnTo>
                <a:lnTo>
                  <a:pt x="2089546" y="233448"/>
                </a:lnTo>
                <a:lnTo>
                  <a:pt x="2089547" y="45052"/>
                </a:lnTo>
                <a:lnTo>
                  <a:pt x="2080780" y="35887"/>
                </a:lnTo>
                <a:lnTo>
                  <a:pt x="2080726" y="35831"/>
                </a:lnTo>
                <a:lnTo>
                  <a:pt x="2075909" y="35752"/>
                </a:lnTo>
                <a:lnTo>
                  <a:pt x="2074502" y="34749"/>
                </a:lnTo>
                <a:lnTo>
                  <a:pt x="2073563" y="33088"/>
                </a:lnTo>
                <a:lnTo>
                  <a:pt x="2072938" y="30988"/>
                </a:lnTo>
                <a:lnTo>
                  <a:pt x="2071529" y="29589"/>
                </a:lnTo>
                <a:lnTo>
                  <a:pt x="2069597" y="28655"/>
                </a:lnTo>
                <a:lnTo>
                  <a:pt x="2064805" y="27619"/>
                </a:lnTo>
                <a:lnTo>
                  <a:pt x="2002111" y="26790"/>
                </a:lnTo>
                <a:lnTo>
                  <a:pt x="1909178" y="26789"/>
                </a:lnTo>
                <a:lnTo>
                  <a:pt x="1894951" y="24143"/>
                </a:lnTo>
                <a:lnTo>
                  <a:pt x="1881021" y="20652"/>
                </a:lnTo>
                <a:lnTo>
                  <a:pt x="1821472" y="18023"/>
                </a:lnTo>
                <a:lnTo>
                  <a:pt x="1776983" y="16889"/>
                </a:lnTo>
                <a:lnTo>
                  <a:pt x="1717291" y="9759"/>
                </a:lnTo>
                <a:lnTo>
                  <a:pt x="1655030" y="9003"/>
                </a:lnTo>
                <a:lnTo>
                  <a:pt x="1625111" y="7959"/>
                </a:lnTo>
                <a:lnTo>
                  <a:pt x="1568244" y="1244"/>
                </a:lnTo>
                <a:lnTo>
                  <a:pt x="1504864" y="109"/>
                </a:lnTo>
                <a:lnTo>
                  <a:pt x="1247547" y="0"/>
                </a:lnTo>
                <a:lnTo>
                  <a:pt x="1187697" y="7068"/>
                </a:lnTo>
                <a:lnTo>
                  <a:pt x="1135293" y="8562"/>
                </a:lnTo>
                <a:lnTo>
                  <a:pt x="1083306" y="14994"/>
                </a:lnTo>
                <a:lnTo>
                  <a:pt x="1026294" y="17293"/>
                </a:lnTo>
                <a:lnTo>
                  <a:pt x="984727" y="20338"/>
                </a:lnTo>
                <a:lnTo>
                  <a:pt x="930387" y="25515"/>
                </a:lnTo>
                <a:lnTo>
                  <a:pt x="872873" y="32674"/>
                </a:lnTo>
                <a:lnTo>
                  <a:pt x="819620" y="37763"/>
                </a:lnTo>
                <a:lnTo>
                  <a:pt x="776316" y="45254"/>
                </a:lnTo>
                <a:lnTo>
                  <a:pt x="721980" y="51934"/>
                </a:lnTo>
                <a:lnTo>
                  <a:pt x="665900" y="59390"/>
                </a:lnTo>
                <a:lnTo>
                  <a:pt x="609697" y="64538"/>
                </a:lnTo>
                <a:lnTo>
                  <a:pt x="555343" y="70075"/>
                </a:lnTo>
                <a:lnTo>
                  <a:pt x="502971" y="72161"/>
                </a:lnTo>
                <a:lnTo>
                  <a:pt x="448529" y="78452"/>
                </a:lnTo>
                <a:lnTo>
                  <a:pt x="387222" y="80115"/>
                </a:lnTo>
                <a:lnTo>
                  <a:pt x="339381" y="82963"/>
                </a:lnTo>
                <a:lnTo>
                  <a:pt x="285941" y="88463"/>
                </a:lnTo>
                <a:lnTo>
                  <a:pt x="223181" y="89224"/>
                </a:lnTo>
                <a:lnTo>
                  <a:pt x="161644" y="90283"/>
                </a:lnTo>
                <a:lnTo>
                  <a:pt x="105347" y="97674"/>
                </a:lnTo>
                <a:lnTo>
                  <a:pt x="68406" y="99146"/>
                </a:lnTo>
                <a:lnTo>
                  <a:pt x="25715" y="107315"/>
                </a:lnTo>
                <a:lnTo>
                  <a:pt x="9893" y="114059"/>
                </a:lnTo>
                <a:lnTo>
                  <a:pt x="0" y="11608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InkAnnotation72"/>
          <p:cNvSpPr/>
          <p:nvPr/>
        </p:nvSpPr>
        <p:spPr>
          <a:xfrm>
            <a:off x="3080742" y="1741289"/>
            <a:ext cx="35718" cy="312540"/>
          </a:xfrm>
          <a:custGeom>
            <a:avLst/>
            <a:gdLst/>
            <a:ahLst/>
            <a:cxnLst/>
            <a:rect l="0" t="0" r="0" b="0"/>
            <a:pathLst>
              <a:path w="35718" h="312540">
                <a:moveTo>
                  <a:pt x="26789" y="312539"/>
                </a:moveTo>
                <a:lnTo>
                  <a:pt x="26789" y="303977"/>
                </a:lnTo>
                <a:lnTo>
                  <a:pt x="27781" y="302862"/>
                </a:lnTo>
                <a:lnTo>
                  <a:pt x="35351" y="295057"/>
                </a:lnTo>
                <a:lnTo>
                  <a:pt x="35697" y="285607"/>
                </a:lnTo>
                <a:lnTo>
                  <a:pt x="35717" y="264792"/>
                </a:lnTo>
                <a:lnTo>
                  <a:pt x="34726" y="260864"/>
                </a:lnTo>
                <a:lnTo>
                  <a:pt x="33072" y="256261"/>
                </a:lnTo>
                <a:lnTo>
                  <a:pt x="30978" y="251207"/>
                </a:lnTo>
                <a:lnTo>
                  <a:pt x="29581" y="246846"/>
                </a:lnTo>
                <a:lnTo>
                  <a:pt x="28650" y="242947"/>
                </a:lnTo>
                <a:lnTo>
                  <a:pt x="27616" y="234976"/>
                </a:lnTo>
                <a:lnTo>
                  <a:pt x="27340" y="230073"/>
                </a:lnTo>
                <a:lnTo>
                  <a:pt x="27034" y="219332"/>
                </a:lnTo>
                <a:lnTo>
                  <a:pt x="26798" y="180292"/>
                </a:lnTo>
                <a:lnTo>
                  <a:pt x="25803" y="174765"/>
                </a:lnTo>
                <a:lnTo>
                  <a:pt x="24147" y="169096"/>
                </a:lnTo>
                <a:lnTo>
                  <a:pt x="22051" y="163332"/>
                </a:lnTo>
                <a:lnTo>
                  <a:pt x="20654" y="157505"/>
                </a:lnTo>
                <a:lnTo>
                  <a:pt x="19722" y="151636"/>
                </a:lnTo>
                <a:lnTo>
                  <a:pt x="19101" y="145739"/>
                </a:lnTo>
                <a:lnTo>
                  <a:pt x="18687" y="139823"/>
                </a:lnTo>
                <a:lnTo>
                  <a:pt x="18411" y="133895"/>
                </a:lnTo>
                <a:lnTo>
                  <a:pt x="18023" y="118716"/>
                </a:lnTo>
                <a:lnTo>
                  <a:pt x="17892" y="99959"/>
                </a:lnTo>
                <a:lnTo>
                  <a:pt x="16888" y="94420"/>
                </a:lnTo>
                <a:lnTo>
                  <a:pt x="15227" y="88743"/>
                </a:lnTo>
                <a:lnTo>
                  <a:pt x="13128" y="82975"/>
                </a:lnTo>
                <a:lnTo>
                  <a:pt x="11729" y="78137"/>
                </a:lnTo>
                <a:lnTo>
                  <a:pt x="10796" y="73919"/>
                </a:lnTo>
                <a:lnTo>
                  <a:pt x="9759" y="66587"/>
                </a:lnTo>
                <a:lnTo>
                  <a:pt x="9298" y="60021"/>
                </a:lnTo>
                <a:lnTo>
                  <a:pt x="9093" y="51150"/>
                </a:lnTo>
                <a:lnTo>
                  <a:pt x="8939" y="24192"/>
                </a:lnTo>
                <a:lnTo>
                  <a:pt x="7943" y="21089"/>
                </a:lnTo>
                <a:lnTo>
                  <a:pt x="6288" y="18028"/>
                </a:lnTo>
                <a:lnTo>
                  <a:pt x="4192" y="14995"/>
                </a:lnTo>
                <a:lnTo>
                  <a:pt x="2794" y="11981"/>
                </a:lnTo>
                <a:lnTo>
                  <a:pt x="1863" y="8979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InkAnnotation73"/>
          <p:cNvSpPr/>
          <p:nvPr/>
        </p:nvSpPr>
        <p:spPr>
          <a:xfrm>
            <a:off x="2839640" y="1750218"/>
            <a:ext cx="26790" cy="383978"/>
          </a:xfrm>
          <a:custGeom>
            <a:avLst/>
            <a:gdLst/>
            <a:ahLst/>
            <a:cxnLst/>
            <a:rect l="0" t="0" r="0" b="0"/>
            <a:pathLst>
              <a:path w="26790" h="383978">
                <a:moveTo>
                  <a:pt x="0" y="383977"/>
                </a:moveTo>
                <a:lnTo>
                  <a:pt x="0" y="370674"/>
                </a:lnTo>
                <a:lnTo>
                  <a:pt x="992" y="368163"/>
                </a:lnTo>
                <a:lnTo>
                  <a:pt x="2646" y="365497"/>
                </a:lnTo>
                <a:lnTo>
                  <a:pt x="4741" y="362727"/>
                </a:lnTo>
                <a:lnTo>
                  <a:pt x="6137" y="359889"/>
                </a:lnTo>
                <a:lnTo>
                  <a:pt x="7068" y="357004"/>
                </a:lnTo>
                <a:lnTo>
                  <a:pt x="7688" y="354089"/>
                </a:lnTo>
                <a:lnTo>
                  <a:pt x="8378" y="348203"/>
                </a:lnTo>
                <a:lnTo>
                  <a:pt x="8821" y="336341"/>
                </a:lnTo>
                <a:lnTo>
                  <a:pt x="8920" y="318491"/>
                </a:lnTo>
                <a:lnTo>
                  <a:pt x="9916" y="315515"/>
                </a:lnTo>
                <a:lnTo>
                  <a:pt x="11571" y="312539"/>
                </a:lnTo>
                <a:lnTo>
                  <a:pt x="13667" y="309562"/>
                </a:lnTo>
                <a:lnTo>
                  <a:pt x="15065" y="305594"/>
                </a:lnTo>
                <a:lnTo>
                  <a:pt x="15996" y="300964"/>
                </a:lnTo>
                <a:lnTo>
                  <a:pt x="16617" y="295892"/>
                </a:lnTo>
                <a:lnTo>
                  <a:pt x="17307" y="284966"/>
                </a:lnTo>
                <a:lnTo>
                  <a:pt x="17696" y="270304"/>
                </a:lnTo>
                <a:lnTo>
                  <a:pt x="17827" y="251721"/>
                </a:lnTo>
                <a:lnTo>
                  <a:pt x="18830" y="246197"/>
                </a:lnTo>
                <a:lnTo>
                  <a:pt x="20491" y="240530"/>
                </a:lnTo>
                <a:lnTo>
                  <a:pt x="22590" y="234767"/>
                </a:lnTo>
                <a:lnTo>
                  <a:pt x="23990" y="228942"/>
                </a:lnTo>
                <a:lnTo>
                  <a:pt x="24923" y="223073"/>
                </a:lnTo>
                <a:lnTo>
                  <a:pt x="25545" y="217176"/>
                </a:lnTo>
                <a:lnTo>
                  <a:pt x="26236" y="205333"/>
                </a:lnTo>
                <a:lnTo>
                  <a:pt x="26543" y="193454"/>
                </a:lnTo>
                <a:lnTo>
                  <a:pt x="2678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InkAnnotation74"/>
          <p:cNvSpPr/>
          <p:nvPr/>
        </p:nvSpPr>
        <p:spPr>
          <a:xfrm>
            <a:off x="2366367" y="1759148"/>
            <a:ext cx="17860" cy="464345"/>
          </a:xfrm>
          <a:custGeom>
            <a:avLst/>
            <a:gdLst/>
            <a:ahLst/>
            <a:cxnLst/>
            <a:rect l="0" t="0" r="0" b="0"/>
            <a:pathLst>
              <a:path w="17860" h="464345">
                <a:moveTo>
                  <a:pt x="17859" y="464344"/>
                </a:moveTo>
                <a:lnTo>
                  <a:pt x="17859" y="459603"/>
                </a:lnTo>
                <a:lnTo>
                  <a:pt x="16867" y="457215"/>
                </a:lnTo>
                <a:lnTo>
                  <a:pt x="15213" y="454630"/>
                </a:lnTo>
                <a:lnTo>
                  <a:pt x="13118" y="451915"/>
                </a:lnTo>
                <a:lnTo>
                  <a:pt x="11722" y="449112"/>
                </a:lnTo>
                <a:lnTo>
                  <a:pt x="10791" y="446252"/>
                </a:lnTo>
                <a:lnTo>
                  <a:pt x="10171" y="443353"/>
                </a:lnTo>
                <a:lnTo>
                  <a:pt x="9757" y="439436"/>
                </a:lnTo>
                <a:lnTo>
                  <a:pt x="9297" y="429792"/>
                </a:lnTo>
                <a:lnTo>
                  <a:pt x="9038" y="417946"/>
                </a:lnTo>
                <a:lnTo>
                  <a:pt x="8929" y="82070"/>
                </a:lnTo>
                <a:lnTo>
                  <a:pt x="7937" y="77534"/>
                </a:lnTo>
                <a:lnTo>
                  <a:pt x="6283" y="73517"/>
                </a:lnTo>
                <a:lnTo>
                  <a:pt x="4189" y="69847"/>
                </a:lnTo>
                <a:lnTo>
                  <a:pt x="2792" y="65416"/>
                </a:lnTo>
                <a:lnTo>
                  <a:pt x="1861" y="60478"/>
                </a:lnTo>
                <a:lnTo>
                  <a:pt x="1241" y="55202"/>
                </a:lnTo>
                <a:lnTo>
                  <a:pt x="827" y="50692"/>
                </a:lnTo>
                <a:lnTo>
                  <a:pt x="367" y="43035"/>
                </a:lnTo>
                <a:lnTo>
                  <a:pt x="72" y="30035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InkAnnotation75"/>
          <p:cNvSpPr/>
          <p:nvPr/>
        </p:nvSpPr>
        <p:spPr>
          <a:xfrm>
            <a:off x="955476" y="1634178"/>
            <a:ext cx="196037" cy="401373"/>
          </a:xfrm>
          <a:custGeom>
            <a:avLst/>
            <a:gdLst/>
            <a:ahLst/>
            <a:cxnLst/>
            <a:rect l="0" t="0" r="0" b="0"/>
            <a:pathLst>
              <a:path w="196037" h="401373">
                <a:moveTo>
                  <a:pt x="35719" y="53532"/>
                </a:moveTo>
                <a:lnTo>
                  <a:pt x="30978" y="58273"/>
                </a:lnTo>
                <a:lnTo>
                  <a:pt x="29582" y="60661"/>
                </a:lnTo>
                <a:lnTo>
                  <a:pt x="28030" y="65961"/>
                </a:lnTo>
                <a:lnTo>
                  <a:pt x="27157" y="74523"/>
                </a:lnTo>
                <a:lnTo>
                  <a:pt x="26042" y="77448"/>
                </a:lnTo>
                <a:lnTo>
                  <a:pt x="22158" y="83344"/>
                </a:lnTo>
                <a:lnTo>
                  <a:pt x="17124" y="91917"/>
                </a:lnTo>
                <a:lnTo>
                  <a:pt x="14393" y="96982"/>
                </a:lnTo>
                <a:lnTo>
                  <a:pt x="11358" y="107901"/>
                </a:lnTo>
                <a:lnTo>
                  <a:pt x="9017" y="119368"/>
                </a:lnTo>
                <a:lnTo>
                  <a:pt x="4669" y="131079"/>
                </a:lnTo>
                <a:lnTo>
                  <a:pt x="2075" y="142899"/>
                </a:lnTo>
                <a:lnTo>
                  <a:pt x="1384" y="148829"/>
                </a:lnTo>
                <a:lnTo>
                  <a:pt x="922" y="155759"/>
                </a:lnTo>
                <a:lnTo>
                  <a:pt x="615" y="163355"/>
                </a:lnTo>
                <a:lnTo>
                  <a:pt x="182" y="185622"/>
                </a:lnTo>
                <a:lnTo>
                  <a:pt x="0" y="345233"/>
                </a:lnTo>
                <a:lnTo>
                  <a:pt x="2646" y="357140"/>
                </a:lnTo>
                <a:lnTo>
                  <a:pt x="6137" y="368055"/>
                </a:lnTo>
                <a:lnTo>
                  <a:pt x="7689" y="376213"/>
                </a:lnTo>
                <a:lnTo>
                  <a:pt x="11024" y="383147"/>
                </a:lnTo>
                <a:lnTo>
                  <a:pt x="13302" y="386385"/>
                </a:lnTo>
                <a:lnTo>
                  <a:pt x="15814" y="388543"/>
                </a:lnTo>
                <a:lnTo>
                  <a:pt x="18480" y="389982"/>
                </a:lnTo>
                <a:lnTo>
                  <a:pt x="21250" y="390942"/>
                </a:lnTo>
                <a:lnTo>
                  <a:pt x="23096" y="392573"/>
                </a:lnTo>
                <a:lnTo>
                  <a:pt x="24327" y="394653"/>
                </a:lnTo>
                <a:lnTo>
                  <a:pt x="25148" y="397032"/>
                </a:lnTo>
                <a:lnTo>
                  <a:pt x="26687" y="398618"/>
                </a:lnTo>
                <a:lnTo>
                  <a:pt x="28705" y="399676"/>
                </a:lnTo>
                <a:lnTo>
                  <a:pt x="33594" y="400850"/>
                </a:lnTo>
                <a:lnTo>
                  <a:pt x="39074" y="401372"/>
                </a:lnTo>
                <a:lnTo>
                  <a:pt x="41924" y="400519"/>
                </a:lnTo>
                <a:lnTo>
                  <a:pt x="47737" y="396926"/>
                </a:lnTo>
                <a:lnTo>
                  <a:pt x="53628" y="392021"/>
                </a:lnTo>
                <a:lnTo>
                  <a:pt x="59554" y="386534"/>
                </a:lnTo>
                <a:lnTo>
                  <a:pt x="69460" y="376875"/>
                </a:lnTo>
                <a:lnTo>
                  <a:pt x="105576" y="340859"/>
                </a:lnTo>
                <a:lnTo>
                  <a:pt x="110072" y="335372"/>
                </a:lnTo>
                <a:lnTo>
                  <a:pt x="114061" y="329730"/>
                </a:lnTo>
                <a:lnTo>
                  <a:pt x="117712" y="323985"/>
                </a:lnTo>
                <a:lnTo>
                  <a:pt x="122131" y="318170"/>
                </a:lnTo>
                <a:lnTo>
                  <a:pt x="127061" y="312309"/>
                </a:lnTo>
                <a:lnTo>
                  <a:pt x="132333" y="306417"/>
                </a:lnTo>
                <a:lnTo>
                  <a:pt x="136839" y="300505"/>
                </a:lnTo>
                <a:lnTo>
                  <a:pt x="140835" y="294579"/>
                </a:lnTo>
                <a:lnTo>
                  <a:pt x="144492" y="288644"/>
                </a:lnTo>
                <a:lnTo>
                  <a:pt x="148914" y="282703"/>
                </a:lnTo>
                <a:lnTo>
                  <a:pt x="153846" y="276758"/>
                </a:lnTo>
                <a:lnTo>
                  <a:pt x="159119" y="270810"/>
                </a:lnTo>
                <a:lnTo>
                  <a:pt x="163626" y="264861"/>
                </a:lnTo>
                <a:lnTo>
                  <a:pt x="167623" y="258910"/>
                </a:lnTo>
                <a:lnTo>
                  <a:pt x="171280" y="252959"/>
                </a:lnTo>
                <a:lnTo>
                  <a:pt x="174710" y="247999"/>
                </a:lnTo>
                <a:lnTo>
                  <a:pt x="177989" y="243700"/>
                </a:lnTo>
                <a:lnTo>
                  <a:pt x="181167" y="239842"/>
                </a:lnTo>
                <a:lnTo>
                  <a:pt x="184698" y="232910"/>
                </a:lnTo>
                <a:lnTo>
                  <a:pt x="185640" y="229672"/>
                </a:lnTo>
                <a:lnTo>
                  <a:pt x="189332" y="223429"/>
                </a:lnTo>
                <a:lnTo>
                  <a:pt x="195046" y="216076"/>
                </a:lnTo>
                <a:lnTo>
                  <a:pt x="195828" y="212425"/>
                </a:lnTo>
                <a:lnTo>
                  <a:pt x="196036" y="210063"/>
                </a:lnTo>
                <a:lnTo>
                  <a:pt x="195183" y="208488"/>
                </a:lnTo>
                <a:lnTo>
                  <a:pt x="193622" y="207437"/>
                </a:lnTo>
                <a:lnTo>
                  <a:pt x="189242" y="206270"/>
                </a:lnTo>
                <a:lnTo>
                  <a:pt x="183988" y="205752"/>
                </a:lnTo>
                <a:lnTo>
                  <a:pt x="178345" y="205521"/>
                </a:lnTo>
                <a:lnTo>
                  <a:pt x="175451" y="205460"/>
                </a:lnTo>
                <a:lnTo>
                  <a:pt x="171538" y="206411"/>
                </a:lnTo>
                <a:lnTo>
                  <a:pt x="166945" y="208038"/>
                </a:lnTo>
                <a:lnTo>
                  <a:pt x="161898" y="210114"/>
                </a:lnTo>
                <a:lnTo>
                  <a:pt x="156549" y="211498"/>
                </a:lnTo>
                <a:lnTo>
                  <a:pt x="150999" y="212421"/>
                </a:lnTo>
                <a:lnTo>
                  <a:pt x="145314" y="213036"/>
                </a:lnTo>
                <a:lnTo>
                  <a:pt x="139540" y="213447"/>
                </a:lnTo>
                <a:lnTo>
                  <a:pt x="133707" y="213720"/>
                </a:lnTo>
                <a:lnTo>
                  <a:pt x="127833" y="213902"/>
                </a:lnTo>
                <a:lnTo>
                  <a:pt x="121933" y="215016"/>
                </a:lnTo>
                <a:lnTo>
                  <a:pt x="116015" y="216751"/>
                </a:lnTo>
                <a:lnTo>
                  <a:pt x="110086" y="218899"/>
                </a:lnTo>
                <a:lnTo>
                  <a:pt x="104148" y="220332"/>
                </a:lnTo>
                <a:lnTo>
                  <a:pt x="98206" y="221286"/>
                </a:lnTo>
                <a:lnTo>
                  <a:pt x="92260" y="221923"/>
                </a:lnTo>
                <a:lnTo>
                  <a:pt x="87303" y="222348"/>
                </a:lnTo>
                <a:lnTo>
                  <a:pt x="83007" y="222630"/>
                </a:lnTo>
                <a:lnTo>
                  <a:pt x="79150" y="222819"/>
                </a:lnTo>
                <a:lnTo>
                  <a:pt x="75587" y="223937"/>
                </a:lnTo>
                <a:lnTo>
                  <a:pt x="72219" y="225674"/>
                </a:lnTo>
                <a:lnTo>
                  <a:pt x="68982" y="227825"/>
                </a:lnTo>
                <a:lnTo>
                  <a:pt x="66824" y="228267"/>
                </a:lnTo>
                <a:lnTo>
                  <a:pt x="65386" y="227569"/>
                </a:lnTo>
                <a:lnTo>
                  <a:pt x="62676" y="223452"/>
                </a:lnTo>
                <a:lnTo>
                  <a:pt x="62558" y="218532"/>
                </a:lnTo>
                <a:lnTo>
                  <a:pt x="67263" y="206049"/>
                </a:lnTo>
                <a:lnTo>
                  <a:pt x="72228" y="198047"/>
                </a:lnTo>
                <a:lnTo>
                  <a:pt x="77742" y="190191"/>
                </a:lnTo>
                <a:lnTo>
                  <a:pt x="83500" y="180085"/>
                </a:lnTo>
                <a:lnTo>
                  <a:pt x="89366" y="168978"/>
                </a:lnTo>
                <a:lnTo>
                  <a:pt x="92320" y="163238"/>
                </a:lnTo>
                <a:lnTo>
                  <a:pt x="96273" y="157427"/>
                </a:lnTo>
                <a:lnTo>
                  <a:pt x="100893" y="151569"/>
                </a:lnTo>
                <a:lnTo>
                  <a:pt x="105957" y="145679"/>
                </a:lnTo>
                <a:lnTo>
                  <a:pt x="111318" y="139768"/>
                </a:lnTo>
                <a:lnTo>
                  <a:pt x="122566" y="127909"/>
                </a:lnTo>
                <a:lnTo>
                  <a:pt x="140054" y="110076"/>
                </a:lnTo>
                <a:lnTo>
                  <a:pt x="144964" y="104127"/>
                </a:lnTo>
                <a:lnTo>
                  <a:pt x="149228" y="98176"/>
                </a:lnTo>
                <a:lnTo>
                  <a:pt x="153064" y="92224"/>
                </a:lnTo>
                <a:lnTo>
                  <a:pt x="157605" y="86272"/>
                </a:lnTo>
                <a:lnTo>
                  <a:pt x="162617" y="80320"/>
                </a:lnTo>
                <a:lnTo>
                  <a:pt x="167942" y="74367"/>
                </a:lnTo>
                <a:lnTo>
                  <a:pt x="172485" y="68415"/>
                </a:lnTo>
                <a:lnTo>
                  <a:pt x="176506" y="62462"/>
                </a:lnTo>
                <a:lnTo>
                  <a:pt x="182627" y="51548"/>
                </a:lnTo>
                <a:lnTo>
                  <a:pt x="187065" y="39825"/>
                </a:lnTo>
                <a:lnTo>
                  <a:pt x="191619" y="33219"/>
                </a:lnTo>
                <a:lnTo>
                  <a:pt x="194305" y="26976"/>
                </a:lnTo>
                <a:lnTo>
                  <a:pt x="195817" y="17882"/>
                </a:lnTo>
                <a:lnTo>
                  <a:pt x="196029" y="14883"/>
                </a:lnTo>
                <a:lnTo>
                  <a:pt x="195178" y="11891"/>
                </a:lnTo>
                <a:lnTo>
                  <a:pt x="189329" y="2606"/>
                </a:lnTo>
                <a:lnTo>
                  <a:pt x="188727" y="1722"/>
                </a:lnTo>
                <a:lnTo>
                  <a:pt x="187334" y="1133"/>
                </a:lnTo>
                <a:lnTo>
                  <a:pt x="183140" y="478"/>
                </a:lnTo>
                <a:lnTo>
                  <a:pt x="179640" y="304"/>
                </a:lnTo>
                <a:lnTo>
                  <a:pt x="170460" y="110"/>
                </a:lnTo>
                <a:lnTo>
                  <a:pt x="158876" y="0"/>
                </a:lnTo>
                <a:lnTo>
                  <a:pt x="154534" y="977"/>
                </a:lnTo>
                <a:lnTo>
                  <a:pt x="149656" y="2620"/>
                </a:lnTo>
                <a:lnTo>
                  <a:pt x="144419" y="4708"/>
                </a:lnTo>
                <a:lnTo>
                  <a:pt x="138943" y="7092"/>
                </a:lnTo>
                <a:lnTo>
                  <a:pt x="127568" y="12387"/>
                </a:lnTo>
                <a:lnTo>
                  <a:pt x="92236" y="29766"/>
                </a:lnTo>
                <a:lnTo>
                  <a:pt x="87288" y="32727"/>
                </a:lnTo>
                <a:lnTo>
                  <a:pt x="82996" y="35694"/>
                </a:lnTo>
                <a:lnTo>
                  <a:pt x="79143" y="38663"/>
                </a:lnTo>
                <a:lnTo>
                  <a:pt x="75583" y="41635"/>
                </a:lnTo>
                <a:lnTo>
                  <a:pt x="72217" y="44609"/>
                </a:lnTo>
                <a:lnTo>
                  <a:pt x="62508" y="5353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InkAnnotation76"/>
          <p:cNvSpPr/>
          <p:nvPr/>
        </p:nvSpPr>
        <p:spPr>
          <a:xfrm>
            <a:off x="1294804" y="2000250"/>
            <a:ext cx="35720" cy="303610"/>
          </a:xfrm>
          <a:custGeom>
            <a:avLst/>
            <a:gdLst/>
            <a:ahLst/>
            <a:cxnLst/>
            <a:rect l="0" t="0" r="0" b="0"/>
            <a:pathLst>
              <a:path w="35720" h="303610">
                <a:moveTo>
                  <a:pt x="35719" y="0"/>
                </a:moveTo>
                <a:lnTo>
                  <a:pt x="35719" y="25989"/>
                </a:lnTo>
                <a:lnTo>
                  <a:pt x="34727" y="30225"/>
                </a:lnTo>
                <a:lnTo>
                  <a:pt x="33073" y="34040"/>
                </a:lnTo>
                <a:lnTo>
                  <a:pt x="30978" y="37576"/>
                </a:lnTo>
                <a:lnTo>
                  <a:pt x="29582" y="40925"/>
                </a:lnTo>
                <a:lnTo>
                  <a:pt x="28651" y="44151"/>
                </a:lnTo>
                <a:lnTo>
                  <a:pt x="27617" y="51372"/>
                </a:lnTo>
                <a:lnTo>
                  <a:pt x="27341" y="56076"/>
                </a:lnTo>
                <a:lnTo>
                  <a:pt x="27157" y="61197"/>
                </a:lnTo>
                <a:lnTo>
                  <a:pt x="26042" y="66594"/>
                </a:lnTo>
                <a:lnTo>
                  <a:pt x="24307" y="72177"/>
                </a:lnTo>
                <a:lnTo>
                  <a:pt x="22158" y="77884"/>
                </a:lnTo>
                <a:lnTo>
                  <a:pt x="20725" y="83672"/>
                </a:lnTo>
                <a:lnTo>
                  <a:pt x="19770" y="89516"/>
                </a:lnTo>
                <a:lnTo>
                  <a:pt x="19133" y="95396"/>
                </a:lnTo>
                <a:lnTo>
                  <a:pt x="17716" y="101300"/>
                </a:lnTo>
                <a:lnTo>
                  <a:pt x="15780" y="107221"/>
                </a:lnTo>
                <a:lnTo>
                  <a:pt x="13496" y="113152"/>
                </a:lnTo>
                <a:lnTo>
                  <a:pt x="11974" y="119091"/>
                </a:lnTo>
                <a:lnTo>
                  <a:pt x="10959" y="125034"/>
                </a:lnTo>
                <a:lnTo>
                  <a:pt x="10283" y="130981"/>
                </a:lnTo>
                <a:lnTo>
                  <a:pt x="8840" y="136930"/>
                </a:lnTo>
                <a:lnTo>
                  <a:pt x="6885" y="142880"/>
                </a:lnTo>
                <a:lnTo>
                  <a:pt x="4590" y="148831"/>
                </a:lnTo>
                <a:lnTo>
                  <a:pt x="3060" y="154783"/>
                </a:lnTo>
                <a:lnTo>
                  <a:pt x="2040" y="160735"/>
                </a:lnTo>
                <a:lnTo>
                  <a:pt x="1360" y="166688"/>
                </a:lnTo>
                <a:lnTo>
                  <a:pt x="907" y="172641"/>
                </a:lnTo>
                <a:lnTo>
                  <a:pt x="605" y="178594"/>
                </a:lnTo>
                <a:lnTo>
                  <a:pt x="179" y="193807"/>
                </a:lnTo>
                <a:lnTo>
                  <a:pt x="16" y="223793"/>
                </a:lnTo>
                <a:lnTo>
                  <a:pt x="0" y="279385"/>
                </a:lnTo>
                <a:lnTo>
                  <a:pt x="992" y="281507"/>
                </a:lnTo>
                <a:lnTo>
                  <a:pt x="2646" y="282921"/>
                </a:lnTo>
                <a:lnTo>
                  <a:pt x="4740" y="283864"/>
                </a:lnTo>
                <a:lnTo>
                  <a:pt x="6137" y="285485"/>
                </a:lnTo>
                <a:lnTo>
                  <a:pt x="7068" y="287557"/>
                </a:lnTo>
                <a:lnTo>
                  <a:pt x="8562" y="293272"/>
                </a:lnTo>
                <a:lnTo>
                  <a:pt x="8908" y="302699"/>
                </a:lnTo>
                <a:lnTo>
                  <a:pt x="8930" y="303609"/>
                </a:lnTo>
                <a:lnTo>
                  <a:pt x="8930" y="294712"/>
                </a:lnTo>
                <a:lnTo>
                  <a:pt x="8930" y="30360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InkAnnotation77"/>
          <p:cNvSpPr/>
          <p:nvPr/>
        </p:nvSpPr>
        <p:spPr>
          <a:xfrm>
            <a:off x="6491882" y="3759430"/>
            <a:ext cx="178042" cy="2571708"/>
          </a:xfrm>
          <a:custGeom>
            <a:avLst/>
            <a:gdLst/>
            <a:ahLst/>
            <a:cxnLst/>
            <a:rect l="0" t="0" r="0" b="0"/>
            <a:pathLst>
              <a:path w="178042" h="2571708">
                <a:moveTo>
                  <a:pt x="0" y="8898"/>
                </a:moveTo>
                <a:lnTo>
                  <a:pt x="0" y="0"/>
                </a:lnTo>
                <a:lnTo>
                  <a:pt x="0" y="8897"/>
                </a:lnTo>
                <a:lnTo>
                  <a:pt x="4740" y="13638"/>
                </a:lnTo>
                <a:lnTo>
                  <a:pt x="6137" y="16027"/>
                </a:lnTo>
                <a:lnTo>
                  <a:pt x="7689" y="21326"/>
                </a:lnTo>
                <a:lnTo>
                  <a:pt x="9916" y="52392"/>
                </a:lnTo>
                <a:lnTo>
                  <a:pt x="15065" y="65882"/>
                </a:lnTo>
                <a:lnTo>
                  <a:pt x="17032" y="76604"/>
                </a:lnTo>
                <a:lnTo>
                  <a:pt x="18779" y="101288"/>
                </a:lnTo>
                <a:lnTo>
                  <a:pt x="23975" y="113222"/>
                </a:lnTo>
                <a:lnTo>
                  <a:pt x="26234" y="134529"/>
                </a:lnTo>
                <a:lnTo>
                  <a:pt x="26419" y="140277"/>
                </a:lnTo>
                <a:lnTo>
                  <a:pt x="29271" y="151955"/>
                </a:lnTo>
                <a:lnTo>
                  <a:pt x="33808" y="167041"/>
                </a:lnTo>
                <a:lnTo>
                  <a:pt x="35467" y="191303"/>
                </a:lnTo>
                <a:lnTo>
                  <a:pt x="35686" y="220343"/>
                </a:lnTo>
                <a:lnTo>
                  <a:pt x="38351" y="232189"/>
                </a:lnTo>
                <a:lnTo>
                  <a:pt x="41850" y="244067"/>
                </a:lnTo>
                <a:lnTo>
                  <a:pt x="44812" y="261912"/>
                </a:lnTo>
                <a:lnTo>
                  <a:pt x="49021" y="273814"/>
                </a:lnTo>
                <a:lnTo>
                  <a:pt x="53671" y="303761"/>
                </a:lnTo>
                <a:lnTo>
                  <a:pt x="57918" y="317220"/>
                </a:lnTo>
                <a:lnTo>
                  <a:pt x="62593" y="348165"/>
                </a:lnTo>
                <a:lnTo>
                  <a:pt x="66846" y="361758"/>
                </a:lnTo>
                <a:lnTo>
                  <a:pt x="71522" y="392791"/>
                </a:lnTo>
                <a:lnTo>
                  <a:pt x="75775" y="406397"/>
                </a:lnTo>
                <a:lnTo>
                  <a:pt x="79460" y="437438"/>
                </a:lnTo>
                <a:lnTo>
                  <a:pt x="81091" y="458444"/>
                </a:lnTo>
                <a:lnTo>
                  <a:pt x="86424" y="483078"/>
                </a:lnTo>
                <a:lnTo>
                  <a:pt x="91775" y="544732"/>
                </a:lnTo>
                <a:lnTo>
                  <a:pt x="96315" y="571484"/>
                </a:lnTo>
                <a:lnTo>
                  <a:pt x="100306" y="600908"/>
                </a:lnTo>
                <a:lnTo>
                  <a:pt x="105802" y="641665"/>
                </a:lnTo>
                <a:lnTo>
                  <a:pt x="109201" y="660213"/>
                </a:lnTo>
                <a:lnTo>
                  <a:pt x="113026" y="679371"/>
                </a:lnTo>
                <a:lnTo>
                  <a:pt x="118127" y="724008"/>
                </a:lnTo>
                <a:lnTo>
                  <a:pt x="123654" y="766303"/>
                </a:lnTo>
                <a:lnTo>
                  <a:pt x="127482" y="822070"/>
                </a:lnTo>
                <a:lnTo>
                  <a:pt x="132669" y="869237"/>
                </a:lnTo>
                <a:lnTo>
                  <a:pt x="136023" y="892987"/>
                </a:lnTo>
                <a:lnTo>
                  <a:pt x="141521" y="945312"/>
                </a:lnTo>
                <a:lnTo>
                  <a:pt x="144919" y="971446"/>
                </a:lnTo>
                <a:lnTo>
                  <a:pt x="150445" y="1020562"/>
                </a:lnTo>
                <a:lnTo>
                  <a:pt x="151686" y="1100022"/>
                </a:lnTo>
                <a:lnTo>
                  <a:pt x="156510" y="1141378"/>
                </a:lnTo>
                <a:lnTo>
                  <a:pt x="160363" y="1221721"/>
                </a:lnTo>
                <a:lnTo>
                  <a:pt x="165442" y="1302087"/>
                </a:lnTo>
                <a:lnTo>
                  <a:pt x="169108" y="1377964"/>
                </a:lnTo>
                <a:lnTo>
                  <a:pt x="169631" y="1487892"/>
                </a:lnTo>
                <a:lnTo>
                  <a:pt x="174394" y="1528051"/>
                </a:lnTo>
                <a:lnTo>
                  <a:pt x="178041" y="1598920"/>
                </a:lnTo>
                <a:lnTo>
                  <a:pt x="175784" y="1643189"/>
                </a:lnTo>
                <a:lnTo>
                  <a:pt x="170470" y="1717465"/>
                </a:lnTo>
                <a:lnTo>
                  <a:pt x="169770" y="1796602"/>
                </a:lnTo>
                <a:lnTo>
                  <a:pt x="169664" y="2242897"/>
                </a:lnTo>
                <a:lnTo>
                  <a:pt x="164924" y="2279599"/>
                </a:lnTo>
                <a:lnTo>
                  <a:pt x="159988" y="2362342"/>
                </a:lnTo>
                <a:lnTo>
                  <a:pt x="154670" y="2391941"/>
                </a:lnTo>
                <a:lnTo>
                  <a:pt x="149326" y="2455563"/>
                </a:lnTo>
                <a:lnTo>
                  <a:pt x="144150" y="2486596"/>
                </a:lnTo>
                <a:lnTo>
                  <a:pt x="143252" y="2505706"/>
                </a:lnTo>
                <a:lnTo>
                  <a:pt x="142134" y="2510843"/>
                </a:lnTo>
                <a:lnTo>
                  <a:pt x="136813" y="2523805"/>
                </a:lnTo>
                <a:lnTo>
                  <a:pt x="133205" y="2549941"/>
                </a:lnTo>
                <a:lnTo>
                  <a:pt x="127883" y="2558540"/>
                </a:lnTo>
                <a:lnTo>
                  <a:pt x="126290" y="2560901"/>
                </a:lnTo>
                <a:lnTo>
                  <a:pt x="125582" y="2564595"/>
                </a:lnTo>
                <a:lnTo>
                  <a:pt x="125017" y="2571707"/>
                </a:lnTo>
                <a:lnTo>
                  <a:pt x="125016" y="2549487"/>
                </a:lnTo>
                <a:lnTo>
                  <a:pt x="124024" y="2547967"/>
                </a:lnTo>
                <a:lnTo>
                  <a:pt x="122370" y="2546954"/>
                </a:lnTo>
                <a:lnTo>
                  <a:pt x="120275" y="2546279"/>
                </a:lnTo>
                <a:lnTo>
                  <a:pt x="118878" y="2544837"/>
                </a:lnTo>
                <a:lnTo>
                  <a:pt x="117948" y="2542882"/>
                </a:lnTo>
                <a:lnTo>
                  <a:pt x="116913" y="2537074"/>
                </a:lnTo>
                <a:lnTo>
                  <a:pt x="116196" y="2516284"/>
                </a:lnTo>
                <a:lnTo>
                  <a:pt x="113490" y="2507063"/>
                </a:lnTo>
                <a:lnTo>
                  <a:pt x="109970" y="2496349"/>
                </a:lnTo>
                <a:lnTo>
                  <a:pt x="106998" y="2479162"/>
                </a:lnTo>
                <a:lnTo>
                  <a:pt x="102786" y="2467413"/>
                </a:lnTo>
                <a:lnTo>
                  <a:pt x="98135" y="2449838"/>
                </a:lnTo>
                <a:lnTo>
                  <a:pt x="93886" y="2439497"/>
                </a:lnTo>
                <a:lnTo>
                  <a:pt x="88691" y="2428286"/>
                </a:lnTo>
                <a:lnTo>
                  <a:pt x="77271" y="2404920"/>
                </a:lnTo>
                <a:lnTo>
                  <a:pt x="74335" y="2399996"/>
                </a:lnTo>
                <a:lnTo>
                  <a:pt x="71384" y="2395721"/>
                </a:lnTo>
                <a:lnTo>
                  <a:pt x="68426" y="2391879"/>
                </a:lnTo>
                <a:lnTo>
                  <a:pt x="65461" y="2388325"/>
                </a:lnTo>
                <a:lnTo>
                  <a:pt x="62492" y="2384964"/>
                </a:lnTo>
                <a:lnTo>
                  <a:pt x="59521" y="2381731"/>
                </a:lnTo>
                <a:lnTo>
                  <a:pt x="56547" y="2377591"/>
                </a:lnTo>
                <a:lnTo>
                  <a:pt x="53573" y="2372847"/>
                </a:lnTo>
                <a:lnTo>
                  <a:pt x="50598" y="2367700"/>
                </a:lnTo>
                <a:lnTo>
                  <a:pt x="47623" y="2363276"/>
                </a:lnTo>
                <a:lnTo>
                  <a:pt x="44647" y="2359334"/>
                </a:lnTo>
                <a:lnTo>
                  <a:pt x="41671" y="2355715"/>
                </a:lnTo>
                <a:lnTo>
                  <a:pt x="38695" y="2353301"/>
                </a:lnTo>
                <a:lnTo>
                  <a:pt x="35718" y="2351693"/>
                </a:lnTo>
                <a:lnTo>
                  <a:pt x="32743" y="2350620"/>
                </a:lnTo>
                <a:lnTo>
                  <a:pt x="29766" y="2348913"/>
                </a:lnTo>
                <a:lnTo>
                  <a:pt x="26789" y="2346783"/>
                </a:lnTo>
                <a:lnTo>
                  <a:pt x="23813" y="2344370"/>
                </a:lnTo>
                <a:lnTo>
                  <a:pt x="20836" y="2342762"/>
                </a:lnTo>
                <a:lnTo>
                  <a:pt x="17860" y="2341690"/>
                </a:lnTo>
                <a:lnTo>
                  <a:pt x="14883" y="2340975"/>
                </a:lnTo>
                <a:lnTo>
                  <a:pt x="12898" y="2339507"/>
                </a:lnTo>
                <a:lnTo>
                  <a:pt x="11576" y="2337535"/>
                </a:lnTo>
                <a:lnTo>
                  <a:pt x="10693" y="2335228"/>
                </a:lnTo>
                <a:lnTo>
                  <a:pt x="9113" y="2333691"/>
                </a:lnTo>
                <a:lnTo>
                  <a:pt x="7068" y="2332667"/>
                </a:lnTo>
                <a:lnTo>
                  <a:pt x="0" y="233061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InkAnnotation78"/>
          <p:cNvSpPr/>
          <p:nvPr/>
        </p:nvSpPr>
        <p:spPr>
          <a:xfrm>
            <a:off x="6607968" y="6072187"/>
            <a:ext cx="205384" cy="330399"/>
          </a:xfrm>
          <a:custGeom>
            <a:avLst/>
            <a:gdLst/>
            <a:ahLst/>
            <a:cxnLst/>
            <a:rect l="0" t="0" r="0" b="0"/>
            <a:pathLst>
              <a:path w="205384" h="330399">
                <a:moveTo>
                  <a:pt x="0" y="330398"/>
                </a:moveTo>
                <a:lnTo>
                  <a:pt x="4739" y="325658"/>
                </a:lnTo>
                <a:lnTo>
                  <a:pt x="7128" y="324261"/>
                </a:lnTo>
                <a:lnTo>
                  <a:pt x="16223" y="321304"/>
                </a:lnTo>
                <a:lnTo>
                  <a:pt x="20738" y="319374"/>
                </a:lnTo>
                <a:lnTo>
                  <a:pt x="25731" y="317096"/>
                </a:lnTo>
                <a:lnTo>
                  <a:pt x="30053" y="313592"/>
                </a:lnTo>
                <a:lnTo>
                  <a:pt x="33925" y="309273"/>
                </a:lnTo>
                <a:lnTo>
                  <a:pt x="37500" y="304408"/>
                </a:lnTo>
                <a:lnTo>
                  <a:pt x="42859" y="299181"/>
                </a:lnTo>
                <a:lnTo>
                  <a:pt x="49409" y="293712"/>
                </a:lnTo>
                <a:lnTo>
                  <a:pt x="56752" y="288081"/>
                </a:lnTo>
                <a:lnTo>
                  <a:pt x="63631" y="281351"/>
                </a:lnTo>
                <a:lnTo>
                  <a:pt x="70202" y="273888"/>
                </a:lnTo>
                <a:lnTo>
                  <a:pt x="76567" y="265935"/>
                </a:lnTo>
                <a:lnTo>
                  <a:pt x="82795" y="256665"/>
                </a:lnTo>
                <a:lnTo>
                  <a:pt x="88930" y="246516"/>
                </a:lnTo>
                <a:lnTo>
                  <a:pt x="102033" y="223664"/>
                </a:lnTo>
                <a:lnTo>
                  <a:pt x="117778" y="196971"/>
                </a:lnTo>
                <a:lnTo>
                  <a:pt x="125151" y="182908"/>
                </a:lnTo>
                <a:lnTo>
                  <a:pt x="132051" y="168572"/>
                </a:lnTo>
                <a:lnTo>
                  <a:pt x="138636" y="154053"/>
                </a:lnTo>
                <a:lnTo>
                  <a:pt x="169599" y="88969"/>
                </a:lnTo>
                <a:lnTo>
                  <a:pt x="183194" y="57732"/>
                </a:lnTo>
                <a:lnTo>
                  <a:pt x="188607" y="44441"/>
                </a:lnTo>
                <a:lnTo>
                  <a:pt x="20538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InkAnnotation79"/>
          <p:cNvSpPr/>
          <p:nvPr/>
        </p:nvSpPr>
        <p:spPr>
          <a:xfrm>
            <a:off x="6831210" y="6384726"/>
            <a:ext cx="116087" cy="98228"/>
          </a:xfrm>
          <a:custGeom>
            <a:avLst/>
            <a:gdLst/>
            <a:ahLst/>
            <a:cxnLst/>
            <a:rect l="0" t="0" r="0" b="0"/>
            <a:pathLst>
              <a:path w="116087" h="98228">
                <a:moveTo>
                  <a:pt x="116086" y="0"/>
                </a:moveTo>
                <a:lnTo>
                  <a:pt x="116086" y="7689"/>
                </a:lnTo>
                <a:lnTo>
                  <a:pt x="115094" y="8102"/>
                </a:lnTo>
                <a:lnTo>
                  <a:pt x="113440" y="8378"/>
                </a:lnTo>
                <a:lnTo>
                  <a:pt x="111346" y="8562"/>
                </a:lnTo>
                <a:lnTo>
                  <a:pt x="108957" y="8684"/>
                </a:lnTo>
                <a:lnTo>
                  <a:pt x="103658" y="8820"/>
                </a:lnTo>
                <a:lnTo>
                  <a:pt x="99863" y="9849"/>
                </a:lnTo>
                <a:lnTo>
                  <a:pt x="95348" y="11526"/>
                </a:lnTo>
                <a:lnTo>
                  <a:pt x="90355" y="13638"/>
                </a:lnTo>
                <a:lnTo>
                  <a:pt x="86034" y="15044"/>
                </a:lnTo>
                <a:lnTo>
                  <a:pt x="82161" y="15983"/>
                </a:lnTo>
                <a:lnTo>
                  <a:pt x="78586" y="16609"/>
                </a:lnTo>
                <a:lnTo>
                  <a:pt x="75211" y="18018"/>
                </a:lnTo>
                <a:lnTo>
                  <a:pt x="71969" y="19950"/>
                </a:lnTo>
                <a:lnTo>
                  <a:pt x="68816" y="22229"/>
                </a:lnTo>
                <a:lnTo>
                  <a:pt x="64729" y="24741"/>
                </a:lnTo>
                <a:lnTo>
                  <a:pt x="60020" y="27408"/>
                </a:lnTo>
                <a:lnTo>
                  <a:pt x="54896" y="30178"/>
                </a:lnTo>
                <a:lnTo>
                  <a:pt x="50489" y="33017"/>
                </a:lnTo>
                <a:lnTo>
                  <a:pt x="46557" y="35902"/>
                </a:lnTo>
                <a:lnTo>
                  <a:pt x="42945" y="38818"/>
                </a:lnTo>
                <a:lnTo>
                  <a:pt x="38552" y="40761"/>
                </a:lnTo>
                <a:lnTo>
                  <a:pt x="33639" y="42057"/>
                </a:lnTo>
                <a:lnTo>
                  <a:pt x="28379" y="42921"/>
                </a:lnTo>
                <a:lnTo>
                  <a:pt x="24873" y="45481"/>
                </a:lnTo>
                <a:lnTo>
                  <a:pt x="22535" y="49172"/>
                </a:lnTo>
                <a:lnTo>
                  <a:pt x="20977" y="53617"/>
                </a:lnTo>
                <a:lnTo>
                  <a:pt x="18946" y="57573"/>
                </a:lnTo>
                <a:lnTo>
                  <a:pt x="16599" y="61202"/>
                </a:lnTo>
                <a:lnTo>
                  <a:pt x="14042" y="64614"/>
                </a:lnTo>
                <a:lnTo>
                  <a:pt x="11346" y="67881"/>
                </a:lnTo>
                <a:lnTo>
                  <a:pt x="8557" y="71050"/>
                </a:lnTo>
                <a:lnTo>
                  <a:pt x="5705" y="74156"/>
                </a:lnTo>
                <a:lnTo>
                  <a:pt x="3803" y="77219"/>
                </a:lnTo>
                <a:lnTo>
                  <a:pt x="2535" y="80252"/>
                </a:lnTo>
                <a:lnTo>
                  <a:pt x="1691" y="83267"/>
                </a:lnTo>
                <a:lnTo>
                  <a:pt x="1127" y="86269"/>
                </a:lnTo>
                <a:lnTo>
                  <a:pt x="752" y="89263"/>
                </a:lnTo>
                <a:lnTo>
                  <a:pt x="0" y="9822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InkAnnotation80"/>
          <p:cNvSpPr/>
          <p:nvPr/>
        </p:nvSpPr>
        <p:spPr>
          <a:xfrm>
            <a:off x="6688335" y="6634757"/>
            <a:ext cx="151806" cy="8929"/>
          </a:xfrm>
          <a:custGeom>
            <a:avLst/>
            <a:gdLst/>
            <a:ahLst/>
            <a:cxnLst/>
            <a:rect l="0" t="0" r="0" b="0"/>
            <a:pathLst>
              <a:path w="151806" h="8929">
                <a:moveTo>
                  <a:pt x="151805" y="0"/>
                </a:moveTo>
                <a:lnTo>
                  <a:pt x="143243" y="0"/>
                </a:lnTo>
                <a:lnTo>
                  <a:pt x="142129" y="992"/>
                </a:lnTo>
                <a:lnTo>
                  <a:pt x="138244" y="4740"/>
                </a:lnTo>
                <a:lnTo>
                  <a:pt x="135819" y="6137"/>
                </a:lnTo>
                <a:lnTo>
                  <a:pt x="133211" y="7068"/>
                </a:lnTo>
                <a:lnTo>
                  <a:pt x="130479" y="7689"/>
                </a:lnTo>
                <a:lnTo>
                  <a:pt x="127666" y="8102"/>
                </a:lnTo>
                <a:lnTo>
                  <a:pt x="124797" y="8378"/>
                </a:lnTo>
                <a:lnTo>
                  <a:pt x="121894" y="8562"/>
                </a:lnTo>
                <a:lnTo>
                  <a:pt x="116022" y="8766"/>
                </a:lnTo>
                <a:lnTo>
                  <a:pt x="104491" y="8881"/>
                </a:lnTo>
                <a:lnTo>
                  <a:pt x="52319" y="8928"/>
                </a:lnTo>
                <a:lnTo>
                  <a:pt x="47778" y="7937"/>
                </a:lnTo>
                <a:lnTo>
                  <a:pt x="42766" y="6284"/>
                </a:lnTo>
                <a:lnTo>
                  <a:pt x="37441" y="4189"/>
                </a:lnTo>
                <a:lnTo>
                  <a:pt x="32898" y="2793"/>
                </a:lnTo>
                <a:lnTo>
                  <a:pt x="28877" y="1861"/>
                </a:lnTo>
                <a:lnTo>
                  <a:pt x="25204" y="1241"/>
                </a:lnTo>
                <a:lnTo>
                  <a:pt x="21764" y="827"/>
                </a:lnTo>
                <a:lnTo>
                  <a:pt x="18478" y="552"/>
                </a:lnTo>
                <a:lnTo>
                  <a:pt x="15295" y="368"/>
                </a:lnTo>
                <a:lnTo>
                  <a:pt x="9114" y="164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InkAnnotation81"/>
          <p:cNvSpPr/>
          <p:nvPr/>
        </p:nvSpPr>
        <p:spPr>
          <a:xfrm>
            <a:off x="6965156" y="6563320"/>
            <a:ext cx="40864" cy="133946"/>
          </a:xfrm>
          <a:custGeom>
            <a:avLst/>
            <a:gdLst/>
            <a:ahLst/>
            <a:cxnLst/>
            <a:rect l="0" t="0" r="0" b="0"/>
            <a:pathLst>
              <a:path w="40864" h="133946">
                <a:moveTo>
                  <a:pt x="35719" y="0"/>
                </a:moveTo>
                <a:lnTo>
                  <a:pt x="40458" y="4740"/>
                </a:lnTo>
                <a:lnTo>
                  <a:pt x="40863" y="8121"/>
                </a:lnTo>
                <a:lnTo>
                  <a:pt x="40140" y="12359"/>
                </a:lnTo>
                <a:lnTo>
                  <a:pt x="38666" y="17169"/>
                </a:lnTo>
                <a:lnTo>
                  <a:pt x="37683" y="23352"/>
                </a:lnTo>
                <a:lnTo>
                  <a:pt x="37028" y="30451"/>
                </a:lnTo>
                <a:lnTo>
                  <a:pt x="36592" y="38159"/>
                </a:lnTo>
                <a:lnTo>
                  <a:pt x="35308" y="47268"/>
                </a:lnTo>
                <a:lnTo>
                  <a:pt x="33460" y="57309"/>
                </a:lnTo>
                <a:lnTo>
                  <a:pt x="31237" y="67972"/>
                </a:lnTo>
                <a:lnTo>
                  <a:pt x="28762" y="78056"/>
                </a:lnTo>
                <a:lnTo>
                  <a:pt x="26120" y="87756"/>
                </a:lnTo>
                <a:lnTo>
                  <a:pt x="23366" y="97199"/>
                </a:lnTo>
                <a:lnTo>
                  <a:pt x="19546" y="105479"/>
                </a:lnTo>
                <a:lnTo>
                  <a:pt x="15014" y="112984"/>
                </a:lnTo>
                <a:lnTo>
                  <a:pt x="0" y="1339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InkAnnotation82"/>
          <p:cNvSpPr/>
          <p:nvPr/>
        </p:nvSpPr>
        <p:spPr>
          <a:xfrm>
            <a:off x="6736793" y="6375798"/>
            <a:ext cx="228254" cy="273032"/>
          </a:xfrm>
          <a:custGeom>
            <a:avLst/>
            <a:gdLst/>
            <a:ahLst/>
            <a:cxnLst/>
            <a:rect l="0" t="0" r="0" b="0"/>
            <a:pathLst>
              <a:path w="228254" h="273032">
                <a:moveTo>
                  <a:pt x="219433" y="8928"/>
                </a:moveTo>
                <a:lnTo>
                  <a:pt x="227121" y="8928"/>
                </a:lnTo>
                <a:lnTo>
                  <a:pt x="227536" y="7935"/>
                </a:lnTo>
                <a:lnTo>
                  <a:pt x="228253" y="1239"/>
                </a:lnTo>
                <a:lnTo>
                  <a:pt x="227298" y="825"/>
                </a:lnTo>
                <a:lnTo>
                  <a:pt x="220254" y="70"/>
                </a:lnTo>
                <a:lnTo>
                  <a:pt x="213368" y="4"/>
                </a:lnTo>
                <a:lnTo>
                  <a:pt x="211777" y="0"/>
                </a:lnTo>
                <a:lnTo>
                  <a:pt x="206141" y="4739"/>
                </a:lnTo>
                <a:lnTo>
                  <a:pt x="203626" y="6135"/>
                </a:lnTo>
                <a:lnTo>
                  <a:pt x="198186" y="7686"/>
                </a:lnTo>
                <a:lnTo>
                  <a:pt x="192746" y="8682"/>
                </a:lnTo>
                <a:lnTo>
                  <a:pt x="185839" y="8855"/>
                </a:lnTo>
                <a:lnTo>
                  <a:pt x="180359" y="8896"/>
                </a:lnTo>
                <a:lnTo>
                  <a:pt x="177508" y="9898"/>
                </a:lnTo>
                <a:lnTo>
                  <a:pt x="171696" y="13658"/>
                </a:lnTo>
                <a:lnTo>
                  <a:pt x="165805" y="15991"/>
                </a:lnTo>
                <a:lnTo>
                  <a:pt x="159879" y="17028"/>
                </a:lnTo>
                <a:lnTo>
                  <a:pt x="153939" y="17488"/>
                </a:lnTo>
                <a:lnTo>
                  <a:pt x="148177" y="17784"/>
                </a:lnTo>
                <a:lnTo>
                  <a:pt x="143776" y="17825"/>
                </a:lnTo>
                <a:lnTo>
                  <a:pt x="141215" y="18827"/>
                </a:lnTo>
                <a:lnTo>
                  <a:pt x="135721" y="22588"/>
                </a:lnTo>
                <a:lnTo>
                  <a:pt x="129973" y="24920"/>
                </a:lnTo>
                <a:lnTo>
                  <a:pt x="123118" y="25957"/>
                </a:lnTo>
                <a:lnTo>
                  <a:pt x="118512" y="26234"/>
                </a:lnTo>
                <a:lnTo>
                  <a:pt x="113457" y="26418"/>
                </a:lnTo>
                <a:lnTo>
                  <a:pt x="109095" y="27534"/>
                </a:lnTo>
                <a:lnTo>
                  <a:pt x="105194" y="29269"/>
                </a:lnTo>
                <a:lnTo>
                  <a:pt x="96547" y="34443"/>
                </a:lnTo>
                <a:lnTo>
                  <a:pt x="92718" y="35151"/>
                </a:lnTo>
                <a:lnTo>
                  <a:pt x="90308" y="35339"/>
                </a:lnTo>
                <a:lnTo>
                  <a:pt x="88701" y="36457"/>
                </a:lnTo>
                <a:lnTo>
                  <a:pt x="87630" y="38194"/>
                </a:lnTo>
                <a:lnTo>
                  <a:pt x="86916" y="40345"/>
                </a:lnTo>
                <a:lnTo>
                  <a:pt x="85448" y="41779"/>
                </a:lnTo>
                <a:lnTo>
                  <a:pt x="83477" y="42734"/>
                </a:lnTo>
                <a:lnTo>
                  <a:pt x="76963" y="44534"/>
                </a:lnTo>
                <a:lnTo>
                  <a:pt x="76594" y="52325"/>
                </a:lnTo>
                <a:lnTo>
                  <a:pt x="82702" y="60458"/>
                </a:lnTo>
                <a:lnTo>
                  <a:pt x="85654" y="68734"/>
                </a:lnTo>
                <a:lnTo>
                  <a:pt x="89862" y="74534"/>
                </a:lnTo>
                <a:lnTo>
                  <a:pt x="92392" y="80419"/>
                </a:lnTo>
                <a:lnTo>
                  <a:pt x="93068" y="83378"/>
                </a:lnTo>
                <a:lnTo>
                  <a:pt x="96464" y="89310"/>
                </a:lnTo>
                <a:lnTo>
                  <a:pt x="98757" y="92282"/>
                </a:lnTo>
                <a:lnTo>
                  <a:pt x="100288" y="96247"/>
                </a:lnTo>
                <a:lnTo>
                  <a:pt x="101308" y="100874"/>
                </a:lnTo>
                <a:lnTo>
                  <a:pt x="101988" y="105944"/>
                </a:lnTo>
                <a:lnTo>
                  <a:pt x="105389" y="114224"/>
                </a:lnTo>
                <a:lnTo>
                  <a:pt x="110207" y="122202"/>
                </a:lnTo>
                <a:lnTo>
                  <a:pt x="115656" y="132363"/>
                </a:lnTo>
                <a:lnTo>
                  <a:pt x="117507" y="137850"/>
                </a:lnTo>
                <a:lnTo>
                  <a:pt x="118741" y="143493"/>
                </a:lnTo>
                <a:lnTo>
                  <a:pt x="119562" y="149240"/>
                </a:lnTo>
                <a:lnTo>
                  <a:pt x="121103" y="154063"/>
                </a:lnTo>
                <a:lnTo>
                  <a:pt x="125460" y="162068"/>
                </a:lnTo>
                <a:lnTo>
                  <a:pt x="127019" y="166583"/>
                </a:lnTo>
                <a:lnTo>
                  <a:pt x="128058" y="171578"/>
                </a:lnTo>
                <a:lnTo>
                  <a:pt x="128751" y="176893"/>
                </a:lnTo>
                <a:lnTo>
                  <a:pt x="130204" y="181428"/>
                </a:lnTo>
                <a:lnTo>
                  <a:pt x="134465" y="189112"/>
                </a:lnTo>
                <a:lnTo>
                  <a:pt x="137022" y="195835"/>
                </a:lnTo>
                <a:lnTo>
                  <a:pt x="139150" y="203122"/>
                </a:lnTo>
                <a:lnTo>
                  <a:pt x="141106" y="207844"/>
                </a:lnTo>
                <a:lnTo>
                  <a:pt x="143403" y="212976"/>
                </a:lnTo>
                <a:lnTo>
                  <a:pt x="145954" y="221324"/>
                </a:lnTo>
                <a:lnTo>
                  <a:pt x="147088" y="228341"/>
                </a:lnTo>
                <a:lnTo>
                  <a:pt x="147592" y="234768"/>
                </a:lnTo>
                <a:lnTo>
                  <a:pt x="147817" y="240932"/>
                </a:lnTo>
                <a:lnTo>
                  <a:pt x="147972" y="249823"/>
                </a:lnTo>
                <a:lnTo>
                  <a:pt x="147995" y="266233"/>
                </a:lnTo>
                <a:lnTo>
                  <a:pt x="147003" y="266784"/>
                </a:lnTo>
                <a:lnTo>
                  <a:pt x="140307" y="267742"/>
                </a:lnTo>
                <a:lnTo>
                  <a:pt x="134693" y="267846"/>
                </a:lnTo>
                <a:lnTo>
                  <a:pt x="126746" y="267876"/>
                </a:lnTo>
                <a:lnTo>
                  <a:pt x="124900" y="268872"/>
                </a:lnTo>
                <a:lnTo>
                  <a:pt x="123669" y="270528"/>
                </a:lnTo>
                <a:lnTo>
                  <a:pt x="122848" y="272625"/>
                </a:lnTo>
                <a:lnTo>
                  <a:pt x="121309" y="273031"/>
                </a:lnTo>
                <a:lnTo>
                  <a:pt x="119290" y="272308"/>
                </a:lnTo>
                <a:lnTo>
                  <a:pt x="116952" y="270835"/>
                </a:lnTo>
                <a:lnTo>
                  <a:pt x="111709" y="269198"/>
                </a:lnTo>
                <a:lnTo>
                  <a:pt x="106072" y="268470"/>
                </a:lnTo>
                <a:lnTo>
                  <a:pt x="100259" y="268147"/>
                </a:lnTo>
                <a:lnTo>
                  <a:pt x="94367" y="268004"/>
                </a:lnTo>
                <a:lnTo>
                  <a:pt x="64651" y="267891"/>
                </a:lnTo>
                <a:lnTo>
                  <a:pt x="61674" y="266898"/>
                </a:lnTo>
                <a:lnTo>
                  <a:pt x="55722" y="263148"/>
                </a:lnTo>
                <a:lnTo>
                  <a:pt x="49769" y="260820"/>
                </a:lnTo>
                <a:lnTo>
                  <a:pt x="43816" y="259786"/>
                </a:lnTo>
                <a:lnTo>
                  <a:pt x="37864" y="259327"/>
                </a:lnTo>
                <a:lnTo>
                  <a:pt x="31910" y="259122"/>
                </a:lnTo>
                <a:lnTo>
                  <a:pt x="15814" y="258969"/>
                </a:lnTo>
                <a:lnTo>
                  <a:pt x="9832" y="258962"/>
                </a:lnTo>
                <a:lnTo>
                  <a:pt x="8262" y="259953"/>
                </a:lnTo>
                <a:lnTo>
                  <a:pt x="7215" y="261606"/>
                </a:lnTo>
                <a:lnTo>
                  <a:pt x="5243" y="267521"/>
                </a:lnTo>
                <a:lnTo>
                  <a:pt x="0" y="267815"/>
                </a:lnTo>
                <a:lnTo>
                  <a:pt x="5121" y="26788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InkAnnotation83"/>
          <p:cNvSpPr/>
          <p:nvPr/>
        </p:nvSpPr>
        <p:spPr>
          <a:xfrm>
            <a:off x="5170289" y="3670101"/>
            <a:ext cx="187524" cy="901839"/>
          </a:xfrm>
          <a:custGeom>
            <a:avLst/>
            <a:gdLst/>
            <a:ahLst/>
            <a:cxnLst/>
            <a:rect l="0" t="0" r="0" b="0"/>
            <a:pathLst>
              <a:path w="187524" h="901839">
                <a:moveTo>
                  <a:pt x="187523" y="0"/>
                </a:moveTo>
                <a:lnTo>
                  <a:pt x="187523" y="4740"/>
                </a:lnTo>
                <a:lnTo>
                  <a:pt x="186531" y="7129"/>
                </a:lnTo>
                <a:lnTo>
                  <a:pt x="181386" y="15231"/>
                </a:lnTo>
                <a:lnTo>
                  <a:pt x="179834" y="20991"/>
                </a:lnTo>
                <a:lnTo>
                  <a:pt x="178665" y="48810"/>
                </a:lnTo>
                <a:lnTo>
                  <a:pt x="178593" y="272158"/>
                </a:lnTo>
                <a:lnTo>
                  <a:pt x="175948" y="297899"/>
                </a:lnTo>
                <a:lnTo>
                  <a:pt x="172456" y="324884"/>
                </a:lnTo>
                <a:lnTo>
                  <a:pt x="170905" y="350107"/>
                </a:lnTo>
                <a:lnTo>
                  <a:pt x="170215" y="377191"/>
                </a:lnTo>
                <a:lnTo>
                  <a:pt x="169673" y="523912"/>
                </a:lnTo>
                <a:lnTo>
                  <a:pt x="168678" y="538783"/>
                </a:lnTo>
                <a:lnTo>
                  <a:pt x="167022" y="553657"/>
                </a:lnTo>
                <a:lnTo>
                  <a:pt x="164926" y="568534"/>
                </a:lnTo>
                <a:lnTo>
                  <a:pt x="163529" y="583414"/>
                </a:lnTo>
                <a:lnTo>
                  <a:pt x="162597" y="598294"/>
                </a:lnTo>
                <a:lnTo>
                  <a:pt x="161562" y="628057"/>
                </a:lnTo>
                <a:lnTo>
                  <a:pt x="160897" y="684941"/>
                </a:lnTo>
                <a:lnTo>
                  <a:pt x="160734" y="880384"/>
                </a:lnTo>
                <a:lnTo>
                  <a:pt x="159742" y="885571"/>
                </a:lnTo>
                <a:lnTo>
                  <a:pt x="154597" y="896620"/>
                </a:lnTo>
                <a:lnTo>
                  <a:pt x="153045" y="899553"/>
                </a:lnTo>
                <a:lnTo>
                  <a:pt x="151640" y="900335"/>
                </a:lnTo>
                <a:lnTo>
                  <a:pt x="145912" y="901435"/>
                </a:lnTo>
                <a:lnTo>
                  <a:pt x="140829" y="901807"/>
                </a:lnTo>
                <a:lnTo>
                  <a:pt x="138534" y="901838"/>
                </a:lnTo>
                <a:lnTo>
                  <a:pt x="137004" y="900866"/>
                </a:lnTo>
                <a:lnTo>
                  <a:pt x="135984" y="899226"/>
                </a:lnTo>
                <a:lnTo>
                  <a:pt x="131903" y="889531"/>
                </a:lnTo>
                <a:lnTo>
                  <a:pt x="129607" y="884724"/>
                </a:lnTo>
                <a:lnTo>
                  <a:pt x="127057" y="874091"/>
                </a:lnTo>
                <a:lnTo>
                  <a:pt x="126376" y="868477"/>
                </a:lnTo>
                <a:lnTo>
                  <a:pt x="123938" y="861758"/>
                </a:lnTo>
                <a:lnTo>
                  <a:pt x="120328" y="854303"/>
                </a:lnTo>
                <a:lnTo>
                  <a:pt x="115938" y="846355"/>
                </a:lnTo>
                <a:lnTo>
                  <a:pt x="112018" y="838081"/>
                </a:lnTo>
                <a:lnTo>
                  <a:pt x="108413" y="829588"/>
                </a:lnTo>
                <a:lnTo>
                  <a:pt x="105017" y="820949"/>
                </a:lnTo>
                <a:lnTo>
                  <a:pt x="101762" y="811221"/>
                </a:lnTo>
                <a:lnTo>
                  <a:pt x="98599" y="800767"/>
                </a:lnTo>
                <a:lnTo>
                  <a:pt x="95498" y="789829"/>
                </a:lnTo>
                <a:lnTo>
                  <a:pt x="91446" y="779561"/>
                </a:lnTo>
                <a:lnTo>
                  <a:pt x="86761" y="769739"/>
                </a:lnTo>
                <a:lnTo>
                  <a:pt x="81653" y="760214"/>
                </a:lnTo>
                <a:lnTo>
                  <a:pt x="77256" y="749895"/>
                </a:lnTo>
                <a:lnTo>
                  <a:pt x="73332" y="739048"/>
                </a:lnTo>
                <a:lnTo>
                  <a:pt x="69723" y="727847"/>
                </a:lnTo>
                <a:lnTo>
                  <a:pt x="65334" y="717403"/>
                </a:lnTo>
                <a:lnTo>
                  <a:pt x="60422" y="707464"/>
                </a:lnTo>
                <a:lnTo>
                  <a:pt x="55164" y="697862"/>
                </a:lnTo>
                <a:lnTo>
                  <a:pt x="50667" y="688483"/>
                </a:lnTo>
                <a:lnTo>
                  <a:pt x="46676" y="679255"/>
                </a:lnTo>
                <a:lnTo>
                  <a:pt x="43023" y="670126"/>
                </a:lnTo>
                <a:lnTo>
                  <a:pt x="38604" y="662055"/>
                </a:lnTo>
                <a:lnTo>
                  <a:pt x="33673" y="654690"/>
                </a:lnTo>
                <a:lnTo>
                  <a:pt x="28402" y="647796"/>
                </a:lnTo>
                <a:lnTo>
                  <a:pt x="23896" y="641216"/>
                </a:lnTo>
                <a:lnTo>
                  <a:pt x="19899" y="634845"/>
                </a:lnTo>
                <a:lnTo>
                  <a:pt x="16242" y="628612"/>
                </a:lnTo>
                <a:lnTo>
                  <a:pt x="12813" y="622474"/>
                </a:lnTo>
                <a:lnTo>
                  <a:pt x="6355" y="610360"/>
                </a:lnTo>
                <a:lnTo>
                  <a:pt x="2824" y="601008"/>
                </a:lnTo>
                <a:lnTo>
                  <a:pt x="0" y="5893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InkAnnotation84"/>
          <p:cNvSpPr/>
          <p:nvPr/>
        </p:nvSpPr>
        <p:spPr>
          <a:xfrm>
            <a:off x="5313164" y="4429125"/>
            <a:ext cx="169665" cy="133946"/>
          </a:xfrm>
          <a:custGeom>
            <a:avLst/>
            <a:gdLst/>
            <a:ahLst/>
            <a:cxnLst/>
            <a:rect l="0" t="0" r="0" b="0"/>
            <a:pathLst>
              <a:path w="169665" h="133946">
                <a:moveTo>
                  <a:pt x="0" y="133945"/>
                </a:moveTo>
                <a:lnTo>
                  <a:pt x="4740" y="129204"/>
                </a:lnTo>
                <a:lnTo>
                  <a:pt x="7129" y="127808"/>
                </a:lnTo>
                <a:lnTo>
                  <a:pt x="12428" y="126257"/>
                </a:lnTo>
                <a:lnTo>
                  <a:pt x="16223" y="125843"/>
                </a:lnTo>
                <a:lnTo>
                  <a:pt x="20737" y="125567"/>
                </a:lnTo>
                <a:lnTo>
                  <a:pt x="25731" y="125383"/>
                </a:lnTo>
                <a:lnTo>
                  <a:pt x="30052" y="124268"/>
                </a:lnTo>
                <a:lnTo>
                  <a:pt x="33925" y="122533"/>
                </a:lnTo>
                <a:lnTo>
                  <a:pt x="37500" y="120384"/>
                </a:lnTo>
                <a:lnTo>
                  <a:pt x="41867" y="117958"/>
                </a:lnTo>
                <a:lnTo>
                  <a:pt x="52011" y="112618"/>
                </a:lnTo>
                <a:lnTo>
                  <a:pt x="104216" y="86307"/>
                </a:lnTo>
                <a:lnTo>
                  <a:pt x="110157" y="82343"/>
                </a:lnTo>
                <a:lnTo>
                  <a:pt x="116101" y="77715"/>
                </a:lnTo>
                <a:lnTo>
                  <a:pt x="122049" y="72646"/>
                </a:lnTo>
                <a:lnTo>
                  <a:pt x="127007" y="67282"/>
                </a:lnTo>
                <a:lnTo>
                  <a:pt x="131304" y="61721"/>
                </a:lnTo>
                <a:lnTo>
                  <a:pt x="135161" y="56030"/>
                </a:lnTo>
                <a:lnTo>
                  <a:pt x="139716" y="50252"/>
                </a:lnTo>
                <a:lnTo>
                  <a:pt x="144738" y="44415"/>
                </a:lnTo>
                <a:lnTo>
                  <a:pt x="150070" y="38539"/>
                </a:lnTo>
                <a:lnTo>
                  <a:pt x="154616" y="32638"/>
                </a:lnTo>
                <a:lnTo>
                  <a:pt x="158639" y="26719"/>
                </a:lnTo>
                <a:lnTo>
                  <a:pt x="162314" y="20789"/>
                </a:lnTo>
                <a:lnTo>
                  <a:pt x="164764" y="15843"/>
                </a:lnTo>
                <a:lnTo>
                  <a:pt x="166397" y="11554"/>
                </a:lnTo>
                <a:lnTo>
                  <a:pt x="169664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InkAnnotation85"/>
          <p:cNvSpPr/>
          <p:nvPr/>
        </p:nvSpPr>
        <p:spPr>
          <a:xfrm>
            <a:off x="4554140" y="3696890"/>
            <a:ext cx="160626" cy="714216"/>
          </a:xfrm>
          <a:custGeom>
            <a:avLst/>
            <a:gdLst/>
            <a:ahLst/>
            <a:cxnLst/>
            <a:rect l="0" t="0" r="0" b="0"/>
            <a:pathLst>
              <a:path w="160626" h="714216">
                <a:moveTo>
                  <a:pt x="151805" y="0"/>
                </a:moveTo>
                <a:lnTo>
                  <a:pt x="144116" y="0"/>
                </a:lnTo>
                <a:lnTo>
                  <a:pt x="143703" y="992"/>
                </a:lnTo>
                <a:lnTo>
                  <a:pt x="143243" y="4741"/>
                </a:lnTo>
                <a:lnTo>
                  <a:pt x="142128" y="6137"/>
                </a:lnTo>
                <a:lnTo>
                  <a:pt x="140392" y="7068"/>
                </a:lnTo>
                <a:lnTo>
                  <a:pt x="138244" y="7688"/>
                </a:lnTo>
                <a:lnTo>
                  <a:pt x="136811" y="9094"/>
                </a:lnTo>
                <a:lnTo>
                  <a:pt x="135855" y="11024"/>
                </a:lnTo>
                <a:lnTo>
                  <a:pt x="135219" y="13302"/>
                </a:lnTo>
                <a:lnTo>
                  <a:pt x="134197" y="31218"/>
                </a:lnTo>
                <a:lnTo>
                  <a:pt x="133979" y="59722"/>
                </a:lnTo>
                <a:lnTo>
                  <a:pt x="136606" y="71523"/>
                </a:lnTo>
                <a:lnTo>
                  <a:pt x="140089" y="84374"/>
                </a:lnTo>
                <a:lnTo>
                  <a:pt x="141636" y="100008"/>
                </a:lnTo>
                <a:lnTo>
                  <a:pt x="144970" y="119523"/>
                </a:lnTo>
                <a:lnTo>
                  <a:pt x="148767" y="140434"/>
                </a:lnTo>
                <a:lnTo>
                  <a:pt x="150455" y="159650"/>
                </a:lnTo>
                <a:lnTo>
                  <a:pt x="151205" y="180758"/>
                </a:lnTo>
                <a:lnTo>
                  <a:pt x="151686" y="226646"/>
                </a:lnTo>
                <a:lnTo>
                  <a:pt x="151805" y="529428"/>
                </a:lnTo>
                <a:lnTo>
                  <a:pt x="152797" y="541467"/>
                </a:lnTo>
                <a:lnTo>
                  <a:pt x="154450" y="553463"/>
                </a:lnTo>
                <a:lnTo>
                  <a:pt x="156545" y="565428"/>
                </a:lnTo>
                <a:lnTo>
                  <a:pt x="158873" y="586661"/>
                </a:lnTo>
                <a:lnTo>
                  <a:pt x="159907" y="606019"/>
                </a:lnTo>
                <a:lnTo>
                  <a:pt x="160367" y="624545"/>
                </a:lnTo>
                <a:lnTo>
                  <a:pt x="160625" y="651709"/>
                </a:lnTo>
                <a:lnTo>
                  <a:pt x="158040" y="667011"/>
                </a:lnTo>
                <a:lnTo>
                  <a:pt x="153037" y="688262"/>
                </a:lnTo>
                <a:lnTo>
                  <a:pt x="151913" y="708220"/>
                </a:lnTo>
                <a:lnTo>
                  <a:pt x="150885" y="710271"/>
                </a:lnTo>
                <a:lnTo>
                  <a:pt x="149207" y="711640"/>
                </a:lnTo>
                <a:lnTo>
                  <a:pt x="143246" y="714215"/>
                </a:lnTo>
                <a:lnTo>
                  <a:pt x="141904" y="698142"/>
                </a:lnTo>
                <a:lnTo>
                  <a:pt x="138144" y="688639"/>
                </a:lnTo>
                <a:lnTo>
                  <a:pt x="133166" y="677802"/>
                </a:lnTo>
                <a:lnTo>
                  <a:pt x="130449" y="672133"/>
                </a:lnTo>
                <a:lnTo>
                  <a:pt x="127431" y="657898"/>
                </a:lnTo>
                <a:lnTo>
                  <a:pt x="126626" y="649934"/>
                </a:lnTo>
                <a:lnTo>
                  <a:pt x="124105" y="641649"/>
                </a:lnTo>
                <a:lnTo>
                  <a:pt x="120440" y="633149"/>
                </a:lnTo>
                <a:lnTo>
                  <a:pt x="116012" y="624506"/>
                </a:lnTo>
                <a:lnTo>
                  <a:pt x="112068" y="615767"/>
                </a:lnTo>
                <a:lnTo>
                  <a:pt x="108446" y="606965"/>
                </a:lnTo>
                <a:lnTo>
                  <a:pt x="105040" y="598119"/>
                </a:lnTo>
                <a:lnTo>
                  <a:pt x="98609" y="580355"/>
                </a:lnTo>
                <a:lnTo>
                  <a:pt x="95504" y="571450"/>
                </a:lnTo>
                <a:lnTo>
                  <a:pt x="91452" y="562537"/>
                </a:lnTo>
                <a:lnTo>
                  <a:pt x="86764" y="553618"/>
                </a:lnTo>
                <a:lnTo>
                  <a:pt x="81655" y="544696"/>
                </a:lnTo>
                <a:lnTo>
                  <a:pt x="77257" y="535772"/>
                </a:lnTo>
                <a:lnTo>
                  <a:pt x="73332" y="526845"/>
                </a:lnTo>
                <a:lnTo>
                  <a:pt x="69724" y="517917"/>
                </a:lnTo>
                <a:lnTo>
                  <a:pt x="63069" y="500061"/>
                </a:lnTo>
                <a:lnTo>
                  <a:pt x="59905" y="491131"/>
                </a:lnTo>
                <a:lnTo>
                  <a:pt x="56804" y="483195"/>
                </a:lnTo>
                <a:lnTo>
                  <a:pt x="53744" y="475918"/>
                </a:lnTo>
                <a:lnTo>
                  <a:pt x="50713" y="469084"/>
                </a:lnTo>
                <a:lnTo>
                  <a:pt x="44698" y="456198"/>
                </a:lnTo>
                <a:lnTo>
                  <a:pt x="32752" y="431756"/>
                </a:lnTo>
                <a:lnTo>
                  <a:pt x="29772" y="426744"/>
                </a:lnTo>
                <a:lnTo>
                  <a:pt x="26793" y="422410"/>
                </a:lnTo>
                <a:lnTo>
                  <a:pt x="23815" y="418528"/>
                </a:lnTo>
                <a:lnTo>
                  <a:pt x="20838" y="413957"/>
                </a:lnTo>
                <a:lnTo>
                  <a:pt x="17861" y="408924"/>
                </a:lnTo>
                <a:lnTo>
                  <a:pt x="14884" y="403585"/>
                </a:lnTo>
                <a:lnTo>
                  <a:pt x="11907" y="399033"/>
                </a:lnTo>
                <a:lnTo>
                  <a:pt x="8930" y="395006"/>
                </a:lnTo>
                <a:lnTo>
                  <a:pt x="0" y="38397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InkAnnotation86"/>
          <p:cNvSpPr/>
          <p:nvPr/>
        </p:nvSpPr>
        <p:spPr>
          <a:xfrm>
            <a:off x="4714875" y="4295179"/>
            <a:ext cx="169665" cy="258962"/>
          </a:xfrm>
          <a:custGeom>
            <a:avLst/>
            <a:gdLst/>
            <a:ahLst/>
            <a:cxnLst/>
            <a:rect l="0" t="0" r="0" b="0"/>
            <a:pathLst>
              <a:path w="169665" h="258962">
                <a:moveTo>
                  <a:pt x="0" y="258961"/>
                </a:moveTo>
                <a:lnTo>
                  <a:pt x="7688" y="258961"/>
                </a:lnTo>
                <a:lnTo>
                  <a:pt x="11024" y="256316"/>
                </a:lnTo>
                <a:lnTo>
                  <a:pt x="15813" y="251832"/>
                </a:lnTo>
                <a:lnTo>
                  <a:pt x="21249" y="246532"/>
                </a:lnTo>
                <a:lnTo>
                  <a:pt x="24088" y="242737"/>
                </a:lnTo>
                <a:lnTo>
                  <a:pt x="26973" y="238223"/>
                </a:lnTo>
                <a:lnTo>
                  <a:pt x="29888" y="233229"/>
                </a:lnTo>
                <a:lnTo>
                  <a:pt x="32823" y="228908"/>
                </a:lnTo>
                <a:lnTo>
                  <a:pt x="35773" y="225035"/>
                </a:lnTo>
                <a:lnTo>
                  <a:pt x="38731" y="221461"/>
                </a:lnTo>
                <a:lnTo>
                  <a:pt x="42688" y="217094"/>
                </a:lnTo>
                <a:lnTo>
                  <a:pt x="52376" y="206950"/>
                </a:lnTo>
                <a:lnTo>
                  <a:pt x="57737" y="200474"/>
                </a:lnTo>
                <a:lnTo>
                  <a:pt x="63296" y="193181"/>
                </a:lnTo>
                <a:lnTo>
                  <a:pt x="68986" y="185342"/>
                </a:lnTo>
                <a:lnTo>
                  <a:pt x="73772" y="178132"/>
                </a:lnTo>
                <a:lnTo>
                  <a:pt x="77954" y="171340"/>
                </a:lnTo>
                <a:lnTo>
                  <a:pt x="81735" y="164828"/>
                </a:lnTo>
                <a:lnTo>
                  <a:pt x="91227" y="149656"/>
                </a:lnTo>
                <a:lnTo>
                  <a:pt x="131081" y="89171"/>
                </a:lnTo>
                <a:lnTo>
                  <a:pt x="136004" y="79291"/>
                </a:lnTo>
                <a:lnTo>
                  <a:pt x="140279" y="68736"/>
                </a:lnTo>
                <a:lnTo>
                  <a:pt x="144121" y="57730"/>
                </a:lnTo>
                <a:lnTo>
                  <a:pt x="147674" y="48408"/>
                </a:lnTo>
                <a:lnTo>
                  <a:pt x="151034" y="40210"/>
                </a:lnTo>
                <a:lnTo>
                  <a:pt x="154268" y="32759"/>
                </a:lnTo>
                <a:lnTo>
                  <a:pt x="160506" y="19190"/>
                </a:lnTo>
                <a:lnTo>
                  <a:pt x="169664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InkAnnotation87"/>
          <p:cNvSpPr/>
          <p:nvPr/>
        </p:nvSpPr>
        <p:spPr>
          <a:xfrm>
            <a:off x="4161234" y="3696890"/>
            <a:ext cx="124984" cy="705386"/>
          </a:xfrm>
          <a:custGeom>
            <a:avLst/>
            <a:gdLst/>
            <a:ahLst/>
            <a:cxnLst/>
            <a:rect l="0" t="0" r="0" b="0"/>
            <a:pathLst>
              <a:path w="124984" h="705386">
                <a:moveTo>
                  <a:pt x="107156" y="0"/>
                </a:moveTo>
                <a:lnTo>
                  <a:pt x="107156" y="7688"/>
                </a:lnTo>
                <a:lnTo>
                  <a:pt x="104511" y="11024"/>
                </a:lnTo>
                <a:lnTo>
                  <a:pt x="102416" y="13302"/>
                </a:lnTo>
                <a:lnTo>
                  <a:pt x="101019" y="15814"/>
                </a:lnTo>
                <a:lnTo>
                  <a:pt x="99468" y="21250"/>
                </a:lnTo>
                <a:lnTo>
                  <a:pt x="98471" y="39953"/>
                </a:lnTo>
                <a:lnTo>
                  <a:pt x="98241" y="83087"/>
                </a:lnTo>
                <a:lnTo>
                  <a:pt x="98228" y="147774"/>
                </a:lnTo>
                <a:lnTo>
                  <a:pt x="99219" y="159040"/>
                </a:lnTo>
                <a:lnTo>
                  <a:pt x="100873" y="170519"/>
                </a:lnTo>
                <a:lnTo>
                  <a:pt x="102967" y="182140"/>
                </a:lnTo>
                <a:lnTo>
                  <a:pt x="104363" y="193856"/>
                </a:lnTo>
                <a:lnTo>
                  <a:pt x="105294" y="205636"/>
                </a:lnTo>
                <a:lnTo>
                  <a:pt x="105915" y="217458"/>
                </a:lnTo>
                <a:lnTo>
                  <a:pt x="106604" y="243822"/>
                </a:lnTo>
                <a:lnTo>
                  <a:pt x="106788" y="257798"/>
                </a:lnTo>
                <a:lnTo>
                  <a:pt x="107903" y="272077"/>
                </a:lnTo>
                <a:lnTo>
                  <a:pt x="109638" y="286556"/>
                </a:lnTo>
                <a:lnTo>
                  <a:pt x="111788" y="301170"/>
                </a:lnTo>
                <a:lnTo>
                  <a:pt x="113220" y="315874"/>
                </a:lnTo>
                <a:lnTo>
                  <a:pt x="114175" y="330637"/>
                </a:lnTo>
                <a:lnTo>
                  <a:pt x="114812" y="345441"/>
                </a:lnTo>
                <a:lnTo>
                  <a:pt x="115520" y="375118"/>
                </a:lnTo>
                <a:lnTo>
                  <a:pt x="115974" y="429851"/>
                </a:lnTo>
                <a:lnTo>
                  <a:pt x="117004" y="443333"/>
                </a:lnTo>
                <a:lnTo>
                  <a:pt x="118682" y="457282"/>
                </a:lnTo>
                <a:lnTo>
                  <a:pt x="120793" y="471542"/>
                </a:lnTo>
                <a:lnTo>
                  <a:pt x="122201" y="485018"/>
                </a:lnTo>
                <a:lnTo>
                  <a:pt x="123139" y="497970"/>
                </a:lnTo>
                <a:lnTo>
                  <a:pt x="123765" y="510574"/>
                </a:lnTo>
                <a:lnTo>
                  <a:pt x="124459" y="537807"/>
                </a:lnTo>
                <a:lnTo>
                  <a:pt x="124983" y="619962"/>
                </a:lnTo>
                <a:lnTo>
                  <a:pt x="122355" y="638018"/>
                </a:lnTo>
                <a:lnTo>
                  <a:pt x="118872" y="652657"/>
                </a:lnTo>
                <a:lnTo>
                  <a:pt x="116911" y="672055"/>
                </a:lnTo>
                <a:lnTo>
                  <a:pt x="116249" y="693741"/>
                </a:lnTo>
                <a:lnTo>
                  <a:pt x="116096" y="704760"/>
                </a:lnTo>
                <a:lnTo>
                  <a:pt x="113445" y="705141"/>
                </a:lnTo>
                <a:lnTo>
                  <a:pt x="108398" y="705385"/>
                </a:lnTo>
                <a:lnTo>
                  <a:pt x="107709" y="700127"/>
                </a:lnTo>
                <a:lnTo>
                  <a:pt x="107265" y="680582"/>
                </a:lnTo>
                <a:lnTo>
                  <a:pt x="104559" y="669259"/>
                </a:lnTo>
                <a:lnTo>
                  <a:pt x="100049" y="656621"/>
                </a:lnTo>
                <a:lnTo>
                  <a:pt x="77345" y="589196"/>
                </a:lnTo>
                <a:lnTo>
                  <a:pt x="73392" y="580321"/>
                </a:lnTo>
                <a:lnTo>
                  <a:pt x="68772" y="571427"/>
                </a:lnTo>
                <a:lnTo>
                  <a:pt x="59338" y="554600"/>
                </a:lnTo>
                <a:lnTo>
                  <a:pt x="51839" y="540507"/>
                </a:lnTo>
                <a:lnTo>
                  <a:pt x="47458" y="532979"/>
                </a:lnTo>
                <a:lnTo>
                  <a:pt x="32803" y="509154"/>
                </a:lnTo>
                <a:lnTo>
                  <a:pt x="28814" y="502155"/>
                </a:lnTo>
                <a:lnTo>
                  <a:pt x="21736" y="489086"/>
                </a:lnTo>
                <a:lnTo>
                  <a:pt x="15283" y="476664"/>
                </a:lnTo>
                <a:lnTo>
                  <a:pt x="11753" y="464527"/>
                </a:lnTo>
                <a:lnTo>
                  <a:pt x="10812" y="458513"/>
                </a:lnTo>
                <a:lnTo>
                  <a:pt x="7120" y="449184"/>
                </a:lnTo>
                <a:lnTo>
                  <a:pt x="4746" y="445308"/>
                </a:lnTo>
                <a:lnTo>
                  <a:pt x="2109" y="438355"/>
                </a:lnTo>
                <a:lnTo>
                  <a:pt x="7" y="419802"/>
                </a:lnTo>
                <a:lnTo>
                  <a:pt x="1" y="419709"/>
                </a:lnTo>
                <a:lnTo>
                  <a:pt x="0" y="424440"/>
                </a:lnTo>
                <a:lnTo>
                  <a:pt x="2646" y="432057"/>
                </a:lnTo>
                <a:lnTo>
                  <a:pt x="6137" y="441064"/>
                </a:lnTo>
                <a:lnTo>
                  <a:pt x="8102" y="451713"/>
                </a:lnTo>
                <a:lnTo>
                  <a:pt x="8930" y="46434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InkAnnotation88"/>
          <p:cNvSpPr/>
          <p:nvPr/>
        </p:nvSpPr>
        <p:spPr>
          <a:xfrm>
            <a:off x="3571875" y="3687960"/>
            <a:ext cx="178594" cy="732077"/>
          </a:xfrm>
          <a:custGeom>
            <a:avLst/>
            <a:gdLst/>
            <a:ahLst/>
            <a:cxnLst/>
            <a:rect l="0" t="0" r="0" b="0"/>
            <a:pathLst>
              <a:path w="178594" h="732077">
                <a:moveTo>
                  <a:pt x="98226" y="0"/>
                </a:moveTo>
                <a:lnTo>
                  <a:pt x="98226" y="68620"/>
                </a:lnTo>
                <a:lnTo>
                  <a:pt x="100872" y="80439"/>
                </a:lnTo>
                <a:lnTo>
                  <a:pt x="104363" y="93297"/>
                </a:lnTo>
                <a:lnTo>
                  <a:pt x="105914" y="108934"/>
                </a:lnTo>
                <a:lnTo>
                  <a:pt x="109249" y="125806"/>
                </a:lnTo>
                <a:lnTo>
                  <a:pt x="113048" y="144219"/>
                </a:lnTo>
                <a:lnTo>
                  <a:pt x="114735" y="165631"/>
                </a:lnTo>
                <a:lnTo>
                  <a:pt x="118131" y="188377"/>
                </a:lnTo>
                <a:lnTo>
                  <a:pt x="120425" y="199999"/>
                </a:lnTo>
                <a:lnTo>
                  <a:pt x="125621" y="223495"/>
                </a:lnTo>
                <a:lnTo>
                  <a:pt x="148851" y="319495"/>
                </a:lnTo>
                <a:lnTo>
                  <a:pt x="154791" y="347050"/>
                </a:lnTo>
                <a:lnTo>
                  <a:pt x="156772" y="360351"/>
                </a:lnTo>
                <a:lnTo>
                  <a:pt x="158093" y="373187"/>
                </a:lnTo>
                <a:lnTo>
                  <a:pt x="158973" y="385714"/>
                </a:lnTo>
                <a:lnTo>
                  <a:pt x="160552" y="399025"/>
                </a:lnTo>
                <a:lnTo>
                  <a:pt x="162597" y="412861"/>
                </a:lnTo>
                <a:lnTo>
                  <a:pt x="164953" y="427045"/>
                </a:lnTo>
                <a:lnTo>
                  <a:pt x="167515" y="440470"/>
                </a:lnTo>
                <a:lnTo>
                  <a:pt x="173008" y="465970"/>
                </a:lnTo>
                <a:lnTo>
                  <a:pt x="174869" y="478327"/>
                </a:lnTo>
                <a:lnTo>
                  <a:pt x="176111" y="490533"/>
                </a:lnTo>
                <a:lnTo>
                  <a:pt x="176938" y="502639"/>
                </a:lnTo>
                <a:lnTo>
                  <a:pt x="177490" y="514679"/>
                </a:lnTo>
                <a:lnTo>
                  <a:pt x="178103" y="538640"/>
                </a:lnTo>
                <a:lnTo>
                  <a:pt x="178574" y="622979"/>
                </a:lnTo>
                <a:lnTo>
                  <a:pt x="178593" y="693348"/>
                </a:lnTo>
                <a:lnTo>
                  <a:pt x="177600" y="698373"/>
                </a:lnTo>
                <a:lnTo>
                  <a:pt x="172456" y="710185"/>
                </a:lnTo>
                <a:lnTo>
                  <a:pt x="170491" y="719969"/>
                </a:lnTo>
                <a:lnTo>
                  <a:pt x="170031" y="726122"/>
                </a:lnTo>
                <a:lnTo>
                  <a:pt x="168916" y="728159"/>
                </a:lnTo>
                <a:lnTo>
                  <a:pt x="167181" y="729518"/>
                </a:lnTo>
                <a:lnTo>
                  <a:pt x="161111" y="732076"/>
                </a:lnTo>
                <a:lnTo>
                  <a:pt x="160845" y="727447"/>
                </a:lnTo>
                <a:lnTo>
                  <a:pt x="159816" y="726066"/>
                </a:lnTo>
                <a:lnTo>
                  <a:pt x="158138" y="725146"/>
                </a:lnTo>
                <a:lnTo>
                  <a:pt x="156026" y="724533"/>
                </a:lnTo>
                <a:lnTo>
                  <a:pt x="154619" y="722139"/>
                </a:lnTo>
                <a:lnTo>
                  <a:pt x="151646" y="710281"/>
                </a:lnTo>
                <a:lnTo>
                  <a:pt x="147434" y="703295"/>
                </a:lnTo>
                <a:lnTo>
                  <a:pt x="142255" y="694238"/>
                </a:lnTo>
                <a:lnTo>
                  <a:pt x="136646" y="683597"/>
                </a:lnTo>
                <a:lnTo>
                  <a:pt x="122002" y="654710"/>
                </a:lnTo>
                <a:lnTo>
                  <a:pt x="118045" y="648802"/>
                </a:lnTo>
                <a:lnTo>
                  <a:pt x="113423" y="642879"/>
                </a:lnTo>
                <a:lnTo>
                  <a:pt x="108358" y="636945"/>
                </a:lnTo>
                <a:lnTo>
                  <a:pt x="103988" y="631005"/>
                </a:lnTo>
                <a:lnTo>
                  <a:pt x="100083" y="625061"/>
                </a:lnTo>
                <a:lnTo>
                  <a:pt x="96487" y="619113"/>
                </a:lnTo>
                <a:lnTo>
                  <a:pt x="92106" y="613165"/>
                </a:lnTo>
                <a:lnTo>
                  <a:pt x="87200" y="607214"/>
                </a:lnTo>
                <a:lnTo>
                  <a:pt x="81946" y="601263"/>
                </a:lnTo>
                <a:lnTo>
                  <a:pt x="77451" y="595310"/>
                </a:lnTo>
                <a:lnTo>
                  <a:pt x="73462" y="589358"/>
                </a:lnTo>
                <a:lnTo>
                  <a:pt x="69810" y="583406"/>
                </a:lnTo>
                <a:lnTo>
                  <a:pt x="65392" y="577453"/>
                </a:lnTo>
                <a:lnTo>
                  <a:pt x="60461" y="571500"/>
                </a:lnTo>
                <a:lnTo>
                  <a:pt x="50684" y="560586"/>
                </a:lnTo>
                <a:lnTo>
                  <a:pt x="43031" y="552428"/>
                </a:lnTo>
                <a:lnTo>
                  <a:pt x="39601" y="547871"/>
                </a:lnTo>
                <a:lnTo>
                  <a:pt x="36323" y="542849"/>
                </a:lnTo>
                <a:lnTo>
                  <a:pt x="33144" y="537517"/>
                </a:lnTo>
                <a:lnTo>
                  <a:pt x="30034" y="532970"/>
                </a:lnTo>
                <a:lnTo>
                  <a:pt x="26967" y="528946"/>
                </a:lnTo>
                <a:lnTo>
                  <a:pt x="23931" y="525271"/>
                </a:lnTo>
                <a:lnTo>
                  <a:pt x="21907" y="520837"/>
                </a:lnTo>
                <a:lnTo>
                  <a:pt x="18066" y="506108"/>
                </a:lnTo>
                <a:lnTo>
                  <a:pt x="13651" y="498450"/>
                </a:lnTo>
                <a:lnTo>
                  <a:pt x="8870" y="491586"/>
                </a:lnTo>
                <a:lnTo>
                  <a:pt x="4603" y="487035"/>
                </a:lnTo>
                <a:lnTo>
                  <a:pt x="404" y="482628"/>
                </a:lnTo>
                <a:lnTo>
                  <a:pt x="0" y="47327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InkAnnotation89"/>
          <p:cNvSpPr/>
          <p:nvPr/>
        </p:nvSpPr>
        <p:spPr>
          <a:xfrm>
            <a:off x="1375171" y="4277326"/>
            <a:ext cx="4366619" cy="312534"/>
          </a:xfrm>
          <a:custGeom>
            <a:avLst/>
            <a:gdLst/>
            <a:ahLst/>
            <a:cxnLst/>
            <a:rect l="0" t="0" r="0" b="0"/>
            <a:pathLst>
              <a:path w="4366619" h="312534">
                <a:moveTo>
                  <a:pt x="4366618" y="312533"/>
                </a:moveTo>
                <a:lnTo>
                  <a:pt x="4361877" y="312533"/>
                </a:lnTo>
                <a:lnTo>
                  <a:pt x="4360480" y="311541"/>
                </a:lnTo>
                <a:lnTo>
                  <a:pt x="4359549" y="309887"/>
                </a:lnTo>
                <a:lnTo>
                  <a:pt x="4358056" y="304844"/>
                </a:lnTo>
                <a:lnTo>
                  <a:pt x="4356941" y="304431"/>
                </a:lnTo>
                <a:lnTo>
                  <a:pt x="4345291" y="303712"/>
                </a:lnTo>
                <a:lnTo>
                  <a:pt x="4342478" y="302683"/>
                </a:lnTo>
                <a:lnTo>
                  <a:pt x="4336706" y="298895"/>
                </a:lnTo>
                <a:lnTo>
                  <a:pt x="4328188" y="296550"/>
                </a:lnTo>
                <a:lnTo>
                  <a:pt x="4188083" y="293681"/>
                </a:lnTo>
                <a:lnTo>
                  <a:pt x="4159189" y="287605"/>
                </a:lnTo>
                <a:lnTo>
                  <a:pt x="4028983" y="285748"/>
                </a:lnTo>
                <a:lnTo>
                  <a:pt x="3982864" y="284752"/>
                </a:lnTo>
                <a:lnTo>
                  <a:pt x="3922945" y="277642"/>
                </a:lnTo>
                <a:lnTo>
                  <a:pt x="3788616" y="274173"/>
                </a:lnTo>
                <a:lnTo>
                  <a:pt x="3757473" y="269747"/>
                </a:lnTo>
                <a:lnTo>
                  <a:pt x="3654839" y="265287"/>
                </a:lnTo>
                <a:lnTo>
                  <a:pt x="3623576" y="260831"/>
                </a:lnTo>
                <a:lnTo>
                  <a:pt x="3542000" y="251376"/>
                </a:lnTo>
                <a:lnTo>
                  <a:pt x="3434950" y="242372"/>
                </a:lnTo>
                <a:lnTo>
                  <a:pt x="3351610" y="232075"/>
                </a:lnTo>
                <a:lnTo>
                  <a:pt x="3268266" y="221194"/>
                </a:lnTo>
                <a:lnTo>
                  <a:pt x="3232547" y="213701"/>
                </a:lnTo>
                <a:lnTo>
                  <a:pt x="3184922" y="202280"/>
                </a:lnTo>
                <a:lnTo>
                  <a:pt x="3125391" y="194569"/>
                </a:lnTo>
                <a:lnTo>
                  <a:pt x="3089672" y="186961"/>
                </a:lnTo>
                <a:lnTo>
                  <a:pt x="3053954" y="181068"/>
                </a:lnTo>
                <a:lnTo>
                  <a:pt x="2970610" y="171044"/>
                </a:lnTo>
                <a:lnTo>
                  <a:pt x="2922985" y="162802"/>
                </a:lnTo>
                <a:lnTo>
                  <a:pt x="2887266" y="154507"/>
                </a:lnTo>
                <a:lnTo>
                  <a:pt x="2836995" y="145461"/>
                </a:lnTo>
                <a:lnTo>
                  <a:pt x="2772008" y="136080"/>
                </a:lnTo>
                <a:lnTo>
                  <a:pt x="2707017" y="121922"/>
                </a:lnTo>
                <a:lnTo>
                  <a:pt x="2641108" y="114203"/>
                </a:lnTo>
                <a:lnTo>
                  <a:pt x="2600569" y="106594"/>
                </a:lnTo>
                <a:lnTo>
                  <a:pt x="2560776" y="100701"/>
                </a:lnTo>
                <a:lnTo>
                  <a:pt x="2466210" y="90677"/>
                </a:lnTo>
                <a:lnTo>
                  <a:pt x="2364303" y="80277"/>
                </a:lnTo>
                <a:lnTo>
                  <a:pt x="2252887" y="67094"/>
                </a:lnTo>
                <a:lnTo>
                  <a:pt x="2149057" y="56633"/>
                </a:lnTo>
                <a:lnTo>
                  <a:pt x="2015132" y="52659"/>
                </a:lnTo>
                <a:lnTo>
                  <a:pt x="1889290" y="44889"/>
                </a:lnTo>
                <a:lnTo>
                  <a:pt x="1690317" y="44643"/>
                </a:lnTo>
                <a:lnTo>
                  <a:pt x="1556674" y="35957"/>
                </a:lnTo>
                <a:lnTo>
                  <a:pt x="1023571" y="35712"/>
                </a:lnTo>
                <a:lnTo>
                  <a:pt x="1021709" y="34720"/>
                </a:lnTo>
                <a:lnTo>
                  <a:pt x="1020467" y="33067"/>
                </a:lnTo>
                <a:lnTo>
                  <a:pt x="1019640" y="30971"/>
                </a:lnTo>
                <a:lnTo>
                  <a:pt x="1018096" y="29575"/>
                </a:lnTo>
                <a:lnTo>
                  <a:pt x="1016074" y="28644"/>
                </a:lnTo>
                <a:lnTo>
                  <a:pt x="1011183" y="27610"/>
                </a:lnTo>
                <a:lnTo>
                  <a:pt x="997037" y="26891"/>
                </a:lnTo>
                <a:lnTo>
                  <a:pt x="971591" y="19103"/>
                </a:lnTo>
                <a:lnTo>
                  <a:pt x="951568" y="17107"/>
                </a:lnTo>
                <a:lnTo>
                  <a:pt x="928503" y="10833"/>
                </a:lnTo>
                <a:lnTo>
                  <a:pt x="885885" y="6445"/>
                </a:lnTo>
                <a:lnTo>
                  <a:pt x="871961" y="2861"/>
                </a:lnTo>
                <a:lnTo>
                  <a:pt x="741157" y="0"/>
                </a:lnTo>
                <a:lnTo>
                  <a:pt x="714373" y="987"/>
                </a:lnTo>
                <a:lnTo>
                  <a:pt x="660797" y="9088"/>
                </a:lnTo>
                <a:lnTo>
                  <a:pt x="598289" y="19899"/>
                </a:lnTo>
                <a:lnTo>
                  <a:pt x="571500" y="27388"/>
                </a:lnTo>
                <a:lnTo>
                  <a:pt x="544711" y="35892"/>
                </a:lnTo>
                <a:lnTo>
                  <a:pt x="508993" y="47654"/>
                </a:lnTo>
                <a:lnTo>
                  <a:pt x="477463" y="56559"/>
                </a:lnTo>
                <a:lnTo>
                  <a:pt x="426531" y="64364"/>
                </a:lnTo>
                <a:lnTo>
                  <a:pt x="394932" y="71983"/>
                </a:lnTo>
                <a:lnTo>
                  <a:pt x="364072" y="80525"/>
                </a:lnTo>
                <a:lnTo>
                  <a:pt x="332439" y="86693"/>
                </a:lnTo>
                <a:lnTo>
                  <a:pt x="290343" y="93518"/>
                </a:lnTo>
                <a:lnTo>
                  <a:pt x="260322" y="101567"/>
                </a:lnTo>
                <a:lnTo>
                  <a:pt x="200762" y="111400"/>
                </a:lnTo>
                <a:lnTo>
                  <a:pt x="143254" y="120409"/>
                </a:lnTo>
                <a:lnTo>
                  <a:pt x="89330" y="129346"/>
                </a:lnTo>
                <a:lnTo>
                  <a:pt x="35886" y="139807"/>
                </a:lnTo>
                <a:lnTo>
                  <a:pt x="0" y="14286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InkAnnotation90"/>
          <p:cNvSpPr/>
          <p:nvPr/>
        </p:nvSpPr>
        <p:spPr>
          <a:xfrm>
            <a:off x="1366242" y="4384476"/>
            <a:ext cx="4418919" cy="830458"/>
          </a:xfrm>
          <a:custGeom>
            <a:avLst/>
            <a:gdLst/>
            <a:ahLst/>
            <a:cxnLst/>
            <a:rect l="0" t="0" r="0" b="0"/>
            <a:pathLst>
              <a:path w="4418919" h="830458">
                <a:moveTo>
                  <a:pt x="4339828" y="178594"/>
                </a:moveTo>
                <a:lnTo>
                  <a:pt x="4339828" y="183334"/>
                </a:lnTo>
                <a:lnTo>
                  <a:pt x="4340820" y="185723"/>
                </a:lnTo>
                <a:lnTo>
                  <a:pt x="4344568" y="191023"/>
                </a:lnTo>
                <a:lnTo>
                  <a:pt x="4347949" y="192832"/>
                </a:lnTo>
                <a:lnTo>
                  <a:pt x="4356997" y="194844"/>
                </a:lnTo>
                <a:lnTo>
                  <a:pt x="4361196" y="197365"/>
                </a:lnTo>
                <a:lnTo>
                  <a:pt x="4384334" y="222860"/>
                </a:lnTo>
                <a:lnTo>
                  <a:pt x="4387358" y="225964"/>
                </a:lnTo>
                <a:lnTo>
                  <a:pt x="4389374" y="230017"/>
                </a:lnTo>
                <a:lnTo>
                  <a:pt x="4395255" y="250782"/>
                </a:lnTo>
                <a:lnTo>
                  <a:pt x="4399189" y="262270"/>
                </a:lnTo>
                <a:lnTo>
                  <a:pt x="4404360" y="285816"/>
                </a:lnTo>
                <a:lnTo>
                  <a:pt x="4408197" y="297685"/>
                </a:lnTo>
                <a:lnTo>
                  <a:pt x="4410659" y="321475"/>
                </a:lnTo>
                <a:lnTo>
                  <a:pt x="4411988" y="334370"/>
                </a:lnTo>
                <a:lnTo>
                  <a:pt x="4417322" y="358364"/>
                </a:lnTo>
                <a:lnTo>
                  <a:pt x="4418918" y="375569"/>
                </a:lnTo>
                <a:lnTo>
                  <a:pt x="4416982" y="393139"/>
                </a:lnTo>
                <a:lnTo>
                  <a:pt x="4413806" y="410869"/>
                </a:lnTo>
                <a:lnTo>
                  <a:pt x="4412394" y="428671"/>
                </a:lnTo>
                <a:lnTo>
                  <a:pt x="4411767" y="446505"/>
                </a:lnTo>
                <a:lnTo>
                  <a:pt x="4411365" y="482207"/>
                </a:lnTo>
                <a:lnTo>
                  <a:pt x="4411268" y="571133"/>
                </a:lnTo>
                <a:lnTo>
                  <a:pt x="4408621" y="589196"/>
                </a:lnTo>
                <a:lnTo>
                  <a:pt x="4405129" y="607146"/>
                </a:lnTo>
                <a:lnTo>
                  <a:pt x="4403577" y="625046"/>
                </a:lnTo>
                <a:lnTo>
                  <a:pt x="4400242" y="642923"/>
                </a:lnTo>
                <a:lnTo>
                  <a:pt x="4395452" y="660790"/>
                </a:lnTo>
                <a:lnTo>
                  <a:pt x="4388169" y="686592"/>
                </a:lnTo>
                <a:lnTo>
                  <a:pt x="4384578" y="707246"/>
                </a:lnTo>
                <a:lnTo>
                  <a:pt x="4377671" y="726925"/>
                </a:lnTo>
                <a:lnTo>
                  <a:pt x="4369341" y="749182"/>
                </a:lnTo>
                <a:lnTo>
                  <a:pt x="4361582" y="763935"/>
                </a:lnTo>
                <a:lnTo>
                  <a:pt x="4357849" y="779441"/>
                </a:lnTo>
                <a:lnTo>
                  <a:pt x="4345410" y="802012"/>
                </a:lnTo>
                <a:lnTo>
                  <a:pt x="4342557" y="805542"/>
                </a:lnTo>
                <a:lnTo>
                  <a:pt x="4339663" y="807895"/>
                </a:lnTo>
                <a:lnTo>
                  <a:pt x="4333801" y="811502"/>
                </a:lnTo>
                <a:lnTo>
                  <a:pt x="4316008" y="826657"/>
                </a:lnTo>
                <a:lnTo>
                  <a:pt x="4310059" y="828770"/>
                </a:lnTo>
                <a:lnTo>
                  <a:pt x="4298156" y="830127"/>
                </a:lnTo>
                <a:lnTo>
                  <a:pt x="4257725" y="830457"/>
                </a:lnTo>
                <a:lnTo>
                  <a:pt x="4248436" y="827813"/>
                </a:lnTo>
                <a:lnTo>
                  <a:pt x="4237694" y="824323"/>
                </a:lnTo>
                <a:lnTo>
                  <a:pt x="4220489" y="821366"/>
                </a:lnTo>
                <a:lnTo>
                  <a:pt x="4202824" y="815639"/>
                </a:lnTo>
                <a:lnTo>
                  <a:pt x="4185023" y="812509"/>
                </a:lnTo>
                <a:lnTo>
                  <a:pt x="4148333" y="798442"/>
                </a:lnTo>
                <a:lnTo>
                  <a:pt x="4118447" y="792827"/>
                </a:lnTo>
                <a:lnTo>
                  <a:pt x="4079936" y="780599"/>
                </a:lnTo>
                <a:lnTo>
                  <a:pt x="3994200" y="765923"/>
                </a:lnTo>
                <a:lnTo>
                  <a:pt x="3979840" y="762090"/>
                </a:lnTo>
                <a:lnTo>
                  <a:pt x="3844054" y="742525"/>
                </a:lnTo>
                <a:lnTo>
                  <a:pt x="3708880" y="732487"/>
                </a:lnTo>
                <a:lnTo>
                  <a:pt x="3668060" y="729638"/>
                </a:lnTo>
                <a:lnTo>
                  <a:pt x="3622073" y="724555"/>
                </a:lnTo>
                <a:lnTo>
                  <a:pt x="3491502" y="714941"/>
                </a:lnTo>
                <a:lnTo>
                  <a:pt x="3455787" y="711897"/>
                </a:lnTo>
                <a:lnTo>
                  <a:pt x="3390120" y="706295"/>
                </a:lnTo>
                <a:lnTo>
                  <a:pt x="3258601" y="698392"/>
                </a:lnTo>
                <a:lnTo>
                  <a:pt x="3123797" y="687986"/>
                </a:lnTo>
                <a:lnTo>
                  <a:pt x="3055996" y="684993"/>
                </a:lnTo>
                <a:lnTo>
                  <a:pt x="2972981" y="679212"/>
                </a:lnTo>
                <a:lnTo>
                  <a:pt x="2839624" y="671603"/>
                </a:lnTo>
                <a:lnTo>
                  <a:pt x="2703049" y="667129"/>
                </a:lnTo>
                <a:lnTo>
                  <a:pt x="2576956" y="660052"/>
                </a:lnTo>
                <a:lnTo>
                  <a:pt x="2450088" y="652245"/>
                </a:lnTo>
                <a:lnTo>
                  <a:pt x="2319639" y="649236"/>
                </a:lnTo>
                <a:lnTo>
                  <a:pt x="2184899" y="642191"/>
                </a:lnTo>
                <a:lnTo>
                  <a:pt x="2052474" y="634385"/>
                </a:lnTo>
                <a:lnTo>
                  <a:pt x="1921924" y="625644"/>
                </a:lnTo>
                <a:lnTo>
                  <a:pt x="1791805" y="616005"/>
                </a:lnTo>
                <a:lnTo>
                  <a:pt x="1656613" y="607620"/>
                </a:lnTo>
                <a:lnTo>
                  <a:pt x="1528902" y="600167"/>
                </a:lnTo>
                <a:lnTo>
                  <a:pt x="1393750" y="598362"/>
                </a:lnTo>
                <a:lnTo>
                  <a:pt x="1263448" y="590604"/>
                </a:lnTo>
                <a:lnTo>
                  <a:pt x="1127608" y="586762"/>
                </a:lnTo>
                <a:lnTo>
                  <a:pt x="991259" y="580594"/>
                </a:lnTo>
                <a:lnTo>
                  <a:pt x="857251" y="573366"/>
                </a:lnTo>
                <a:lnTo>
                  <a:pt x="716984" y="563844"/>
                </a:lnTo>
                <a:lnTo>
                  <a:pt x="586295" y="552916"/>
                </a:lnTo>
                <a:lnTo>
                  <a:pt x="450230" y="538649"/>
                </a:lnTo>
                <a:lnTo>
                  <a:pt x="411505" y="533702"/>
                </a:lnTo>
                <a:lnTo>
                  <a:pt x="384195" y="528881"/>
                </a:lnTo>
                <a:lnTo>
                  <a:pt x="295237" y="515880"/>
                </a:lnTo>
                <a:lnTo>
                  <a:pt x="263811" y="505612"/>
                </a:lnTo>
                <a:lnTo>
                  <a:pt x="237503" y="495022"/>
                </a:lnTo>
                <a:lnTo>
                  <a:pt x="207317" y="489255"/>
                </a:lnTo>
                <a:lnTo>
                  <a:pt x="181952" y="478856"/>
                </a:lnTo>
                <a:lnTo>
                  <a:pt x="144984" y="455399"/>
                </a:lnTo>
                <a:lnTo>
                  <a:pt x="131924" y="446480"/>
                </a:lnTo>
                <a:lnTo>
                  <a:pt x="118133" y="437553"/>
                </a:lnTo>
                <a:lnTo>
                  <a:pt x="114474" y="434577"/>
                </a:lnTo>
                <a:lnTo>
                  <a:pt x="107762" y="425979"/>
                </a:lnTo>
                <a:lnTo>
                  <a:pt x="89350" y="399741"/>
                </a:lnTo>
                <a:lnTo>
                  <a:pt x="80383" y="386002"/>
                </a:lnTo>
                <a:lnTo>
                  <a:pt x="71442" y="373001"/>
                </a:lnTo>
                <a:lnTo>
                  <a:pt x="62509" y="359227"/>
                </a:lnTo>
                <a:lnTo>
                  <a:pt x="59532" y="355570"/>
                </a:lnTo>
                <a:lnTo>
                  <a:pt x="57547" y="351148"/>
                </a:lnTo>
                <a:lnTo>
                  <a:pt x="51716" y="327148"/>
                </a:lnTo>
                <a:lnTo>
                  <a:pt x="44096" y="305292"/>
                </a:lnTo>
                <a:lnTo>
                  <a:pt x="39442" y="292451"/>
                </a:lnTo>
                <a:lnTo>
                  <a:pt x="33808" y="268038"/>
                </a:lnTo>
                <a:lnTo>
                  <a:pt x="31468" y="262036"/>
                </a:lnTo>
                <a:lnTo>
                  <a:pt x="28175" y="239367"/>
                </a:lnTo>
                <a:lnTo>
                  <a:pt x="22459" y="218539"/>
                </a:lnTo>
                <a:lnTo>
                  <a:pt x="15819" y="185042"/>
                </a:lnTo>
                <a:lnTo>
                  <a:pt x="10971" y="162645"/>
                </a:lnTo>
                <a:lnTo>
                  <a:pt x="9332" y="137299"/>
                </a:lnTo>
                <a:lnTo>
                  <a:pt x="6463" y="125183"/>
                </a:lnTo>
                <a:lnTo>
                  <a:pt x="2872" y="113184"/>
                </a:lnTo>
                <a:lnTo>
                  <a:pt x="567" y="89312"/>
                </a:lnTo>
                <a:lnTo>
                  <a:pt x="112" y="65487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InkAnnotation91"/>
          <p:cNvSpPr/>
          <p:nvPr/>
        </p:nvSpPr>
        <p:spPr>
          <a:xfrm>
            <a:off x="2530886" y="3759398"/>
            <a:ext cx="31935" cy="687587"/>
          </a:xfrm>
          <a:custGeom>
            <a:avLst/>
            <a:gdLst/>
            <a:ahLst/>
            <a:cxnLst/>
            <a:rect l="0" t="0" r="0" b="0"/>
            <a:pathLst>
              <a:path w="31935" h="687587">
                <a:moveTo>
                  <a:pt x="5145" y="0"/>
                </a:moveTo>
                <a:lnTo>
                  <a:pt x="404" y="4740"/>
                </a:lnTo>
                <a:lnTo>
                  <a:pt x="0" y="7129"/>
                </a:lnTo>
                <a:lnTo>
                  <a:pt x="723" y="9713"/>
                </a:lnTo>
                <a:lnTo>
                  <a:pt x="2197" y="12429"/>
                </a:lnTo>
                <a:lnTo>
                  <a:pt x="3180" y="16223"/>
                </a:lnTo>
                <a:lnTo>
                  <a:pt x="3834" y="20737"/>
                </a:lnTo>
                <a:lnTo>
                  <a:pt x="4757" y="41863"/>
                </a:lnTo>
                <a:lnTo>
                  <a:pt x="5068" y="79817"/>
                </a:lnTo>
                <a:lnTo>
                  <a:pt x="6086" y="89922"/>
                </a:lnTo>
                <a:lnTo>
                  <a:pt x="7756" y="100628"/>
                </a:lnTo>
                <a:lnTo>
                  <a:pt x="9862" y="111733"/>
                </a:lnTo>
                <a:lnTo>
                  <a:pt x="11266" y="124098"/>
                </a:lnTo>
                <a:lnTo>
                  <a:pt x="12203" y="137303"/>
                </a:lnTo>
                <a:lnTo>
                  <a:pt x="12826" y="151066"/>
                </a:lnTo>
                <a:lnTo>
                  <a:pt x="13520" y="179589"/>
                </a:lnTo>
                <a:lnTo>
                  <a:pt x="13704" y="194140"/>
                </a:lnTo>
                <a:lnTo>
                  <a:pt x="14820" y="208802"/>
                </a:lnTo>
                <a:lnTo>
                  <a:pt x="16556" y="223537"/>
                </a:lnTo>
                <a:lnTo>
                  <a:pt x="18705" y="238321"/>
                </a:lnTo>
                <a:lnTo>
                  <a:pt x="20138" y="253139"/>
                </a:lnTo>
                <a:lnTo>
                  <a:pt x="21093" y="267978"/>
                </a:lnTo>
                <a:lnTo>
                  <a:pt x="21730" y="282832"/>
                </a:lnTo>
                <a:lnTo>
                  <a:pt x="22438" y="315211"/>
                </a:lnTo>
                <a:lnTo>
                  <a:pt x="22626" y="332180"/>
                </a:lnTo>
                <a:lnTo>
                  <a:pt x="23745" y="349445"/>
                </a:lnTo>
                <a:lnTo>
                  <a:pt x="25482" y="366909"/>
                </a:lnTo>
                <a:lnTo>
                  <a:pt x="27633" y="384504"/>
                </a:lnTo>
                <a:lnTo>
                  <a:pt x="29066" y="401195"/>
                </a:lnTo>
                <a:lnTo>
                  <a:pt x="30022" y="417284"/>
                </a:lnTo>
                <a:lnTo>
                  <a:pt x="31084" y="448389"/>
                </a:lnTo>
                <a:lnTo>
                  <a:pt x="31766" y="508780"/>
                </a:lnTo>
                <a:lnTo>
                  <a:pt x="31934" y="68758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InkAnnotation92"/>
          <p:cNvSpPr/>
          <p:nvPr/>
        </p:nvSpPr>
        <p:spPr>
          <a:xfrm>
            <a:off x="2303859" y="3589734"/>
            <a:ext cx="375048" cy="276408"/>
          </a:xfrm>
          <a:custGeom>
            <a:avLst/>
            <a:gdLst/>
            <a:ahLst/>
            <a:cxnLst/>
            <a:rect l="0" t="0" r="0" b="0"/>
            <a:pathLst>
              <a:path w="375048" h="276408">
                <a:moveTo>
                  <a:pt x="339328" y="8930"/>
                </a:moveTo>
                <a:lnTo>
                  <a:pt x="339328" y="38818"/>
                </a:lnTo>
                <a:lnTo>
                  <a:pt x="341974" y="47349"/>
                </a:lnTo>
                <a:lnTo>
                  <a:pt x="344068" y="52402"/>
                </a:lnTo>
                <a:lnTo>
                  <a:pt x="346396" y="60662"/>
                </a:lnTo>
                <a:lnTo>
                  <a:pt x="347016" y="64254"/>
                </a:lnTo>
                <a:lnTo>
                  <a:pt x="346438" y="68633"/>
                </a:lnTo>
                <a:lnTo>
                  <a:pt x="345060" y="73536"/>
                </a:lnTo>
                <a:lnTo>
                  <a:pt x="343149" y="78790"/>
                </a:lnTo>
                <a:lnTo>
                  <a:pt x="342868" y="84277"/>
                </a:lnTo>
                <a:lnTo>
                  <a:pt x="343672" y="89919"/>
                </a:lnTo>
                <a:lnTo>
                  <a:pt x="345201" y="95665"/>
                </a:lnTo>
                <a:lnTo>
                  <a:pt x="346220" y="100487"/>
                </a:lnTo>
                <a:lnTo>
                  <a:pt x="347352" y="108492"/>
                </a:lnTo>
                <a:lnTo>
                  <a:pt x="347654" y="113008"/>
                </a:lnTo>
                <a:lnTo>
                  <a:pt x="347855" y="118002"/>
                </a:lnTo>
                <a:lnTo>
                  <a:pt x="347989" y="123317"/>
                </a:lnTo>
                <a:lnTo>
                  <a:pt x="347086" y="128844"/>
                </a:lnTo>
                <a:lnTo>
                  <a:pt x="345493" y="134513"/>
                </a:lnTo>
                <a:lnTo>
                  <a:pt x="343438" y="140277"/>
                </a:lnTo>
                <a:lnTo>
                  <a:pt x="342068" y="145112"/>
                </a:lnTo>
                <a:lnTo>
                  <a:pt x="340546" y="153130"/>
                </a:lnTo>
                <a:lnTo>
                  <a:pt x="340140" y="157649"/>
                </a:lnTo>
                <a:lnTo>
                  <a:pt x="339869" y="162646"/>
                </a:lnTo>
                <a:lnTo>
                  <a:pt x="339689" y="167962"/>
                </a:lnTo>
                <a:lnTo>
                  <a:pt x="338576" y="172498"/>
                </a:lnTo>
                <a:lnTo>
                  <a:pt x="334694" y="180184"/>
                </a:lnTo>
                <a:lnTo>
                  <a:pt x="333262" y="184615"/>
                </a:lnTo>
                <a:lnTo>
                  <a:pt x="332308" y="189553"/>
                </a:lnTo>
                <a:lnTo>
                  <a:pt x="331671" y="194830"/>
                </a:lnTo>
                <a:lnTo>
                  <a:pt x="328318" y="203338"/>
                </a:lnTo>
                <a:lnTo>
                  <a:pt x="323520" y="210427"/>
                </a:lnTo>
                <a:lnTo>
                  <a:pt x="318081" y="216885"/>
                </a:lnTo>
                <a:lnTo>
                  <a:pt x="312356" y="223063"/>
                </a:lnTo>
                <a:lnTo>
                  <a:pt x="303555" y="232118"/>
                </a:lnTo>
                <a:lnTo>
                  <a:pt x="282770" y="253005"/>
                </a:lnTo>
                <a:lnTo>
                  <a:pt x="274172" y="258960"/>
                </a:lnTo>
                <a:lnTo>
                  <a:pt x="264729" y="263921"/>
                </a:lnTo>
                <a:lnTo>
                  <a:pt x="257225" y="266127"/>
                </a:lnTo>
                <a:lnTo>
                  <a:pt x="247937" y="269752"/>
                </a:lnTo>
                <a:lnTo>
                  <a:pt x="237194" y="273679"/>
                </a:lnTo>
                <a:lnTo>
                  <a:pt x="225805" y="275424"/>
                </a:lnTo>
                <a:lnTo>
                  <a:pt x="214128" y="276200"/>
                </a:lnTo>
                <a:lnTo>
                  <a:pt x="208237" y="276407"/>
                </a:lnTo>
                <a:lnTo>
                  <a:pt x="203316" y="275552"/>
                </a:lnTo>
                <a:lnTo>
                  <a:pt x="195204" y="271957"/>
                </a:lnTo>
                <a:lnTo>
                  <a:pt x="189667" y="270602"/>
                </a:lnTo>
                <a:lnTo>
                  <a:pt x="182999" y="269699"/>
                </a:lnTo>
                <a:lnTo>
                  <a:pt x="175578" y="269095"/>
                </a:lnTo>
                <a:lnTo>
                  <a:pt x="168645" y="267702"/>
                </a:lnTo>
                <a:lnTo>
                  <a:pt x="162039" y="265780"/>
                </a:lnTo>
                <a:lnTo>
                  <a:pt x="155651" y="263507"/>
                </a:lnTo>
                <a:lnTo>
                  <a:pt x="149408" y="260999"/>
                </a:lnTo>
                <a:lnTo>
                  <a:pt x="143262" y="258336"/>
                </a:lnTo>
                <a:lnTo>
                  <a:pt x="137180" y="255568"/>
                </a:lnTo>
                <a:lnTo>
                  <a:pt x="131140" y="253722"/>
                </a:lnTo>
                <a:lnTo>
                  <a:pt x="125130" y="252492"/>
                </a:lnTo>
                <a:lnTo>
                  <a:pt x="119139" y="251672"/>
                </a:lnTo>
                <a:lnTo>
                  <a:pt x="109836" y="248115"/>
                </a:lnTo>
                <a:lnTo>
                  <a:pt x="101402" y="243227"/>
                </a:lnTo>
                <a:lnTo>
                  <a:pt x="91039" y="237746"/>
                </a:lnTo>
                <a:lnTo>
                  <a:pt x="82464" y="229358"/>
                </a:lnTo>
                <a:lnTo>
                  <a:pt x="78788" y="224343"/>
                </a:lnTo>
                <a:lnTo>
                  <a:pt x="72059" y="216124"/>
                </a:lnTo>
                <a:lnTo>
                  <a:pt x="65760" y="209165"/>
                </a:lnTo>
                <a:lnTo>
                  <a:pt x="59654" y="202764"/>
                </a:lnTo>
                <a:lnTo>
                  <a:pt x="50638" y="193583"/>
                </a:lnTo>
                <a:lnTo>
                  <a:pt x="47649" y="189579"/>
                </a:lnTo>
                <a:lnTo>
                  <a:pt x="44665" y="184925"/>
                </a:lnTo>
                <a:lnTo>
                  <a:pt x="41683" y="179838"/>
                </a:lnTo>
                <a:lnTo>
                  <a:pt x="35724" y="171540"/>
                </a:lnTo>
                <a:lnTo>
                  <a:pt x="29768" y="164544"/>
                </a:lnTo>
                <a:lnTo>
                  <a:pt x="23813" y="158129"/>
                </a:lnTo>
                <a:lnTo>
                  <a:pt x="20837" y="154036"/>
                </a:lnTo>
                <a:lnTo>
                  <a:pt x="17860" y="149323"/>
                </a:lnTo>
                <a:lnTo>
                  <a:pt x="14883" y="144197"/>
                </a:lnTo>
                <a:lnTo>
                  <a:pt x="11576" y="135856"/>
                </a:lnTo>
                <a:lnTo>
                  <a:pt x="10693" y="132243"/>
                </a:lnTo>
                <a:lnTo>
                  <a:pt x="7068" y="125582"/>
                </a:lnTo>
                <a:lnTo>
                  <a:pt x="4712" y="122416"/>
                </a:lnTo>
                <a:lnTo>
                  <a:pt x="2094" y="116254"/>
                </a:lnTo>
                <a:lnTo>
                  <a:pt x="930" y="110207"/>
                </a:lnTo>
                <a:lnTo>
                  <a:pt x="413" y="104213"/>
                </a:lnTo>
                <a:lnTo>
                  <a:pt x="184" y="98241"/>
                </a:lnTo>
                <a:lnTo>
                  <a:pt x="54" y="89301"/>
                </a:lnTo>
                <a:lnTo>
                  <a:pt x="0" y="53611"/>
                </a:lnTo>
                <a:lnTo>
                  <a:pt x="7688" y="45892"/>
                </a:lnTo>
                <a:lnTo>
                  <a:pt x="11024" y="45201"/>
                </a:lnTo>
                <a:lnTo>
                  <a:pt x="21249" y="44758"/>
                </a:lnTo>
                <a:lnTo>
                  <a:pt x="24088" y="43729"/>
                </a:lnTo>
                <a:lnTo>
                  <a:pt x="32824" y="38533"/>
                </a:lnTo>
                <a:lnTo>
                  <a:pt x="38731" y="36969"/>
                </a:lnTo>
                <a:lnTo>
                  <a:pt x="47310" y="36274"/>
                </a:lnTo>
                <a:lnTo>
                  <a:pt x="57737" y="35966"/>
                </a:lnTo>
                <a:lnTo>
                  <a:pt x="68987" y="35828"/>
                </a:lnTo>
                <a:lnTo>
                  <a:pt x="80601" y="33121"/>
                </a:lnTo>
                <a:lnTo>
                  <a:pt x="86476" y="31011"/>
                </a:lnTo>
                <a:lnTo>
                  <a:pt x="93370" y="29603"/>
                </a:lnTo>
                <a:lnTo>
                  <a:pt x="100942" y="28665"/>
                </a:lnTo>
                <a:lnTo>
                  <a:pt x="108966" y="28040"/>
                </a:lnTo>
                <a:lnTo>
                  <a:pt x="117293" y="27623"/>
                </a:lnTo>
                <a:lnTo>
                  <a:pt x="134481" y="27160"/>
                </a:lnTo>
                <a:lnTo>
                  <a:pt x="241106" y="26792"/>
                </a:lnTo>
                <a:lnTo>
                  <a:pt x="250034" y="25799"/>
                </a:lnTo>
                <a:lnTo>
                  <a:pt x="258962" y="24145"/>
                </a:lnTo>
                <a:lnTo>
                  <a:pt x="267892" y="22049"/>
                </a:lnTo>
                <a:lnTo>
                  <a:pt x="275829" y="20652"/>
                </a:lnTo>
                <a:lnTo>
                  <a:pt x="283105" y="19722"/>
                </a:lnTo>
                <a:lnTo>
                  <a:pt x="289939" y="19101"/>
                </a:lnTo>
                <a:lnTo>
                  <a:pt x="296481" y="17695"/>
                </a:lnTo>
                <a:lnTo>
                  <a:pt x="302825" y="15765"/>
                </a:lnTo>
                <a:lnTo>
                  <a:pt x="309040" y="13487"/>
                </a:lnTo>
                <a:lnTo>
                  <a:pt x="315167" y="11967"/>
                </a:lnTo>
                <a:lnTo>
                  <a:pt x="321236" y="10955"/>
                </a:lnTo>
                <a:lnTo>
                  <a:pt x="327267" y="10280"/>
                </a:lnTo>
                <a:lnTo>
                  <a:pt x="333272" y="8837"/>
                </a:lnTo>
                <a:lnTo>
                  <a:pt x="339259" y="6884"/>
                </a:lnTo>
                <a:lnTo>
                  <a:pt x="350211" y="3059"/>
                </a:lnTo>
                <a:lnTo>
                  <a:pt x="358386" y="1359"/>
                </a:lnTo>
                <a:lnTo>
                  <a:pt x="368567" y="403"/>
                </a:lnTo>
                <a:lnTo>
                  <a:pt x="37504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InkAnnotation93"/>
          <p:cNvSpPr/>
          <p:nvPr/>
        </p:nvSpPr>
        <p:spPr>
          <a:xfrm>
            <a:off x="1955979" y="3866554"/>
            <a:ext cx="53092" cy="464345"/>
          </a:xfrm>
          <a:custGeom>
            <a:avLst/>
            <a:gdLst/>
            <a:ahLst/>
            <a:cxnLst/>
            <a:rect l="0" t="0" r="0" b="0"/>
            <a:pathLst>
              <a:path w="53092" h="464345">
                <a:moveTo>
                  <a:pt x="44271" y="0"/>
                </a:moveTo>
                <a:lnTo>
                  <a:pt x="44271" y="30170"/>
                </a:lnTo>
                <a:lnTo>
                  <a:pt x="45262" y="33012"/>
                </a:lnTo>
                <a:lnTo>
                  <a:pt x="46916" y="35898"/>
                </a:lnTo>
                <a:lnTo>
                  <a:pt x="49011" y="38815"/>
                </a:lnTo>
                <a:lnTo>
                  <a:pt x="50407" y="42744"/>
                </a:lnTo>
                <a:lnTo>
                  <a:pt x="51959" y="52401"/>
                </a:lnTo>
                <a:lnTo>
                  <a:pt x="52648" y="63308"/>
                </a:lnTo>
                <a:lnTo>
                  <a:pt x="52955" y="74770"/>
                </a:lnTo>
                <a:lnTo>
                  <a:pt x="53091" y="86479"/>
                </a:lnTo>
                <a:lnTo>
                  <a:pt x="52135" y="93371"/>
                </a:lnTo>
                <a:lnTo>
                  <a:pt x="50506" y="100942"/>
                </a:lnTo>
                <a:lnTo>
                  <a:pt x="48427" y="108967"/>
                </a:lnTo>
                <a:lnTo>
                  <a:pt x="47042" y="116301"/>
                </a:lnTo>
                <a:lnTo>
                  <a:pt x="45502" y="129741"/>
                </a:lnTo>
                <a:lnTo>
                  <a:pt x="45092" y="137096"/>
                </a:lnTo>
                <a:lnTo>
                  <a:pt x="44636" y="153205"/>
                </a:lnTo>
                <a:lnTo>
                  <a:pt x="43522" y="161668"/>
                </a:lnTo>
                <a:lnTo>
                  <a:pt x="41787" y="170287"/>
                </a:lnTo>
                <a:lnTo>
                  <a:pt x="39638" y="179009"/>
                </a:lnTo>
                <a:lnTo>
                  <a:pt x="38206" y="187800"/>
                </a:lnTo>
                <a:lnTo>
                  <a:pt x="37251" y="196637"/>
                </a:lnTo>
                <a:lnTo>
                  <a:pt x="36614" y="205506"/>
                </a:lnTo>
                <a:lnTo>
                  <a:pt x="35197" y="214394"/>
                </a:lnTo>
                <a:lnTo>
                  <a:pt x="33261" y="223297"/>
                </a:lnTo>
                <a:lnTo>
                  <a:pt x="30978" y="232208"/>
                </a:lnTo>
                <a:lnTo>
                  <a:pt x="29456" y="242118"/>
                </a:lnTo>
                <a:lnTo>
                  <a:pt x="28441" y="252693"/>
                </a:lnTo>
                <a:lnTo>
                  <a:pt x="27764" y="263712"/>
                </a:lnTo>
                <a:lnTo>
                  <a:pt x="26321" y="274035"/>
                </a:lnTo>
                <a:lnTo>
                  <a:pt x="24367" y="283893"/>
                </a:lnTo>
                <a:lnTo>
                  <a:pt x="22072" y="293442"/>
                </a:lnTo>
                <a:lnTo>
                  <a:pt x="20542" y="302784"/>
                </a:lnTo>
                <a:lnTo>
                  <a:pt x="19521" y="311989"/>
                </a:lnTo>
                <a:lnTo>
                  <a:pt x="18842" y="321102"/>
                </a:lnTo>
                <a:lnTo>
                  <a:pt x="17396" y="331146"/>
                </a:lnTo>
                <a:lnTo>
                  <a:pt x="15440" y="341811"/>
                </a:lnTo>
                <a:lnTo>
                  <a:pt x="13144" y="352890"/>
                </a:lnTo>
                <a:lnTo>
                  <a:pt x="11613" y="362260"/>
                </a:lnTo>
                <a:lnTo>
                  <a:pt x="10593" y="370491"/>
                </a:lnTo>
                <a:lnTo>
                  <a:pt x="9912" y="377963"/>
                </a:lnTo>
                <a:lnTo>
                  <a:pt x="9459" y="385920"/>
                </a:lnTo>
                <a:lnTo>
                  <a:pt x="8955" y="402700"/>
                </a:lnTo>
                <a:lnTo>
                  <a:pt x="7828" y="410350"/>
                </a:lnTo>
                <a:lnTo>
                  <a:pt x="6085" y="417433"/>
                </a:lnTo>
                <a:lnTo>
                  <a:pt x="3931" y="424141"/>
                </a:lnTo>
                <a:lnTo>
                  <a:pt x="2494" y="430597"/>
                </a:lnTo>
                <a:lnTo>
                  <a:pt x="899" y="443061"/>
                </a:lnTo>
                <a:lnTo>
                  <a:pt x="0" y="456494"/>
                </a:lnTo>
                <a:lnTo>
                  <a:pt x="866" y="459111"/>
                </a:lnTo>
                <a:lnTo>
                  <a:pt x="2436" y="460855"/>
                </a:lnTo>
                <a:lnTo>
                  <a:pt x="8552" y="46434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InkAnnotation94"/>
          <p:cNvSpPr/>
          <p:nvPr/>
        </p:nvSpPr>
        <p:spPr>
          <a:xfrm>
            <a:off x="1759152" y="3607593"/>
            <a:ext cx="401833" cy="321433"/>
          </a:xfrm>
          <a:custGeom>
            <a:avLst/>
            <a:gdLst/>
            <a:ahLst/>
            <a:cxnLst/>
            <a:rect l="0" t="0" r="0" b="0"/>
            <a:pathLst>
              <a:path w="401833" h="321433">
                <a:moveTo>
                  <a:pt x="392902" y="0"/>
                </a:moveTo>
                <a:lnTo>
                  <a:pt x="392902" y="85213"/>
                </a:lnTo>
                <a:lnTo>
                  <a:pt x="391910" y="92527"/>
                </a:lnTo>
                <a:lnTo>
                  <a:pt x="390256" y="100380"/>
                </a:lnTo>
                <a:lnTo>
                  <a:pt x="388162" y="108592"/>
                </a:lnTo>
                <a:lnTo>
                  <a:pt x="386765" y="116051"/>
                </a:lnTo>
                <a:lnTo>
                  <a:pt x="385834" y="123008"/>
                </a:lnTo>
                <a:lnTo>
                  <a:pt x="385214" y="129630"/>
                </a:lnTo>
                <a:lnTo>
                  <a:pt x="383808" y="136030"/>
                </a:lnTo>
                <a:lnTo>
                  <a:pt x="381878" y="142280"/>
                </a:lnTo>
                <a:lnTo>
                  <a:pt x="377089" y="155509"/>
                </a:lnTo>
                <a:lnTo>
                  <a:pt x="371653" y="171311"/>
                </a:lnTo>
                <a:lnTo>
                  <a:pt x="368814" y="178700"/>
                </a:lnTo>
                <a:lnTo>
                  <a:pt x="365929" y="185609"/>
                </a:lnTo>
                <a:lnTo>
                  <a:pt x="363014" y="192201"/>
                </a:lnTo>
                <a:lnTo>
                  <a:pt x="357129" y="204816"/>
                </a:lnTo>
                <a:lnTo>
                  <a:pt x="354170" y="210958"/>
                </a:lnTo>
                <a:lnTo>
                  <a:pt x="350214" y="217037"/>
                </a:lnTo>
                <a:lnTo>
                  <a:pt x="345592" y="223075"/>
                </a:lnTo>
                <a:lnTo>
                  <a:pt x="340526" y="229084"/>
                </a:lnTo>
                <a:lnTo>
                  <a:pt x="336157" y="235074"/>
                </a:lnTo>
                <a:lnTo>
                  <a:pt x="332251" y="241052"/>
                </a:lnTo>
                <a:lnTo>
                  <a:pt x="328656" y="247022"/>
                </a:lnTo>
                <a:lnTo>
                  <a:pt x="324274" y="252986"/>
                </a:lnTo>
                <a:lnTo>
                  <a:pt x="319369" y="258946"/>
                </a:lnTo>
                <a:lnTo>
                  <a:pt x="309619" y="269869"/>
                </a:lnTo>
                <a:lnTo>
                  <a:pt x="301979" y="278030"/>
                </a:lnTo>
                <a:lnTo>
                  <a:pt x="287358" y="292944"/>
                </a:lnTo>
                <a:lnTo>
                  <a:pt x="276210" y="301515"/>
                </a:lnTo>
                <a:lnTo>
                  <a:pt x="270459" y="305190"/>
                </a:lnTo>
                <a:lnTo>
                  <a:pt x="258777" y="309272"/>
                </a:lnTo>
                <a:lnTo>
                  <a:pt x="246971" y="312080"/>
                </a:lnTo>
                <a:lnTo>
                  <a:pt x="235109" y="316634"/>
                </a:lnTo>
                <a:lnTo>
                  <a:pt x="228175" y="318246"/>
                </a:lnTo>
                <a:lnTo>
                  <a:pt x="220576" y="319321"/>
                </a:lnTo>
                <a:lnTo>
                  <a:pt x="212534" y="320037"/>
                </a:lnTo>
                <a:lnTo>
                  <a:pt x="205188" y="320514"/>
                </a:lnTo>
                <a:lnTo>
                  <a:pt x="191734" y="321045"/>
                </a:lnTo>
                <a:lnTo>
                  <a:pt x="173003" y="321343"/>
                </a:lnTo>
                <a:lnTo>
                  <a:pt x="150145" y="321432"/>
                </a:lnTo>
                <a:lnTo>
                  <a:pt x="142760" y="320452"/>
                </a:lnTo>
                <a:lnTo>
                  <a:pt x="135851" y="318806"/>
                </a:lnTo>
                <a:lnTo>
                  <a:pt x="129261" y="316717"/>
                </a:lnTo>
                <a:lnTo>
                  <a:pt x="122884" y="314333"/>
                </a:lnTo>
                <a:lnTo>
                  <a:pt x="110506" y="309037"/>
                </a:lnTo>
                <a:lnTo>
                  <a:pt x="98390" y="303376"/>
                </a:lnTo>
                <a:lnTo>
                  <a:pt x="92381" y="300477"/>
                </a:lnTo>
                <a:lnTo>
                  <a:pt x="85398" y="297552"/>
                </a:lnTo>
                <a:lnTo>
                  <a:pt x="77767" y="294611"/>
                </a:lnTo>
                <a:lnTo>
                  <a:pt x="69703" y="291657"/>
                </a:lnTo>
                <a:lnTo>
                  <a:pt x="62342" y="288696"/>
                </a:lnTo>
                <a:lnTo>
                  <a:pt x="55450" y="285729"/>
                </a:lnTo>
                <a:lnTo>
                  <a:pt x="48872" y="282760"/>
                </a:lnTo>
                <a:lnTo>
                  <a:pt x="43494" y="278796"/>
                </a:lnTo>
                <a:lnTo>
                  <a:pt x="34872" y="269100"/>
                </a:lnTo>
                <a:lnTo>
                  <a:pt x="27734" y="260822"/>
                </a:lnTo>
                <a:lnTo>
                  <a:pt x="21253" y="252843"/>
                </a:lnTo>
                <a:lnTo>
                  <a:pt x="18136" y="247937"/>
                </a:lnTo>
                <a:lnTo>
                  <a:pt x="12027" y="238186"/>
                </a:lnTo>
                <a:lnTo>
                  <a:pt x="6004" y="230546"/>
                </a:lnTo>
                <a:lnTo>
                  <a:pt x="4002" y="226127"/>
                </a:lnTo>
                <a:lnTo>
                  <a:pt x="2666" y="221197"/>
                </a:lnTo>
                <a:lnTo>
                  <a:pt x="1183" y="211420"/>
                </a:lnTo>
                <a:lnTo>
                  <a:pt x="523" y="203766"/>
                </a:lnTo>
                <a:lnTo>
                  <a:pt x="230" y="194412"/>
                </a:lnTo>
                <a:lnTo>
                  <a:pt x="2" y="153846"/>
                </a:lnTo>
                <a:lnTo>
                  <a:pt x="0" y="150189"/>
                </a:lnTo>
                <a:lnTo>
                  <a:pt x="991" y="146759"/>
                </a:lnTo>
                <a:lnTo>
                  <a:pt x="4738" y="140302"/>
                </a:lnTo>
                <a:lnTo>
                  <a:pt x="12425" y="131089"/>
                </a:lnTo>
                <a:lnTo>
                  <a:pt x="19786" y="123170"/>
                </a:lnTo>
                <a:lnTo>
                  <a:pt x="47654" y="95218"/>
                </a:lnTo>
                <a:lnTo>
                  <a:pt x="51612" y="93245"/>
                </a:lnTo>
                <a:lnTo>
                  <a:pt x="61301" y="91052"/>
                </a:lnTo>
                <a:lnTo>
                  <a:pt x="69576" y="87431"/>
                </a:lnTo>
                <a:lnTo>
                  <a:pt x="77553" y="82514"/>
                </a:lnTo>
                <a:lnTo>
                  <a:pt x="87713" y="77022"/>
                </a:lnTo>
                <a:lnTo>
                  <a:pt x="98843" y="73919"/>
                </a:lnTo>
                <a:lnTo>
                  <a:pt x="111397" y="72541"/>
                </a:lnTo>
                <a:lnTo>
                  <a:pt x="118912" y="72173"/>
                </a:lnTo>
                <a:lnTo>
                  <a:pt x="126898" y="71928"/>
                </a:lnTo>
                <a:lnTo>
                  <a:pt x="134207" y="70773"/>
                </a:lnTo>
                <a:lnTo>
                  <a:pt x="141063" y="69010"/>
                </a:lnTo>
                <a:lnTo>
                  <a:pt x="147619" y="66843"/>
                </a:lnTo>
                <a:lnTo>
                  <a:pt x="154966" y="65398"/>
                </a:lnTo>
                <a:lnTo>
                  <a:pt x="162840" y="64434"/>
                </a:lnTo>
                <a:lnTo>
                  <a:pt x="171067" y="63792"/>
                </a:lnTo>
                <a:lnTo>
                  <a:pt x="179528" y="62372"/>
                </a:lnTo>
                <a:lnTo>
                  <a:pt x="188145" y="60433"/>
                </a:lnTo>
                <a:lnTo>
                  <a:pt x="196866" y="58148"/>
                </a:lnTo>
                <a:lnTo>
                  <a:pt x="205657" y="55633"/>
                </a:lnTo>
                <a:lnTo>
                  <a:pt x="223362" y="50192"/>
                </a:lnTo>
                <a:lnTo>
                  <a:pt x="232250" y="48344"/>
                </a:lnTo>
                <a:lnTo>
                  <a:pt x="241152" y="47112"/>
                </a:lnTo>
                <a:lnTo>
                  <a:pt x="250064" y="46291"/>
                </a:lnTo>
                <a:lnTo>
                  <a:pt x="258981" y="44751"/>
                </a:lnTo>
                <a:lnTo>
                  <a:pt x="267903" y="42733"/>
                </a:lnTo>
                <a:lnTo>
                  <a:pt x="276827" y="40395"/>
                </a:lnTo>
                <a:lnTo>
                  <a:pt x="284761" y="38836"/>
                </a:lnTo>
                <a:lnTo>
                  <a:pt x="292035" y="37797"/>
                </a:lnTo>
                <a:lnTo>
                  <a:pt x="298868" y="37105"/>
                </a:lnTo>
                <a:lnTo>
                  <a:pt x="306400" y="35650"/>
                </a:lnTo>
                <a:lnTo>
                  <a:pt x="314398" y="33689"/>
                </a:lnTo>
                <a:lnTo>
                  <a:pt x="322707" y="31389"/>
                </a:lnTo>
                <a:lnTo>
                  <a:pt x="331222" y="29856"/>
                </a:lnTo>
                <a:lnTo>
                  <a:pt x="339876" y="28833"/>
                </a:lnTo>
                <a:lnTo>
                  <a:pt x="348622" y="28152"/>
                </a:lnTo>
                <a:lnTo>
                  <a:pt x="356437" y="26706"/>
                </a:lnTo>
                <a:lnTo>
                  <a:pt x="363631" y="24749"/>
                </a:lnTo>
                <a:lnTo>
                  <a:pt x="375924" y="19929"/>
                </a:lnTo>
                <a:lnTo>
                  <a:pt x="388423" y="12630"/>
                </a:lnTo>
                <a:lnTo>
                  <a:pt x="398889" y="9661"/>
                </a:lnTo>
                <a:lnTo>
                  <a:pt x="401832" y="8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InkAnnotation95"/>
          <p:cNvSpPr/>
          <p:nvPr/>
        </p:nvSpPr>
        <p:spPr>
          <a:xfrm>
            <a:off x="1544835" y="3723679"/>
            <a:ext cx="116084" cy="687587"/>
          </a:xfrm>
          <a:custGeom>
            <a:avLst/>
            <a:gdLst/>
            <a:ahLst/>
            <a:cxnLst/>
            <a:rect l="0" t="0" r="0" b="0"/>
            <a:pathLst>
              <a:path w="116084" h="687587">
                <a:moveTo>
                  <a:pt x="0" y="0"/>
                </a:moveTo>
                <a:lnTo>
                  <a:pt x="0" y="4741"/>
                </a:lnTo>
                <a:lnTo>
                  <a:pt x="993" y="6137"/>
                </a:lnTo>
                <a:lnTo>
                  <a:pt x="2646" y="7068"/>
                </a:lnTo>
                <a:lnTo>
                  <a:pt x="4741" y="7688"/>
                </a:lnTo>
                <a:lnTo>
                  <a:pt x="6137" y="9094"/>
                </a:lnTo>
                <a:lnTo>
                  <a:pt x="7068" y="11024"/>
                </a:lnTo>
                <a:lnTo>
                  <a:pt x="7689" y="13302"/>
                </a:lnTo>
                <a:lnTo>
                  <a:pt x="11024" y="18480"/>
                </a:lnTo>
                <a:lnTo>
                  <a:pt x="13303" y="21250"/>
                </a:lnTo>
                <a:lnTo>
                  <a:pt x="15814" y="25080"/>
                </a:lnTo>
                <a:lnTo>
                  <a:pt x="18480" y="29619"/>
                </a:lnTo>
                <a:lnTo>
                  <a:pt x="21250" y="34628"/>
                </a:lnTo>
                <a:lnTo>
                  <a:pt x="24328" y="45487"/>
                </a:lnTo>
                <a:lnTo>
                  <a:pt x="26687" y="56927"/>
                </a:lnTo>
                <a:lnTo>
                  <a:pt x="28706" y="62756"/>
                </a:lnTo>
                <a:lnTo>
                  <a:pt x="31044" y="68627"/>
                </a:lnTo>
                <a:lnTo>
                  <a:pt x="36287" y="83087"/>
                </a:lnTo>
                <a:lnTo>
                  <a:pt x="65495" y="169712"/>
                </a:lnTo>
                <a:lnTo>
                  <a:pt x="68468" y="179618"/>
                </a:lnTo>
                <a:lnTo>
                  <a:pt x="74417" y="201208"/>
                </a:lnTo>
                <a:lnTo>
                  <a:pt x="92274" y="271024"/>
                </a:lnTo>
                <a:lnTo>
                  <a:pt x="94258" y="282877"/>
                </a:lnTo>
                <a:lnTo>
                  <a:pt x="95581" y="294749"/>
                </a:lnTo>
                <a:lnTo>
                  <a:pt x="96463" y="306633"/>
                </a:lnTo>
                <a:lnTo>
                  <a:pt x="98043" y="319516"/>
                </a:lnTo>
                <a:lnTo>
                  <a:pt x="100089" y="333065"/>
                </a:lnTo>
                <a:lnTo>
                  <a:pt x="102445" y="347059"/>
                </a:lnTo>
                <a:lnTo>
                  <a:pt x="104015" y="360357"/>
                </a:lnTo>
                <a:lnTo>
                  <a:pt x="105062" y="373191"/>
                </a:lnTo>
                <a:lnTo>
                  <a:pt x="105760" y="385716"/>
                </a:lnTo>
                <a:lnTo>
                  <a:pt x="107218" y="398034"/>
                </a:lnTo>
                <a:lnTo>
                  <a:pt x="109182" y="410215"/>
                </a:lnTo>
                <a:lnTo>
                  <a:pt x="111483" y="422305"/>
                </a:lnTo>
                <a:lnTo>
                  <a:pt x="113018" y="434334"/>
                </a:lnTo>
                <a:lnTo>
                  <a:pt x="114041" y="446322"/>
                </a:lnTo>
                <a:lnTo>
                  <a:pt x="114723" y="458282"/>
                </a:lnTo>
                <a:lnTo>
                  <a:pt x="115480" y="482154"/>
                </a:lnTo>
                <a:lnTo>
                  <a:pt x="116006" y="541728"/>
                </a:lnTo>
                <a:lnTo>
                  <a:pt x="116083" y="624555"/>
                </a:lnTo>
                <a:lnTo>
                  <a:pt x="113439" y="640059"/>
                </a:lnTo>
                <a:lnTo>
                  <a:pt x="109949" y="653565"/>
                </a:lnTo>
                <a:lnTo>
                  <a:pt x="107984" y="671332"/>
                </a:lnTo>
                <a:lnTo>
                  <a:pt x="107524" y="679701"/>
                </a:lnTo>
                <a:lnTo>
                  <a:pt x="106410" y="682329"/>
                </a:lnTo>
                <a:lnTo>
                  <a:pt x="104674" y="684081"/>
                </a:lnTo>
                <a:lnTo>
                  <a:pt x="98227" y="68758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InkAnnotation96"/>
          <p:cNvSpPr/>
          <p:nvPr/>
        </p:nvSpPr>
        <p:spPr>
          <a:xfrm>
            <a:off x="1303767" y="3589734"/>
            <a:ext cx="357155" cy="346859"/>
          </a:xfrm>
          <a:custGeom>
            <a:avLst/>
            <a:gdLst/>
            <a:ahLst/>
            <a:cxnLst/>
            <a:rect l="0" t="0" r="0" b="0"/>
            <a:pathLst>
              <a:path w="357155" h="346859">
                <a:moveTo>
                  <a:pt x="312506" y="44648"/>
                </a:moveTo>
                <a:lnTo>
                  <a:pt x="317246" y="44648"/>
                </a:lnTo>
                <a:lnTo>
                  <a:pt x="318643" y="45641"/>
                </a:lnTo>
                <a:lnTo>
                  <a:pt x="319574" y="47294"/>
                </a:lnTo>
                <a:lnTo>
                  <a:pt x="320608" y="51778"/>
                </a:lnTo>
                <a:lnTo>
                  <a:pt x="321068" y="57077"/>
                </a:lnTo>
                <a:lnTo>
                  <a:pt x="322182" y="59880"/>
                </a:lnTo>
                <a:lnTo>
                  <a:pt x="326067" y="65639"/>
                </a:lnTo>
                <a:lnTo>
                  <a:pt x="328455" y="74152"/>
                </a:lnTo>
                <a:lnTo>
                  <a:pt x="329516" y="84550"/>
                </a:lnTo>
                <a:lnTo>
                  <a:pt x="329799" y="90101"/>
                </a:lnTo>
                <a:lnTo>
                  <a:pt x="330198" y="104748"/>
                </a:lnTo>
                <a:lnTo>
                  <a:pt x="330356" y="147968"/>
                </a:lnTo>
                <a:lnTo>
                  <a:pt x="329367" y="155200"/>
                </a:lnTo>
                <a:lnTo>
                  <a:pt x="327715" y="162998"/>
                </a:lnTo>
                <a:lnTo>
                  <a:pt x="325622" y="171173"/>
                </a:lnTo>
                <a:lnTo>
                  <a:pt x="324227" y="178608"/>
                </a:lnTo>
                <a:lnTo>
                  <a:pt x="323296" y="185548"/>
                </a:lnTo>
                <a:lnTo>
                  <a:pt x="322676" y="192159"/>
                </a:lnTo>
                <a:lnTo>
                  <a:pt x="321270" y="198551"/>
                </a:lnTo>
                <a:lnTo>
                  <a:pt x="319341" y="204797"/>
                </a:lnTo>
                <a:lnTo>
                  <a:pt x="317063" y="210946"/>
                </a:lnTo>
                <a:lnTo>
                  <a:pt x="314551" y="217028"/>
                </a:lnTo>
                <a:lnTo>
                  <a:pt x="311885" y="223069"/>
                </a:lnTo>
                <a:lnTo>
                  <a:pt x="309116" y="229079"/>
                </a:lnTo>
                <a:lnTo>
                  <a:pt x="306277" y="236063"/>
                </a:lnTo>
                <a:lnTo>
                  <a:pt x="303393" y="243696"/>
                </a:lnTo>
                <a:lnTo>
                  <a:pt x="300477" y="251761"/>
                </a:lnTo>
                <a:lnTo>
                  <a:pt x="296549" y="259122"/>
                </a:lnTo>
                <a:lnTo>
                  <a:pt x="291946" y="266013"/>
                </a:lnTo>
                <a:lnTo>
                  <a:pt x="286893" y="272592"/>
                </a:lnTo>
                <a:lnTo>
                  <a:pt x="278633" y="282547"/>
                </a:lnTo>
                <a:lnTo>
                  <a:pt x="270662" y="291272"/>
                </a:lnTo>
                <a:lnTo>
                  <a:pt x="260505" y="301764"/>
                </a:lnTo>
                <a:lnTo>
                  <a:pt x="249376" y="310396"/>
                </a:lnTo>
                <a:lnTo>
                  <a:pt x="238808" y="317539"/>
                </a:lnTo>
                <a:lnTo>
                  <a:pt x="230803" y="324022"/>
                </a:lnTo>
                <a:lnTo>
                  <a:pt x="221293" y="330210"/>
                </a:lnTo>
                <a:lnTo>
                  <a:pt x="215978" y="333249"/>
                </a:lnTo>
                <a:lnTo>
                  <a:pt x="210451" y="335275"/>
                </a:lnTo>
                <a:lnTo>
                  <a:pt x="204782" y="336626"/>
                </a:lnTo>
                <a:lnTo>
                  <a:pt x="199018" y="337527"/>
                </a:lnTo>
                <a:lnTo>
                  <a:pt x="189968" y="341173"/>
                </a:lnTo>
                <a:lnTo>
                  <a:pt x="186165" y="343534"/>
                </a:lnTo>
                <a:lnTo>
                  <a:pt x="176649" y="346159"/>
                </a:lnTo>
                <a:lnTo>
                  <a:pt x="171333" y="346858"/>
                </a:lnTo>
                <a:lnTo>
                  <a:pt x="165805" y="346333"/>
                </a:lnTo>
                <a:lnTo>
                  <a:pt x="160135" y="344990"/>
                </a:lnTo>
                <a:lnTo>
                  <a:pt x="154371" y="343102"/>
                </a:lnTo>
                <a:lnTo>
                  <a:pt x="148543" y="341844"/>
                </a:lnTo>
                <a:lnTo>
                  <a:pt x="142674" y="341005"/>
                </a:lnTo>
                <a:lnTo>
                  <a:pt x="136777" y="340446"/>
                </a:lnTo>
                <a:lnTo>
                  <a:pt x="131853" y="339081"/>
                </a:lnTo>
                <a:lnTo>
                  <a:pt x="123737" y="334919"/>
                </a:lnTo>
                <a:lnTo>
                  <a:pt x="114176" y="329762"/>
                </a:lnTo>
                <a:lnTo>
                  <a:pt x="108849" y="326997"/>
                </a:lnTo>
                <a:lnTo>
                  <a:pt x="100283" y="318634"/>
                </a:lnTo>
                <a:lnTo>
                  <a:pt x="93169" y="309295"/>
                </a:lnTo>
                <a:lnTo>
                  <a:pt x="86700" y="301837"/>
                </a:lnTo>
                <a:lnTo>
                  <a:pt x="77872" y="292569"/>
                </a:lnTo>
                <a:lnTo>
                  <a:pt x="68326" y="281835"/>
                </a:lnTo>
                <a:lnTo>
                  <a:pt x="64391" y="276195"/>
                </a:lnTo>
                <a:lnTo>
                  <a:pt x="60776" y="270450"/>
                </a:lnTo>
                <a:lnTo>
                  <a:pt x="57373" y="264636"/>
                </a:lnTo>
                <a:lnTo>
                  <a:pt x="54113" y="258776"/>
                </a:lnTo>
                <a:lnTo>
                  <a:pt x="47844" y="246972"/>
                </a:lnTo>
                <a:lnTo>
                  <a:pt x="41751" y="235111"/>
                </a:lnTo>
                <a:lnTo>
                  <a:pt x="35736" y="225871"/>
                </a:lnTo>
                <a:lnTo>
                  <a:pt x="29755" y="217465"/>
                </a:lnTo>
                <a:lnTo>
                  <a:pt x="23789" y="207114"/>
                </a:lnTo>
                <a:lnTo>
                  <a:pt x="17831" y="195900"/>
                </a:lnTo>
                <a:lnTo>
                  <a:pt x="14853" y="190131"/>
                </a:lnTo>
                <a:lnTo>
                  <a:pt x="12867" y="184301"/>
                </a:lnTo>
                <a:lnTo>
                  <a:pt x="11544" y="178430"/>
                </a:lnTo>
                <a:lnTo>
                  <a:pt x="10073" y="167606"/>
                </a:lnTo>
                <a:lnTo>
                  <a:pt x="9420" y="159489"/>
                </a:lnTo>
                <a:lnTo>
                  <a:pt x="6483" y="149928"/>
                </a:lnTo>
                <a:lnTo>
                  <a:pt x="2863" y="140056"/>
                </a:lnTo>
                <a:lnTo>
                  <a:pt x="1254" y="132362"/>
                </a:lnTo>
                <a:lnTo>
                  <a:pt x="348" y="122452"/>
                </a:lnTo>
                <a:lnTo>
                  <a:pt x="80" y="113231"/>
                </a:lnTo>
                <a:lnTo>
                  <a:pt x="0" y="99475"/>
                </a:lnTo>
                <a:lnTo>
                  <a:pt x="982" y="95091"/>
                </a:lnTo>
                <a:lnTo>
                  <a:pt x="6110" y="84178"/>
                </a:lnTo>
                <a:lnTo>
                  <a:pt x="8346" y="74248"/>
                </a:lnTo>
                <a:lnTo>
                  <a:pt x="8530" y="73311"/>
                </a:lnTo>
                <a:lnTo>
                  <a:pt x="16553" y="63913"/>
                </a:lnTo>
                <a:lnTo>
                  <a:pt x="22189" y="58184"/>
                </a:lnTo>
                <a:lnTo>
                  <a:pt x="24704" y="56649"/>
                </a:lnTo>
                <a:lnTo>
                  <a:pt x="30143" y="54943"/>
                </a:lnTo>
                <a:lnTo>
                  <a:pt x="38784" y="53982"/>
                </a:lnTo>
                <a:lnTo>
                  <a:pt x="47628" y="53698"/>
                </a:lnTo>
                <a:lnTo>
                  <a:pt x="73143" y="53588"/>
                </a:lnTo>
                <a:lnTo>
                  <a:pt x="82430" y="50937"/>
                </a:lnTo>
                <a:lnTo>
                  <a:pt x="93172" y="47443"/>
                </a:lnTo>
                <a:lnTo>
                  <a:pt x="98814" y="46511"/>
                </a:lnTo>
                <a:lnTo>
                  <a:pt x="104561" y="45890"/>
                </a:lnTo>
                <a:lnTo>
                  <a:pt x="111368" y="45477"/>
                </a:lnTo>
                <a:lnTo>
                  <a:pt x="126869" y="45017"/>
                </a:lnTo>
                <a:lnTo>
                  <a:pt x="147590" y="44757"/>
                </a:lnTo>
                <a:lnTo>
                  <a:pt x="153945" y="43729"/>
                </a:lnTo>
                <a:lnTo>
                  <a:pt x="160166" y="42050"/>
                </a:lnTo>
                <a:lnTo>
                  <a:pt x="166297" y="39940"/>
                </a:lnTo>
                <a:lnTo>
                  <a:pt x="172369" y="38533"/>
                </a:lnTo>
                <a:lnTo>
                  <a:pt x="178402" y="37594"/>
                </a:lnTo>
                <a:lnTo>
                  <a:pt x="184408" y="36969"/>
                </a:lnTo>
                <a:lnTo>
                  <a:pt x="191389" y="36552"/>
                </a:lnTo>
                <a:lnTo>
                  <a:pt x="207082" y="36090"/>
                </a:lnTo>
                <a:lnTo>
                  <a:pt x="214442" y="34974"/>
                </a:lnTo>
                <a:lnTo>
                  <a:pt x="221333" y="33237"/>
                </a:lnTo>
                <a:lnTo>
                  <a:pt x="227912" y="31088"/>
                </a:lnTo>
                <a:lnTo>
                  <a:pt x="234282" y="29655"/>
                </a:lnTo>
                <a:lnTo>
                  <a:pt x="240513" y="28700"/>
                </a:lnTo>
                <a:lnTo>
                  <a:pt x="246651" y="28063"/>
                </a:lnTo>
                <a:lnTo>
                  <a:pt x="252728" y="27638"/>
                </a:lnTo>
                <a:lnTo>
                  <a:pt x="258763" y="27355"/>
                </a:lnTo>
                <a:lnTo>
                  <a:pt x="270761" y="27040"/>
                </a:lnTo>
                <a:lnTo>
                  <a:pt x="282708" y="26901"/>
                </a:lnTo>
                <a:lnTo>
                  <a:pt x="288672" y="25871"/>
                </a:lnTo>
                <a:lnTo>
                  <a:pt x="294632" y="24193"/>
                </a:lnTo>
                <a:lnTo>
                  <a:pt x="305554" y="20674"/>
                </a:lnTo>
                <a:lnTo>
                  <a:pt x="313716" y="19110"/>
                </a:lnTo>
                <a:lnTo>
                  <a:pt x="320650" y="15770"/>
                </a:lnTo>
                <a:lnTo>
                  <a:pt x="323889" y="13489"/>
                </a:lnTo>
                <a:lnTo>
                  <a:pt x="330133" y="10956"/>
                </a:lnTo>
                <a:lnTo>
                  <a:pt x="339226" y="9530"/>
                </a:lnTo>
                <a:lnTo>
                  <a:pt x="342226" y="9330"/>
                </a:lnTo>
                <a:lnTo>
                  <a:pt x="344225" y="8204"/>
                </a:lnTo>
                <a:lnTo>
                  <a:pt x="345558" y="6461"/>
                </a:lnTo>
                <a:lnTo>
                  <a:pt x="346447" y="4308"/>
                </a:lnTo>
                <a:lnTo>
                  <a:pt x="348032" y="2872"/>
                </a:lnTo>
                <a:lnTo>
                  <a:pt x="350080" y="1914"/>
                </a:lnTo>
                <a:lnTo>
                  <a:pt x="357154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InkAnnotation97"/>
          <p:cNvSpPr/>
          <p:nvPr/>
        </p:nvSpPr>
        <p:spPr>
          <a:xfrm>
            <a:off x="1196578" y="3741539"/>
            <a:ext cx="223243" cy="677371"/>
          </a:xfrm>
          <a:custGeom>
            <a:avLst/>
            <a:gdLst/>
            <a:ahLst/>
            <a:cxnLst/>
            <a:rect l="0" t="0" r="0" b="0"/>
            <a:pathLst>
              <a:path w="223243" h="677371">
                <a:moveTo>
                  <a:pt x="0" y="0"/>
                </a:moveTo>
                <a:lnTo>
                  <a:pt x="0" y="7688"/>
                </a:lnTo>
                <a:lnTo>
                  <a:pt x="4740" y="18042"/>
                </a:lnTo>
                <a:lnTo>
                  <a:pt x="9713" y="25547"/>
                </a:lnTo>
                <a:lnTo>
                  <a:pt x="15231" y="33182"/>
                </a:lnTo>
                <a:lnTo>
                  <a:pt x="20990" y="43190"/>
                </a:lnTo>
                <a:lnTo>
                  <a:pt x="26857" y="54252"/>
                </a:lnTo>
                <a:lnTo>
                  <a:pt x="38708" y="77523"/>
                </a:lnTo>
                <a:lnTo>
                  <a:pt x="42673" y="84424"/>
                </a:lnTo>
                <a:lnTo>
                  <a:pt x="47300" y="92001"/>
                </a:lnTo>
                <a:lnTo>
                  <a:pt x="52369" y="100030"/>
                </a:lnTo>
                <a:lnTo>
                  <a:pt x="56741" y="108358"/>
                </a:lnTo>
                <a:lnTo>
                  <a:pt x="60647" y="116887"/>
                </a:lnTo>
                <a:lnTo>
                  <a:pt x="64244" y="125550"/>
                </a:lnTo>
                <a:lnTo>
                  <a:pt x="70886" y="143112"/>
                </a:lnTo>
                <a:lnTo>
                  <a:pt x="74046" y="151963"/>
                </a:lnTo>
                <a:lnTo>
                  <a:pt x="78137" y="160840"/>
                </a:lnTo>
                <a:lnTo>
                  <a:pt x="82849" y="169734"/>
                </a:lnTo>
                <a:lnTo>
                  <a:pt x="87975" y="178640"/>
                </a:lnTo>
                <a:lnTo>
                  <a:pt x="92384" y="188546"/>
                </a:lnTo>
                <a:lnTo>
                  <a:pt x="96316" y="199119"/>
                </a:lnTo>
                <a:lnTo>
                  <a:pt x="99929" y="210137"/>
                </a:lnTo>
                <a:lnTo>
                  <a:pt x="104323" y="220458"/>
                </a:lnTo>
                <a:lnTo>
                  <a:pt x="109236" y="230316"/>
                </a:lnTo>
                <a:lnTo>
                  <a:pt x="114496" y="239864"/>
                </a:lnTo>
                <a:lnTo>
                  <a:pt x="125631" y="261057"/>
                </a:lnTo>
                <a:lnTo>
                  <a:pt x="131379" y="272264"/>
                </a:lnTo>
                <a:lnTo>
                  <a:pt x="136203" y="283705"/>
                </a:lnTo>
                <a:lnTo>
                  <a:pt x="140411" y="295300"/>
                </a:lnTo>
                <a:lnTo>
                  <a:pt x="144209" y="306999"/>
                </a:lnTo>
                <a:lnTo>
                  <a:pt x="148725" y="318768"/>
                </a:lnTo>
                <a:lnTo>
                  <a:pt x="153720" y="330582"/>
                </a:lnTo>
                <a:lnTo>
                  <a:pt x="159035" y="342427"/>
                </a:lnTo>
                <a:lnTo>
                  <a:pt x="163570" y="353300"/>
                </a:lnTo>
                <a:lnTo>
                  <a:pt x="167586" y="363525"/>
                </a:lnTo>
                <a:lnTo>
                  <a:pt x="171255" y="373319"/>
                </a:lnTo>
                <a:lnTo>
                  <a:pt x="174693" y="383816"/>
                </a:lnTo>
                <a:lnTo>
                  <a:pt x="177978" y="394784"/>
                </a:lnTo>
                <a:lnTo>
                  <a:pt x="184273" y="417553"/>
                </a:lnTo>
                <a:lnTo>
                  <a:pt x="190378" y="440901"/>
                </a:lnTo>
                <a:lnTo>
                  <a:pt x="196399" y="461862"/>
                </a:lnTo>
                <a:lnTo>
                  <a:pt x="201390" y="481100"/>
                </a:lnTo>
                <a:lnTo>
                  <a:pt x="203608" y="499572"/>
                </a:lnTo>
                <a:lnTo>
                  <a:pt x="207240" y="517704"/>
                </a:lnTo>
                <a:lnTo>
                  <a:pt x="211169" y="535684"/>
                </a:lnTo>
                <a:lnTo>
                  <a:pt x="212915" y="553597"/>
                </a:lnTo>
                <a:lnTo>
                  <a:pt x="213691" y="568835"/>
                </a:lnTo>
                <a:lnTo>
                  <a:pt x="215028" y="582221"/>
                </a:lnTo>
                <a:lnTo>
                  <a:pt x="220367" y="600914"/>
                </a:lnTo>
                <a:lnTo>
                  <a:pt x="222390" y="618029"/>
                </a:lnTo>
                <a:lnTo>
                  <a:pt x="223074" y="635849"/>
                </a:lnTo>
                <a:lnTo>
                  <a:pt x="223242" y="677370"/>
                </a:lnTo>
                <a:lnTo>
                  <a:pt x="223242" y="66972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InkAnnotation98"/>
          <p:cNvSpPr/>
          <p:nvPr/>
        </p:nvSpPr>
        <p:spPr>
          <a:xfrm>
            <a:off x="928810" y="3571875"/>
            <a:ext cx="357066" cy="285595"/>
          </a:xfrm>
          <a:custGeom>
            <a:avLst/>
            <a:gdLst/>
            <a:ahLst/>
            <a:cxnLst/>
            <a:rect l="0" t="0" r="0" b="0"/>
            <a:pathLst>
              <a:path w="357066" h="285595">
                <a:moveTo>
                  <a:pt x="339205" y="0"/>
                </a:moveTo>
                <a:lnTo>
                  <a:pt x="339205" y="68878"/>
                </a:lnTo>
                <a:lnTo>
                  <a:pt x="338213" y="74692"/>
                </a:lnTo>
                <a:lnTo>
                  <a:pt x="336559" y="80552"/>
                </a:lnTo>
                <a:lnTo>
                  <a:pt x="334465" y="86443"/>
                </a:lnTo>
                <a:lnTo>
                  <a:pt x="333068" y="92355"/>
                </a:lnTo>
                <a:lnTo>
                  <a:pt x="332137" y="98281"/>
                </a:lnTo>
                <a:lnTo>
                  <a:pt x="331517" y="104216"/>
                </a:lnTo>
                <a:lnTo>
                  <a:pt x="330111" y="110156"/>
                </a:lnTo>
                <a:lnTo>
                  <a:pt x="328181" y="116102"/>
                </a:lnTo>
                <a:lnTo>
                  <a:pt x="325903" y="122049"/>
                </a:lnTo>
                <a:lnTo>
                  <a:pt x="324384" y="127999"/>
                </a:lnTo>
                <a:lnTo>
                  <a:pt x="323371" y="133949"/>
                </a:lnTo>
                <a:lnTo>
                  <a:pt x="322696" y="139901"/>
                </a:lnTo>
                <a:lnTo>
                  <a:pt x="321254" y="145853"/>
                </a:lnTo>
                <a:lnTo>
                  <a:pt x="319300" y="151805"/>
                </a:lnTo>
                <a:lnTo>
                  <a:pt x="317005" y="157758"/>
                </a:lnTo>
                <a:lnTo>
                  <a:pt x="314483" y="162719"/>
                </a:lnTo>
                <a:lnTo>
                  <a:pt x="306194" y="175433"/>
                </a:lnTo>
                <a:lnTo>
                  <a:pt x="303307" y="180455"/>
                </a:lnTo>
                <a:lnTo>
                  <a:pt x="297453" y="191327"/>
                </a:lnTo>
                <a:lnTo>
                  <a:pt x="291545" y="202774"/>
                </a:lnTo>
                <a:lnTo>
                  <a:pt x="288580" y="207612"/>
                </a:lnTo>
                <a:lnTo>
                  <a:pt x="282640" y="215634"/>
                </a:lnTo>
                <a:lnTo>
                  <a:pt x="278675" y="220154"/>
                </a:lnTo>
                <a:lnTo>
                  <a:pt x="274047" y="225152"/>
                </a:lnTo>
                <a:lnTo>
                  <a:pt x="268977" y="230468"/>
                </a:lnTo>
                <a:lnTo>
                  <a:pt x="258053" y="239021"/>
                </a:lnTo>
                <a:lnTo>
                  <a:pt x="247575" y="246129"/>
                </a:lnTo>
                <a:lnTo>
                  <a:pt x="239611" y="252596"/>
                </a:lnTo>
                <a:lnTo>
                  <a:pt x="230118" y="258778"/>
                </a:lnTo>
                <a:lnTo>
                  <a:pt x="224809" y="261815"/>
                </a:lnTo>
                <a:lnTo>
                  <a:pt x="218292" y="264832"/>
                </a:lnTo>
                <a:lnTo>
                  <a:pt x="210971" y="267836"/>
                </a:lnTo>
                <a:lnTo>
                  <a:pt x="203114" y="270831"/>
                </a:lnTo>
                <a:lnTo>
                  <a:pt x="195892" y="273819"/>
                </a:lnTo>
                <a:lnTo>
                  <a:pt x="189093" y="276804"/>
                </a:lnTo>
                <a:lnTo>
                  <a:pt x="182576" y="279786"/>
                </a:lnTo>
                <a:lnTo>
                  <a:pt x="176246" y="281773"/>
                </a:lnTo>
                <a:lnTo>
                  <a:pt x="170042" y="283099"/>
                </a:lnTo>
                <a:lnTo>
                  <a:pt x="163922" y="283983"/>
                </a:lnTo>
                <a:lnTo>
                  <a:pt x="157858" y="284571"/>
                </a:lnTo>
                <a:lnTo>
                  <a:pt x="151830" y="284964"/>
                </a:lnTo>
                <a:lnTo>
                  <a:pt x="145828" y="285226"/>
                </a:lnTo>
                <a:lnTo>
                  <a:pt x="133866" y="285517"/>
                </a:lnTo>
                <a:lnTo>
                  <a:pt x="127899" y="285594"/>
                </a:lnTo>
                <a:lnTo>
                  <a:pt x="121936" y="284653"/>
                </a:lnTo>
                <a:lnTo>
                  <a:pt x="115976" y="283035"/>
                </a:lnTo>
                <a:lnTo>
                  <a:pt x="110018" y="280963"/>
                </a:lnTo>
                <a:lnTo>
                  <a:pt x="104063" y="279582"/>
                </a:lnTo>
                <a:lnTo>
                  <a:pt x="98107" y="278661"/>
                </a:lnTo>
                <a:lnTo>
                  <a:pt x="92153" y="278047"/>
                </a:lnTo>
                <a:lnTo>
                  <a:pt x="86199" y="276646"/>
                </a:lnTo>
                <a:lnTo>
                  <a:pt x="80245" y="274719"/>
                </a:lnTo>
                <a:lnTo>
                  <a:pt x="69331" y="269933"/>
                </a:lnTo>
                <a:lnTo>
                  <a:pt x="61172" y="264499"/>
                </a:lnTo>
                <a:lnTo>
                  <a:pt x="51001" y="255861"/>
                </a:lnTo>
                <a:lnTo>
                  <a:pt x="42112" y="249976"/>
                </a:lnTo>
                <a:lnTo>
                  <a:pt x="32539" y="244054"/>
                </a:lnTo>
                <a:lnTo>
                  <a:pt x="21571" y="235141"/>
                </a:lnTo>
                <a:lnTo>
                  <a:pt x="15141" y="229191"/>
                </a:lnTo>
                <a:lnTo>
                  <a:pt x="13030" y="225224"/>
                </a:lnTo>
                <a:lnTo>
                  <a:pt x="11622" y="220594"/>
                </a:lnTo>
                <a:lnTo>
                  <a:pt x="10684" y="215523"/>
                </a:lnTo>
                <a:lnTo>
                  <a:pt x="6995" y="207243"/>
                </a:lnTo>
                <a:lnTo>
                  <a:pt x="4622" y="203647"/>
                </a:lnTo>
                <a:lnTo>
                  <a:pt x="3041" y="199264"/>
                </a:lnTo>
                <a:lnTo>
                  <a:pt x="1986" y="194359"/>
                </a:lnTo>
                <a:lnTo>
                  <a:pt x="1283" y="189103"/>
                </a:lnTo>
                <a:lnTo>
                  <a:pt x="502" y="180618"/>
                </a:lnTo>
                <a:lnTo>
                  <a:pt x="155" y="173540"/>
                </a:lnTo>
                <a:lnTo>
                  <a:pt x="0" y="167087"/>
                </a:lnTo>
                <a:lnTo>
                  <a:pt x="952" y="163977"/>
                </a:lnTo>
                <a:lnTo>
                  <a:pt x="4654" y="157876"/>
                </a:lnTo>
                <a:lnTo>
                  <a:pt x="6961" y="149211"/>
                </a:lnTo>
                <a:lnTo>
                  <a:pt x="7576" y="144122"/>
                </a:lnTo>
                <a:lnTo>
                  <a:pt x="8979" y="139737"/>
                </a:lnTo>
                <a:lnTo>
                  <a:pt x="13182" y="132220"/>
                </a:lnTo>
                <a:lnTo>
                  <a:pt x="15712" y="125571"/>
                </a:lnTo>
                <a:lnTo>
                  <a:pt x="16387" y="122410"/>
                </a:lnTo>
                <a:lnTo>
                  <a:pt x="19783" y="116250"/>
                </a:lnTo>
                <a:lnTo>
                  <a:pt x="22077" y="113219"/>
                </a:lnTo>
                <a:lnTo>
                  <a:pt x="24626" y="107205"/>
                </a:lnTo>
                <a:lnTo>
                  <a:pt x="25306" y="104212"/>
                </a:lnTo>
                <a:lnTo>
                  <a:pt x="28708" y="98240"/>
                </a:lnTo>
                <a:lnTo>
                  <a:pt x="33526" y="92279"/>
                </a:lnTo>
                <a:lnTo>
                  <a:pt x="38976" y="86323"/>
                </a:lnTo>
                <a:lnTo>
                  <a:pt x="42810" y="84337"/>
                </a:lnTo>
                <a:lnTo>
                  <a:pt x="52362" y="82131"/>
                </a:lnTo>
                <a:lnTo>
                  <a:pt x="60576" y="78505"/>
                </a:lnTo>
                <a:lnTo>
                  <a:pt x="70779" y="70885"/>
                </a:lnTo>
                <a:lnTo>
                  <a:pt x="78022" y="65239"/>
                </a:lnTo>
                <a:lnTo>
                  <a:pt x="87855" y="59421"/>
                </a:lnTo>
                <a:lnTo>
                  <a:pt x="98841" y="56175"/>
                </a:lnTo>
                <a:lnTo>
                  <a:pt x="104548" y="55309"/>
                </a:lnTo>
                <a:lnTo>
                  <a:pt x="110337" y="53740"/>
                </a:lnTo>
                <a:lnTo>
                  <a:pt x="116181" y="51701"/>
                </a:lnTo>
                <a:lnTo>
                  <a:pt x="122062" y="49350"/>
                </a:lnTo>
                <a:lnTo>
                  <a:pt x="127966" y="47783"/>
                </a:lnTo>
                <a:lnTo>
                  <a:pt x="133887" y="46738"/>
                </a:lnTo>
                <a:lnTo>
                  <a:pt x="139819" y="46041"/>
                </a:lnTo>
                <a:lnTo>
                  <a:pt x="146749" y="44584"/>
                </a:lnTo>
                <a:lnTo>
                  <a:pt x="154347" y="42621"/>
                </a:lnTo>
                <a:lnTo>
                  <a:pt x="162388" y="40320"/>
                </a:lnTo>
                <a:lnTo>
                  <a:pt x="169733" y="38786"/>
                </a:lnTo>
                <a:lnTo>
                  <a:pt x="176615" y="37764"/>
                </a:lnTo>
                <a:lnTo>
                  <a:pt x="183186" y="37082"/>
                </a:lnTo>
                <a:lnTo>
                  <a:pt x="190544" y="35635"/>
                </a:lnTo>
                <a:lnTo>
                  <a:pt x="198426" y="33678"/>
                </a:lnTo>
                <a:lnTo>
                  <a:pt x="206657" y="31382"/>
                </a:lnTo>
                <a:lnTo>
                  <a:pt x="215121" y="29851"/>
                </a:lnTo>
                <a:lnTo>
                  <a:pt x="223740" y="28830"/>
                </a:lnTo>
                <a:lnTo>
                  <a:pt x="232463" y="28149"/>
                </a:lnTo>
                <a:lnTo>
                  <a:pt x="240262" y="26704"/>
                </a:lnTo>
                <a:lnTo>
                  <a:pt x="247446" y="24748"/>
                </a:lnTo>
                <a:lnTo>
                  <a:pt x="254220" y="22451"/>
                </a:lnTo>
                <a:lnTo>
                  <a:pt x="260720" y="20920"/>
                </a:lnTo>
                <a:lnTo>
                  <a:pt x="267038" y="19900"/>
                </a:lnTo>
                <a:lnTo>
                  <a:pt x="273234" y="19219"/>
                </a:lnTo>
                <a:lnTo>
                  <a:pt x="279350" y="18766"/>
                </a:lnTo>
                <a:lnTo>
                  <a:pt x="285411" y="18464"/>
                </a:lnTo>
                <a:lnTo>
                  <a:pt x="297437" y="18127"/>
                </a:lnTo>
                <a:lnTo>
                  <a:pt x="309397" y="17979"/>
                </a:lnTo>
                <a:lnTo>
                  <a:pt x="314372" y="16946"/>
                </a:lnTo>
                <a:lnTo>
                  <a:pt x="326115" y="11745"/>
                </a:lnTo>
                <a:lnTo>
                  <a:pt x="332726" y="10181"/>
                </a:lnTo>
                <a:lnTo>
                  <a:pt x="338971" y="6840"/>
                </a:lnTo>
                <a:lnTo>
                  <a:pt x="342026" y="4560"/>
                </a:lnTo>
                <a:lnTo>
                  <a:pt x="348066" y="2026"/>
                </a:lnTo>
                <a:lnTo>
                  <a:pt x="35706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InkAnnotation99"/>
          <p:cNvSpPr/>
          <p:nvPr/>
        </p:nvSpPr>
        <p:spPr>
          <a:xfrm>
            <a:off x="767953" y="3152179"/>
            <a:ext cx="1826394" cy="446486"/>
          </a:xfrm>
          <a:custGeom>
            <a:avLst/>
            <a:gdLst/>
            <a:ahLst/>
            <a:cxnLst/>
            <a:rect l="0" t="0" r="0" b="0"/>
            <a:pathLst>
              <a:path w="1826394" h="446486">
                <a:moveTo>
                  <a:pt x="1794866" y="446485"/>
                </a:moveTo>
                <a:lnTo>
                  <a:pt x="1794866" y="441744"/>
                </a:lnTo>
                <a:lnTo>
                  <a:pt x="1795859" y="440347"/>
                </a:lnTo>
                <a:lnTo>
                  <a:pt x="1797512" y="439416"/>
                </a:lnTo>
                <a:lnTo>
                  <a:pt x="1799607" y="438796"/>
                </a:lnTo>
                <a:lnTo>
                  <a:pt x="1801003" y="437390"/>
                </a:lnTo>
                <a:lnTo>
                  <a:pt x="1801934" y="435461"/>
                </a:lnTo>
                <a:lnTo>
                  <a:pt x="1802555" y="433182"/>
                </a:lnTo>
                <a:lnTo>
                  <a:pt x="1805890" y="428005"/>
                </a:lnTo>
                <a:lnTo>
                  <a:pt x="1808169" y="425235"/>
                </a:lnTo>
                <a:lnTo>
                  <a:pt x="1809688" y="422396"/>
                </a:lnTo>
                <a:lnTo>
                  <a:pt x="1811375" y="416596"/>
                </a:lnTo>
                <a:lnTo>
                  <a:pt x="1812325" y="403012"/>
                </a:lnTo>
                <a:lnTo>
                  <a:pt x="1813451" y="398651"/>
                </a:lnTo>
                <a:lnTo>
                  <a:pt x="1818784" y="386782"/>
                </a:lnTo>
                <a:lnTo>
                  <a:pt x="1820379" y="376624"/>
                </a:lnTo>
                <a:lnTo>
                  <a:pt x="1821088" y="365495"/>
                </a:lnTo>
                <a:lnTo>
                  <a:pt x="1821403" y="353934"/>
                </a:lnTo>
                <a:lnTo>
                  <a:pt x="1821646" y="306575"/>
                </a:lnTo>
                <a:lnTo>
                  <a:pt x="1824297" y="294675"/>
                </a:lnTo>
                <a:lnTo>
                  <a:pt x="1826393" y="288723"/>
                </a:lnTo>
                <a:lnTo>
                  <a:pt x="1821837" y="282771"/>
                </a:lnTo>
                <a:lnTo>
                  <a:pt x="1800900" y="270867"/>
                </a:lnTo>
                <a:lnTo>
                  <a:pt x="1792936" y="263921"/>
                </a:lnTo>
                <a:lnTo>
                  <a:pt x="1787626" y="256315"/>
                </a:lnTo>
                <a:lnTo>
                  <a:pt x="1784086" y="248268"/>
                </a:lnTo>
                <a:lnTo>
                  <a:pt x="1781727" y="240918"/>
                </a:lnTo>
                <a:lnTo>
                  <a:pt x="1779105" y="227460"/>
                </a:lnTo>
                <a:lnTo>
                  <a:pt x="1777939" y="214864"/>
                </a:lnTo>
                <a:lnTo>
                  <a:pt x="1776429" y="201659"/>
                </a:lnTo>
                <a:lnTo>
                  <a:pt x="1774637" y="193971"/>
                </a:lnTo>
                <a:lnTo>
                  <a:pt x="1772451" y="185869"/>
                </a:lnTo>
                <a:lnTo>
                  <a:pt x="1770993" y="178483"/>
                </a:lnTo>
                <a:lnTo>
                  <a:pt x="1769373" y="164985"/>
                </a:lnTo>
                <a:lnTo>
                  <a:pt x="1768653" y="152371"/>
                </a:lnTo>
                <a:lnTo>
                  <a:pt x="1768461" y="146229"/>
                </a:lnTo>
                <a:lnTo>
                  <a:pt x="1765602" y="134113"/>
                </a:lnTo>
                <a:lnTo>
                  <a:pt x="1762016" y="122114"/>
                </a:lnTo>
                <a:lnTo>
                  <a:pt x="1760423" y="110166"/>
                </a:lnTo>
                <a:lnTo>
                  <a:pt x="1757069" y="98241"/>
                </a:lnTo>
                <a:lnTo>
                  <a:pt x="1753263" y="86327"/>
                </a:lnTo>
                <a:lnTo>
                  <a:pt x="1751571" y="74417"/>
                </a:lnTo>
                <a:lnTo>
                  <a:pt x="1748174" y="65155"/>
                </a:lnTo>
                <a:lnTo>
                  <a:pt x="1744348" y="57731"/>
                </a:lnTo>
                <a:lnTo>
                  <a:pt x="1742648" y="51124"/>
                </a:lnTo>
                <a:lnTo>
                  <a:pt x="1741557" y="37807"/>
                </a:lnTo>
                <a:lnTo>
                  <a:pt x="1741407" y="28048"/>
                </a:lnTo>
                <a:lnTo>
                  <a:pt x="1740375" y="24652"/>
                </a:lnTo>
                <a:lnTo>
                  <a:pt x="1738695" y="22388"/>
                </a:lnTo>
                <a:lnTo>
                  <a:pt x="1736583" y="20878"/>
                </a:lnTo>
                <a:lnTo>
                  <a:pt x="1735175" y="18880"/>
                </a:lnTo>
                <a:lnTo>
                  <a:pt x="1732391" y="9062"/>
                </a:lnTo>
                <a:lnTo>
                  <a:pt x="1681198" y="8930"/>
                </a:lnTo>
                <a:lnTo>
                  <a:pt x="1669603" y="11576"/>
                </a:lnTo>
                <a:lnTo>
                  <a:pt x="1657834" y="15067"/>
                </a:lnTo>
                <a:lnTo>
                  <a:pt x="1606553" y="17696"/>
                </a:lnTo>
                <a:lnTo>
                  <a:pt x="1588140" y="16795"/>
                </a:lnTo>
                <a:lnTo>
                  <a:pt x="1532360" y="10162"/>
                </a:lnTo>
                <a:lnTo>
                  <a:pt x="1484200" y="9173"/>
                </a:lnTo>
                <a:lnTo>
                  <a:pt x="1413329" y="8962"/>
                </a:lnTo>
                <a:lnTo>
                  <a:pt x="1369059" y="4199"/>
                </a:lnTo>
                <a:lnTo>
                  <a:pt x="1319782" y="1244"/>
                </a:lnTo>
                <a:lnTo>
                  <a:pt x="1267478" y="369"/>
                </a:lnTo>
                <a:lnTo>
                  <a:pt x="862821" y="0"/>
                </a:lnTo>
                <a:lnTo>
                  <a:pt x="821361" y="2646"/>
                </a:lnTo>
                <a:lnTo>
                  <a:pt x="780776" y="6137"/>
                </a:lnTo>
                <a:lnTo>
                  <a:pt x="742894" y="7688"/>
                </a:lnTo>
                <a:lnTo>
                  <a:pt x="703568" y="11024"/>
                </a:lnTo>
                <a:lnTo>
                  <a:pt x="663931" y="14822"/>
                </a:lnTo>
                <a:lnTo>
                  <a:pt x="608147" y="16959"/>
                </a:lnTo>
                <a:lnTo>
                  <a:pt x="552923" y="18585"/>
                </a:lnTo>
                <a:lnTo>
                  <a:pt x="513303" y="22482"/>
                </a:lnTo>
                <a:lnTo>
                  <a:pt x="456691" y="30253"/>
                </a:lnTo>
                <a:lnTo>
                  <a:pt x="385221" y="35631"/>
                </a:lnTo>
                <a:lnTo>
                  <a:pt x="336610" y="42528"/>
                </a:lnTo>
                <a:lnTo>
                  <a:pt x="285936" y="49863"/>
                </a:lnTo>
                <a:lnTo>
                  <a:pt x="238070" y="53470"/>
                </a:lnTo>
                <a:lnTo>
                  <a:pt x="188609" y="60381"/>
                </a:lnTo>
                <a:lnTo>
                  <a:pt x="135335" y="68960"/>
                </a:lnTo>
                <a:lnTo>
                  <a:pt x="86595" y="75689"/>
                </a:lnTo>
                <a:lnTo>
                  <a:pt x="36538" y="82397"/>
                </a:lnTo>
                <a:lnTo>
                  <a:pt x="0" y="8929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InkAnnotation100"/>
          <p:cNvSpPr/>
          <p:nvPr/>
        </p:nvSpPr>
        <p:spPr>
          <a:xfrm>
            <a:off x="2098620" y="3170039"/>
            <a:ext cx="31275" cy="419696"/>
          </a:xfrm>
          <a:custGeom>
            <a:avLst/>
            <a:gdLst/>
            <a:ahLst/>
            <a:cxnLst/>
            <a:rect l="0" t="0" r="0" b="0"/>
            <a:pathLst>
              <a:path w="31275" h="419696">
                <a:moveTo>
                  <a:pt x="8786" y="419695"/>
                </a:moveTo>
                <a:lnTo>
                  <a:pt x="8786" y="414954"/>
                </a:lnTo>
                <a:lnTo>
                  <a:pt x="9778" y="412565"/>
                </a:lnTo>
                <a:lnTo>
                  <a:pt x="11432" y="409981"/>
                </a:lnTo>
                <a:lnTo>
                  <a:pt x="13526" y="407266"/>
                </a:lnTo>
                <a:lnTo>
                  <a:pt x="14923" y="403471"/>
                </a:lnTo>
                <a:lnTo>
                  <a:pt x="15854" y="398957"/>
                </a:lnTo>
                <a:lnTo>
                  <a:pt x="16474" y="393963"/>
                </a:lnTo>
                <a:lnTo>
                  <a:pt x="17164" y="383123"/>
                </a:lnTo>
                <a:lnTo>
                  <a:pt x="17348" y="377455"/>
                </a:lnTo>
                <a:lnTo>
                  <a:pt x="18462" y="371691"/>
                </a:lnTo>
                <a:lnTo>
                  <a:pt x="20198" y="365864"/>
                </a:lnTo>
                <a:lnTo>
                  <a:pt x="22347" y="359995"/>
                </a:lnTo>
                <a:lnTo>
                  <a:pt x="23780" y="353106"/>
                </a:lnTo>
                <a:lnTo>
                  <a:pt x="24735" y="345537"/>
                </a:lnTo>
                <a:lnTo>
                  <a:pt x="25372" y="337514"/>
                </a:lnTo>
                <a:lnTo>
                  <a:pt x="25796" y="329189"/>
                </a:lnTo>
                <a:lnTo>
                  <a:pt x="26268" y="312001"/>
                </a:lnTo>
                <a:lnTo>
                  <a:pt x="27386" y="304243"/>
                </a:lnTo>
                <a:lnTo>
                  <a:pt x="29123" y="297086"/>
                </a:lnTo>
                <a:lnTo>
                  <a:pt x="31274" y="290331"/>
                </a:lnTo>
                <a:lnTo>
                  <a:pt x="27746" y="282851"/>
                </a:lnTo>
                <a:lnTo>
                  <a:pt x="20434" y="274887"/>
                </a:lnTo>
                <a:lnTo>
                  <a:pt x="10598" y="266602"/>
                </a:lnTo>
                <a:lnTo>
                  <a:pt x="5033" y="258101"/>
                </a:lnTo>
                <a:lnTo>
                  <a:pt x="2315" y="249458"/>
                </a:lnTo>
                <a:lnTo>
                  <a:pt x="1495" y="240719"/>
                </a:lnTo>
                <a:lnTo>
                  <a:pt x="949" y="231917"/>
                </a:lnTo>
                <a:lnTo>
                  <a:pt x="342" y="214199"/>
                </a:lnTo>
                <a:lnTo>
                  <a:pt x="0" y="187490"/>
                </a:lnTo>
                <a:lnTo>
                  <a:pt x="944" y="177579"/>
                </a:lnTo>
                <a:lnTo>
                  <a:pt x="2566" y="167003"/>
                </a:lnTo>
                <a:lnTo>
                  <a:pt x="4639" y="155983"/>
                </a:lnTo>
                <a:lnTo>
                  <a:pt x="6021" y="146653"/>
                </a:lnTo>
                <a:lnTo>
                  <a:pt x="6943" y="138448"/>
                </a:lnTo>
                <a:lnTo>
                  <a:pt x="7557" y="130994"/>
                </a:lnTo>
                <a:lnTo>
                  <a:pt x="7967" y="123048"/>
                </a:lnTo>
                <a:lnTo>
                  <a:pt x="8422" y="106281"/>
                </a:lnTo>
                <a:lnTo>
                  <a:pt x="8678" y="80107"/>
                </a:lnTo>
                <a:lnTo>
                  <a:pt x="9706" y="72256"/>
                </a:lnTo>
                <a:lnTo>
                  <a:pt x="11384" y="65038"/>
                </a:lnTo>
                <a:lnTo>
                  <a:pt x="13494" y="58241"/>
                </a:lnTo>
                <a:lnTo>
                  <a:pt x="14901" y="51726"/>
                </a:lnTo>
                <a:lnTo>
                  <a:pt x="15839" y="45398"/>
                </a:lnTo>
                <a:lnTo>
                  <a:pt x="16465" y="39195"/>
                </a:lnTo>
                <a:lnTo>
                  <a:pt x="17160" y="29656"/>
                </a:lnTo>
                <a:lnTo>
                  <a:pt x="17469" y="21118"/>
                </a:lnTo>
                <a:lnTo>
                  <a:pt x="1771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InkAnnotation101"/>
          <p:cNvSpPr/>
          <p:nvPr/>
        </p:nvSpPr>
        <p:spPr>
          <a:xfrm>
            <a:off x="1616384" y="3161109"/>
            <a:ext cx="35609" cy="428626"/>
          </a:xfrm>
          <a:custGeom>
            <a:avLst/>
            <a:gdLst/>
            <a:ahLst/>
            <a:cxnLst/>
            <a:rect l="0" t="0" r="0" b="0"/>
            <a:pathLst>
              <a:path w="35609" h="428626">
                <a:moveTo>
                  <a:pt x="8819" y="428625"/>
                </a:moveTo>
                <a:lnTo>
                  <a:pt x="4078" y="423884"/>
                </a:lnTo>
                <a:lnTo>
                  <a:pt x="2682" y="421495"/>
                </a:lnTo>
                <a:lnTo>
                  <a:pt x="1751" y="418911"/>
                </a:lnTo>
                <a:lnTo>
                  <a:pt x="1130" y="416196"/>
                </a:lnTo>
                <a:lnTo>
                  <a:pt x="1709" y="413394"/>
                </a:lnTo>
                <a:lnTo>
                  <a:pt x="3087" y="410533"/>
                </a:lnTo>
                <a:lnTo>
                  <a:pt x="4997" y="407634"/>
                </a:lnTo>
                <a:lnTo>
                  <a:pt x="6271" y="402725"/>
                </a:lnTo>
                <a:lnTo>
                  <a:pt x="7120" y="396475"/>
                </a:lnTo>
                <a:lnTo>
                  <a:pt x="7686" y="389332"/>
                </a:lnTo>
                <a:lnTo>
                  <a:pt x="8315" y="376104"/>
                </a:lnTo>
                <a:lnTo>
                  <a:pt x="8483" y="369799"/>
                </a:lnTo>
                <a:lnTo>
                  <a:pt x="9587" y="362618"/>
                </a:lnTo>
                <a:lnTo>
                  <a:pt x="11316" y="354855"/>
                </a:lnTo>
                <a:lnTo>
                  <a:pt x="13460" y="346702"/>
                </a:lnTo>
                <a:lnTo>
                  <a:pt x="14889" y="339283"/>
                </a:lnTo>
                <a:lnTo>
                  <a:pt x="15842" y="332353"/>
                </a:lnTo>
                <a:lnTo>
                  <a:pt x="16477" y="325748"/>
                </a:lnTo>
                <a:lnTo>
                  <a:pt x="17893" y="318368"/>
                </a:lnTo>
                <a:lnTo>
                  <a:pt x="19830" y="310472"/>
                </a:lnTo>
                <a:lnTo>
                  <a:pt x="22112" y="302231"/>
                </a:lnTo>
                <a:lnTo>
                  <a:pt x="19665" y="293761"/>
                </a:lnTo>
                <a:lnTo>
                  <a:pt x="14066" y="285138"/>
                </a:lnTo>
                <a:lnTo>
                  <a:pt x="6364" y="276412"/>
                </a:lnTo>
                <a:lnTo>
                  <a:pt x="2221" y="266626"/>
                </a:lnTo>
                <a:lnTo>
                  <a:pt x="451" y="256133"/>
                </a:lnTo>
                <a:lnTo>
                  <a:pt x="0" y="215518"/>
                </a:lnTo>
                <a:lnTo>
                  <a:pt x="955" y="206187"/>
                </a:lnTo>
                <a:lnTo>
                  <a:pt x="2584" y="196989"/>
                </a:lnTo>
                <a:lnTo>
                  <a:pt x="4662" y="187881"/>
                </a:lnTo>
                <a:lnTo>
                  <a:pt x="7040" y="178832"/>
                </a:lnTo>
                <a:lnTo>
                  <a:pt x="9617" y="169822"/>
                </a:lnTo>
                <a:lnTo>
                  <a:pt x="12328" y="160840"/>
                </a:lnTo>
                <a:lnTo>
                  <a:pt x="14135" y="150883"/>
                </a:lnTo>
                <a:lnTo>
                  <a:pt x="15339" y="140276"/>
                </a:lnTo>
                <a:lnTo>
                  <a:pt x="16142" y="129236"/>
                </a:lnTo>
                <a:lnTo>
                  <a:pt x="17670" y="119892"/>
                </a:lnTo>
                <a:lnTo>
                  <a:pt x="19680" y="111678"/>
                </a:lnTo>
                <a:lnTo>
                  <a:pt x="22013" y="104217"/>
                </a:lnTo>
                <a:lnTo>
                  <a:pt x="23568" y="96267"/>
                </a:lnTo>
                <a:lnTo>
                  <a:pt x="24604" y="87991"/>
                </a:lnTo>
                <a:lnTo>
                  <a:pt x="25296" y="79496"/>
                </a:lnTo>
                <a:lnTo>
                  <a:pt x="25757" y="71849"/>
                </a:lnTo>
                <a:lnTo>
                  <a:pt x="26269" y="58060"/>
                </a:lnTo>
                <a:lnTo>
                  <a:pt x="27397" y="50613"/>
                </a:lnTo>
                <a:lnTo>
                  <a:pt x="29142" y="42672"/>
                </a:lnTo>
                <a:lnTo>
                  <a:pt x="31297" y="34401"/>
                </a:lnTo>
                <a:lnTo>
                  <a:pt x="32734" y="27895"/>
                </a:lnTo>
                <a:lnTo>
                  <a:pt x="33692" y="22565"/>
                </a:lnTo>
                <a:lnTo>
                  <a:pt x="34756" y="13998"/>
                </a:lnTo>
                <a:lnTo>
                  <a:pt x="35040" y="10324"/>
                </a:lnTo>
                <a:lnTo>
                  <a:pt x="3560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Freeform 103"/>
          <p:cNvSpPr/>
          <p:nvPr/>
        </p:nvSpPr>
        <p:spPr>
          <a:xfrm>
            <a:off x="1526976" y="3661171"/>
            <a:ext cx="2647" cy="1"/>
          </a:xfrm>
          <a:custGeom>
            <a:avLst/>
            <a:gdLst/>
            <a:ahLst/>
            <a:cxnLst/>
            <a:rect l="0" t="0" r="0" b="0"/>
            <a:pathLst>
              <a:path w="2647" h="1">
                <a:moveTo>
                  <a:pt x="0" y="0"/>
                </a:moveTo>
                <a:lnTo>
                  <a:pt x="2646" y="0"/>
                </a:lnTo>
                <a:close/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InkAnnotation103"/>
          <p:cNvSpPr/>
          <p:nvPr/>
        </p:nvSpPr>
        <p:spPr>
          <a:xfrm>
            <a:off x="1214437" y="3178968"/>
            <a:ext cx="35720" cy="410767"/>
          </a:xfrm>
          <a:custGeom>
            <a:avLst/>
            <a:gdLst/>
            <a:ahLst/>
            <a:cxnLst/>
            <a:rect l="0" t="0" r="0" b="0"/>
            <a:pathLst>
              <a:path w="35720" h="410767">
                <a:moveTo>
                  <a:pt x="0" y="410766"/>
                </a:moveTo>
                <a:lnTo>
                  <a:pt x="0" y="346520"/>
                </a:lnTo>
                <a:lnTo>
                  <a:pt x="992" y="342138"/>
                </a:lnTo>
                <a:lnTo>
                  <a:pt x="2646" y="337233"/>
                </a:lnTo>
                <a:lnTo>
                  <a:pt x="4741" y="331978"/>
                </a:lnTo>
                <a:lnTo>
                  <a:pt x="6137" y="326491"/>
                </a:lnTo>
                <a:lnTo>
                  <a:pt x="7068" y="320848"/>
                </a:lnTo>
                <a:lnTo>
                  <a:pt x="8102" y="309287"/>
                </a:lnTo>
                <a:lnTo>
                  <a:pt x="8562" y="297534"/>
                </a:lnTo>
                <a:lnTo>
                  <a:pt x="9677" y="290629"/>
                </a:lnTo>
                <a:lnTo>
                  <a:pt x="11412" y="283050"/>
                </a:lnTo>
                <a:lnTo>
                  <a:pt x="13561" y="275020"/>
                </a:lnTo>
                <a:lnTo>
                  <a:pt x="14002" y="267683"/>
                </a:lnTo>
                <a:lnTo>
                  <a:pt x="13303" y="260807"/>
                </a:lnTo>
                <a:lnTo>
                  <a:pt x="11845" y="254238"/>
                </a:lnTo>
                <a:lnTo>
                  <a:pt x="9881" y="246883"/>
                </a:lnTo>
                <a:lnTo>
                  <a:pt x="5053" y="230773"/>
                </a:lnTo>
                <a:lnTo>
                  <a:pt x="4361" y="223302"/>
                </a:lnTo>
                <a:lnTo>
                  <a:pt x="4892" y="216337"/>
                </a:lnTo>
                <a:lnTo>
                  <a:pt x="6238" y="209709"/>
                </a:lnTo>
                <a:lnTo>
                  <a:pt x="7135" y="202314"/>
                </a:lnTo>
                <a:lnTo>
                  <a:pt x="7733" y="194407"/>
                </a:lnTo>
                <a:lnTo>
                  <a:pt x="8132" y="186159"/>
                </a:lnTo>
                <a:lnTo>
                  <a:pt x="8575" y="169058"/>
                </a:lnTo>
                <a:lnTo>
                  <a:pt x="8693" y="160330"/>
                </a:lnTo>
                <a:lnTo>
                  <a:pt x="9764" y="152527"/>
                </a:lnTo>
                <a:lnTo>
                  <a:pt x="11471" y="145341"/>
                </a:lnTo>
                <a:lnTo>
                  <a:pt x="13600" y="138566"/>
                </a:lnTo>
                <a:lnTo>
                  <a:pt x="15020" y="132065"/>
                </a:lnTo>
                <a:lnTo>
                  <a:pt x="15966" y="125747"/>
                </a:lnTo>
                <a:lnTo>
                  <a:pt x="16597" y="119550"/>
                </a:lnTo>
                <a:lnTo>
                  <a:pt x="17018" y="112442"/>
                </a:lnTo>
                <a:lnTo>
                  <a:pt x="17485" y="96607"/>
                </a:lnTo>
                <a:lnTo>
                  <a:pt x="17749" y="75698"/>
                </a:lnTo>
                <a:lnTo>
                  <a:pt x="18778" y="69317"/>
                </a:lnTo>
                <a:lnTo>
                  <a:pt x="20456" y="63079"/>
                </a:lnTo>
                <a:lnTo>
                  <a:pt x="22567" y="56935"/>
                </a:lnTo>
                <a:lnTo>
                  <a:pt x="23974" y="51847"/>
                </a:lnTo>
                <a:lnTo>
                  <a:pt x="24913" y="47464"/>
                </a:lnTo>
                <a:lnTo>
                  <a:pt x="25955" y="38954"/>
                </a:lnTo>
                <a:lnTo>
                  <a:pt x="26418" y="28558"/>
                </a:lnTo>
                <a:lnTo>
                  <a:pt x="26679" y="16289"/>
                </a:lnTo>
                <a:lnTo>
                  <a:pt x="26757" y="6370"/>
                </a:lnTo>
                <a:lnTo>
                  <a:pt x="27760" y="4247"/>
                </a:lnTo>
                <a:lnTo>
                  <a:pt x="29420" y="2831"/>
                </a:lnTo>
                <a:lnTo>
                  <a:pt x="3571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InkAnnotation104"/>
          <p:cNvSpPr/>
          <p:nvPr/>
        </p:nvSpPr>
        <p:spPr>
          <a:xfrm>
            <a:off x="714375" y="2786073"/>
            <a:ext cx="249505" cy="330233"/>
          </a:xfrm>
          <a:custGeom>
            <a:avLst/>
            <a:gdLst/>
            <a:ahLst/>
            <a:cxnLst/>
            <a:rect l="0" t="0" r="0" b="0"/>
            <a:pathLst>
              <a:path w="249505" h="330233">
                <a:moveTo>
                  <a:pt x="35718" y="71427"/>
                </a:moveTo>
                <a:lnTo>
                  <a:pt x="35718" y="83855"/>
                </a:lnTo>
                <a:lnTo>
                  <a:pt x="34726" y="86658"/>
                </a:lnTo>
                <a:lnTo>
                  <a:pt x="29581" y="95342"/>
                </a:lnTo>
                <a:lnTo>
                  <a:pt x="28030" y="101238"/>
                </a:lnTo>
                <a:lnTo>
                  <a:pt x="27340" y="109812"/>
                </a:lnTo>
                <a:lnTo>
                  <a:pt x="27156" y="114876"/>
                </a:lnTo>
                <a:lnTo>
                  <a:pt x="26041" y="119244"/>
                </a:lnTo>
                <a:lnTo>
                  <a:pt x="22157" y="126744"/>
                </a:lnTo>
                <a:lnTo>
                  <a:pt x="19769" y="136031"/>
                </a:lnTo>
                <a:lnTo>
                  <a:pt x="19132" y="141285"/>
                </a:lnTo>
                <a:lnTo>
                  <a:pt x="17716" y="146772"/>
                </a:lnTo>
                <a:lnTo>
                  <a:pt x="15779" y="152415"/>
                </a:lnTo>
                <a:lnTo>
                  <a:pt x="13496" y="158161"/>
                </a:lnTo>
                <a:lnTo>
                  <a:pt x="11974" y="163976"/>
                </a:lnTo>
                <a:lnTo>
                  <a:pt x="10959" y="169837"/>
                </a:lnTo>
                <a:lnTo>
                  <a:pt x="10282" y="175729"/>
                </a:lnTo>
                <a:lnTo>
                  <a:pt x="9831" y="181641"/>
                </a:lnTo>
                <a:lnTo>
                  <a:pt x="9531" y="187567"/>
                </a:lnTo>
                <a:lnTo>
                  <a:pt x="9330" y="193502"/>
                </a:lnTo>
                <a:lnTo>
                  <a:pt x="8204" y="200435"/>
                </a:lnTo>
                <a:lnTo>
                  <a:pt x="6462" y="208034"/>
                </a:lnTo>
                <a:lnTo>
                  <a:pt x="4307" y="216076"/>
                </a:lnTo>
                <a:lnTo>
                  <a:pt x="2871" y="223422"/>
                </a:lnTo>
                <a:lnTo>
                  <a:pt x="1914" y="230304"/>
                </a:lnTo>
                <a:lnTo>
                  <a:pt x="1276" y="236876"/>
                </a:lnTo>
                <a:lnTo>
                  <a:pt x="850" y="243242"/>
                </a:lnTo>
                <a:lnTo>
                  <a:pt x="567" y="249470"/>
                </a:lnTo>
                <a:lnTo>
                  <a:pt x="168" y="265071"/>
                </a:lnTo>
                <a:lnTo>
                  <a:pt x="9" y="296240"/>
                </a:lnTo>
                <a:lnTo>
                  <a:pt x="998" y="299685"/>
                </a:lnTo>
                <a:lnTo>
                  <a:pt x="6138" y="309274"/>
                </a:lnTo>
                <a:lnTo>
                  <a:pt x="9094" y="318399"/>
                </a:lnTo>
                <a:lnTo>
                  <a:pt x="13302" y="324398"/>
                </a:lnTo>
                <a:lnTo>
                  <a:pt x="15813" y="326394"/>
                </a:lnTo>
                <a:lnTo>
                  <a:pt x="18480" y="327725"/>
                </a:lnTo>
                <a:lnTo>
                  <a:pt x="21249" y="328613"/>
                </a:lnTo>
                <a:lnTo>
                  <a:pt x="25080" y="329204"/>
                </a:lnTo>
                <a:lnTo>
                  <a:pt x="29618" y="329599"/>
                </a:lnTo>
                <a:lnTo>
                  <a:pt x="34628" y="329862"/>
                </a:lnTo>
                <a:lnTo>
                  <a:pt x="45486" y="330154"/>
                </a:lnTo>
                <a:lnTo>
                  <a:pt x="51160" y="330232"/>
                </a:lnTo>
                <a:lnTo>
                  <a:pt x="57919" y="329291"/>
                </a:lnTo>
                <a:lnTo>
                  <a:pt x="65402" y="327672"/>
                </a:lnTo>
                <a:lnTo>
                  <a:pt x="73366" y="325601"/>
                </a:lnTo>
                <a:lnTo>
                  <a:pt x="81653" y="324220"/>
                </a:lnTo>
                <a:lnTo>
                  <a:pt x="90154" y="323299"/>
                </a:lnTo>
                <a:lnTo>
                  <a:pt x="98798" y="322685"/>
                </a:lnTo>
                <a:lnTo>
                  <a:pt x="106545" y="321284"/>
                </a:lnTo>
                <a:lnTo>
                  <a:pt x="113694" y="319357"/>
                </a:lnTo>
                <a:lnTo>
                  <a:pt x="120444" y="317081"/>
                </a:lnTo>
                <a:lnTo>
                  <a:pt x="127921" y="313579"/>
                </a:lnTo>
                <a:lnTo>
                  <a:pt x="135882" y="309260"/>
                </a:lnTo>
                <a:lnTo>
                  <a:pt x="144166" y="304396"/>
                </a:lnTo>
                <a:lnTo>
                  <a:pt x="158662" y="296346"/>
                </a:lnTo>
                <a:lnTo>
                  <a:pt x="177979" y="286236"/>
                </a:lnTo>
                <a:lnTo>
                  <a:pt x="202284" y="273931"/>
                </a:lnTo>
                <a:lnTo>
                  <a:pt x="207286" y="269929"/>
                </a:lnTo>
                <a:lnTo>
                  <a:pt x="211612" y="265277"/>
                </a:lnTo>
                <a:lnTo>
                  <a:pt x="219065" y="255809"/>
                </a:lnTo>
                <a:lnTo>
                  <a:pt x="225685" y="248294"/>
                </a:lnTo>
                <a:lnTo>
                  <a:pt x="231934" y="241646"/>
                </a:lnTo>
                <a:lnTo>
                  <a:pt x="238019" y="234392"/>
                </a:lnTo>
                <a:lnTo>
                  <a:pt x="244031" y="224554"/>
                </a:lnTo>
                <a:lnTo>
                  <a:pt x="247364" y="216212"/>
                </a:lnTo>
                <a:lnTo>
                  <a:pt x="249240" y="205938"/>
                </a:lnTo>
                <a:lnTo>
                  <a:pt x="249504" y="202773"/>
                </a:lnTo>
                <a:lnTo>
                  <a:pt x="248687" y="199670"/>
                </a:lnTo>
                <a:lnTo>
                  <a:pt x="245134" y="193577"/>
                </a:lnTo>
                <a:lnTo>
                  <a:pt x="237556" y="184569"/>
                </a:lnTo>
                <a:lnTo>
                  <a:pt x="231918" y="178597"/>
                </a:lnTo>
                <a:lnTo>
                  <a:pt x="220215" y="166679"/>
                </a:lnTo>
                <a:lnTo>
                  <a:pt x="216263" y="164694"/>
                </a:lnTo>
                <a:lnTo>
                  <a:pt x="211644" y="163371"/>
                </a:lnTo>
                <a:lnTo>
                  <a:pt x="206580" y="162488"/>
                </a:lnTo>
                <a:lnTo>
                  <a:pt x="201220" y="160908"/>
                </a:lnTo>
                <a:lnTo>
                  <a:pt x="195662" y="158862"/>
                </a:lnTo>
                <a:lnTo>
                  <a:pt x="189972" y="156506"/>
                </a:lnTo>
                <a:lnTo>
                  <a:pt x="184195" y="154935"/>
                </a:lnTo>
                <a:lnTo>
                  <a:pt x="178359" y="153888"/>
                </a:lnTo>
                <a:lnTo>
                  <a:pt x="172484" y="153190"/>
                </a:lnTo>
                <a:lnTo>
                  <a:pt x="166583" y="151732"/>
                </a:lnTo>
                <a:lnTo>
                  <a:pt x="160664" y="149768"/>
                </a:lnTo>
                <a:lnTo>
                  <a:pt x="154734" y="147467"/>
                </a:lnTo>
                <a:lnTo>
                  <a:pt x="148797" y="145932"/>
                </a:lnTo>
                <a:lnTo>
                  <a:pt x="142854" y="144910"/>
                </a:lnTo>
                <a:lnTo>
                  <a:pt x="136908" y="144228"/>
                </a:lnTo>
                <a:lnTo>
                  <a:pt x="130959" y="143773"/>
                </a:lnTo>
                <a:lnTo>
                  <a:pt x="125009" y="143470"/>
                </a:lnTo>
                <a:lnTo>
                  <a:pt x="109800" y="143044"/>
                </a:lnTo>
                <a:lnTo>
                  <a:pt x="86475" y="142875"/>
                </a:lnTo>
                <a:lnTo>
                  <a:pt x="84439" y="141879"/>
                </a:lnTo>
                <a:lnTo>
                  <a:pt x="83081" y="140223"/>
                </a:lnTo>
                <a:lnTo>
                  <a:pt x="80903" y="135176"/>
                </a:lnTo>
                <a:lnTo>
                  <a:pt x="81716" y="133770"/>
                </a:lnTo>
                <a:lnTo>
                  <a:pt x="85266" y="129562"/>
                </a:lnTo>
                <a:lnTo>
                  <a:pt x="86609" y="127051"/>
                </a:lnTo>
                <a:lnTo>
                  <a:pt x="89492" y="118776"/>
                </a:lnTo>
                <a:lnTo>
                  <a:pt x="93683" y="112976"/>
                </a:lnTo>
                <a:lnTo>
                  <a:pt x="97182" y="110040"/>
                </a:lnTo>
                <a:lnTo>
                  <a:pt x="101499" y="107091"/>
                </a:lnTo>
                <a:lnTo>
                  <a:pt x="106361" y="104132"/>
                </a:lnTo>
                <a:lnTo>
                  <a:pt x="111587" y="101168"/>
                </a:lnTo>
                <a:lnTo>
                  <a:pt x="122685" y="95228"/>
                </a:lnTo>
                <a:lnTo>
                  <a:pt x="140089" y="86306"/>
                </a:lnTo>
                <a:lnTo>
                  <a:pt x="144986" y="83331"/>
                </a:lnTo>
                <a:lnTo>
                  <a:pt x="149243" y="80355"/>
                </a:lnTo>
                <a:lnTo>
                  <a:pt x="153074" y="77379"/>
                </a:lnTo>
                <a:lnTo>
                  <a:pt x="159975" y="68781"/>
                </a:lnTo>
                <a:lnTo>
                  <a:pt x="163205" y="63709"/>
                </a:lnTo>
                <a:lnTo>
                  <a:pt x="167342" y="60328"/>
                </a:lnTo>
                <a:lnTo>
                  <a:pt x="172085" y="58075"/>
                </a:lnTo>
                <a:lnTo>
                  <a:pt x="177231" y="56572"/>
                </a:lnTo>
                <a:lnTo>
                  <a:pt x="180661" y="54578"/>
                </a:lnTo>
                <a:lnTo>
                  <a:pt x="182949" y="52257"/>
                </a:lnTo>
                <a:lnTo>
                  <a:pt x="186482" y="47032"/>
                </a:lnTo>
                <a:lnTo>
                  <a:pt x="194050" y="38512"/>
                </a:lnTo>
                <a:lnTo>
                  <a:pt x="199684" y="32655"/>
                </a:lnTo>
                <a:lnTo>
                  <a:pt x="200591" y="29704"/>
                </a:lnTo>
                <a:lnTo>
                  <a:pt x="200204" y="26744"/>
                </a:lnTo>
                <a:lnTo>
                  <a:pt x="198120" y="20810"/>
                </a:lnTo>
                <a:lnTo>
                  <a:pt x="196672" y="10680"/>
                </a:lnTo>
                <a:lnTo>
                  <a:pt x="191777" y="4700"/>
                </a:lnTo>
                <a:lnTo>
                  <a:pt x="189367" y="3130"/>
                </a:lnTo>
                <a:lnTo>
                  <a:pt x="184043" y="1385"/>
                </a:lnTo>
                <a:lnTo>
                  <a:pt x="180242" y="920"/>
                </a:lnTo>
                <a:lnTo>
                  <a:pt x="175724" y="609"/>
                </a:lnTo>
                <a:lnTo>
                  <a:pt x="170727" y="403"/>
                </a:lnTo>
                <a:lnTo>
                  <a:pt x="159884" y="173"/>
                </a:lnTo>
                <a:lnTo>
                  <a:pt x="111324" y="0"/>
                </a:lnTo>
                <a:lnTo>
                  <a:pt x="104973" y="988"/>
                </a:lnTo>
                <a:lnTo>
                  <a:pt x="98756" y="2640"/>
                </a:lnTo>
                <a:lnTo>
                  <a:pt x="92626" y="4733"/>
                </a:lnTo>
                <a:lnTo>
                  <a:pt x="86555" y="7120"/>
                </a:lnTo>
                <a:lnTo>
                  <a:pt x="80524" y="9704"/>
                </a:lnTo>
                <a:lnTo>
                  <a:pt x="74518" y="12419"/>
                </a:lnTo>
                <a:lnTo>
                  <a:pt x="68530" y="14229"/>
                </a:lnTo>
                <a:lnTo>
                  <a:pt x="62554" y="15435"/>
                </a:lnTo>
                <a:lnTo>
                  <a:pt x="56585" y="16240"/>
                </a:lnTo>
                <a:lnTo>
                  <a:pt x="50622" y="17768"/>
                </a:lnTo>
                <a:lnTo>
                  <a:pt x="44662" y="19779"/>
                </a:lnTo>
                <a:lnTo>
                  <a:pt x="38704" y="22112"/>
                </a:lnTo>
                <a:lnTo>
                  <a:pt x="32748" y="24660"/>
                </a:lnTo>
                <a:lnTo>
                  <a:pt x="20838" y="30136"/>
                </a:lnTo>
                <a:lnTo>
                  <a:pt x="15876" y="32985"/>
                </a:lnTo>
                <a:lnTo>
                  <a:pt x="11576" y="35877"/>
                </a:lnTo>
                <a:lnTo>
                  <a:pt x="0" y="4463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InkAnnotation105"/>
          <p:cNvSpPr/>
          <p:nvPr/>
        </p:nvSpPr>
        <p:spPr>
          <a:xfrm>
            <a:off x="1026963" y="2937989"/>
            <a:ext cx="151756" cy="232051"/>
          </a:xfrm>
          <a:custGeom>
            <a:avLst/>
            <a:gdLst/>
            <a:ahLst/>
            <a:cxnLst/>
            <a:rect l="0" t="0" r="0" b="0"/>
            <a:pathLst>
              <a:path w="151756" h="232051">
                <a:moveTo>
                  <a:pt x="17810" y="53456"/>
                </a:moveTo>
                <a:lnTo>
                  <a:pt x="17810" y="45767"/>
                </a:lnTo>
                <a:lnTo>
                  <a:pt x="22550" y="40153"/>
                </a:lnTo>
                <a:lnTo>
                  <a:pt x="23947" y="37642"/>
                </a:lnTo>
                <a:lnTo>
                  <a:pt x="25498" y="32206"/>
                </a:lnTo>
                <a:lnTo>
                  <a:pt x="28834" y="26483"/>
                </a:lnTo>
                <a:lnTo>
                  <a:pt x="31112" y="23568"/>
                </a:lnTo>
                <a:lnTo>
                  <a:pt x="34616" y="20632"/>
                </a:lnTo>
                <a:lnTo>
                  <a:pt x="38935" y="17682"/>
                </a:lnTo>
                <a:lnTo>
                  <a:pt x="43800" y="14724"/>
                </a:lnTo>
                <a:lnTo>
                  <a:pt x="48035" y="12752"/>
                </a:lnTo>
                <a:lnTo>
                  <a:pt x="51850" y="11437"/>
                </a:lnTo>
                <a:lnTo>
                  <a:pt x="55387" y="10560"/>
                </a:lnTo>
                <a:lnTo>
                  <a:pt x="59728" y="8984"/>
                </a:lnTo>
                <a:lnTo>
                  <a:pt x="64607" y="6941"/>
                </a:lnTo>
                <a:lnTo>
                  <a:pt x="69844" y="4587"/>
                </a:lnTo>
                <a:lnTo>
                  <a:pt x="74327" y="3017"/>
                </a:lnTo>
                <a:lnTo>
                  <a:pt x="78309" y="1970"/>
                </a:lnTo>
                <a:lnTo>
                  <a:pt x="81955" y="1273"/>
                </a:lnTo>
                <a:lnTo>
                  <a:pt x="86370" y="808"/>
                </a:lnTo>
                <a:lnTo>
                  <a:pt x="91298" y="498"/>
                </a:lnTo>
                <a:lnTo>
                  <a:pt x="101073" y="153"/>
                </a:lnTo>
                <a:lnTo>
                  <a:pt x="108724" y="0"/>
                </a:lnTo>
                <a:lnTo>
                  <a:pt x="112154" y="951"/>
                </a:lnTo>
                <a:lnTo>
                  <a:pt x="115432" y="2578"/>
                </a:lnTo>
                <a:lnTo>
                  <a:pt x="118611" y="4655"/>
                </a:lnTo>
                <a:lnTo>
                  <a:pt x="121721" y="6039"/>
                </a:lnTo>
                <a:lnTo>
                  <a:pt x="124787" y="6962"/>
                </a:lnTo>
                <a:lnTo>
                  <a:pt x="127823" y="7577"/>
                </a:lnTo>
                <a:lnTo>
                  <a:pt x="129847" y="8979"/>
                </a:lnTo>
                <a:lnTo>
                  <a:pt x="131197" y="10906"/>
                </a:lnTo>
                <a:lnTo>
                  <a:pt x="132097" y="13183"/>
                </a:lnTo>
                <a:lnTo>
                  <a:pt x="135742" y="18359"/>
                </a:lnTo>
                <a:lnTo>
                  <a:pt x="138103" y="21128"/>
                </a:lnTo>
                <a:lnTo>
                  <a:pt x="139677" y="23966"/>
                </a:lnTo>
                <a:lnTo>
                  <a:pt x="141426" y="29766"/>
                </a:lnTo>
                <a:lnTo>
                  <a:pt x="140900" y="32702"/>
                </a:lnTo>
                <a:lnTo>
                  <a:pt x="137670" y="38609"/>
                </a:lnTo>
                <a:lnTo>
                  <a:pt x="135420" y="41574"/>
                </a:lnTo>
                <a:lnTo>
                  <a:pt x="132928" y="44542"/>
                </a:lnTo>
                <a:lnTo>
                  <a:pt x="130274" y="47513"/>
                </a:lnTo>
                <a:lnTo>
                  <a:pt x="127512" y="51479"/>
                </a:lnTo>
                <a:lnTo>
                  <a:pt x="124679" y="56107"/>
                </a:lnTo>
                <a:lnTo>
                  <a:pt x="121798" y="61176"/>
                </a:lnTo>
                <a:lnTo>
                  <a:pt x="115952" y="72100"/>
                </a:lnTo>
                <a:lnTo>
                  <a:pt x="113003" y="77792"/>
                </a:lnTo>
                <a:lnTo>
                  <a:pt x="109053" y="82578"/>
                </a:lnTo>
                <a:lnTo>
                  <a:pt x="104436" y="86761"/>
                </a:lnTo>
                <a:lnTo>
                  <a:pt x="99373" y="90542"/>
                </a:lnTo>
                <a:lnTo>
                  <a:pt x="94014" y="95047"/>
                </a:lnTo>
                <a:lnTo>
                  <a:pt x="88456" y="100035"/>
                </a:lnTo>
                <a:lnTo>
                  <a:pt x="76989" y="110869"/>
                </a:lnTo>
                <a:lnTo>
                  <a:pt x="47529" y="139889"/>
                </a:lnTo>
                <a:lnTo>
                  <a:pt x="41592" y="144812"/>
                </a:lnTo>
                <a:lnTo>
                  <a:pt x="35649" y="149087"/>
                </a:lnTo>
                <a:lnTo>
                  <a:pt x="29702" y="152929"/>
                </a:lnTo>
                <a:lnTo>
                  <a:pt x="24746" y="157474"/>
                </a:lnTo>
                <a:lnTo>
                  <a:pt x="20450" y="162489"/>
                </a:lnTo>
                <a:lnTo>
                  <a:pt x="16593" y="167816"/>
                </a:lnTo>
                <a:lnTo>
                  <a:pt x="13030" y="172360"/>
                </a:lnTo>
                <a:lnTo>
                  <a:pt x="9662" y="176382"/>
                </a:lnTo>
                <a:lnTo>
                  <a:pt x="6425" y="180054"/>
                </a:lnTo>
                <a:lnTo>
                  <a:pt x="4267" y="183496"/>
                </a:lnTo>
                <a:lnTo>
                  <a:pt x="1869" y="189965"/>
                </a:lnTo>
                <a:lnTo>
                  <a:pt x="803" y="196147"/>
                </a:lnTo>
                <a:lnTo>
                  <a:pt x="330" y="202202"/>
                </a:lnTo>
                <a:lnTo>
                  <a:pt x="119" y="208201"/>
                </a:lnTo>
                <a:lnTo>
                  <a:pt x="0" y="217156"/>
                </a:lnTo>
                <a:lnTo>
                  <a:pt x="976" y="219144"/>
                </a:lnTo>
                <a:lnTo>
                  <a:pt x="2618" y="220469"/>
                </a:lnTo>
                <a:lnTo>
                  <a:pt x="4706" y="221353"/>
                </a:lnTo>
                <a:lnTo>
                  <a:pt x="7089" y="222934"/>
                </a:lnTo>
                <a:lnTo>
                  <a:pt x="9671" y="224981"/>
                </a:lnTo>
                <a:lnTo>
                  <a:pt x="12384" y="227337"/>
                </a:lnTo>
                <a:lnTo>
                  <a:pt x="15185" y="228908"/>
                </a:lnTo>
                <a:lnTo>
                  <a:pt x="18044" y="229955"/>
                </a:lnTo>
                <a:lnTo>
                  <a:pt x="20943" y="230653"/>
                </a:lnTo>
                <a:lnTo>
                  <a:pt x="23867" y="231118"/>
                </a:lnTo>
                <a:lnTo>
                  <a:pt x="26809" y="231429"/>
                </a:lnTo>
                <a:lnTo>
                  <a:pt x="29763" y="231636"/>
                </a:lnTo>
                <a:lnTo>
                  <a:pt x="33716" y="231774"/>
                </a:lnTo>
                <a:lnTo>
                  <a:pt x="48761" y="231968"/>
                </a:lnTo>
                <a:lnTo>
                  <a:pt x="151755" y="2320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InkAnnotation106"/>
          <p:cNvSpPr/>
          <p:nvPr/>
        </p:nvSpPr>
        <p:spPr>
          <a:xfrm>
            <a:off x="1911062" y="3455789"/>
            <a:ext cx="26681" cy="223243"/>
          </a:xfrm>
          <a:custGeom>
            <a:avLst/>
            <a:gdLst/>
            <a:ahLst/>
            <a:cxnLst/>
            <a:rect l="0" t="0" r="0" b="0"/>
            <a:pathLst>
              <a:path w="26681" h="223243">
                <a:moveTo>
                  <a:pt x="8820" y="0"/>
                </a:moveTo>
                <a:lnTo>
                  <a:pt x="8820" y="59699"/>
                </a:lnTo>
                <a:lnTo>
                  <a:pt x="7828" y="65596"/>
                </a:lnTo>
                <a:lnTo>
                  <a:pt x="6175" y="71512"/>
                </a:lnTo>
                <a:lnTo>
                  <a:pt x="4080" y="77440"/>
                </a:lnTo>
                <a:lnTo>
                  <a:pt x="2683" y="83377"/>
                </a:lnTo>
                <a:lnTo>
                  <a:pt x="1753" y="89319"/>
                </a:lnTo>
                <a:lnTo>
                  <a:pt x="1132" y="95264"/>
                </a:lnTo>
                <a:lnTo>
                  <a:pt x="718" y="102205"/>
                </a:lnTo>
                <a:lnTo>
                  <a:pt x="258" y="117854"/>
                </a:lnTo>
                <a:lnTo>
                  <a:pt x="0" y="138658"/>
                </a:lnTo>
                <a:lnTo>
                  <a:pt x="955" y="145024"/>
                </a:lnTo>
                <a:lnTo>
                  <a:pt x="2585" y="151253"/>
                </a:lnTo>
                <a:lnTo>
                  <a:pt x="4663" y="157390"/>
                </a:lnTo>
                <a:lnTo>
                  <a:pt x="6049" y="163466"/>
                </a:lnTo>
                <a:lnTo>
                  <a:pt x="6973" y="169500"/>
                </a:lnTo>
                <a:lnTo>
                  <a:pt x="7589" y="175508"/>
                </a:lnTo>
                <a:lnTo>
                  <a:pt x="8991" y="181497"/>
                </a:lnTo>
                <a:lnTo>
                  <a:pt x="10919" y="187474"/>
                </a:lnTo>
                <a:lnTo>
                  <a:pt x="13196" y="193444"/>
                </a:lnTo>
                <a:lnTo>
                  <a:pt x="15706" y="198416"/>
                </a:lnTo>
                <a:lnTo>
                  <a:pt x="18372" y="202722"/>
                </a:lnTo>
                <a:lnTo>
                  <a:pt x="21141" y="206586"/>
                </a:lnTo>
                <a:lnTo>
                  <a:pt x="22987" y="210153"/>
                </a:lnTo>
                <a:lnTo>
                  <a:pt x="24218" y="213524"/>
                </a:lnTo>
                <a:lnTo>
                  <a:pt x="26680" y="22324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InkAnnotation107"/>
          <p:cNvSpPr/>
          <p:nvPr/>
        </p:nvSpPr>
        <p:spPr>
          <a:xfrm>
            <a:off x="2419945" y="3464718"/>
            <a:ext cx="26790" cy="205384"/>
          </a:xfrm>
          <a:custGeom>
            <a:avLst/>
            <a:gdLst/>
            <a:ahLst/>
            <a:cxnLst/>
            <a:rect l="0" t="0" r="0" b="0"/>
            <a:pathLst>
              <a:path w="26790" h="205384">
                <a:moveTo>
                  <a:pt x="26789" y="0"/>
                </a:moveTo>
                <a:lnTo>
                  <a:pt x="26789" y="80950"/>
                </a:lnTo>
                <a:lnTo>
                  <a:pt x="25796" y="89685"/>
                </a:lnTo>
                <a:lnTo>
                  <a:pt x="24143" y="98485"/>
                </a:lnTo>
                <a:lnTo>
                  <a:pt x="14360" y="138737"/>
                </a:lnTo>
                <a:lnTo>
                  <a:pt x="11558" y="149046"/>
                </a:lnTo>
                <a:lnTo>
                  <a:pt x="5798" y="168438"/>
                </a:lnTo>
                <a:lnTo>
                  <a:pt x="3865" y="176784"/>
                </a:lnTo>
                <a:lnTo>
                  <a:pt x="2577" y="184333"/>
                </a:lnTo>
                <a:lnTo>
                  <a:pt x="0" y="20538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InkAnnotation108"/>
          <p:cNvSpPr/>
          <p:nvPr/>
        </p:nvSpPr>
        <p:spPr>
          <a:xfrm>
            <a:off x="1428750" y="3402210"/>
            <a:ext cx="44649" cy="250033"/>
          </a:xfrm>
          <a:custGeom>
            <a:avLst/>
            <a:gdLst/>
            <a:ahLst/>
            <a:cxnLst/>
            <a:rect l="0" t="0" r="0" b="0"/>
            <a:pathLst>
              <a:path w="44649" h="250033">
                <a:moveTo>
                  <a:pt x="0" y="0"/>
                </a:moveTo>
                <a:lnTo>
                  <a:pt x="0" y="4741"/>
                </a:lnTo>
                <a:lnTo>
                  <a:pt x="2976" y="8122"/>
                </a:lnTo>
                <a:lnTo>
                  <a:pt x="7937" y="12360"/>
                </a:lnTo>
                <a:lnTo>
                  <a:pt x="14221" y="17170"/>
                </a:lnTo>
                <a:lnTo>
                  <a:pt x="18410" y="22361"/>
                </a:lnTo>
                <a:lnTo>
                  <a:pt x="21203" y="27805"/>
                </a:lnTo>
                <a:lnTo>
                  <a:pt x="23065" y="33420"/>
                </a:lnTo>
                <a:lnTo>
                  <a:pt x="24306" y="39147"/>
                </a:lnTo>
                <a:lnTo>
                  <a:pt x="25133" y="44950"/>
                </a:lnTo>
                <a:lnTo>
                  <a:pt x="25685" y="50803"/>
                </a:lnTo>
                <a:lnTo>
                  <a:pt x="27045" y="57681"/>
                </a:lnTo>
                <a:lnTo>
                  <a:pt x="28944" y="65243"/>
                </a:lnTo>
                <a:lnTo>
                  <a:pt x="31202" y="73261"/>
                </a:lnTo>
                <a:lnTo>
                  <a:pt x="32707" y="81583"/>
                </a:lnTo>
                <a:lnTo>
                  <a:pt x="33711" y="90107"/>
                </a:lnTo>
                <a:lnTo>
                  <a:pt x="34380" y="98767"/>
                </a:lnTo>
                <a:lnTo>
                  <a:pt x="35818" y="108509"/>
                </a:lnTo>
                <a:lnTo>
                  <a:pt x="37769" y="118972"/>
                </a:lnTo>
                <a:lnTo>
                  <a:pt x="40062" y="129917"/>
                </a:lnTo>
                <a:lnTo>
                  <a:pt x="41591" y="140189"/>
                </a:lnTo>
                <a:lnTo>
                  <a:pt x="42610" y="150014"/>
                </a:lnTo>
                <a:lnTo>
                  <a:pt x="43289" y="159541"/>
                </a:lnTo>
                <a:lnTo>
                  <a:pt x="43742" y="169861"/>
                </a:lnTo>
                <a:lnTo>
                  <a:pt x="44379" y="201362"/>
                </a:lnTo>
                <a:lnTo>
                  <a:pt x="44648" y="25003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InkAnnotation109"/>
          <p:cNvSpPr/>
          <p:nvPr/>
        </p:nvSpPr>
        <p:spPr>
          <a:xfrm>
            <a:off x="991205" y="3464718"/>
            <a:ext cx="17850" cy="214314"/>
          </a:xfrm>
          <a:custGeom>
            <a:avLst/>
            <a:gdLst/>
            <a:ahLst/>
            <a:cxnLst/>
            <a:rect l="0" t="0" r="0" b="0"/>
            <a:pathLst>
              <a:path w="17850" h="214314">
                <a:moveTo>
                  <a:pt x="8920" y="0"/>
                </a:moveTo>
                <a:lnTo>
                  <a:pt x="4179" y="0"/>
                </a:lnTo>
                <a:lnTo>
                  <a:pt x="2783" y="992"/>
                </a:lnTo>
                <a:lnTo>
                  <a:pt x="1852" y="2646"/>
                </a:lnTo>
                <a:lnTo>
                  <a:pt x="1231" y="4741"/>
                </a:lnTo>
                <a:lnTo>
                  <a:pt x="817" y="7130"/>
                </a:lnTo>
                <a:lnTo>
                  <a:pt x="358" y="12429"/>
                </a:lnTo>
                <a:lnTo>
                  <a:pt x="235" y="16224"/>
                </a:lnTo>
                <a:lnTo>
                  <a:pt x="38" y="36572"/>
                </a:lnTo>
                <a:lnTo>
                  <a:pt x="0" y="64440"/>
                </a:lnTo>
                <a:lnTo>
                  <a:pt x="988" y="73718"/>
                </a:lnTo>
                <a:lnTo>
                  <a:pt x="2640" y="83872"/>
                </a:lnTo>
                <a:lnTo>
                  <a:pt x="4733" y="94610"/>
                </a:lnTo>
                <a:lnTo>
                  <a:pt x="6129" y="106730"/>
                </a:lnTo>
                <a:lnTo>
                  <a:pt x="7059" y="119770"/>
                </a:lnTo>
                <a:lnTo>
                  <a:pt x="7679" y="133425"/>
                </a:lnTo>
                <a:lnTo>
                  <a:pt x="9085" y="145505"/>
                </a:lnTo>
                <a:lnTo>
                  <a:pt x="11014" y="156534"/>
                </a:lnTo>
                <a:lnTo>
                  <a:pt x="13292" y="166864"/>
                </a:lnTo>
                <a:lnTo>
                  <a:pt x="14811" y="176727"/>
                </a:lnTo>
                <a:lnTo>
                  <a:pt x="15824" y="186279"/>
                </a:lnTo>
                <a:lnTo>
                  <a:pt x="17849" y="21431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InkAnnotation110"/>
          <p:cNvSpPr/>
          <p:nvPr/>
        </p:nvSpPr>
        <p:spPr>
          <a:xfrm>
            <a:off x="4714875" y="5027414"/>
            <a:ext cx="26780" cy="723305"/>
          </a:xfrm>
          <a:custGeom>
            <a:avLst/>
            <a:gdLst/>
            <a:ahLst/>
            <a:cxnLst/>
            <a:rect l="0" t="0" r="0" b="0"/>
            <a:pathLst>
              <a:path w="26780" h="723305">
                <a:moveTo>
                  <a:pt x="17859" y="0"/>
                </a:moveTo>
                <a:lnTo>
                  <a:pt x="17859" y="103342"/>
                </a:lnTo>
                <a:lnTo>
                  <a:pt x="16867" y="111559"/>
                </a:lnTo>
                <a:lnTo>
                  <a:pt x="15213" y="121005"/>
                </a:lnTo>
                <a:lnTo>
                  <a:pt x="13119" y="131271"/>
                </a:lnTo>
                <a:lnTo>
                  <a:pt x="13437" y="153262"/>
                </a:lnTo>
                <a:lnTo>
                  <a:pt x="14911" y="164682"/>
                </a:lnTo>
                <a:lnTo>
                  <a:pt x="15893" y="176264"/>
                </a:lnTo>
                <a:lnTo>
                  <a:pt x="16548" y="187955"/>
                </a:lnTo>
                <a:lnTo>
                  <a:pt x="16986" y="199718"/>
                </a:lnTo>
                <a:lnTo>
                  <a:pt x="17600" y="239974"/>
                </a:lnTo>
                <a:lnTo>
                  <a:pt x="18679" y="255232"/>
                </a:lnTo>
                <a:lnTo>
                  <a:pt x="20390" y="271358"/>
                </a:lnTo>
                <a:lnTo>
                  <a:pt x="22523" y="288061"/>
                </a:lnTo>
                <a:lnTo>
                  <a:pt x="23945" y="305150"/>
                </a:lnTo>
                <a:lnTo>
                  <a:pt x="24893" y="322496"/>
                </a:lnTo>
                <a:lnTo>
                  <a:pt x="25946" y="357644"/>
                </a:lnTo>
                <a:lnTo>
                  <a:pt x="26715" y="464383"/>
                </a:lnTo>
                <a:lnTo>
                  <a:pt x="26779" y="553645"/>
                </a:lnTo>
                <a:lnTo>
                  <a:pt x="25790" y="570511"/>
                </a:lnTo>
                <a:lnTo>
                  <a:pt x="24139" y="586715"/>
                </a:lnTo>
                <a:lnTo>
                  <a:pt x="22045" y="602479"/>
                </a:lnTo>
                <a:lnTo>
                  <a:pt x="19657" y="616957"/>
                </a:lnTo>
                <a:lnTo>
                  <a:pt x="17073" y="630578"/>
                </a:lnTo>
                <a:lnTo>
                  <a:pt x="11557" y="656296"/>
                </a:lnTo>
                <a:lnTo>
                  <a:pt x="5797" y="680955"/>
                </a:lnTo>
                <a:lnTo>
                  <a:pt x="3865" y="691102"/>
                </a:lnTo>
                <a:lnTo>
                  <a:pt x="2576" y="699852"/>
                </a:lnTo>
                <a:lnTo>
                  <a:pt x="0" y="72330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InkAnnotation111"/>
          <p:cNvSpPr/>
          <p:nvPr/>
        </p:nvSpPr>
        <p:spPr>
          <a:xfrm>
            <a:off x="4348757" y="5098851"/>
            <a:ext cx="53579" cy="526853"/>
          </a:xfrm>
          <a:custGeom>
            <a:avLst/>
            <a:gdLst/>
            <a:ahLst/>
            <a:cxnLst/>
            <a:rect l="0" t="0" r="0" b="0"/>
            <a:pathLst>
              <a:path w="53579" h="526853">
                <a:moveTo>
                  <a:pt x="53578" y="0"/>
                </a:moveTo>
                <a:lnTo>
                  <a:pt x="48838" y="4740"/>
                </a:lnTo>
                <a:lnTo>
                  <a:pt x="47442" y="8121"/>
                </a:lnTo>
                <a:lnTo>
                  <a:pt x="45890" y="17169"/>
                </a:lnTo>
                <a:lnTo>
                  <a:pt x="44484" y="22360"/>
                </a:lnTo>
                <a:lnTo>
                  <a:pt x="42554" y="27805"/>
                </a:lnTo>
                <a:lnTo>
                  <a:pt x="40276" y="33419"/>
                </a:lnTo>
                <a:lnTo>
                  <a:pt x="37765" y="40139"/>
                </a:lnTo>
                <a:lnTo>
                  <a:pt x="32329" y="55543"/>
                </a:lnTo>
                <a:lnTo>
                  <a:pt x="30482" y="63817"/>
                </a:lnTo>
                <a:lnTo>
                  <a:pt x="29251" y="72310"/>
                </a:lnTo>
                <a:lnTo>
                  <a:pt x="28431" y="80949"/>
                </a:lnTo>
                <a:lnTo>
                  <a:pt x="26892" y="91669"/>
                </a:lnTo>
                <a:lnTo>
                  <a:pt x="22535" y="116810"/>
                </a:lnTo>
                <a:lnTo>
                  <a:pt x="20977" y="129467"/>
                </a:lnTo>
                <a:lnTo>
                  <a:pt x="19938" y="141874"/>
                </a:lnTo>
                <a:lnTo>
                  <a:pt x="19245" y="154113"/>
                </a:lnTo>
                <a:lnTo>
                  <a:pt x="18476" y="180943"/>
                </a:lnTo>
                <a:lnTo>
                  <a:pt x="17876" y="319668"/>
                </a:lnTo>
                <a:lnTo>
                  <a:pt x="17861" y="425543"/>
                </a:lnTo>
                <a:lnTo>
                  <a:pt x="16868" y="438477"/>
                </a:lnTo>
                <a:lnTo>
                  <a:pt x="15215" y="450076"/>
                </a:lnTo>
                <a:lnTo>
                  <a:pt x="13120" y="460784"/>
                </a:lnTo>
                <a:lnTo>
                  <a:pt x="11723" y="470901"/>
                </a:lnTo>
                <a:lnTo>
                  <a:pt x="10792" y="480622"/>
                </a:lnTo>
                <a:lnTo>
                  <a:pt x="10171" y="490078"/>
                </a:lnTo>
                <a:lnTo>
                  <a:pt x="8765" y="498367"/>
                </a:lnTo>
                <a:lnTo>
                  <a:pt x="6836" y="505877"/>
                </a:lnTo>
                <a:lnTo>
                  <a:pt x="0" y="52685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InkAnnotation112"/>
          <p:cNvSpPr/>
          <p:nvPr/>
        </p:nvSpPr>
        <p:spPr>
          <a:xfrm>
            <a:off x="3795117" y="5036343"/>
            <a:ext cx="151805" cy="687587"/>
          </a:xfrm>
          <a:custGeom>
            <a:avLst/>
            <a:gdLst/>
            <a:ahLst/>
            <a:cxnLst/>
            <a:rect l="0" t="0" r="0" b="0"/>
            <a:pathLst>
              <a:path w="151805" h="687587">
                <a:moveTo>
                  <a:pt x="151804" y="0"/>
                </a:moveTo>
                <a:lnTo>
                  <a:pt x="147064" y="0"/>
                </a:lnTo>
                <a:lnTo>
                  <a:pt x="145667" y="1984"/>
                </a:lnTo>
                <a:lnTo>
                  <a:pt x="140781" y="22074"/>
                </a:lnTo>
                <a:lnTo>
                  <a:pt x="138502" y="29598"/>
                </a:lnTo>
                <a:lnTo>
                  <a:pt x="133324" y="48543"/>
                </a:lnTo>
                <a:lnTo>
                  <a:pt x="130555" y="59151"/>
                </a:lnTo>
                <a:lnTo>
                  <a:pt x="124831" y="84167"/>
                </a:lnTo>
                <a:lnTo>
                  <a:pt x="104169" y="184770"/>
                </a:lnTo>
                <a:lnTo>
                  <a:pt x="95246" y="234001"/>
                </a:lnTo>
                <a:lnTo>
                  <a:pt x="50601" y="500067"/>
                </a:lnTo>
                <a:lnTo>
                  <a:pt x="46632" y="517924"/>
                </a:lnTo>
                <a:lnTo>
                  <a:pt x="42002" y="535783"/>
                </a:lnTo>
                <a:lnTo>
                  <a:pt x="36931" y="553642"/>
                </a:lnTo>
                <a:lnTo>
                  <a:pt x="32558" y="570509"/>
                </a:lnTo>
                <a:lnTo>
                  <a:pt x="15250" y="643628"/>
                </a:lnTo>
                <a:lnTo>
                  <a:pt x="12151" y="654312"/>
                </a:lnTo>
                <a:lnTo>
                  <a:pt x="9093" y="663419"/>
                </a:lnTo>
                <a:lnTo>
                  <a:pt x="0" y="68758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InkAnnotation113"/>
          <p:cNvSpPr/>
          <p:nvPr/>
        </p:nvSpPr>
        <p:spPr>
          <a:xfrm>
            <a:off x="3143250" y="5018484"/>
            <a:ext cx="116086" cy="812602"/>
          </a:xfrm>
          <a:custGeom>
            <a:avLst/>
            <a:gdLst/>
            <a:ahLst/>
            <a:cxnLst/>
            <a:rect l="0" t="0" r="0" b="0"/>
            <a:pathLst>
              <a:path w="116086" h="812602">
                <a:moveTo>
                  <a:pt x="116085" y="0"/>
                </a:moveTo>
                <a:lnTo>
                  <a:pt x="116085" y="12429"/>
                </a:lnTo>
                <a:lnTo>
                  <a:pt x="113439" y="20738"/>
                </a:lnTo>
                <a:lnTo>
                  <a:pt x="111345" y="25731"/>
                </a:lnTo>
                <a:lnTo>
                  <a:pt x="108956" y="32037"/>
                </a:lnTo>
                <a:lnTo>
                  <a:pt x="103657" y="46981"/>
                </a:lnTo>
                <a:lnTo>
                  <a:pt x="100854" y="54141"/>
                </a:lnTo>
                <a:lnTo>
                  <a:pt x="97994" y="60899"/>
                </a:lnTo>
                <a:lnTo>
                  <a:pt x="95095" y="67388"/>
                </a:lnTo>
                <a:lnTo>
                  <a:pt x="91873" y="85182"/>
                </a:lnTo>
                <a:lnTo>
                  <a:pt x="89449" y="106319"/>
                </a:lnTo>
                <a:lnTo>
                  <a:pt x="87414" y="117513"/>
                </a:lnTo>
                <a:lnTo>
                  <a:pt x="85065" y="128943"/>
                </a:lnTo>
                <a:lnTo>
                  <a:pt x="83499" y="141525"/>
                </a:lnTo>
                <a:lnTo>
                  <a:pt x="82454" y="154873"/>
                </a:lnTo>
                <a:lnTo>
                  <a:pt x="81758" y="168733"/>
                </a:lnTo>
                <a:lnTo>
                  <a:pt x="80303" y="183926"/>
                </a:lnTo>
                <a:lnTo>
                  <a:pt x="78339" y="200008"/>
                </a:lnTo>
                <a:lnTo>
                  <a:pt x="73512" y="233751"/>
                </a:lnTo>
                <a:lnTo>
                  <a:pt x="68060" y="268592"/>
                </a:lnTo>
                <a:lnTo>
                  <a:pt x="66209" y="287210"/>
                </a:lnTo>
                <a:lnTo>
                  <a:pt x="64975" y="306567"/>
                </a:lnTo>
                <a:lnTo>
                  <a:pt x="64152" y="326417"/>
                </a:lnTo>
                <a:lnTo>
                  <a:pt x="62612" y="346596"/>
                </a:lnTo>
                <a:lnTo>
                  <a:pt x="60593" y="366993"/>
                </a:lnTo>
                <a:lnTo>
                  <a:pt x="23802" y="674489"/>
                </a:lnTo>
                <a:lnTo>
                  <a:pt x="17855" y="717484"/>
                </a:lnTo>
                <a:lnTo>
                  <a:pt x="14879" y="737283"/>
                </a:lnTo>
                <a:lnTo>
                  <a:pt x="11904" y="754451"/>
                </a:lnTo>
                <a:lnTo>
                  <a:pt x="8928" y="769866"/>
                </a:lnTo>
                <a:lnTo>
                  <a:pt x="0" y="81260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InkAnnotation114"/>
          <p:cNvSpPr/>
          <p:nvPr/>
        </p:nvSpPr>
        <p:spPr>
          <a:xfrm>
            <a:off x="5268515" y="5116710"/>
            <a:ext cx="178593" cy="1303721"/>
          </a:xfrm>
          <a:custGeom>
            <a:avLst/>
            <a:gdLst/>
            <a:ahLst/>
            <a:cxnLst/>
            <a:rect l="0" t="0" r="0" b="0"/>
            <a:pathLst>
              <a:path w="178593" h="1303721">
                <a:moveTo>
                  <a:pt x="44649" y="0"/>
                </a:moveTo>
                <a:lnTo>
                  <a:pt x="44649" y="7689"/>
                </a:lnTo>
                <a:lnTo>
                  <a:pt x="49389" y="13303"/>
                </a:lnTo>
                <a:lnTo>
                  <a:pt x="54362" y="18480"/>
                </a:lnTo>
                <a:lnTo>
                  <a:pt x="65639" y="29889"/>
                </a:lnTo>
                <a:lnTo>
                  <a:pt x="68564" y="33817"/>
                </a:lnTo>
                <a:lnTo>
                  <a:pt x="71506" y="38419"/>
                </a:lnTo>
                <a:lnTo>
                  <a:pt x="74460" y="43473"/>
                </a:lnTo>
                <a:lnTo>
                  <a:pt x="77421" y="47833"/>
                </a:lnTo>
                <a:lnTo>
                  <a:pt x="80387" y="51733"/>
                </a:lnTo>
                <a:lnTo>
                  <a:pt x="83357" y="55325"/>
                </a:lnTo>
                <a:lnTo>
                  <a:pt x="86329" y="59703"/>
                </a:lnTo>
                <a:lnTo>
                  <a:pt x="89303" y="64607"/>
                </a:lnTo>
                <a:lnTo>
                  <a:pt x="92277" y="69861"/>
                </a:lnTo>
                <a:lnTo>
                  <a:pt x="95582" y="80989"/>
                </a:lnTo>
                <a:lnTo>
                  <a:pt x="98043" y="92550"/>
                </a:lnTo>
                <a:lnTo>
                  <a:pt x="102445" y="104303"/>
                </a:lnTo>
                <a:lnTo>
                  <a:pt x="107708" y="118787"/>
                </a:lnTo>
                <a:lnTo>
                  <a:pt x="112362" y="134153"/>
                </a:lnTo>
                <a:lnTo>
                  <a:pt x="115975" y="154954"/>
                </a:lnTo>
                <a:lnTo>
                  <a:pt x="120336" y="171064"/>
                </a:lnTo>
                <a:lnTo>
                  <a:pt x="125083" y="211796"/>
                </a:lnTo>
                <a:lnTo>
                  <a:pt x="129345" y="231054"/>
                </a:lnTo>
                <a:lnTo>
                  <a:pt x="132582" y="263370"/>
                </a:lnTo>
                <a:lnTo>
                  <a:pt x="135985" y="286387"/>
                </a:lnTo>
                <a:lnTo>
                  <a:pt x="140833" y="324304"/>
                </a:lnTo>
                <a:lnTo>
                  <a:pt x="144916" y="364311"/>
                </a:lnTo>
                <a:lnTo>
                  <a:pt x="148743" y="391112"/>
                </a:lnTo>
                <a:lnTo>
                  <a:pt x="150444" y="422867"/>
                </a:lnTo>
                <a:lnTo>
                  <a:pt x="153846" y="454178"/>
                </a:lnTo>
                <a:lnTo>
                  <a:pt x="157673" y="484631"/>
                </a:lnTo>
                <a:lnTo>
                  <a:pt x="159373" y="514702"/>
                </a:lnTo>
                <a:lnTo>
                  <a:pt x="160130" y="547248"/>
                </a:lnTo>
                <a:lnTo>
                  <a:pt x="161457" y="581558"/>
                </a:lnTo>
                <a:lnTo>
                  <a:pt x="165356" y="616650"/>
                </a:lnTo>
                <a:lnTo>
                  <a:pt x="167749" y="652090"/>
                </a:lnTo>
                <a:lnTo>
                  <a:pt x="169805" y="687685"/>
                </a:lnTo>
                <a:lnTo>
                  <a:pt x="174026" y="723349"/>
                </a:lnTo>
                <a:lnTo>
                  <a:pt x="176564" y="756397"/>
                </a:lnTo>
                <a:lnTo>
                  <a:pt x="177692" y="788614"/>
                </a:lnTo>
                <a:lnTo>
                  <a:pt x="178475" y="870738"/>
                </a:lnTo>
                <a:lnTo>
                  <a:pt x="178592" y="1059537"/>
                </a:lnTo>
                <a:lnTo>
                  <a:pt x="173853" y="1099529"/>
                </a:lnTo>
                <a:lnTo>
                  <a:pt x="170905" y="1136514"/>
                </a:lnTo>
                <a:lnTo>
                  <a:pt x="170032" y="1172608"/>
                </a:lnTo>
                <a:lnTo>
                  <a:pt x="165032" y="1203698"/>
                </a:lnTo>
                <a:lnTo>
                  <a:pt x="160591" y="1239877"/>
                </a:lnTo>
                <a:lnTo>
                  <a:pt x="156372" y="1254187"/>
                </a:lnTo>
                <a:lnTo>
                  <a:pt x="152707" y="1278550"/>
                </a:lnTo>
                <a:lnTo>
                  <a:pt x="152205" y="1286919"/>
                </a:lnTo>
                <a:lnTo>
                  <a:pt x="151080" y="1290540"/>
                </a:lnTo>
                <a:lnTo>
                  <a:pt x="145747" y="1299384"/>
                </a:lnTo>
                <a:lnTo>
                  <a:pt x="144151" y="1301801"/>
                </a:lnTo>
                <a:lnTo>
                  <a:pt x="142734" y="1302445"/>
                </a:lnTo>
                <a:lnTo>
                  <a:pt x="138513" y="1303162"/>
                </a:lnTo>
                <a:lnTo>
                  <a:pt x="134064" y="1303720"/>
                </a:lnTo>
                <a:lnTo>
                  <a:pt x="129240" y="1298989"/>
                </a:lnTo>
                <a:lnTo>
                  <a:pt x="120646" y="1290431"/>
                </a:lnTo>
                <a:lnTo>
                  <a:pt x="119126" y="1287921"/>
                </a:lnTo>
                <a:lnTo>
                  <a:pt x="114040" y="1274116"/>
                </a:lnTo>
                <a:lnTo>
                  <a:pt x="110216" y="1264774"/>
                </a:lnTo>
                <a:lnTo>
                  <a:pt x="105115" y="1248046"/>
                </a:lnTo>
                <a:lnTo>
                  <a:pt x="101288" y="1237313"/>
                </a:lnTo>
                <a:lnTo>
                  <a:pt x="96185" y="1214253"/>
                </a:lnTo>
                <a:lnTo>
                  <a:pt x="91366" y="1202449"/>
                </a:lnTo>
                <a:lnTo>
                  <a:pt x="85917" y="1190589"/>
                </a:lnTo>
                <a:lnTo>
                  <a:pt x="82834" y="1176057"/>
                </a:lnTo>
                <a:lnTo>
                  <a:pt x="82011" y="1168015"/>
                </a:lnTo>
                <a:lnTo>
                  <a:pt x="79479" y="1161661"/>
                </a:lnTo>
                <a:lnTo>
                  <a:pt x="75806" y="1156433"/>
                </a:lnTo>
                <a:lnTo>
                  <a:pt x="71374" y="1151955"/>
                </a:lnTo>
                <a:lnTo>
                  <a:pt x="67426" y="1146986"/>
                </a:lnTo>
                <a:lnTo>
                  <a:pt x="63802" y="1141689"/>
                </a:lnTo>
                <a:lnTo>
                  <a:pt x="60394" y="1136173"/>
                </a:lnTo>
                <a:lnTo>
                  <a:pt x="57130" y="1130511"/>
                </a:lnTo>
                <a:lnTo>
                  <a:pt x="50857" y="1118929"/>
                </a:lnTo>
                <a:lnTo>
                  <a:pt x="41748" y="1101251"/>
                </a:lnTo>
                <a:lnTo>
                  <a:pt x="38746" y="1096316"/>
                </a:lnTo>
                <a:lnTo>
                  <a:pt x="35753" y="1092034"/>
                </a:lnTo>
                <a:lnTo>
                  <a:pt x="32765" y="1088187"/>
                </a:lnTo>
                <a:lnTo>
                  <a:pt x="29781" y="1084630"/>
                </a:lnTo>
                <a:lnTo>
                  <a:pt x="26799" y="1081266"/>
                </a:lnTo>
                <a:lnTo>
                  <a:pt x="23819" y="1078032"/>
                </a:lnTo>
                <a:lnTo>
                  <a:pt x="20841" y="1075875"/>
                </a:lnTo>
                <a:lnTo>
                  <a:pt x="17862" y="1074438"/>
                </a:lnTo>
                <a:lnTo>
                  <a:pt x="10694" y="1072131"/>
                </a:lnTo>
                <a:lnTo>
                  <a:pt x="7068" y="1071815"/>
                </a:lnTo>
                <a:lnTo>
                  <a:pt x="0" y="107156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SMARTInkAnnotation115"/>
          <p:cNvSpPr/>
          <p:nvPr/>
        </p:nvSpPr>
        <p:spPr>
          <a:xfrm>
            <a:off x="5411390" y="6054328"/>
            <a:ext cx="294681" cy="357188"/>
          </a:xfrm>
          <a:custGeom>
            <a:avLst/>
            <a:gdLst/>
            <a:ahLst/>
            <a:cxnLst/>
            <a:rect l="0" t="0" r="0" b="0"/>
            <a:pathLst>
              <a:path w="294681" h="357188">
                <a:moveTo>
                  <a:pt x="0" y="357187"/>
                </a:moveTo>
                <a:lnTo>
                  <a:pt x="7689" y="349498"/>
                </a:lnTo>
                <a:lnTo>
                  <a:pt x="13670" y="346163"/>
                </a:lnTo>
                <a:lnTo>
                  <a:pt x="18043" y="343884"/>
                </a:lnTo>
                <a:lnTo>
                  <a:pt x="25548" y="336061"/>
                </a:lnTo>
                <a:lnTo>
                  <a:pt x="33183" y="325969"/>
                </a:lnTo>
                <a:lnTo>
                  <a:pt x="37997" y="320501"/>
                </a:lnTo>
                <a:lnTo>
                  <a:pt x="43191" y="314870"/>
                </a:lnTo>
                <a:lnTo>
                  <a:pt x="54253" y="303322"/>
                </a:lnTo>
                <a:lnTo>
                  <a:pt x="59981" y="297465"/>
                </a:lnTo>
                <a:lnTo>
                  <a:pt x="66777" y="291575"/>
                </a:lnTo>
                <a:lnTo>
                  <a:pt x="74283" y="285664"/>
                </a:lnTo>
                <a:lnTo>
                  <a:pt x="82264" y="279740"/>
                </a:lnTo>
                <a:lnTo>
                  <a:pt x="89569" y="272813"/>
                </a:lnTo>
                <a:lnTo>
                  <a:pt x="96424" y="265219"/>
                </a:lnTo>
                <a:lnTo>
                  <a:pt x="102978" y="257180"/>
                </a:lnTo>
                <a:lnTo>
                  <a:pt x="109331" y="249836"/>
                </a:lnTo>
                <a:lnTo>
                  <a:pt x="115552" y="242956"/>
                </a:lnTo>
                <a:lnTo>
                  <a:pt x="121683" y="236384"/>
                </a:lnTo>
                <a:lnTo>
                  <a:pt x="144534" y="212915"/>
                </a:lnTo>
                <a:lnTo>
                  <a:pt x="151918" y="204451"/>
                </a:lnTo>
                <a:lnTo>
                  <a:pt x="158826" y="195831"/>
                </a:lnTo>
                <a:lnTo>
                  <a:pt x="165415" y="187109"/>
                </a:lnTo>
                <a:lnTo>
                  <a:pt x="171792" y="179310"/>
                </a:lnTo>
                <a:lnTo>
                  <a:pt x="178028" y="172125"/>
                </a:lnTo>
                <a:lnTo>
                  <a:pt x="184170" y="165351"/>
                </a:lnTo>
                <a:lnTo>
                  <a:pt x="190249" y="157860"/>
                </a:lnTo>
                <a:lnTo>
                  <a:pt x="196285" y="149888"/>
                </a:lnTo>
                <a:lnTo>
                  <a:pt x="202295" y="141597"/>
                </a:lnTo>
                <a:lnTo>
                  <a:pt x="207293" y="134086"/>
                </a:lnTo>
                <a:lnTo>
                  <a:pt x="211617" y="127093"/>
                </a:lnTo>
                <a:lnTo>
                  <a:pt x="215492" y="120447"/>
                </a:lnTo>
                <a:lnTo>
                  <a:pt x="225089" y="105125"/>
                </a:lnTo>
                <a:lnTo>
                  <a:pt x="230426" y="96872"/>
                </a:lnTo>
                <a:lnTo>
                  <a:pt x="235969" y="89386"/>
                </a:lnTo>
                <a:lnTo>
                  <a:pt x="241649" y="82411"/>
                </a:lnTo>
                <a:lnTo>
                  <a:pt x="247420" y="75777"/>
                </a:lnTo>
                <a:lnTo>
                  <a:pt x="252259" y="68377"/>
                </a:lnTo>
                <a:lnTo>
                  <a:pt x="256477" y="60467"/>
                </a:lnTo>
                <a:lnTo>
                  <a:pt x="263810" y="44733"/>
                </a:lnTo>
                <a:lnTo>
                  <a:pt x="270376" y="31126"/>
                </a:lnTo>
                <a:lnTo>
                  <a:pt x="276602" y="21110"/>
                </a:lnTo>
                <a:lnTo>
                  <a:pt x="282677" y="13350"/>
                </a:lnTo>
                <a:lnTo>
                  <a:pt x="285686" y="9892"/>
                </a:lnTo>
                <a:lnTo>
                  <a:pt x="29468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SMARTInkAnnotation116"/>
          <p:cNvSpPr/>
          <p:nvPr/>
        </p:nvSpPr>
        <p:spPr>
          <a:xfrm>
            <a:off x="1348750" y="5652492"/>
            <a:ext cx="3580438" cy="615321"/>
          </a:xfrm>
          <a:custGeom>
            <a:avLst/>
            <a:gdLst/>
            <a:ahLst/>
            <a:cxnLst/>
            <a:rect l="0" t="0" r="0" b="0"/>
            <a:pathLst>
              <a:path w="3580438" h="615321">
                <a:moveTo>
                  <a:pt x="3580437" y="0"/>
                </a:moveTo>
                <a:lnTo>
                  <a:pt x="3437403" y="0"/>
                </a:lnTo>
                <a:lnTo>
                  <a:pt x="3333031" y="8684"/>
                </a:lnTo>
                <a:lnTo>
                  <a:pt x="3285688" y="11526"/>
                </a:lnTo>
                <a:lnTo>
                  <a:pt x="3184368" y="24741"/>
                </a:lnTo>
                <a:lnTo>
                  <a:pt x="3104248" y="41753"/>
                </a:lnTo>
                <a:lnTo>
                  <a:pt x="3022911" y="59538"/>
                </a:lnTo>
                <a:lnTo>
                  <a:pt x="2860098" y="92273"/>
                </a:lnTo>
                <a:lnTo>
                  <a:pt x="2763123" y="105392"/>
                </a:lnTo>
                <a:lnTo>
                  <a:pt x="2657775" y="122284"/>
                </a:lnTo>
                <a:lnTo>
                  <a:pt x="2506230" y="151809"/>
                </a:lnTo>
                <a:lnTo>
                  <a:pt x="2396133" y="167900"/>
                </a:lnTo>
                <a:lnTo>
                  <a:pt x="2285470" y="183799"/>
                </a:lnTo>
                <a:lnTo>
                  <a:pt x="2178641" y="189951"/>
                </a:lnTo>
                <a:lnTo>
                  <a:pt x="2066617" y="200812"/>
                </a:lnTo>
                <a:lnTo>
                  <a:pt x="1963226" y="205115"/>
                </a:lnTo>
                <a:lnTo>
                  <a:pt x="1842204" y="205372"/>
                </a:lnTo>
                <a:lnTo>
                  <a:pt x="1737949" y="197280"/>
                </a:lnTo>
                <a:lnTo>
                  <a:pt x="1633765" y="189433"/>
                </a:lnTo>
                <a:lnTo>
                  <a:pt x="1529585" y="182894"/>
                </a:lnTo>
                <a:lnTo>
                  <a:pt x="1425406" y="172708"/>
                </a:lnTo>
                <a:lnTo>
                  <a:pt x="1321226" y="162774"/>
                </a:lnTo>
                <a:lnTo>
                  <a:pt x="1217046" y="153165"/>
                </a:lnTo>
                <a:lnTo>
                  <a:pt x="1119003" y="145747"/>
                </a:lnTo>
                <a:lnTo>
                  <a:pt x="1017453" y="135974"/>
                </a:lnTo>
                <a:lnTo>
                  <a:pt x="906650" y="124930"/>
                </a:lnTo>
                <a:lnTo>
                  <a:pt x="803256" y="109622"/>
                </a:lnTo>
                <a:lnTo>
                  <a:pt x="703862" y="102559"/>
                </a:lnTo>
                <a:lnTo>
                  <a:pt x="595896" y="95750"/>
                </a:lnTo>
                <a:lnTo>
                  <a:pt x="485909" y="89548"/>
                </a:lnTo>
                <a:lnTo>
                  <a:pt x="437404" y="86700"/>
                </a:lnTo>
                <a:lnTo>
                  <a:pt x="389605" y="81618"/>
                </a:lnTo>
                <a:lnTo>
                  <a:pt x="287147" y="88961"/>
                </a:lnTo>
                <a:lnTo>
                  <a:pt x="211347" y="98967"/>
                </a:lnTo>
                <a:lnTo>
                  <a:pt x="187231" y="105244"/>
                </a:lnTo>
                <a:lnTo>
                  <a:pt x="140526" y="108074"/>
                </a:lnTo>
                <a:lnTo>
                  <a:pt x="125432" y="114209"/>
                </a:lnTo>
                <a:lnTo>
                  <a:pt x="108598" y="115976"/>
                </a:lnTo>
                <a:lnTo>
                  <a:pt x="104947" y="118682"/>
                </a:lnTo>
                <a:lnTo>
                  <a:pt x="97982" y="124906"/>
                </a:lnTo>
                <a:lnTo>
                  <a:pt x="93155" y="124983"/>
                </a:lnTo>
                <a:lnTo>
                  <a:pt x="91746" y="125986"/>
                </a:lnTo>
                <a:lnTo>
                  <a:pt x="90807" y="127647"/>
                </a:lnTo>
                <a:lnTo>
                  <a:pt x="89039" y="133576"/>
                </a:lnTo>
                <a:lnTo>
                  <a:pt x="75369" y="147503"/>
                </a:lnTo>
                <a:lnTo>
                  <a:pt x="73936" y="149929"/>
                </a:lnTo>
                <a:lnTo>
                  <a:pt x="71447" y="159116"/>
                </a:lnTo>
                <a:lnTo>
                  <a:pt x="65007" y="167543"/>
                </a:lnTo>
                <a:lnTo>
                  <a:pt x="61997" y="175870"/>
                </a:lnTo>
                <a:lnTo>
                  <a:pt x="56255" y="184622"/>
                </a:lnTo>
                <a:lnTo>
                  <a:pt x="53120" y="193498"/>
                </a:lnTo>
                <a:lnTo>
                  <a:pt x="48871" y="199439"/>
                </a:lnTo>
                <a:lnTo>
                  <a:pt x="47341" y="203404"/>
                </a:lnTo>
                <a:lnTo>
                  <a:pt x="44195" y="217474"/>
                </a:lnTo>
                <a:lnTo>
                  <a:pt x="38412" y="229360"/>
                </a:lnTo>
                <a:lnTo>
                  <a:pt x="36258" y="245009"/>
                </a:lnTo>
                <a:lnTo>
                  <a:pt x="35620" y="261221"/>
                </a:lnTo>
                <a:lnTo>
                  <a:pt x="35470" y="269226"/>
                </a:lnTo>
                <a:lnTo>
                  <a:pt x="32758" y="278736"/>
                </a:lnTo>
                <a:lnTo>
                  <a:pt x="29238" y="289578"/>
                </a:lnTo>
                <a:lnTo>
                  <a:pt x="26264" y="306838"/>
                </a:lnTo>
                <a:lnTo>
                  <a:pt x="20532" y="324519"/>
                </a:lnTo>
                <a:lnTo>
                  <a:pt x="18392" y="342326"/>
                </a:lnTo>
                <a:lnTo>
                  <a:pt x="17758" y="360170"/>
                </a:lnTo>
                <a:lnTo>
                  <a:pt x="17610" y="372073"/>
                </a:lnTo>
                <a:lnTo>
                  <a:pt x="16579" y="377032"/>
                </a:lnTo>
                <a:lnTo>
                  <a:pt x="11378" y="389746"/>
                </a:lnTo>
                <a:lnTo>
                  <a:pt x="9396" y="405640"/>
                </a:lnTo>
                <a:lnTo>
                  <a:pt x="8809" y="421925"/>
                </a:lnTo>
                <a:lnTo>
                  <a:pt x="8611" y="439464"/>
                </a:lnTo>
                <a:lnTo>
                  <a:pt x="8565" y="471650"/>
                </a:lnTo>
                <a:lnTo>
                  <a:pt x="7572" y="476159"/>
                </a:lnTo>
                <a:lnTo>
                  <a:pt x="1495" y="490527"/>
                </a:lnTo>
                <a:lnTo>
                  <a:pt x="0" y="502919"/>
                </a:lnTo>
                <a:lnTo>
                  <a:pt x="870" y="504943"/>
                </a:lnTo>
                <a:lnTo>
                  <a:pt x="2442" y="506293"/>
                </a:lnTo>
                <a:lnTo>
                  <a:pt x="4482" y="507193"/>
                </a:lnTo>
                <a:lnTo>
                  <a:pt x="4850" y="508785"/>
                </a:lnTo>
                <a:lnTo>
                  <a:pt x="4103" y="510839"/>
                </a:lnTo>
                <a:lnTo>
                  <a:pt x="515" y="516522"/>
                </a:lnTo>
                <a:lnTo>
                  <a:pt x="1213" y="517981"/>
                </a:lnTo>
                <a:lnTo>
                  <a:pt x="8562" y="526851"/>
                </a:lnTo>
                <a:lnTo>
                  <a:pt x="25071" y="526851"/>
                </a:lnTo>
                <a:lnTo>
                  <a:pt x="30762" y="531591"/>
                </a:lnTo>
                <a:lnTo>
                  <a:pt x="34276" y="532988"/>
                </a:lnTo>
                <a:lnTo>
                  <a:pt x="47710" y="535945"/>
                </a:lnTo>
                <a:lnTo>
                  <a:pt x="74265" y="548101"/>
                </a:lnTo>
                <a:lnTo>
                  <a:pt x="94065" y="551999"/>
                </a:lnTo>
                <a:lnTo>
                  <a:pt x="205427" y="553636"/>
                </a:lnTo>
                <a:lnTo>
                  <a:pt x="685638" y="553640"/>
                </a:lnTo>
                <a:lnTo>
                  <a:pt x="792335" y="562018"/>
                </a:lnTo>
                <a:lnTo>
                  <a:pt x="903784" y="568685"/>
                </a:lnTo>
                <a:lnTo>
                  <a:pt x="1015018" y="576130"/>
                </a:lnTo>
                <a:lnTo>
                  <a:pt x="1126649" y="580262"/>
                </a:lnTo>
                <a:lnTo>
                  <a:pt x="1229063" y="585160"/>
                </a:lnTo>
                <a:lnTo>
                  <a:pt x="1333139" y="590106"/>
                </a:lnTo>
                <a:lnTo>
                  <a:pt x="1439958" y="597723"/>
                </a:lnTo>
                <a:lnTo>
                  <a:pt x="1550053" y="605944"/>
                </a:lnTo>
                <a:lnTo>
                  <a:pt x="1647374" y="607107"/>
                </a:lnTo>
                <a:lnTo>
                  <a:pt x="1835794" y="607217"/>
                </a:lnTo>
                <a:lnTo>
                  <a:pt x="1946466" y="615320"/>
                </a:lnTo>
                <a:lnTo>
                  <a:pt x="2044467" y="609939"/>
                </a:lnTo>
                <a:lnTo>
                  <a:pt x="2166451" y="599636"/>
                </a:lnTo>
                <a:lnTo>
                  <a:pt x="2270743" y="592231"/>
                </a:lnTo>
                <a:lnTo>
                  <a:pt x="2374928" y="586881"/>
                </a:lnTo>
                <a:lnTo>
                  <a:pt x="2474368" y="576066"/>
                </a:lnTo>
                <a:lnTo>
                  <a:pt x="2573612" y="563664"/>
                </a:lnTo>
                <a:lnTo>
                  <a:pt x="2641117" y="557974"/>
                </a:lnTo>
                <a:lnTo>
                  <a:pt x="2760519" y="540451"/>
                </a:lnTo>
                <a:lnTo>
                  <a:pt x="2859725" y="524939"/>
                </a:lnTo>
                <a:lnTo>
                  <a:pt x="2949035" y="505904"/>
                </a:lnTo>
                <a:lnTo>
                  <a:pt x="3008888" y="493764"/>
                </a:lnTo>
                <a:lnTo>
                  <a:pt x="3056552" y="486912"/>
                </a:lnTo>
                <a:lnTo>
                  <a:pt x="3109024" y="475755"/>
                </a:lnTo>
                <a:lnTo>
                  <a:pt x="3155156" y="469023"/>
                </a:lnTo>
                <a:lnTo>
                  <a:pt x="3229060" y="450378"/>
                </a:lnTo>
                <a:lnTo>
                  <a:pt x="3339312" y="431692"/>
                </a:lnTo>
                <a:lnTo>
                  <a:pt x="3365125" y="428542"/>
                </a:lnTo>
                <a:lnTo>
                  <a:pt x="3417607" y="410586"/>
                </a:lnTo>
                <a:lnTo>
                  <a:pt x="3430678" y="405725"/>
                </a:lnTo>
                <a:lnTo>
                  <a:pt x="3448200" y="401996"/>
                </a:lnTo>
                <a:lnTo>
                  <a:pt x="3456511" y="397608"/>
                </a:lnTo>
                <a:lnTo>
                  <a:pt x="3476069" y="381561"/>
                </a:lnTo>
                <a:lnTo>
                  <a:pt x="3490514" y="373687"/>
                </a:lnTo>
                <a:lnTo>
                  <a:pt x="3493700" y="371164"/>
                </a:lnTo>
                <a:lnTo>
                  <a:pt x="3499885" y="363068"/>
                </a:lnTo>
                <a:lnTo>
                  <a:pt x="3508945" y="350000"/>
                </a:lnTo>
                <a:lnTo>
                  <a:pt x="3514928" y="342087"/>
                </a:lnTo>
                <a:lnTo>
                  <a:pt x="3520895" y="331955"/>
                </a:lnTo>
                <a:lnTo>
                  <a:pt x="3524209" y="320837"/>
                </a:lnTo>
                <a:lnTo>
                  <a:pt x="3526073" y="303422"/>
                </a:lnTo>
                <a:lnTo>
                  <a:pt x="3526626" y="285695"/>
                </a:lnTo>
                <a:lnTo>
                  <a:pt x="3526855" y="205226"/>
                </a:lnTo>
                <a:lnTo>
                  <a:pt x="3524211" y="187454"/>
                </a:lnTo>
                <a:lnTo>
                  <a:pt x="3519729" y="169633"/>
                </a:lnTo>
                <a:lnTo>
                  <a:pt x="3514429" y="151791"/>
                </a:lnTo>
                <a:lnTo>
                  <a:pt x="3505868" y="125011"/>
                </a:lnTo>
                <a:lnTo>
                  <a:pt x="3497355" y="107154"/>
                </a:lnTo>
                <a:lnTo>
                  <a:pt x="3487949" y="89295"/>
                </a:lnTo>
                <a:lnTo>
                  <a:pt x="3480462" y="71437"/>
                </a:lnTo>
                <a:lnTo>
                  <a:pt x="3471180" y="56223"/>
                </a:lnTo>
                <a:lnTo>
                  <a:pt x="3460441" y="42847"/>
                </a:lnTo>
                <a:lnTo>
                  <a:pt x="3444231" y="25152"/>
                </a:lnTo>
                <a:lnTo>
                  <a:pt x="3428632" y="892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SMARTInkAnnotation117"/>
          <p:cNvSpPr/>
          <p:nvPr/>
        </p:nvSpPr>
        <p:spPr>
          <a:xfrm>
            <a:off x="4268390" y="6081117"/>
            <a:ext cx="17861" cy="401837"/>
          </a:xfrm>
          <a:custGeom>
            <a:avLst/>
            <a:gdLst/>
            <a:ahLst/>
            <a:cxnLst/>
            <a:rect l="0" t="0" r="0" b="0"/>
            <a:pathLst>
              <a:path w="17861" h="401837">
                <a:moveTo>
                  <a:pt x="17860" y="0"/>
                </a:moveTo>
                <a:lnTo>
                  <a:pt x="17860" y="306222"/>
                </a:lnTo>
                <a:lnTo>
                  <a:pt x="16867" y="318250"/>
                </a:lnTo>
                <a:lnTo>
                  <a:pt x="15214" y="330237"/>
                </a:lnTo>
                <a:lnTo>
                  <a:pt x="13119" y="342197"/>
                </a:lnTo>
                <a:lnTo>
                  <a:pt x="11723" y="352155"/>
                </a:lnTo>
                <a:lnTo>
                  <a:pt x="10791" y="360778"/>
                </a:lnTo>
                <a:lnTo>
                  <a:pt x="10171" y="368511"/>
                </a:lnTo>
                <a:lnTo>
                  <a:pt x="8765" y="375650"/>
                </a:lnTo>
                <a:lnTo>
                  <a:pt x="6835" y="382395"/>
                </a:lnTo>
                <a:lnTo>
                  <a:pt x="0" y="40183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SMARTInkAnnotation118"/>
          <p:cNvSpPr/>
          <p:nvPr/>
        </p:nvSpPr>
        <p:spPr>
          <a:xfrm>
            <a:off x="3786187" y="6206132"/>
            <a:ext cx="89298" cy="366119"/>
          </a:xfrm>
          <a:custGeom>
            <a:avLst/>
            <a:gdLst/>
            <a:ahLst/>
            <a:cxnLst/>
            <a:rect l="0" t="0" r="0" b="0"/>
            <a:pathLst>
              <a:path w="89298" h="366119">
                <a:moveTo>
                  <a:pt x="89297" y="0"/>
                </a:moveTo>
                <a:lnTo>
                  <a:pt x="84556" y="0"/>
                </a:lnTo>
                <a:lnTo>
                  <a:pt x="83160" y="992"/>
                </a:lnTo>
                <a:lnTo>
                  <a:pt x="82229" y="2645"/>
                </a:lnTo>
                <a:lnTo>
                  <a:pt x="81195" y="7129"/>
                </a:lnTo>
                <a:lnTo>
                  <a:pt x="80735" y="12429"/>
                </a:lnTo>
                <a:lnTo>
                  <a:pt x="79620" y="16223"/>
                </a:lnTo>
                <a:lnTo>
                  <a:pt x="77885" y="20738"/>
                </a:lnTo>
                <a:lnTo>
                  <a:pt x="75736" y="25731"/>
                </a:lnTo>
                <a:lnTo>
                  <a:pt x="73348" y="33926"/>
                </a:lnTo>
                <a:lnTo>
                  <a:pt x="71294" y="41868"/>
                </a:lnTo>
                <a:lnTo>
                  <a:pt x="69358" y="46763"/>
                </a:lnTo>
                <a:lnTo>
                  <a:pt x="67074" y="52011"/>
                </a:lnTo>
                <a:lnTo>
                  <a:pt x="64560" y="58487"/>
                </a:lnTo>
                <a:lnTo>
                  <a:pt x="59120" y="73619"/>
                </a:lnTo>
                <a:lnTo>
                  <a:pt x="57273" y="81822"/>
                </a:lnTo>
                <a:lnTo>
                  <a:pt x="56041" y="90267"/>
                </a:lnTo>
                <a:lnTo>
                  <a:pt x="55220" y="98873"/>
                </a:lnTo>
                <a:lnTo>
                  <a:pt x="53680" y="108580"/>
                </a:lnTo>
                <a:lnTo>
                  <a:pt x="51662" y="119019"/>
                </a:lnTo>
                <a:lnTo>
                  <a:pt x="49324" y="129948"/>
                </a:lnTo>
                <a:lnTo>
                  <a:pt x="47766" y="142194"/>
                </a:lnTo>
                <a:lnTo>
                  <a:pt x="46727" y="155320"/>
                </a:lnTo>
                <a:lnTo>
                  <a:pt x="46034" y="169031"/>
                </a:lnTo>
                <a:lnTo>
                  <a:pt x="44580" y="182140"/>
                </a:lnTo>
                <a:lnTo>
                  <a:pt x="42618" y="194849"/>
                </a:lnTo>
                <a:lnTo>
                  <a:pt x="40318" y="207290"/>
                </a:lnTo>
                <a:lnTo>
                  <a:pt x="35118" y="231697"/>
                </a:lnTo>
                <a:lnTo>
                  <a:pt x="29498" y="256766"/>
                </a:lnTo>
                <a:lnTo>
                  <a:pt x="23694" y="284444"/>
                </a:lnTo>
                <a:lnTo>
                  <a:pt x="20757" y="296785"/>
                </a:lnTo>
                <a:lnTo>
                  <a:pt x="17806" y="307989"/>
                </a:lnTo>
                <a:lnTo>
                  <a:pt x="14848" y="318436"/>
                </a:lnTo>
                <a:lnTo>
                  <a:pt x="11883" y="327385"/>
                </a:lnTo>
                <a:lnTo>
                  <a:pt x="8914" y="335334"/>
                </a:lnTo>
                <a:lnTo>
                  <a:pt x="5943" y="342619"/>
                </a:lnTo>
                <a:lnTo>
                  <a:pt x="3962" y="348467"/>
                </a:lnTo>
                <a:lnTo>
                  <a:pt x="2641" y="353359"/>
                </a:lnTo>
                <a:lnTo>
                  <a:pt x="0" y="36611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SMARTInkAnnotation119"/>
          <p:cNvSpPr/>
          <p:nvPr/>
        </p:nvSpPr>
        <p:spPr>
          <a:xfrm>
            <a:off x="3027164" y="6223992"/>
            <a:ext cx="98227" cy="419696"/>
          </a:xfrm>
          <a:custGeom>
            <a:avLst/>
            <a:gdLst/>
            <a:ahLst/>
            <a:cxnLst/>
            <a:rect l="0" t="0" r="0" b="0"/>
            <a:pathLst>
              <a:path w="98227" h="419696">
                <a:moveTo>
                  <a:pt x="98226" y="0"/>
                </a:moveTo>
                <a:lnTo>
                  <a:pt x="93486" y="4740"/>
                </a:lnTo>
                <a:lnTo>
                  <a:pt x="92089" y="7128"/>
                </a:lnTo>
                <a:lnTo>
                  <a:pt x="89132" y="16223"/>
                </a:lnTo>
                <a:lnTo>
                  <a:pt x="87202" y="20738"/>
                </a:lnTo>
                <a:lnTo>
                  <a:pt x="82412" y="31044"/>
                </a:lnTo>
                <a:lnTo>
                  <a:pt x="76977" y="42240"/>
                </a:lnTo>
                <a:lnTo>
                  <a:pt x="75130" y="48996"/>
                </a:lnTo>
                <a:lnTo>
                  <a:pt x="73899" y="56476"/>
                </a:lnTo>
                <a:lnTo>
                  <a:pt x="73078" y="64440"/>
                </a:lnTo>
                <a:lnTo>
                  <a:pt x="71539" y="72725"/>
                </a:lnTo>
                <a:lnTo>
                  <a:pt x="69521" y="81226"/>
                </a:lnTo>
                <a:lnTo>
                  <a:pt x="67183" y="89869"/>
                </a:lnTo>
                <a:lnTo>
                  <a:pt x="65624" y="99600"/>
                </a:lnTo>
                <a:lnTo>
                  <a:pt x="64585" y="110056"/>
                </a:lnTo>
                <a:lnTo>
                  <a:pt x="63893" y="120995"/>
                </a:lnTo>
                <a:lnTo>
                  <a:pt x="62439" y="132258"/>
                </a:lnTo>
                <a:lnTo>
                  <a:pt x="60477" y="143734"/>
                </a:lnTo>
                <a:lnTo>
                  <a:pt x="58177" y="155354"/>
                </a:lnTo>
                <a:lnTo>
                  <a:pt x="52976" y="178848"/>
                </a:lnTo>
                <a:lnTo>
                  <a:pt x="50200" y="190669"/>
                </a:lnTo>
                <a:lnTo>
                  <a:pt x="48350" y="203511"/>
                </a:lnTo>
                <a:lnTo>
                  <a:pt x="47115" y="217033"/>
                </a:lnTo>
                <a:lnTo>
                  <a:pt x="46293" y="231009"/>
                </a:lnTo>
                <a:lnTo>
                  <a:pt x="44753" y="244295"/>
                </a:lnTo>
                <a:lnTo>
                  <a:pt x="42733" y="257121"/>
                </a:lnTo>
                <a:lnTo>
                  <a:pt x="32363" y="310962"/>
                </a:lnTo>
                <a:lnTo>
                  <a:pt x="26620" y="337304"/>
                </a:lnTo>
                <a:lnTo>
                  <a:pt x="23700" y="349885"/>
                </a:lnTo>
                <a:lnTo>
                  <a:pt x="20761" y="361248"/>
                </a:lnTo>
                <a:lnTo>
                  <a:pt x="17809" y="371801"/>
                </a:lnTo>
                <a:lnTo>
                  <a:pt x="14849" y="381812"/>
                </a:lnTo>
                <a:lnTo>
                  <a:pt x="11883" y="390471"/>
                </a:lnTo>
                <a:lnTo>
                  <a:pt x="8914" y="398228"/>
                </a:lnTo>
                <a:lnTo>
                  <a:pt x="0" y="41969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SMARTInkAnnotation120"/>
          <p:cNvSpPr/>
          <p:nvPr/>
        </p:nvSpPr>
        <p:spPr>
          <a:xfrm>
            <a:off x="2464593" y="6188273"/>
            <a:ext cx="25808" cy="437556"/>
          </a:xfrm>
          <a:custGeom>
            <a:avLst/>
            <a:gdLst/>
            <a:ahLst/>
            <a:cxnLst/>
            <a:rect l="0" t="0" r="0" b="0"/>
            <a:pathLst>
              <a:path w="25808" h="437556">
                <a:moveTo>
                  <a:pt x="17860" y="0"/>
                </a:moveTo>
                <a:lnTo>
                  <a:pt x="17860" y="67971"/>
                </a:lnTo>
                <a:lnTo>
                  <a:pt x="18852" y="80040"/>
                </a:lnTo>
                <a:lnTo>
                  <a:pt x="20506" y="93048"/>
                </a:lnTo>
                <a:lnTo>
                  <a:pt x="22600" y="106680"/>
                </a:lnTo>
                <a:lnTo>
                  <a:pt x="23004" y="120729"/>
                </a:lnTo>
                <a:lnTo>
                  <a:pt x="22282" y="135056"/>
                </a:lnTo>
                <a:lnTo>
                  <a:pt x="20808" y="149569"/>
                </a:lnTo>
                <a:lnTo>
                  <a:pt x="20817" y="165197"/>
                </a:lnTo>
                <a:lnTo>
                  <a:pt x="21816" y="181569"/>
                </a:lnTo>
                <a:lnTo>
                  <a:pt x="23474" y="198436"/>
                </a:lnTo>
                <a:lnTo>
                  <a:pt x="24579" y="215634"/>
                </a:lnTo>
                <a:lnTo>
                  <a:pt x="25315" y="233054"/>
                </a:lnTo>
                <a:lnTo>
                  <a:pt x="25807" y="250619"/>
                </a:lnTo>
                <a:lnTo>
                  <a:pt x="25142" y="267291"/>
                </a:lnTo>
                <a:lnTo>
                  <a:pt x="23707" y="283365"/>
                </a:lnTo>
                <a:lnTo>
                  <a:pt x="21758" y="299043"/>
                </a:lnTo>
                <a:lnTo>
                  <a:pt x="16946" y="332337"/>
                </a:lnTo>
                <a:lnTo>
                  <a:pt x="14274" y="349551"/>
                </a:lnTo>
                <a:lnTo>
                  <a:pt x="12493" y="364002"/>
                </a:lnTo>
                <a:lnTo>
                  <a:pt x="11305" y="376613"/>
                </a:lnTo>
                <a:lnTo>
                  <a:pt x="10513" y="387998"/>
                </a:lnTo>
                <a:lnTo>
                  <a:pt x="8993" y="398563"/>
                </a:lnTo>
                <a:lnTo>
                  <a:pt x="6988" y="408584"/>
                </a:lnTo>
                <a:lnTo>
                  <a:pt x="0" y="43755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SMARTInkAnnotation121"/>
          <p:cNvSpPr/>
          <p:nvPr/>
        </p:nvSpPr>
        <p:spPr>
          <a:xfrm>
            <a:off x="2027039" y="6250781"/>
            <a:ext cx="35719" cy="232173"/>
          </a:xfrm>
          <a:custGeom>
            <a:avLst/>
            <a:gdLst/>
            <a:ahLst/>
            <a:cxnLst/>
            <a:rect l="0" t="0" r="0" b="0"/>
            <a:pathLst>
              <a:path w="35719" h="232173">
                <a:moveTo>
                  <a:pt x="35718" y="0"/>
                </a:moveTo>
                <a:lnTo>
                  <a:pt x="30978" y="4740"/>
                </a:lnTo>
                <a:lnTo>
                  <a:pt x="29581" y="7128"/>
                </a:lnTo>
                <a:lnTo>
                  <a:pt x="28650" y="9713"/>
                </a:lnTo>
                <a:lnTo>
                  <a:pt x="28030" y="12428"/>
                </a:lnTo>
                <a:lnTo>
                  <a:pt x="26624" y="15231"/>
                </a:lnTo>
                <a:lnTo>
                  <a:pt x="24694" y="18091"/>
                </a:lnTo>
                <a:lnTo>
                  <a:pt x="22416" y="20990"/>
                </a:lnTo>
                <a:lnTo>
                  <a:pt x="20897" y="24907"/>
                </a:lnTo>
                <a:lnTo>
                  <a:pt x="19884" y="29503"/>
                </a:lnTo>
                <a:lnTo>
                  <a:pt x="19209" y="34552"/>
                </a:lnTo>
                <a:lnTo>
                  <a:pt x="17767" y="41886"/>
                </a:lnTo>
                <a:lnTo>
                  <a:pt x="13519" y="60618"/>
                </a:lnTo>
                <a:lnTo>
                  <a:pt x="11989" y="71170"/>
                </a:lnTo>
                <a:lnTo>
                  <a:pt x="10969" y="82173"/>
                </a:lnTo>
                <a:lnTo>
                  <a:pt x="10289" y="93477"/>
                </a:lnTo>
                <a:lnTo>
                  <a:pt x="8844" y="105974"/>
                </a:lnTo>
                <a:lnTo>
                  <a:pt x="6888" y="119267"/>
                </a:lnTo>
                <a:lnTo>
                  <a:pt x="4592" y="133089"/>
                </a:lnTo>
                <a:lnTo>
                  <a:pt x="3061" y="147265"/>
                </a:lnTo>
                <a:lnTo>
                  <a:pt x="2040" y="161676"/>
                </a:lnTo>
                <a:lnTo>
                  <a:pt x="907" y="188934"/>
                </a:lnTo>
                <a:lnTo>
                  <a:pt x="0" y="2321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SMARTInkAnnotation122"/>
          <p:cNvSpPr/>
          <p:nvPr/>
        </p:nvSpPr>
        <p:spPr>
          <a:xfrm>
            <a:off x="789621" y="4733115"/>
            <a:ext cx="218037" cy="293886"/>
          </a:xfrm>
          <a:custGeom>
            <a:avLst/>
            <a:gdLst/>
            <a:ahLst/>
            <a:cxnLst/>
            <a:rect l="0" t="0" r="0" b="0"/>
            <a:pathLst>
              <a:path w="218037" h="293886">
                <a:moveTo>
                  <a:pt x="31910" y="71056"/>
                </a:moveTo>
                <a:lnTo>
                  <a:pt x="31910" y="84358"/>
                </a:lnTo>
                <a:lnTo>
                  <a:pt x="30918" y="86870"/>
                </a:lnTo>
                <a:lnTo>
                  <a:pt x="25773" y="95144"/>
                </a:lnTo>
                <a:lnTo>
                  <a:pt x="24221" y="100944"/>
                </a:lnTo>
                <a:lnTo>
                  <a:pt x="23348" y="109787"/>
                </a:lnTo>
                <a:lnTo>
                  <a:pt x="22233" y="112752"/>
                </a:lnTo>
                <a:lnTo>
                  <a:pt x="18349" y="118692"/>
                </a:lnTo>
                <a:lnTo>
                  <a:pt x="15961" y="127285"/>
                </a:lnTo>
                <a:lnTo>
                  <a:pt x="15324" y="132355"/>
                </a:lnTo>
                <a:lnTo>
                  <a:pt x="11971" y="140634"/>
                </a:lnTo>
                <a:lnTo>
                  <a:pt x="9687" y="144230"/>
                </a:lnTo>
                <a:lnTo>
                  <a:pt x="8165" y="148612"/>
                </a:lnTo>
                <a:lnTo>
                  <a:pt x="7150" y="153518"/>
                </a:lnTo>
                <a:lnTo>
                  <a:pt x="6474" y="158773"/>
                </a:lnTo>
                <a:lnTo>
                  <a:pt x="5722" y="167257"/>
                </a:lnTo>
                <a:lnTo>
                  <a:pt x="5388" y="175328"/>
                </a:lnTo>
                <a:lnTo>
                  <a:pt x="5239" y="185529"/>
                </a:lnTo>
                <a:lnTo>
                  <a:pt x="4208" y="190036"/>
                </a:lnTo>
                <a:lnTo>
                  <a:pt x="415" y="197689"/>
                </a:lnTo>
                <a:lnTo>
                  <a:pt x="0" y="202111"/>
                </a:lnTo>
                <a:lnTo>
                  <a:pt x="715" y="207043"/>
                </a:lnTo>
                <a:lnTo>
                  <a:pt x="2183" y="212316"/>
                </a:lnTo>
                <a:lnTo>
                  <a:pt x="3162" y="217815"/>
                </a:lnTo>
                <a:lnTo>
                  <a:pt x="3815" y="223466"/>
                </a:lnTo>
                <a:lnTo>
                  <a:pt x="4250" y="229217"/>
                </a:lnTo>
                <a:lnTo>
                  <a:pt x="4734" y="238254"/>
                </a:lnTo>
                <a:lnTo>
                  <a:pt x="4949" y="245577"/>
                </a:lnTo>
                <a:lnTo>
                  <a:pt x="5098" y="261412"/>
                </a:lnTo>
                <a:lnTo>
                  <a:pt x="6098" y="264436"/>
                </a:lnTo>
                <a:lnTo>
                  <a:pt x="9855" y="270443"/>
                </a:lnTo>
                <a:lnTo>
                  <a:pt x="14831" y="276420"/>
                </a:lnTo>
                <a:lnTo>
                  <a:pt x="17548" y="279403"/>
                </a:lnTo>
                <a:lnTo>
                  <a:pt x="20351" y="281392"/>
                </a:lnTo>
                <a:lnTo>
                  <a:pt x="26111" y="283602"/>
                </a:lnTo>
                <a:lnTo>
                  <a:pt x="31978" y="287229"/>
                </a:lnTo>
                <a:lnTo>
                  <a:pt x="34932" y="289586"/>
                </a:lnTo>
                <a:lnTo>
                  <a:pt x="38886" y="291157"/>
                </a:lnTo>
                <a:lnTo>
                  <a:pt x="43506" y="292203"/>
                </a:lnTo>
                <a:lnTo>
                  <a:pt x="48570" y="292903"/>
                </a:lnTo>
                <a:lnTo>
                  <a:pt x="53931" y="293368"/>
                </a:lnTo>
                <a:lnTo>
                  <a:pt x="59489" y="293678"/>
                </a:lnTo>
                <a:lnTo>
                  <a:pt x="65179" y="293885"/>
                </a:lnTo>
                <a:lnTo>
                  <a:pt x="70956" y="293030"/>
                </a:lnTo>
                <a:lnTo>
                  <a:pt x="76792" y="291469"/>
                </a:lnTo>
                <a:lnTo>
                  <a:pt x="82668" y="289435"/>
                </a:lnTo>
                <a:lnTo>
                  <a:pt x="88569" y="288080"/>
                </a:lnTo>
                <a:lnTo>
                  <a:pt x="94487" y="287176"/>
                </a:lnTo>
                <a:lnTo>
                  <a:pt x="100417" y="286574"/>
                </a:lnTo>
                <a:lnTo>
                  <a:pt x="105363" y="285180"/>
                </a:lnTo>
                <a:lnTo>
                  <a:pt x="109652" y="283259"/>
                </a:lnTo>
                <a:lnTo>
                  <a:pt x="113504" y="280985"/>
                </a:lnTo>
                <a:lnTo>
                  <a:pt x="118056" y="279470"/>
                </a:lnTo>
                <a:lnTo>
                  <a:pt x="123075" y="278460"/>
                </a:lnTo>
                <a:lnTo>
                  <a:pt x="128405" y="277786"/>
                </a:lnTo>
                <a:lnTo>
                  <a:pt x="133943" y="276345"/>
                </a:lnTo>
                <a:lnTo>
                  <a:pt x="139619" y="274392"/>
                </a:lnTo>
                <a:lnTo>
                  <a:pt x="145388" y="272098"/>
                </a:lnTo>
                <a:lnTo>
                  <a:pt x="151218" y="269576"/>
                </a:lnTo>
                <a:lnTo>
                  <a:pt x="162988" y="264129"/>
                </a:lnTo>
                <a:lnTo>
                  <a:pt x="167912" y="261287"/>
                </a:lnTo>
                <a:lnTo>
                  <a:pt x="172187" y="258400"/>
                </a:lnTo>
                <a:lnTo>
                  <a:pt x="176030" y="255483"/>
                </a:lnTo>
                <a:lnTo>
                  <a:pt x="179584" y="252547"/>
                </a:lnTo>
                <a:lnTo>
                  <a:pt x="186178" y="246638"/>
                </a:lnTo>
                <a:lnTo>
                  <a:pt x="192416" y="240705"/>
                </a:lnTo>
                <a:lnTo>
                  <a:pt x="195469" y="237733"/>
                </a:lnTo>
                <a:lnTo>
                  <a:pt x="197504" y="234760"/>
                </a:lnTo>
                <a:lnTo>
                  <a:pt x="200368" y="226828"/>
                </a:lnTo>
                <a:lnTo>
                  <a:pt x="201415" y="223383"/>
                </a:lnTo>
                <a:lnTo>
                  <a:pt x="201527" y="218275"/>
                </a:lnTo>
                <a:lnTo>
                  <a:pt x="200550" y="215835"/>
                </a:lnTo>
                <a:lnTo>
                  <a:pt x="194500" y="207436"/>
                </a:lnTo>
                <a:lnTo>
                  <a:pt x="188270" y="200742"/>
                </a:lnTo>
                <a:lnTo>
                  <a:pt x="180324" y="192715"/>
                </a:lnTo>
                <a:lnTo>
                  <a:pt x="177485" y="190858"/>
                </a:lnTo>
                <a:lnTo>
                  <a:pt x="171686" y="188794"/>
                </a:lnTo>
                <a:lnTo>
                  <a:pt x="165801" y="185230"/>
                </a:lnTo>
                <a:lnTo>
                  <a:pt x="159878" y="180339"/>
                </a:lnTo>
                <a:lnTo>
                  <a:pt x="153938" y="174859"/>
                </a:lnTo>
                <a:lnTo>
                  <a:pt x="150965" y="173000"/>
                </a:lnTo>
                <a:lnTo>
                  <a:pt x="145016" y="170935"/>
                </a:lnTo>
                <a:lnTo>
                  <a:pt x="139065" y="170017"/>
                </a:lnTo>
                <a:lnTo>
                  <a:pt x="136089" y="169772"/>
                </a:lnTo>
                <a:lnTo>
                  <a:pt x="133112" y="168616"/>
                </a:lnTo>
                <a:lnTo>
                  <a:pt x="127160" y="164688"/>
                </a:lnTo>
                <a:lnTo>
                  <a:pt x="121390" y="160216"/>
                </a:lnTo>
                <a:lnTo>
                  <a:pt x="113673" y="152777"/>
                </a:lnTo>
                <a:lnTo>
                  <a:pt x="114200" y="152326"/>
                </a:lnTo>
                <a:lnTo>
                  <a:pt x="120088" y="151542"/>
                </a:lnTo>
                <a:lnTo>
                  <a:pt x="120461" y="150510"/>
                </a:lnTo>
                <a:lnTo>
                  <a:pt x="120875" y="146718"/>
                </a:lnTo>
                <a:lnTo>
                  <a:pt x="121978" y="145310"/>
                </a:lnTo>
                <a:lnTo>
                  <a:pt x="123705" y="144371"/>
                </a:lnTo>
                <a:lnTo>
                  <a:pt x="125849" y="143745"/>
                </a:lnTo>
                <a:lnTo>
                  <a:pt x="130877" y="140404"/>
                </a:lnTo>
                <a:lnTo>
                  <a:pt x="136419" y="135611"/>
                </a:lnTo>
                <a:lnTo>
                  <a:pt x="142189" y="130174"/>
                </a:lnTo>
                <a:lnTo>
                  <a:pt x="145117" y="128328"/>
                </a:lnTo>
                <a:lnTo>
                  <a:pt x="151016" y="126276"/>
                </a:lnTo>
                <a:lnTo>
                  <a:pt x="154970" y="124737"/>
                </a:lnTo>
                <a:lnTo>
                  <a:pt x="159591" y="122718"/>
                </a:lnTo>
                <a:lnTo>
                  <a:pt x="164655" y="120380"/>
                </a:lnTo>
                <a:lnTo>
                  <a:pt x="169024" y="117829"/>
                </a:lnTo>
                <a:lnTo>
                  <a:pt x="172929" y="115137"/>
                </a:lnTo>
                <a:lnTo>
                  <a:pt x="176524" y="112349"/>
                </a:lnTo>
                <a:lnTo>
                  <a:pt x="183164" y="106607"/>
                </a:lnTo>
                <a:lnTo>
                  <a:pt x="186324" y="103686"/>
                </a:lnTo>
                <a:lnTo>
                  <a:pt x="189423" y="101739"/>
                </a:lnTo>
                <a:lnTo>
                  <a:pt x="195512" y="99576"/>
                </a:lnTo>
                <a:lnTo>
                  <a:pt x="201526" y="95968"/>
                </a:lnTo>
                <a:lnTo>
                  <a:pt x="204518" y="93618"/>
                </a:lnTo>
                <a:lnTo>
                  <a:pt x="206513" y="91057"/>
                </a:lnTo>
                <a:lnTo>
                  <a:pt x="207843" y="88359"/>
                </a:lnTo>
                <a:lnTo>
                  <a:pt x="208730" y="85568"/>
                </a:lnTo>
                <a:lnTo>
                  <a:pt x="212361" y="79821"/>
                </a:lnTo>
                <a:lnTo>
                  <a:pt x="214718" y="76899"/>
                </a:lnTo>
                <a:lnTo>
                  <a:pt x="216290" y="73959"/>
                </a:lnTo>
                <a:lnTo>
                  <a:pt x="218036" y="68047"/>
                </a:lnTo>
                <a:lnTo>
                  <a:pt x="217510" y="65081"/>
                </a:lnTo>
                <a:lnTo>
                  <a:pt x="213020" y="56166"/>
                </a:lnTo>
                <a:lnTo>
                  <a:pt x="211622" y="50217"/>
                </a:lnTo>
                <a:lnTo>
                  <a:pt x="208355" y="44265"/>
                </a:lnTo>
                <a:lnTo>
                  <a:pt x="203595" y="38313"/>
                </a:lnTo>
                <a:lnTo>
                  <a:pt x="198173" y="32360"/>
                </a:lnTo>
                <a:lnTo>
                  <a:pt x="189542" y="23431"/>
                </a:lnTo>
                <a:lnTo>
                  <a:pt x="185615" y="20454"/>
                </a:lnTo>
                <a:lnTo>
                  <a:pt x="181013" y="17478"/>
                </a:lnTo>
                <a:lnTo>
                  <a:pt x="175960" y="14501"/>
                </a:lnTo>
                <a:lnTo>
                  <a:pt x="171600" y="12517"/>
                </a:lnTo>
                <a:lnTo>
                  <a:pt x="167700" y="11193"/>
                </a:lnTo>
                <a:lnTo>
                  <a:pt x="164109" y="10312"/>
                </a:lnTo>
                <a:lnTo>
                  <a:pt x="159730" y="9723"/>
                </a:lnTo>
                <a:lnTo>
                  <a:pt x="154826" y="9331"/>
                </a:lnTo>
                <a:lnTo>
                  <a:pt x="149573" y="9071"/>
                </a:lnTo>
                <a:lnTo>
                  <a:pt x="145079" y="7904"/>
                </a:lnTo>
                <a:lnTo>
                  <a:pt x="141090" y="6135"/>
                </a:lnTo>
                <a:lnTo>
                  <a:pt x="137439" y="3962"/>
                </a:lnTo>
                <a:lnTo>
                  <a:pt x="133020" y="2514"/>
                </a:lnTo>
                <a:lnTo>
                  <a:pt x="128090" y="1549"/>
                </a:lnTo>
                <a:lnTo>
                  <a:pt x="122819" y="905"/>
                </a:lnTo>
                <a:lnTo>
                  <a:pt x="118313" y="476"/>
                </a:lnTo>
                <a:lnTo>
                  <a:pt x="114317" y="191"/>
                </a:lnTo>
                <a:lnTo>
                  <a:pt x="110660" y="0"/>
                </a:lnTo>
                <a:lnTo>
                  <a:pt x="107230" y="865"/>
                </a:lnTo>
                <a:lnTo>
                  <a:pt x="100774" y="4472"/>
                </a:lnTo>
                <a:lnTo>
                  <a:pt x="94597" y="6736"/>
                </a:lnTo>
                <a:lnTo>
                  <a:pt x="88544" y="7742"/>
                </a:lnTo>
                <a:lnTo>
                  <a:pt x="82547" y="8190"/>
                </a:lnTo>
                <a:lnTo>
                  <a:pt x="79558" y="9302"/>
                </a:lnTo>
                <a:lnTo>
                  <a:pt x="76574" y="11035"/>
                </a:lnTo>
                <a:lnTo>
                  <a:pt x="67629" y="1747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SMARTInkAnnotation123"/>
          <p:cNvSpPr/>
          <p:nvPr/>
        </p:nvSpPr>
        <p:spPr>
          <a:xfrm>
            <a:off x="1017984" y="5009554"/>
            <a:ext cx="205186" cy="285747"/>
          </a:xfrm>
          <a:custGeom>
            <a:avLst/>
            <a:gdLst/>
            <a:ahLst/>
            <a:cxnLst/>
            <a:rect l="0" t="0" r="0" b="0"/>
            <a:pathLst>
              <a:path w="205186" h="285747">
                <a:moveTo>
                  <a:pt x="44648" y="0"/>
                </a:moveTo>
                <a:lnTo>
                  <a:pt x="74537" y="0"/>
                </a:lnTo>
                <a:lnTo>
                  <a:pt x="78464" y="992"/>
                </a:lnTo>
                <a:lnTo>
                  <a:pt x="83067" y="2646"/>
                </a:lnTo>
                <a:lnTo>
                  <a:pt x="88120" y="4740"/>
                </a:lnTo>
                <a:lnTo>
                  <a:pt x="93473" y="7129"/>
                </a:lnTo>
                <a:lnTo>
                  <a:pt x="104713" y="12429"/>
                </a:lnTo>
                <a:lnTo>
                  <a:pt x="139945" y="29812"/>
                </a:lnTo>
                <a:lnTo>
                  <a:pt x="144890" y="32773"/>
                </a:lnTo>
                <a:lnTo>
                  <a:pt x="149180" y="35739"/>
                </a:lnTo>
                <a:lnTo>
                  <a:pt x="153031" y="38709"/>
                </a:lnTo>
                <a:lnTo>
                  <a:pt x="157583" y="41681"/>
                </a:lnTo>
                <a:lnTo>
                  <a:pt x="162602" y="44654"/>
                </a:lnTo>
                <a:lnTo>
                  <a:pt x="167933" y="47629"/>
                </a:lnTo>
                <a:lnTo>
                  <a:pt x="179147" y="53580"/>
                </a:lnTo>
                <a:lnTo>
                  <a:pt x="184916" y="56556"/>
                </a:lnTo>
                <a:lnTo>
                  <a:pt x="189754" y="58540"/>
                </a:lnTo>
                <a:lnTo>
                  <a:pt x="193971" y="59863"/>
                </a:lnTo>
                <a:lnTo>
                  <a:pt x="197775" y="60745"/>
                </a:lnTo>
                <a:lnTo>
                  <a:pt x="200311" y="62324"/>
                </a:lnTo>
                <a:lnTo>
                  <a:pt x="202001" y="64370"/>
                </a:lnTo>
                <a:lnTo>
                  <a:pt x="205185" y="71024"/>
                </a:lnTo>
                <a:lnTo>
                  <a:pt x="199207" y="71356"/>
                </a:lnTo>
                <a:lnTo>
                  <a:pt x="194351" y="71422"/>
                </a:lnTo>
                <a:lnTo>
                  <a:pt x="109728" y="71438"/>
                </a:lnTo>
                <a:lnTo>
                  <a:pt x="104902" y="72429"/>
                </a:lnTo>
                <a:lnTo>
                  <a:pt x="100692" y="74083"/>
                </a:lnTo>
                <a:lnTo>
                  <a:pt x="96894" y="76178"/>
                </a:lnTo>
                <a:lnTo>
                  <a:pt x="93369" y="78567"/>
                </a:lnTo>
                <a:lnTo>
                  <a:pt x="90027" y="81151"/>
                </a:lnTo>
                <a:lnTo>
                  <a:pt x="83668" y="86669"/>
                </a:lnTo>
                <a:lnTo>
                  <a:pt x="77535" y="92428"/>
                </a:lnTo>
                <a:lnTo>
                  <a:pt x="75502" y="95353"/>
                </a:lnTo>
                <a:lnTo>
                  <a:pt x="73244" y="101249"/>
                </a:lnTo>
                <a:lnTo>
                  <a:pt x="69594" y="109823"/>
                </a:lnTo>
                <a:lnTo>
                  <a:pt x="67232" y="114887"/>
                </a:lnTo>
                <a:lnTo>
                  <a:pt x="66649" y="120247"/>
                </a:lnTo>
                <a:lnTo>
                  <a:pt x="67253" y="125806"/>
                </a:lnTo>
                <a:lnTo>
                  <a:pt x="68648" y="131496"/>
                </a:lnTo>
                <a:lnTo>
                  <a:pt x="69578" y="138265"/>
                </a:lnTo>
                <a:lnTo>
                  <a:pt x="70198" y="145755"/>
                </a:lnTo>
                <a:lnTo>
                  <a:pt x="70611" y="153725"/>
                </a:lnTo>
                <a:lnTo>
                  <a:pt x="72871" y="161023"/>
                </a:lnTo>
                <a:lnTo>
                  <a:pt x="76362" y="167871"/>
                </a:lnTo>
                <a:lnTo>
                  <a:pt x="80673" y="174422"/>
                </a:lnTo>
                <a:lnTo>
                  <a:pt x="84540" y="181766"/>
                </a:lnTo>
                <a:lnTo>
                  <a:pt x="88110" y="189638"/>
                </a:lnTo>
                <a:lnTo>
                  <a:pt x="91482" y="197863"/>
                </a:lnTo>
                <a:lnTo>
                  <a:pt x="94722" y="205330"/>
                </a:lnTo>
                <a:lnTo>
                  <a:pt x="100969" y="218920"/>
                </a:lnTo>
                <a:lnTo>
                  <a:pt x="105015" y="225322"/>
                </a:lnTo>
                <a:lnTo>
                  <a:pt x="109698" y="231574"/>
                </a:lnTo>
                <a:lnTo>
                  <a:pt x="114804" y="237726"/>
                </a:lnTo>
                <a:lnTo>
                  <a:pt x="118208" y="243812"/>
                </a:lnTo>
                <a:lnTo>
                  <a:pt x="120477" y="249854"/>
                </a:lnTo>
                <a:lnTo>
                  <a:pt x="121990" y="255866"/>
                </a:lnTo>
                <a:lnTo>
                  <a:pt x="123990" y="260866"/>
                </a:lnTo>
                <a:lnTo>
                  <a:pt x="128859" y="269069"/>
                </a:lnTo>
                <a:lnTo>
                  <a:pt x="131685" y="276021"/>
                </a:lnTo>
                <a:lnTo>
                  <a:pt x="133813" y="285180"/>
                </a:lnTo>
                <a:lnTo>
                  <a:pt x="131241" y="285497"/>
                </a:lnTo>
                <a:lnTo>
                  <a:pt x="126790" y="285638"/>
                </a:lnTo>
                <a:lnTo>
                  <a:pt x="104133" y="285746"/>
                </a:lnTo>
                <a:lnTo>
                  <a:pt x="100180" y="284755"/>
                </a:lnTo>
                <a:lnTo>
                  <a:pt x="95560" y="283102"/>
                </a:lnTo>
                <a:lnTo>
                  <a:pt x="90496" y="281008"/>
                </a:lnTo>
                <a:lnTo>
                  <a:pt x="86127" y="279613"/>
                </a:lnTo>
                <a:lnTo>
                  <a:pt x="82223" y="278682"/>
                </a:lnTo>
                <a:lnTo>
                  <a:pt x="78628" y="278062"/>
                </a:lnTo>
                <a:lnTo>
                  <a:pt x="74247" y="276655"/>
                </a:lnTo>
                <a:lnTo>
                  <a:pt x="69341" y="274726"/>
                </a:lnTo>
                <a:lnTo>
                  <a:pt x="64087" y="272448"/>
                </a:lnTo>
                <a:lnTo>
                  <a:pt x="58600" y="270929"/>
                </a:lnTo>
                <a:lnTo>
                  <a:pt x="52957" y="269916"/>
                </a:lnTo>
                <a:lnTo>
                  <a:pt x="47211" y="269241"/>
                </a:lnTo>
                <a:lnTo>
                  <a:pt x="41396" y="267799"/>
                </a:lnTo>
                <a:lnTo>
                  <a:pt x="35535" y="265845"/>
                </a:lnTo>
                <a:lnTo>
                  <a:pt x="29643" y="263550"/>
                </a:lnTo>
                <a:lnTo>
                  <a:pt x="24723" y="261028"/>
                </a:lnTo>
                <a:lnTo>
                  <a:pt x="20451" y="258355"/>
                </a:lnTo>
                <a:lnTo>
                  <a:pt x="16610" y="255580"/>
                </a:lnTo>
                <a:lnTo>
                  <a:pt x="13058" y="253731"/>
                </a:lnTo>
                <a:lnTo>
                  <a:pt x="9697" y="252498"/>
                </a:lnTo>
                <a:lnTo>
                  <a:pt x="0" y="25003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SMARTInkAnnotation124"/>
          <p:cNvSpPr/>
          <p:nvPr/>
        </p:nvSpPr>
        <p:spPr>
          <a:xfrm>
            <a:off x="1232296" y="5009554"/>
            <a:ext cx="1625205" cy="535402"/>
          </a:xfrm>
          <a:custGeom>
            <a:avLst/>
            <a:gdLst/>
            <a:ahLst/>
            <a:cxnLst/>
            <a:rect l="0" t="0" r="0" b="0"/>
            <a:pathLst>
              <a:path w="1625205" h="535402">
                <a:moveTo>
                  <a:pt x="0" y="0"/>
                </a:moveTo>
                <a:lnTo>
                  <a:pt x="12429" y="0"/>
                </a:lnTo>
                <a:lnTo>
                  <a:pt x="15232" y="992"/>
                </a:lnTo>
                <a:lnTo>
                  <a:pt x="20991" y="4740"/>
                </a:lnTo>
                <a:lnTo>
                  <a:pt x="29504" y="7068"/>
                </a:lnTo>
                <a:lnTo>
                  <a:pt x="39902" y="9094"/>
                </a:lnTo>
                <a:lnTo>
                  <a:pt x="56913" y="14822"/>
                </a:lnTo>
                <a:lnTo>
                  <a:pt x="105316" y="24749"/>
                </a:lnTo>
                <a:lnTo>
                  <a:pt x="127116" y="28831"/>
                </a:lnTo>
                <a:lnTo>
                  <a:pt x="143809" y="32657"/>
                </a:lnTo>
                <a:lnTo>
                  <a:pt x="187647" y="40056"/>
                </a:lnTo>
                <a:lnTo>
                  <a:pt x="232189" y="46690"/>
                </a:lnTo>
                <a:lnTo>
                  <a:pt x="276823" y="58808"/>
                </a:lnTo>
                <a:lnTo>
                  <a:pt x="321469" y="66761"/>
                </a:lnTo>
                <a:lnTo>
                  <a:pt x="363325" y="71506"/>
                </a:lnTo>
                <a:lnTo>
                  <a:pt x="403930" y="78323"/>
                </a:lnTo>
                <a:lnTo>
                  <a:pt x="435530" y="82407"/>
                </a:lnTo>
                <a:lnTo>
                  <a:pt x="466390" y="87255"/>
                </a:lnTo>
                <a:lnTo>
                  <a:pt x="512373" y="93634"/>
                </a:lnTo>
                <a:lnTo>
                  <a:pt x="558682" y="98312"/>
                </a:lnTo>
                <a:lnTo>
                  <a:pt x="600167" y="105115"/>
                </a:lnTo>
                <a:lnTo>
                  <a:pt x="646285" y="111493"/>
                </a:lnTo>
                <a:lnTo>
                  <a:pt x="692621" y="115179"/>
                </a:lnTo>
                <a:lnTo>
                  <a:pt x="734111" y="118553"/>
                </a:lnTo>
                <a:lnTo>
                  <a:pt x="780230" y="123739"/>
                </a:lnTo>
                <a:lnTo>
                  <a:pt x="826566" y="125756"/>
                </a:lnTo>
                <a:lnTo>
                  <a:pt x="868056" y="132034"/>
                </a:lnTo>
                <a:lnTo>
                  <a:pt x="914176" y="133568"/>
                </a:lnTo>
                <a:lnTo>
                  <a:pt x="955366" y="140008"/>
                </a:lnTo>
                <a:lnTo>
                  <a:pt x="1000691" y="142309"/>
                </a:lnTo>
                <a:lnTo>
                  <a:pt x="1036012" y="145353"/>
                </a:lnTo>
                <a:lnTo>
                  <a:pt x="1078761" y="150531"/>
                </a:lnTo>
                <a:lnTo>
                  <a:pt x="1122006" y="157690"/>
                </a:lnTo>
                <a:lnTo>
                  <a:pt x="1169377" y="160334"/>
                </a:lnTo>
                <a:lnTo>
                  <a:pt x="1217029" y="167749"/>
                </a:lnTo>
                <a:lnTo>
                  <a:pt x="1267181" y="170404"/>
                </a:lnTo>
                <a:lnTo>
                  <a:pt x="1312554" y="177320"/>
                </a:lnTo>
                <a:lnTo>
                  <a:pt x="1361492" y="186170"/>
                </a:lnTo>
                <a:lnTo>
                  <a:pt x="1402512" y="189991"/>
                </a:lnTo>
                <a:lnTo>
                  <a:pt x="1426268" y="194538"/>
                </a:lnTo>
                <a:lnTo>
                  <a:pt x="1476278" y="196379"/>
                </a:lnTo>
                <a:lnTo>
                  <a:pt x="1488238" y="196420"/>
                </a:lnTo>
                <a:lnTo>
                  <a:pt x="1500169" y="199085"/>
                </a:lnTo>
                <a:lnTo>
                  <a:pt x="1512086" y="202584"/>
                </a:lnTo>
                <a:lnTo>
                  <a:pt x="1556578" y="206302"/>
                </a:lnTo>
                <a:lnTo>
                  <a:pt x="1571005" y="212436"/>
                </a:lnTo>
                <a:lnTo>
                  <a:pt x="1587684" y="214203"/>
                </a:lnTo>
                <a:lnTo>
                  <a:pt x="1607344" y="214313"/>
                </a:lnTo>
                <a:lnTo>
                  <a:pt x="1607344" y="355866"/>
                </a:lnTo>
                <a:lnTo>
                  <a:pt x="1608336" y="360275"/>
                </a:lnTo>
                <a:lnTo>
                  <a:pt x="1613481" y="372213"/>
                </a:lnTo>
                <a:lnTo>
                  <a:pt x="1615446" y="386885"/>
                </a:lnTo>
                <a:lnTo>
                  <a:pt x="1616110" y="401235"/>
                </a:lnTo>
                <a:lnTo>
                  <a:pt x="1616241" y="418364"/>
                </a:lnTo>
                <a:lnTo>
                  <a:pt x="1616274" y="476131"/>
                </a:lnTo>
                <a:lnTo>
                  <a:pt x="1618920" y="484796"/>
                </a:lnTo>
                <a:lnTo>
                  <a:pt x="1621014" y="489885"/>
                </a:lnTo>
                <a:lnTo>
                  <a:pt x="1621418" y="494269"/>
                </a:lnTo>
                <a:lnTo>
                  <a:pt x="1620696" y="498185"/>
                </a:lnTo>
                <a:lnTo>
                  <a:pt x="1619222" y="501787"/>
                </a:lnTo>
                <a:lnTo>
                  <a:pt x="1619231" y="504189"/>
                </a:lnTo>
                <a:lnTo>
                  <a:pt x="1620230" y="505789"/>
                </a:lnTo>
                <a:lnTo>
                  <a:pt x="1621888" y="506857"/>
                </a:lnTo>
                <a:lnTo>
                  <a:pt x="1622993" y="508561"/>
                </a:lnTo>
                <a:lnTo>
                  <a:pt x="1624221" y="513100"/>
                </a:lnTo>
                <a:lnTo>
                  <a:pt x="1625192" y="529278"/>
                </a:lnTo>
                <a:lnTo>
                  <a:pt x="1625203" y="535401"/>
                </a:lnTo>
                <a:lnTo>
                  <a:pt x="1625204" y="52685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SMARTInkAnnotation125"/>
          <p:cNvSpPr/>
          <p:nvPr/>
        </p:nvSpPr>
        <p:spPr>
          <a:xfrm>
            <a:off x="2714625" y="5545335"/>
            <a:ext cx="294534" cy="178552"/>
          </a:xfrm>
          <a:custGeom>
            <a:avLst/>
            <a:gdLst/>
            <a:ahLst/>
            <a:cxnLst/>
            <a:rect l="0" t="0" r="0" b="0"/>
            <a:pathLst>
              <a:path w="294534" h="178552">
                <a:moveTo>
                  <a:pt x="241101" y="0"/>
                </a:moveTo>
                <a:lnTo>
                  <a:pt x="236360" y="0"/>
                </a:lnTo>
                <a:lnTo>
                  <a:pt x="234964" y="992"/>
                </a:lnTo>
                <a:lnTo>
                  <a:pt x="234033" y="2646"/>
                </a:lnTo>
                <a:lnTo>
                  <a:pt x="233412" y="4740"/>
                </a:lnTo>
                <a:lnTo>
                  <a:pt x="232006" y="6137"/>
                </a:lnTo>
                <a:lnTo>
                  <a:pt x="230077" y="7068"/>
                </a:lnTo>
                <a:lnTo>
                  <a:pt x="225287" y="8103"/>
                </a:lnTo>
                <a:lnTo>
                  <a:pt x="219852" y="8562"/>
                </a:lnTo>
                <a:lnTo>
                  <a:pt x="217013" y="9677"/>
                </a:lnTo>
                <a:lnTo>
                  <a:pt x="208277" y="14994"/>
                </a:lnTo>
                <a:lnTo>
                  <a:pt x="202369" y="16586"/>
                </a:lnTo>
                <a:lnTo>
                  <a:pt x="193465" y="17483"/>
                </a:lnTo>
                <a:lnTo>
                  <a:pt x="184543" y="17748"/>
                </a:lnTo>
                <a:lnTo>
                  <a:pt x="41704" y="17860"/>
                </a:lnTo>
                <a:lnTo>
                  <a:pt x="38717" y="18852"/>
                </a:lnTo>
                <a:lnTo>
                  <a:pt x="29772" y="23997"/>
                </a:lnTo>
                <a:lnTo>
                  <a:pt x="21829" y="25962"/>
                </a:lnTo>
                <a:lnTo>
                  <a:pt x="18043" y="26544"/>
                </a:lnTo>
                <a:lnTo>
                  <a:pt x="11078" y="26717"/>
                </a:lnTo>
                <a:lnTo>
                  <a:pt x="1654" y="26780"/>
                </a:lnTo>
                <a:lnTo>
                  <a:pt x="1103" y="27775"/>
                </a:lnTo>
                <a:lnTo>
                  <a:pt x="326" y="32924"/>
                </a:lnTo>
                <a:lnTo>
                  <a:pt x="0" y="38360"/>
                </a:lnTo>
                <a:lnTo>
                  <a:pt x="0" y="51969"/>
                </a:lnTo>
                <a:lnTo>
                  <a:pt x="2645" y="55509"/>
                </a:lnTo>
                <a:lnTo>
                  <a:pt x="4740" y="57842"/>
                </a:lnTo>
                <a:lnTo>
                  <a:pt x="7129" y="61381"/>
                </a:lnTo>
                <a:lnTo>
                  <a:pt x="9713" y="65726"/>
                </a:lnTo>
                <a:lnTo>
                  <a:pt x="12428" y="70607"/>
                </a:lnTo>
                <a:lnTo>
                  <a:pt x="15231" y="74852"/>
                </a:lnTo>
                <a:lnTo>
                  <a:pt x="18091" y="78675"/>
                </a:lnTo>
                <a:lnTo>
                  <a:pt x="20990" y="82216"/>
                </a:lnTo>
                <a:lnTo>
                  <a:pt x="23915" y="85568"/>
                </a:lnTo>
                <a:lnTo>
                  <a:pt x="26857" y="88796"/>
                </a:lnTo>
                <a:lnTo>
                  <a:pt x="29811" y="91939"/>
                </a:lnTo>
                <a:lnTo>
                  <a:pt x="32772" y="96019"/>
                </a:lnTo>
                <a:lnTo>
                  <a:pt x="35738" y="100724"/>
                </a:lnTo>
                <a:lnTo>
                  <a:pt x="38708" y="105845"/>
                </a:lnTo>
                <a:lnTo>
                  <a:pt x="42672" y="110251"/>
                </a:lnTo>
                <a:lnTo>
                  <a:pt x="47300" y="114180"/>
                </a:lnTo>
                <a:lnTo>
                  <a:pt x="52369" y="117792"/>
                </a:lnTo>
                <a:lnTo>
                  <a:pt x="56741" y="122184"/>
                </a:lnTo>
                <a:lnTo>
                  <a:pt x="60647" y="127097"/>
                </a:lnTo>
                <a:lnTo>
                  <a:pt x="64244" y="132356"/>
                </a:lnTo>
                <a:lnTo>
                  <a:pt x="68626" y="136855"/>
                </a:lnTo>
                <a:lnTo>
                  <a:pt x="73531" y="140846"/>
                </a:lnTo>
                <a:lnTo>
                  <a:pt x="78786" y="144499"/>
                </a:lnTo>
                <a:lnTo>
                  <a:pt x="84274" y="147927"/>
                </a:lnTo>
                <a:lnTo>
                  <a:pt x="89916" y="151204"/>
                </a:lnTo>
                <a:lnTo>
                  <a:pt x="95663" y="154381"/>
                </a:lnTo>
                <a:lnTo>
                  <a:pt x="104693" y="157911"/>
                </a:lnTo>
                <a:lnTo>
                  <a:pt x="113007" y="160472"/>
                </a:lnTo>
                <a:lnTo>
                  <a:pt x="118002" y="162544"/>
                </a:lnTo>
                <a:lnTo>
                  <a:pt x="123316" y="164917"/>
                </a:lnTo>
                <a:lnTo>
                  <a:pt x="134513" y="170200"/>
                </a:lnTo>
                <a:lnTo>
                  <a:pt x="140276" y="172998"/>
                </a:lnTo>
                <a:lnTo>
                  <a:pt x="146103" y="174863"/>
                </a:lnTo>
                <a:lnTo>
                  <a:pt x="151972" y="176107"/>
                </a:lnTo>
                <a:lnTo>
                  <a:pt x="157869" y="176936"/>
                </a:lnTo>
                <a:lnTo>
                  <a:pt x="167067" y="177857"/>
                </a:lnTo>
                <a:lnTo>
                  <a:pt x="175455" y="178266"/>
                </a:lnTo>
                <a:lnTo>
                  <a:pt x="191333" y="178497"/>
                </a:lnTo>
                <a:lnTo>
                  <a:pt x="202776" y="178551"/>
                </a:lnTo>
                <a:lnTo>
                  <a:pt x="208606" y="177573"/>
                </a:lnTo>
                <a:lnTo>
                  <a:pt x="214476" y="175929"/>
                </a:lnTo>
                <a:lnTo>
                  <a:pt x="220375" y="173841"/>
                </a:lnTo>
                <a:lnTo>
                  <a:pt x="229574" y="168875"/>
                </a:lnTo>
                <a:lnTo>
                  <a:pt x="236970" y="163360"/>
                </a:lnTo>
                <a:lnTo>
                  <a:pt x="240331" y="160501"/>
                </a:lnTo>
                <a:lnTo>
                  <a:pt x="243564" y="157602"/>
                </a:lnTo>
                <a:lnTo>
                  <a:pt x="247704" y="154677"/>
                </a:lnTo>
                <a:lnTo>
                  <a:pt x="252448" y="151736"/>
                </a:lnTo>
                <a:lnTo>
                  <a:pt x="257596" y="148782"/>
                </a:lnTo>
                <a:lnTo>
                  <a:pt x="262019" y="145821"/>
                </a:lnTo>
                <a:lnTo>
                  <a:pt x="265960" y="142855"/>
                </a:lnTo>
                <a:lnTo>
                  <a:pt x="269581" y="139885"/>
                </a:lnTo>
                <a:lnTo>
                  <a:pt x="271993" y="136913"/>
                </a:lnTo>
                <a:lnTo>
                  <a:pt x="273602" y="133940"/>
                </a:lnTo>
                <a:lnTo>
                  <a:pt x="274674" y="130965"/>
                </a:lnTo>
                <a:lnTo>
                  <a:pt x="276382" y="127990"/>
                </a:lnTo>
                <a:lnTo>
                  <a:pt x="278512" y="125014"/>
                </a:lnTo>
                <a:lnTo>
                  <a:pt x="280924" y="122038"/>
                </a:lnTo>
                <a:lnTo>
                  <a:pt x="283525" y="119062"/>
                </a:lnTo>
                <a:lnTo>
                  <a:pt x="286250" y="116086"/>
                </a:lnTo>
                <a:lnTo>
                  <a:pt x="289060" y="113109"/>
                </a:lnTo>
                <a:lnTo>
                  <a:pt x="290933" y="110133"/>
                </a:lnTo>
                <a:lnTo>
                  <a:pt x="292182" y="107157"/>
                </a:lnTo>
                <a:lnTo>
                  <a:pt x="293014" y="104180"/>
                </a:lnTo>
                <a:lnTo>
                  <a:pt x="293569" y="101203"/>
                </a:lnTo>
                <a:lnTo>
                  <a:pt x="293939" y="98227"/>
                </a:lnTo>
                <a:lnTo>
                  <a:pt x="294186" y="95250"/>
                </a:lnTo>
                <a:lnTo>
                  <a:pt x="294350" y="92273"/>
                </a:lnTo>
                <a:lnTo>
                  <a:pt x="294533" y="86321"/>
                </a:lnTo>
                <a:lnTo>
                  <a:pt x="293590" y="82352"/>
                </a:lnTo>
                <a:lnTo>
                  <a:pt x="291968" y="77722"/>
                </a:lnTo>
                <a:lnTo>
                  <a:pt x="289895" y="72650"/>
                </a:lnTo>
                <a:lnTo>
                  <a:pt x="288513" y="68278"/>
                </a:lnTo>
                <a:lnTo>
                  <a:pt x="287592" y="64370"/>
                </a:lnTo>
                <a:lnTo>
                  <a:pt x="286978" y="60773"/>
                </a:lnTo>
                <a:lnTo>
                  <a:pt x="285576" y="57383"/>
                </a:lnTo>
                <a:lnTo>
                  <a:pt x="283649" y="54130"/>
                </a:lnTo>
                <a:lnTo>
                  <a:pt x="281372" y="50970"/>
                </a:lnTo>
                <a:lnTo>
                  <a:pt x="278863" y="47870"/>
                </a:lnTo>
                <a:lnTo>
                  <a:pt x="276197" y="44812"/>
                </a:lnTo>
                <a:lnTo>
                  <a:pt x="273428" y="41781"/>
                </a:lnTo>
                <a:lnTo>
                  <a:pt x="267706" y="35768"/>
                </a:lnTo>
                <a:lnTo>
                  <a:pt x="250031" y="1786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SMARTInkAnnotation126"/>
          <p:cNvSpPr/>
          <p:nvPr/>
        </p:nvSpPr>
        <p:spPr>
          <a:xfrm>
            <a:off x="2866429" y="5715000"/>
            <a:ext cx="8931" cy="116086"/>
          </a:xfrm>
          <a:custGeom>
            <a:avLst/>
            <a:gdLst/>
            <a:ahLst/>
            <a:cxnLst/>
            <a:rect l="0" t="0" r="0" b="0"/>
            <a:pathLst>
              <a:path w="8931" h="116086">
                <a:moveTo>
                  <a:pt x="0" y="0"/>
                </a:moveTo>
                <a:lnTo>
                  <a:pt x="0" y="43555"/>
                </a:lnTo>
                <a:lnTo>
                  <a:pt x="992" y="47888"/>
                </a:lnTo>
                <a:lnTo>
                  <a:pt x="2646" y="51769"/>
                </a:lnTo>
                <a:lnTo>
                  <a:pt x="4741" y="55348"/>
                </a:lnTo>
                <a:lnTo>
                  <a:pt x="6137" y="59719"/>
                </a:lnTo>
                <a:lnTo>
                  <a:pt x="7068" y="64617"/>
                </a:lnTo>
                <a:lnTo>
                  <a:pt x="7688" y="69867"/>
                </a:lnTo>
                <a:lnTo>
                  <a:pt x="8102" y="74359"/>
                </a:lnTo>
                <a:lnTo>
                  <a:pt x="8378" y="78345"/>
                </a:lnTo>
                <a:lnTo>
                  <a:pt x="8562" y="81996"/>
                </a:lnTo>
                <a:lnTo>
                  <a:pt x="8766" y="88697"/>
                </a:lnTo>
                <a:lnTo>
                  <a:pt x="8908" y="104101"/>
                </a:lnTo>
                <a:lnTo>
                  <a:pt x="8930" y="11608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SMARTInkAnnotation127"/>
          <p:cNvSpPr/>
          <p:nvPr/>
        </p:nvSpPr>
        <p:spPr>
          <a:xfrm>
            <a:off x="2768203" y="5357812"/>
            <a:ext cx="35719" cy="178595"/>
          </a:xfrm>
          <a:custGeom>
            <a:avLst/>
            <a:gdLst/>
            <a:ahLst/>
            <a:cxnLst/>
            <a:rect l="0" t="0" r="0" b="0"/>
            <a:pathLst>
              <a:path w="35719" h="178595">
                <a:moveTo>
                  <a:pt x="0" y="0"/>
                </a:moveTo>
                <a:lnTo>
                  <a:pt x="0" y="4740"/>
                </a:lnTo>
                <a:lnTo>
                  <a:pt x="992" y="7129"/>
                </a:lnTo>
                <a:lnTo>
                  <a:pt x="2646" y="9713"/>
                </a:lnTo>
                <a:lnTo>
                  <a:pt x="4740" y="12429"/>
                </a:lnTo>
                <a:lnTo>
                  <a:pt x="6137" y="16223"/>
                </a:lnTo>
                <a:lnTo>
                  <a:pt x="7068" y="20738"/>
                </a:lnTo>
                <a:lnTo>
                  <a:pt x="7688" y="25731"/>
                </a:lnTo>
                <a:lnTo>
                  <a:pt x="9094" y="30052"/>
                </a:lnTo>
                <a:lnTo>
                  <a:pt x="11023" y="33925"/>
                </a:lnTo>
                <a:lnTo>
                  <a:pt x="13302" y="37500"/>
                </a:lnTo>
                <a:lnTo>
                  <a:pt x="14821" y="41867"/>
                </a:lnTo>
                <a:lnTo>
                  <a:pt x="15834" y="46763"/>
                </a:lnTo>
                <a:lnTo>
                  <a:pt x="16509" y="52011"/>
                </a:lnTo>
                <a:lnTo>
                  <a:pt x="17951" y="57495"/>
                </a:lnTo>
                <a:lnTo>
                  <a:pt x="19904" y="63134"/>
                </a:lnTo>
                <a:lnTo>
                  <a:pt x="22199" y="68879"/>
                </a:lnTo>
                <a:lnTo>
                  <a:pt x="23729" y="75685"/>
                </a:lnTo>
                <a:lnTo>
                  <a:pt x="24749" y="83199"/>
                </a:lnTo>
                <a:lnTo>
                  <a:pt x="25429" y="91184"/>
                </a:lnTo>
                <a:lnTo>
                  <a:pt x="26874" y="98492"/>
                </a:lnTo>
                <a:lnTo>
                  <a:pt x="28830" y="105349"/>
                </a:lnTo>
                <a:lnTo>
                  <a:pt x="31126" y="111904"/>
                </a:lnTo>
                <a:lnTo>
                  <a:pt x="32657" y="119251"/>
                </a:lnTo>
                <a:lnTo>
                  <a:pt x="33677" y="127126"/>
                </a:lnTo>
                <a:lnTo>
                  <a:pt x="34358" y="135352"/>
                </a:lnTo>
                <a:lnTo>
                  <a:pt x="34811" y="142820"/>
                </a:lnTo>
                <a:lnTo>
                  <a:pt x="35315" y="156411"/>
                </a:lnTo>
                <a:lnTo>
                  <a:pt x="35718" y="17859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SMARTInkAnnotation128"/>
          <p:cNvSpPr/>
          <p:nvPr/>
        </p:nvSpPr>
        <p:spPr>
          <a:xfrm>
            <a:off x="2402085" y="5250656"/>
            <a:ext cx="53580" cy="258962"/>
          </a:xfrm>
          <a:custGeom>
            <a:avLst/>
            <a:gdLst/>
            <a:ahLst/>
            <a:cxnLst/>
            <a:rect l="0" t="0" r="0" b="0"/>
            <a:pathLst>
              <a:path w="53580" h="258962">
                <a:moveTo>
                  <a:pt x="0" y="0"/>
                </a:moveTo>
                <a:lnTo>
                  <a:pt x="4741" y="4740"/>
                </a:lnTo>
                <a:lnTo>
                  <a:pt x="6137" y="8121"/>
                </a:lnTo>
                <a:lnTo>
                  <a:pt x="7068" y="12359"/>
                </a:lnTo>
                <a:lnTo>
                  <a:pt x="7689" y="17169"/>
                </a:lnTo>
                <a:lnTo>
                  <a:pt x="9094" y="23352"/>
                </a:lnTo>
                <a:lnTo>
                  <a:pt x="11024" y="30451"/>
                </a:lnTo>
                <a:lnTo>
                  <a:pt x="13303" y="38160"/>
                </a:lnTo>
                <a:lnTo>
                  <a:pt x="14822" y="47268"/>
                </a:lnTo>
                <a:lnTo>
                  <a:pt x="15835" y="57309"/>
                </a:lnTo>
                <a:lnTo>
                  <a:pt x="16509" y="67972"/>
                </a:lnTo>
                <a:lnTo>
                  <a:pt x="17952" y="78057"/>
                </a:lnTo>
                <a:lnTo>
                  <a:pt x="19905" y="87756"/>
                </a:lnTo>
                <a:lnTo>
                  <a:pt x="30170" y="129452"/>
                </a:lnTo>
                <a:lnTo>
                  <a:pt x="32020" y="140871"/>
                </a:lnTo>
                <a:lnTo>
                  <a:pt x="33253" y="152453"/>
                </a:lnTo>
                <a:lnTo>
                  <a:pt x="34075" y="164143"/>
                </a:lnTo>
                <a:lnTo>
                  <a:pt x="35615" y="174913"/>
                </a:lnTo>
                <a:lnTo>
                  <a:pt x="37634" y="185069"/>
                </a:lnTo>
                <a:lnTo>
                  <a:pt x="39973" y="194817"/>
                </a:lnTo>
                <a:lnTo>
                  <a:pt x="41531" y="204292"/>
                </a:lnTo>
                <a:lnTo>
                  <a:pt x="42570" y="213585"/>
                </a:lnTo>
                <a:lnTo>
                  <a:pt x="43263" y="222757"/>
                </a:lnTo>
                <a:lnTo>
                  <a:pt x="44717" y="230857"/>
                </a:lnTo>
                <a:lnTo>
                  <a:pt x="46679" y="238239"/>
                </a:lnTo>
                <a:lnTo>
                  <a:pt x="53579" y="25896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SMARTInkAnnotation129"/>
          <p:cNvSpPr/>
          <p:nvPr/>
        </p:nvSpPr>
        <p:spPr>
          <a:xfrm>
            <a:off x="2143125" y="5250656"/>
            <a:ext cx="8930" cy="223243"/>
          </a:xfrm>
          <a:custGeom>
            <a:avLst/>
            <a:gdLst/>
            <a:ahLst/>
            <a:cxnLst/>
            <a:rect l="0" t="0" r="0" b="0"/>
            <a:pathLst>
              <a:path w="8930" h="223243">
                <a:moveTo>
                  <a:pt x="8929" y="0"/>
                </a:moveTo>
                <a:lnTo>
                  <a:pt x="8929" y="25731"/>
                </a:lnTo>
                <a:lnTo>
                  <a:pt x="7937" y="32037"/>
                </a:lnTo>
                <a:lnTo>
                  <a:pt x="6283" y="39218"/>
                </a:lnTo>
                <a:lnTo>
                  <a:pt x="4189" y="46981"/>
                </a:lnTo>
                <a:lnTo>
                  <a:pt x="2792" y="55133"/>
                </a:lnTo>
                <a:lnTo>
                  <a:pt x="1861" y="63544"/>
                </a:lnTo>
                <a:lnTo>
                  <a:pt x="1241" y="72128"/>
                </a:lnTo>
                <a:lnTo>
                  <a:pt x="1819" y="81820"/>
                </a:lnTo>
                <a:lnTo>
                  <a:pt x="3197" y="92250"/>
                </a:lnTo>
                <a:lnTo>
                  <a:pt x="5108" y="103171"/>
                </a:lnTo>
                <a:lnTo>
                  <a:pt x="6381" y="114421"/>
                </a:lnTo>
                <a:lnTo>
                  <a:pt x="7230" y="125890"/>
                </a:lnTo>
                <a:lnTo>
                  <a:pt x="8174" y="148224"/>
                </a:lnTo>
                <a:lnTo>
                  <a:pt x="8706" y="177533"/>
                </a:lnTo>
                <a:lnTo>
                  <a:pt x="8830" y="195981"/>
                </a:lnTo>
                <a:lnTo>
                  <a:pt x="7871" y="203083"/>
                </a:lnTo>
                <a:lnTo>
                  <a:pt x="6239" y="208811"/>
                </a:lnTo>
                <a:lnTo>
                  <a:pt x="0" y="22324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SMARTInkAnnotation130"/>
          <p:cNvSpPr/>
          <p:nvPr/>
        </p:nvSpPr>
        <p:spPr>
          <a:xfrm>
            <a:off x="1741289" y="5241726"/>
            <a:ext cx="26790" cy="241103"/>
          </a:xfrm>
          <a:custGeom>
            <a:avLst/>
            <a:gdLst/>
            <a:ahLst/>
            <a:cxnLst/>
            <a:rect l="0" t="0" r="0" b="0"/>
            <a:pathLst>
              <a:path w="26790" h="241103">
                <a:moveTo>
                  <a:pt x="0" y="0"/>
                </a:moveTo>
                <a:lnTo>
                  <a:pt x="0" y="17169"/>
                </a:lnTo>
                <a:lnTo>
                  <a:pt x="992" y="24345"/>
                </a:lnTo>
                <a:lnTo>
                  <a:pt x="2646" y="33096"/>
                </a:lnTo>
                <a:lnTo>
                  <a:pt x="12428" y="80401"/>
                </a:lnTo>
                <a:lnTo>
                  <a:pt x="14239" y="96264"/>
                </a:lnTo>
                <a:lnTo>
                  <a:pt x="15445" y="113786"/>
                </a:lnTo>
                <a:lnTo>
                  <a:pt x="16250" y="132412"/>
                </a:lnTo>
                <a:lnTo>
                  <a:pt x="17778" y="149791"/>
                </a:lnTo>
                <a:lnTo>
                  <a:pt x="19790" y="166336"/>
                </a:lnTo>
                <a:lnTo>
                  <a:pt x="22123" y="182329"/>
                </a:lnTo>
                <a:lnTo>
                  <a:pt x="23678" y="195966"/>
                </a:lnTo>
                <a:lnTo>
                  <a:pt x="24715" y="208035"/>
                </a:lnTo>
                <a:lnTo>
                  <a:pt x="26789" y="24110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93494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04800"/>
            <a:ext cx="8187559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00138" y="1014413"/>
            <a:ext cx="6943725" cy="482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6763" y="2033588"/>
            <a:ext cx="7610475" cy="279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3400" y="609600"/>
            <a:ext cx="7162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Using full adder units, build an 8-bit parallel adder which add two binary numbers of 8 bits each</a:t>
            </a:r>
            <a:endParaRPr lang="en-US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533400" y="2514600"/>
            <a:ext cx="7162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Using only one 8-bit parallel adder ( designed in previous question), design a circuit that multiply a 5-bit number A by 3.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xmlns="" val="2947015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8" y="1119188"/>
            <a:ext cx="8658225" cy="461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3" name="Group 12"/>
          <p:cNvGrpSpPr/>
          <p:nvPr/>
        </p:nvGrpSpPr>
        <p:grpSpPr>
          <a:xfrm>
            <a:off x="892968" y="1589484"/>
            <a:ext cx="1384066" cy="3963935"/>
            <a:chOff x="892968" y="1589484"/>
            <a:chExt cx="1384066" cy="3963935"/>
          </a:xfrm>
        </p:grpSpPr>
        <p:sp>
          <p:nvSpPr>
            <p:cNvPr id="3" name="SMARTInkAnnotation857"/>
            <p:cNvSpPr/>
            <p:nvPr/>
          </p:nvSpPr>
          <p:spPr>
            <a:xfrm>
              <a:off x="1207284" y="1589484"/>
              <a:ext cx="292734" cy="214180"/>
            </a:xfrm>
            <a:custGeom>
              <a:avLst/>
              <a:gdLst/>
              <a:ahLst/>
              <a:cxnLst/>
              <a:rect l="0" t="0" r="0" b="0"/>
              <a:pathLst>
                <a:path w="292734" h="214180">
                  <a:moveTo>
                    <a:pt x="158958" y="8930"/>
                  </a:moveTo>
                  <a:lnTo>
                    <a:pt x="151269" y="8930"/>
                  </a:lnTo>
                  <a:lnTo>
                    <a:pt x="145655" y="13670"/>
                  </a:lnTo>
                  <a:lnTo>
                    <a:pt x="140478" y="18643"/>
                  </a:lnTo>
                  <a:lnTo>
                    <a:pt x="133877" y="24161"/>
                  </a:lnTo>
                  <a:lnTo>
                    <a:pt x="129339" y="27021"/>
                  </a:lnTo>
                  <a:lnTo>
                    <a:pt x="124329" y="29920"/>
                  </a:lnTo>
                  <a:lnTo>
                    <a:pt x="119005" y="33838"/>
                  </a:lnTo>
                  <a:lnTo>
                    <a:pt x="113471" y="38433"/>
                  </a:lnTo>
                  <a:lnTo>
                    <a:pt x="107797" y="43482"/>
                  </a:lnTo>
                  <a:lnTo>
                    <a:pt x="102030" y="47839"/>
                  </a:lnTo>
                  <a:lnTo>
                    <a:pt x="96201" y="51736"/>
                  </a:lnTo>
                  <a:lnTo>
                    <a:pt x="90331" y="55327"/>
                  </a:lnTo>
                  <a:lnTo>
                    <a:pt x="85425" y="59705"/>
                  </a:lnTo>
                  <a:lnTo>
                    <a:pt x="81163" y="64608"/>
                  </a:lnTo>
                  <a:lnTo>
                    <a:pt x="77329" y="69861"/>
                  </a:lnTo>
                  <a:lnTo>
                    <a:pt x="72789" y="75347"/>
                  </a:lnTo>
                  <a:lnTo>
                    <a:pt x="67777" y="80989"/>
                  </a:lnTo>
                  <a:lnTo>
                    <a:pt x="62452" y="86735"/>
                  </a:lnTo>
                  <a:lnTo>
                    <a:pt x="56917" y="93542"/>
                  </a:lnTo>
                  <a:lnTo>
                    <a:pt x="51244" y="101057"/>
                  </a:lnTo>
                  <a:lnTo>
                    <a:pt x="45476" y="109043"/>
                  </a:lnTo>
                  <a:lnTo>
                    <a:pt x="40640" y="116351"/>
                  </a:lnTo>
                  <a:lnTo>
                    <a:pt x="36423" y="123208"/>
                  </a:lnTo>
                  <a:lnTo>
                    <a:pt x="32619" y="129764"/>
                  </a:lnTo>
                  <a:lnTo>
                    <a:pt x="25747" y="142339"/>
                  </a:lnTo>
                  <a:lnTo>
                    <a:pt x="13252" y="166581"/>
                  </a:lnTo>
                  <a:lnTo>
                    <a:pt x="10227" y="171578"/>
                  </a:lnTo>
                  <a:lnTo>
                    <a:pt x="7218" y="175901"/>
                  </a:lnTo>
                  <a:lnTo>
                    <a:pt x="4220" y="179775"/>
                  </a:lnTo>
                  <a:lnTo>
                    <a:pt x="2221" y="184342"/>
                  </a:lnTo>
                  <a:lnTo>
                    <a:pt x="888" y="189371"/>
                  </a:lnTo>
                  <a:lnTo>
                    <a:pt x="0" y="194708"/>
                  </a:lnTo>
                  <a:lnTo>
                    <a:pt x="400" y="198267"/>
                  </a:lnTo>
                  <a:lnTo>
                    <a:pt x="1659" y="200639"/>
                  </a:lnTo>
                  <a:lnTo>
                    <a:pt x="3490" y="202220"/>
                  </a:lnTo>
                  <a:lnTo>
                    <a:pt x="4711" y="204266"/>
                  </a:lnTo>
                  <a:lnTo>
                    <a:pt x="6068" y="209186"/>
                  </a:lnTo>
                  <a:lnTo>
                    <a:pt x="7422" y="210895"/>
                  </a:lnTo>
                  <a:lnTo>
                    <a:pt x="9317" y="212034"/>
                  </a:lnTo>
                  <a:lnTo>
                    <a:pt x="11572" y="212793"/>
                  </a:lnTo>
                  <a:lnTo>
                    <a:pt x="19370" y="213637"/>
                  </a:lnTo>
                  <a:lnTo>
                    <a:pt x="24227" y="213862"/>
                  </a:lnTo>
                  <a:lnTo>
                    <a:pt x="34916" y="214112"/>
                  </a:lnTo>
                  <a:lnTo>
                    <a:pt x="40545" y="214179"/>
                  </a:lnTo>
                  <a:lnTo>
                    <a:pt x="47274" y="213231"/>
                  </a:lnTo>
                  <a:lnTo>
                    <a:pt x="54736" y="211607"/>
                  </a:lnTo>
                  <a:lnTo>
                    <a:pt x="62687" y="209532"/>
                  </a:lnTo>
                  <a:lnTo>
                    <a:pt x="70965" y="207157"/>
                  </a:lnTo>
                  <a:lnTo>
                    <a:pt x="88100" y="201872"/>
                  </a:lnTo>
                  <a:lnTo>
                    <a:pt x="114481" y="193318"/>
                  </a:lnTo>
                  <a:lnTo>
                    <a:pt x="124346" y="189402"/>
                  </a:lnTo>
                  <a:lnTo>
                    <a:pt x="134891" y="184807"/>
                  </a:lnTo>
                  <a:lnTo>
                    <a:pt x="145889" y="179759"/>
                  </a:lnTo>
                  <a:lnTo>
                    <a:pt x="156199" y="174410"/>
                  </a:lnTo>
                  <a:lnTo>
                    <a:pt x="166048" y="168859"/>
                  </a:lnTo>
                  <a:lnTo>
                    <a:pt x="175591" y="163174"/>
                  </a:lnTo>
                  <a:lnTo>
                    <a:pt x="183937" y="157400"/>
                  </a:lnTo>
                  <a:lnTo>
                    <a:pt x="191485" y="151566"/>
                  </a:lnTo>
                  <a:lnTo>
                    <a:pt x="198502" y="145692"/>
                  </a:lnTo>
                  <a:lnTo>
                    <a:pt x="206157" y="139792"/>
                  </a:lnTo>
                  <a:lnTo>
                    <a:pt x="214236" y="133874"/>
                  </a:lnTo>
                  <a:lnTo>
                    <a:pt x="222599" y="127945"/>
                  </a:lnTo>
                  <a:lnTo>
                    <a:pt x="230159" y="122007"/>
                  </a:lnTo>
                  <a:lnTo>
                    <a:pt x="237183" y="116065"/>
                  </a:lnTo>
                  <a:lnTo>
                    <a:pt x="243850" y="110119"/>
                  </a:lnTo>
                  <a:lnTo>
                    <a:pt x="250279" y="105162"/>
                  </a:lnTo>
                  <a:lnTo>
                    <a:pt x="256549" y="100866"/>
                  </a:lnTo>
                  <a:lnTo>
                    <a:pt x="262714" y="97010"/>
                  </a:lnTo>
                  <a:lnTo>
                    <a:pt x="267816" y="92454"/>
                  </a:lnTo>
                  <a:lnTo>
                    <a:pt x="272209" y="87433"/>
                  </a:lnTo>
                  <a:lnTo>
                    <a:pt x="276131" y="82101"/>
                  </a:lnTo>
                  <a:lnTo>
                    <a:pt x="279737" y="76562"/>
                  </a:lnTo>
                  <a:lnTo>
                    <a:pt x="283133" y="70885"/>
                  </a:lnTo>
                  <a:lnTo>
                    <a:pt x="286390" y="65116"/>
                  </a:lnTo>
                  <a:lnTo>
                    <a:pt x="288561" y="60278"/>
                  </a:lnTo>
                  <a:lnTo>
                    <a:pt x="290008" y="56060"/>
                  </a:lnTo>
                  <a:lnTo>
                    <a:pt x="290973" y="52256"/>
                  </a:lnTo>
                  <a:lnTo>
                    <a:pt x="291616" y="48728"/>
                  </a:lnTo>
                  <a:lnTo>
                    <a:pt x="292331" y="42162"/>
                  </a:lnTo>
                  <a:lnTo>
                    <a:pt x="292649" y="35937"/>
                  </a:lnTo>
                  <a:lnTo>
                    <a:pt x="292733" y="32887"/>
                  </a:lnTo>
                  <a:lnTo>
                    <a:pt x="291798" y="29862"/>
                  </a:lnTo>
                  <a:lnTo>
                    <a:pt x="288112" y="23855"/>
                  </a:lnTo>
                  <a:lnTo>
                    <a:pt x="280521" y="17878"/>
                  </a:lnTo>
                  <a:lnTo>
                    <a:pt x="271525" y="11915"/>
                  </a:lnTo>
                  <a:lnTo>
                    <a:pt x="264219" y="5957"/>
                  </a:lnTo>
                  <a:lnTo>
                    <a:pt x="259890" y="3971"/>
                  </a:lnTo>
                  <a:lnTo>
                    <a:pt x="255019" y="2647"/>
                  </a:lnTo>
                  <a:lnTo>
                    <a:pt x="249788" y="1765"/>
                  </a:lnTo>
                  <a:lnTo>
                    <a:pt x="244316" y="1177"/>
                  </a:lnTo>
                  <a:lnTo>
                    <a:pt x="238683" y="784"/>
                  </a:lnTo>
                  <a:lnTo>
                    <a:pt x="228126" y="348"/>
                  </a:lnTo>
                  <a:lnTo>
                    <a:pt x="220126" y="155"/>
                  </a:lnTo>
                  <a:lnTo>
                    <a:pt x="170141" y="1"/>
                  </a:lnTo>
                  <a:lnTo>
                    <a:pt x="166243" y="2646"/>
                  </a:lnTo>
                  <a:lnTo>
                    <a:pt x="160397" y="7688"/>
                  </a:lnTo>
                  <a:lnTo>
                    <a:pt x="156951" y="8378"/>
                  </a:lnTo>
                  <a:lnTo>
                    <a:pt x="151396" y="8821"/>
                  </a:lnTo>
                  <a:lnTo>
                    <a:pt x="150940" y="9849"/>
                  </a:lnTo>
                  <a:lnTo>
                    <a:pt x="150208" y="15983"/>
                  </a:lnTo>
                  <a:lnTo>
                    <a:pt x="150063" y="17489"/>
                  </a:lnTo>
                  <a:lnTo>
                    <a:pt x="150028" y="9036"/>
                  </a:lnTo>
                  <a:lnTo>
                    <a:pt x="158590" y="8932"/>
                  </a:lnTo>
                  <a:lnTo>
                    <a:pt x="150028" y="8930"/>
                  </a:lnTo>
                  <a:lnTo>
                    <a:pt x="150028" y="1241"/>
                  </a:lnTo>
                  <a:lnTo>
                    <a:pt x="151020" y="827"/>
                  </a:lnTo>
                  <a:lnTo>
                    <a:pt x="158958" y="0"/>
                  </a:lnTo>
                  <a:lnTo>
                    <a:pt x="151269" y="0"/>
                  </a:lnTo>
                  <a:lnTo>
                    <a:pt x="150855" y="992"/>
                  </a:lnTo>
                  <a:lnTo>
                    <a:pt x="150580" y="2646"/>
                  </a:lnTo>
                  <a:lnTo>
                    <a:pt x="150028" y="893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SMARTInkAnnotation858"/>
            <p:cNvSpPr/>
            <p:nvPr/>
          </p:nvSpPr>
          <p:spPr>
            <a:xfrm>
              <a:off x="1330523" y="2223492"/>
              <a:ext cx="71438" cy="427337"/>
            </a:xfrm>
            <a:custGeom>
              <a:avLst/>
              <a:gdLst/>
              <a:ahLst/>
              <a:cxnLst/>
              <a:rect l="0" t="0" r="0" b="0"/>
              <a:pathLst>
                <a:path w="71438" h="427337">
                  <a:moveTo>
                    <a:pt x="0" y="0"/>
                  </a:moveTo>
                  <a:lnTo>
                    <a:pt x="0" y="38373"/>
                  </a:lnTo>
                  <a:lnTo>
                    <a:pt x="992" y="42449"/>
                  </a:lnTo>
                  <a:lnTo>
                    <a:pt x="2646" y="47151"/>
                  </a:lnTo>
                  <a:lnTo>
                    <a:pt x="4740" y="52270"/>
                  </a:lnTo>
                  <a:lnTo>
                    <a:pt x="6137" y="57667"/>
                  </a:lnTo>
                  <a:lnTo>
                    <a:pt x="7688" y="68955"/>
                  </a:lnTo>
                  <a:lnTo>
                    <a:pt x="8378" y="80586"/>
                  </a:lnTo>
                  <a:lnTo>
                    <a:pt x="8562" y="86467"/>
                  </a:lnTo>
                  <a:lnTo>
                    <a:pt x="9676" y="92371"/>
                  </a:lnTo>
                  <a:lnTo>
                    <a:pt x="11412" y="98291"/>
                  </a:lnTo>
                  <a:lnTo>
                    <a:pt x="13561" y="104223"/>
                  </a:lnTo>
                  <a:lnTo>
                    <a:pt x="14994" y="111154"/>
                  </a:lnTo>
                  <a:lnTo>
                    <a:pt x="15949" y="118751"/>
                  </a:lnTo>
                  <a:lnTo>
                    <a:pt x="16586" y="126792"/>
                  </a:lnTo>
                  <a:lnTo>
                    <a:pt x="18002" y="135129"/>
                  </a:lnTo>
                  <a:lnTo>
                    <a:pt x="19939" y="143664"/>
                  </a:lnTo>
                  <a:lnTo>
                    <a:pt x="22222" y="152331"/>
                  </a:lnTo>
                  <a:lnTo>
                    <a:pt x="23745" y="160093"/>
                  </a:lnTo>
                  <a:lnTo>
                    <a:pt x="24759" y="167251"/>
                  </a:lnTo>
                  <a:lnTo>
                    <a:pt x="25436" y="174009"/>
                  </a:lnTo>
                  <a:lnTo>
                    <a:pt x="25887" y="181490"/>
                  </a:lnTo>
                  <a:lnTo>
                    <a:pt x="26388" y="197740"/>
                  </a:lnTo>
                  <a:lnTo>
                    <a:pt x="27514" y="205249"/>
                  </a:lnTo>
                  <a:lnTo>
                    <a:pt x="29256" y="212238"/>
                  </a:lnTo>
                  <a:lnTo>
                    <a:pt x="31411" y="218883"/>
                  </a:lnTo>
                  <a:lnTo>
                    <a:pt x="32847" y="225297"/>
                  </a:lnTo>
                  <a:lnTo>
                    <a:pt x="34442" y="237715"/>
                  </a:lnTo>
                  <a:lnTo>
                    <a:pt x="35151" y="249849"/>
                  </a:lnTo>
                  <a:lnTo>
                    <a:pt x="35467" y="262848"/>
                  </a:lnTo>
                  <a:lnTo>
                    <a:pt x="35685" y="299380"/>
                  </a:lnTo>
                  <a:lnTo>
                    <a:pt x="36689" y="305751"/>
                  </a:lnTo>
                  <a:lnTo>
                    <a:pt x="38350" y="311982"/>
                  </a:lnTo>
                  <a:lnTo>
                    <a:pt x="40449" y="318121"/>
                  </a:lnTo>
                  <a:lnTo>
                    <a:pt x="41849" y="324198"/>
                  </a:lnTo>
                  <a:lnTo>
                    <a:pt x="43404" y="336241"/>
                  </a:lnTo>
                  <a:lnTo>
                    <a:pt x="44095" y="348208"/>
                  </a:lnTo>
                  <a:lnTo>
                    <a:pt x="44280" y="354178"/>
                  </a:lnTo>
                  <a:lnTo>
                    <a:pt x="45395" y="359150"/>
                  </a:lnTo>
                  <a:lnTo>
                    <a:pt x="47130" y="363456"/>
                  </a:lnTo>
                  <a:lnTo>
                    <a:pt x="49280" y="367320"/>
                  </a:lnTo>
                  <a:lnTo>
                    <a:pt x="50712" y="371880"/>
                  </a:lnTo>
                  <a:lnTo>
                    <a:pt x="52304" y="382238"/>
                  </a:lnTo>
                  <a:lnTo>
                    <a:pt x="53721" y="386786"/>
                  </a:lnTo>
                  <a:lnTo>
                    <a:pt x="55658" y="390810"/>
                  </a:lnTo>
                  <a:lnTo>
                    <a:pt x="57941" y="394485"/>
                  </a:lnTo>
                  <a:lnTo>
                    <a:pt x="59463" y="397928"/>
                  </a:lnTo>
                  <a:lnTo>
                    <a:pt x="61155" y="404398"/>
                  </a:lnTo>
                  <a:lnTo>
                    <a:pt x="62329" y="416994"/>
                  </a:lnTo>
                  <a:lnTo>
                    <a:pt x="62473" y="419162"/>
                  </a:lnTo>
                  <a:lnTo>
                    <a:pt x="63477" y="420331"/>
                  </a:lnTo>
                  <a:lnTo>
                    <a:pt x="65138" y="422103"/>
                  </a:lnTo>
                  <a:lnTo>
                    <a:pt x="70193" y="427336"/>
                  </a:lnTo>
                  <a:lnTo>
                    <a:pt x="70608" y="426774"/>
                  </a:lnTo>
                  <a:lnTo>
                    <a:pt x="71437" y="41969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859"/>
            <p:cNvSpPr/>
            <p:nvPr/>
          </p:nvSpPr>
          <p:spPr>
            <a:xfrm>
              <a:off x="1017984" y="2732484"/>
              <a:ext cx="812602" cy="107157"/>
            </a:xfrm>
            <a:custGeom>
              <a:avLst/>
              <a:gdLst/>
              <a:ahLst/>
              <a:cxnLst/>
              <a:rect l="0" t="0" r="0" b="0"/>
              <a:pathLst>
                <a:path w="812602" h="107157">
                  <a:moveTo>
                    <a:pt x="812601" y="0"/>
                  </a:moveTo>
                  <a:lnTo>
                    <a:pt x="800173" y="0"/>
                  </a:lnTo>
                  <a:lnTo>
                    <a:pt x="791864" y="2646"/>
                  </a:lnTo>
                  <a:lnTo>
                    <a:pt x="786870" y="4740"/>
                  </a:lnTo>
                  <a:lnTo>
                    <a:pt x="765621" y="7688"/>
                  </a:lnTo>
                  <a:lnTo>
                    <a:pt x="740473" y="8562"/>
                  </a:lnTo>
                  <a:lnTo>
                    <a:pt x="720352" y="11412"/>
                  </a:lnTo>
                  <a:lnTo>
                    <a:pt x="709430" y="13561"/>
                  </a:lnTo>
                  <a:lnTo>
                    <a:pt x="684065" y="15949"/>
                  </a:lnTo>
                  <a:lnTo>
                    <a:pt x="670356" y="16586"/>
                  </a:lnTo>
                  <a:lnTo>
                    <a:pt x="641894" y="17293"/>
                  </a:lnTo>
                  <a:lnTo>
                    <a:pt x="578460" y="17747"/>
                  </a:lnTo>
                  <a:lnTo>
                    <a:pt x="561257" y="18777"/>
                  </a:lnTo>
                  <a:lnTo>
                    <a:pt x="543835" y="20455"/>
                  </a:lnTo>
                  <a:lnTo>
                    <a:pt x="526268" y="22567"/>
                  </a:lnTo>
                  <a:lnTo>
                    <a:pt x="507611" y="23974"/>
                  </a:lnTo>
                  <a:lnTo>
                    <a:pt x="488227" y="24913"/>
                  </a:lnTo>
                  <a:lnTo>
                    <a:pt x="450154" y="25955"/>
                  </a:lnTo>
                  <a:lnTo>
                    <a:pt x="416696" y="26418"/>
                  </a:lnTo>
                  <a:lnTo>
                    <a:pt x="399836" y="27534"/>
                  </a:lnTo>
                  <a:lnTo>
                    <a:pt x="382643" y="29270"/>
                  </a:lnTo>
                  <a:lnTo>
                    <a:pt x="365228" y="31420"/>
                  </a:lnTo>
                  <a:lnTo>
                    <a:pt x="330003" y="36454"/>
                  </a:lnTo>
                  <a:lnTo>
                    <a:pt x="312276" y="39185"/>
                  </a:lnTo>
                  <a:lnTo>
                    <a:pt x="295496" y="41006"/>
                  </a:lnTo>
                  <a:lnTo>
                    <a:pt x="279349" y="42221"/>
                  </a:lnTo>
                  <a:lnTo>
                    <a:pt x="263623" y="43030"/>
                  </a:lnTo>
                  <a:lnTo>
                    <a:pt x="248178" y="44561"/>
                  </a:lnTo>
                  <a:lnTo>
                    <a:pt x="232921" y="46575"/>
                  </a:lnTo>
                  <a:lnTo>
                    <a:pt x="217788" y="48909"/>
                  </a:lnTo>
                  <a:lnTo>
                    <a:pt x="187745" y="54149"/>
                  </a:lnTo>
                  <a:lnTo>
                    <a:pt x="172788" y="56935"/>
                  </a:lnTo>
                  <a:lnTo>
                    <a:pt x="145586" y="62676"/>
                  </a:lnTo>
                  <a:lnTo>
                    <a:pt x="132776" y="65597"/>
                  </a:lnTo>
                  <a:lnTo>
                    <a:pt x="110605" y="68842"/>
                  </a:lnTo>
                  <a:lnTo>
                    <a:pt x="90830" y="71276"/>
                  </a:lnTo>
                  <a:lnTo>
                    <a:pt x="81389" y="73314"/>
                  </a:lnTo>
                  <a:lnTo>
                    <a:pt x="72119" y="75665"/>
                  </a:lnTo>
                  <a:lnTo>
                    <a:pt x="63954" y="78224"/>
                  </a:lnTo>
                  <a:lnTo>
                    <a:pt x="56527" y="80923"/>
                  </a:lnTo>
                  <a:lnTo>
                    <a:pt x="49590" y="83714"/>
                  </a:lnTo>
                  <a:lnTo>
                    <a:pt x="39238" y="86816"/>
                  </a:lnTo>
                  <a:lnTo>
                    <a:pt x="35088" y="87643"/>
                  </a:lnTo>
                  <a:lnTo>
                    <a:pt x="31330" y="89186"/>
                  </a:lnTo>
                  <a:lnTo>
                    <a:pt x="27832" y="91207"/>
                  </a:lnTo>
                  <a:lnTo>
                    <a:pt x="24508" y="93547"/>
                  </a:lnTo>
                  <a:lnTo>
                    <a:pt x="18168" y="96147"/>
                  </a:lnTo>
                  <a:lnTo>
                    <a:pt x="9470" y="98105"/>
                  </a:lnTo>
                  <a:lnTo>
                    <a:pt x="6524" y="100818"/>
                  </a:lnTo>
                  <a:lnTo>
                    <a:pt x="0" y="10715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860"/>
            <p:cNvSpPr/>
            <p:nvPr/>
          </p:nvSpPr>
          <p:spPr>
            <a:xfrm>
              <a:off x="1482328" y="2982515"/>
              <a:ext cx="17827" cy="321470"/>
            </a:xfrm>
            <a:custGeom>
              <a:avLst/>
              <a:gdLst/>
              <a:ahLst/>
              <a:cxnLst/>
              <a:rect l="0" t="0" r="0" b="0"/>
              <a:pathLst>
                <a:path w="17827" h="321470">
                  <a:moveTo>
                    <a:pt x="0" y="0"/>
                  </a:moveTo>
                  <a:lnTo>
                    <a:pt x="0" y="18043"/>
                  </a:lnTo>
                  <a:lnTo>
                    <a:pt x="992" y="22943"/>
                  </a:lnTo>
                  <a:lnTo>
                    <a:pt x="2645" y="28194"/>
                  </a:lnTo>
                  <a:lnTo>
                    <a:pt x="4740" y="33678"/>
                  </a:lnTo>
                  <a:lnTo>
                    <a:pt x="6136" y="40312"/>
                  </a:lnTo>
                  <a:lnTo>
                    <a:pt x="7067" y="47710"/>
                  </a:lnTo>
                  <a:lnTo>
                    <a:pt x="7688" y="55619"/>
                  </a:lnTo>
                  <a:lnTo>
                    <a:pt x="8102" y="62877"/>
                  </a:lnTo>
                  <a:lnTo>
                    <a:pt x="8561" y="76232"/>
                  </a:lnTo>
                  <a:lnTo>
                    <a:pt x="9676" y="83563"/>
                  </a:lnTo>
                  <a:lnTo>
                    <a:pt x="11412" y="91428"/>
                  </a:lnTo>
                  <a:lnTo>
                    <a:pt x="13561" y="99647"/>
                  </a:lnTo>
                  <a:lnTo>
                    <a:pt x="14993" y="108103"/>
                  </a:lnTo>
                  <a:lnTo>
                    <a:pt x="15949" y="116717"/>
                  </a:lnTo>
                  <a:lnTo>
                    <a:pt x="16585" y="125436"/>
                  </a:lnTo>
                  <a:lnTo>
                    <a:pt x="17010" y="134226"/>
                  </a:lnTo>
                  <a:lnTo>
                    <a:pt x="17482" y="151929"/>
                  </a:lnTo>
                  <a:lnTo>
                    <a:pt x="17826" y="210134"/>
                  </a:lnTo>
                  <a:lnTo>
                    <a:pt x="16845" y="221449"/>
                  </a:lnTo>
                  <a:lnTo>
                    <a:pt x="15198" y="232961"/>
                  </a:lnTo>
                  <a:lnTo>
                    <a:pt x="13109" y="244604"/>
                  </a:lnTo>
                  <a:lnTo>
                    <a:pt x="11716" y="255343"/>
                  </a:lnTo>
                  <a:lnTo>
                    <a:pt x="10787" y="265478"/>
                  </a:lnTo>
                  <a:lnTo>
                    <a:pt x="10168" y="275212"/>
                  </a:lnTo>
                  <a:lnTo>
                    <a:pt x="9480" y="293965"/>
                  </a:lnTo>
                  <a:lnTo>
                    <a:pt x="8929" y="32146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861"/>
            <p:cNvSpPr/>
            <p:nvPr/>
          </p:nvSpPr>
          <p:spPr>
            <a:xfrm>
              <a:off x="2134195" y="1643062"/>
              <a:ext cx="17860" cy="223243"/>
            </a:xfrm>
            <a:custGeom>
              <a:avLst/>
              <a:gdLst/>
              <a:ahLst/>
              <a:cxnLst/>
              <a:rect l="0" t="0" r="0" b="0"/>
              <a:pathLst>
                <a:path w="17860" h="223243">
                  <a:moveTo>
                    <a:pt x="8930" y="0"/>
                  </a:moveTo>
                  <a:lnTo>
                    <a:pt x="8930" y="56198"/>
                  </a:lnTo>
                  <a:lnTo>
                    <a:pt x="7937" y="60285"/>
                  </a:lnTo>
                  <a:lnTo>
                    <a:pt x="6283" y="64995"/>
                  </a:lnTo>
                  <a:lnTo>
                    <a:pt x="4189" y="70119"/>
                  </a:lnTo>
                  <a:lnTo>
                    <a:pt x="2792" y="75519"/>
                  </a:lnTo>
                  <a:lnTo>
                    <a:pt x="1861" y="81104"/>
                  </a:lnTo>
                  <a:lnTo>
                    <a:pt x="1241" y="86812"/>
                  </a:lnTo>
                  <a:lnTo>
                    <a:pt x="827" y="91609"/>
                  </a:lnTo>
                  <a:lnTo>
                    <a:pt x="551" y="95799"/>
                  </a:lnTo>
                  <a:lnTo>
                    <a:pt x="245" y="103101"/>
                  </a:lnTo>
                  <a:lnTo>
                    <a:pt x="72" y="112790"/>
                  </a:lnTo>
                  <a:lnTo>
                    <a:pt x="0" y="168341"/>
                  </a:lnTo>
                  <a:lnTo>
                    <a:pt x="992" y="171759"/>
                  </a:lnTo>
                  <a:lnTo>
                    <a:pt x="2646" y="174037"/>
                  </a:lnTo>
                  <a:lnTo>
                    <a:pt x="4740" y="175556"/>
                  </a:lnTo>
                  <a:lnTo>
                    <a:pt x="6137" y="177561"/>
                  </a:lnTo>
                  <a:lnTo>
                    <a:pt x="7068" y="179889"/>
                  </a:lnTo>
                  <a:lnTo>
                    <a:pt x="7688" y="182434"/>
                  </a:lnTo>
                  <a:lnTo>
                    <a:pt x="8102" y="185123"/>
                  </a:lnTo>
                  <a:lnTo>
                    <a:pt x="8562" y="190756"/>
                  </a:lnTo>
                  <a:lnTo>
                    <a:pt x="8766" y="196567"/>
                  </a:lnTo>
                  <a:lnTo>
                    <a:pt x="8908" y="205214"/>
                  </a:lnTo>
                  <a:lnTo>
                    <a:pt x="8930" y="223242"/>
                  </a:lnTo>
                  <a:lnTo>
                    <a:pt x="17859" y="22324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862"/>
            <p:cNvSpPr/>
            <p:nvPr/>
          </p:nvSpPr>
          <p:spPr>
            <a:xfrm>
              <a:off x="1938278" y="2384226"/>
              <a:ext cx="338756" cy="214300"/>
            </a:xfrm>
            <a:custGeom>
              <a:avLst/>
              <a:gdLst/>
              <a:ahLst/>
              <a:cxnLst/>
              <a:rect l="0" t="0" r="0" b="0"/>
              <a:pathLst>
                <a:path w="338756" h="214300">
                  <a:moveTo>
                    <a:pt x="204847" y="0"/>
                  </a:moveTo>
                  <a:lnTo>
                    <a:pt x="200106" y="0"/>
                  </a:lnTo>
                  <a:lnTo>
                    <a:pt x="197717" y="992"/>
                  </a:lnTo>
                  <a:lnTo>
                    <a:pt x="188623" y="7129"/>
                  </a:lnTo>
                  <a:lnTo>
                    <a:pt x="179115" y="12429"/>
                  </a:lnTo>
                  <a:lnTo>
                    <a:pt x="172810" y="15231"/>
                  </a:lnTo>
                  <a:lnTo>
                    <a:pt x="165629" y="18092"/>
                  </a:lnTo>
                  <a:lnTo>
                    <a:pt x="157866" y="20991"/>
                  </a:lnTo>
                  <a:lnTo>
                    <a:pt x="150706" y="24908"/>
                  </a:lnTo>
                  <a:lnTo>
                    <a:pt x="143948" y="29504"/>
                  </a:lnTo>
                  <a:lnTo>
                    <a:pt x="137458" y="34552"/>
                  </a:lnTo>
                  <a:lnTo>
                    <a:pt x="131148" y="38910"/>
                  </a:lnTo>
                  <a:lnTo>
                    <a:pt x="124956" y="42807"/>
                  </a:lnTo>
                  <a:lnTo>
                    <a:pt x="118844" y="46397"/>
                  </a:lnTo>
                  <a:lnTo>
                    <a:pt x="104115" y="55678"/>
                  </a:lnTo>
                  <a:lnTo>
                    <a:pt x="96020" y="60931"/>
                  </a:lnTo>
                  <a:lnTo>
                    <a:pt x="88639" y="65426"/>
                  </a:lnTo>
                  <a:lnTo>
                    <a:pt x="81734" y="69414"/>
                  </a:lnTo>
                  <a:lnTo>
                    <a:pt x="75147" y="73065"/>
                  </a:lnTo>
                  <a:lnTo>
                    <a:pt x="68771" y="77484"/>
                  </a:lnTo>
                  <a:lnTo>
                    <a:pt x="62535" y="82413"/>
                  </a:lnTo>
                  <a:lnTo>
                    <a:pt x="56394" y="87684"/>
                  </a:lnTo>
                  <a:lnTo>
                    <a:pt x="50316" y="94175"/>
                  </a:lnTo>
                  <a:lnTo>
                    <a:pt x="44279" y="101479"/>
                  </a:lnTo>
                  <a:lnTo>
                    <a:pt x="38270" y="109324"/>
                  </a:lnTo>
                  <a:lnTo>
                    <a:pt x="33272" y="115547"/>
                  </a:lnTo>
                  <a:lnTo>
                    <a:pt x="28948" y="120687"/>
                  </a:lnTo>
                  <a:lnTo>
                    <a:pt x="25073" y="125107"/>
                  </a:lnTo>
                  <a:lnTo>
                    <a:pt x="21497" y="130037"/>
                  </a:lnTo>
                  <a:lnTo>
                    <a:pt x="18121" y="135309"/>
                  </a:lnTo>
                  <a:lnTo>
                    <a:pt x="14879" y="140807"/>
                  </a:lnTo>
                  <a:lnTo>
                    <a:pt x="11725" y="146457"/>
                  </a:lnTo>
                  <a:lnTo>
                    <a:pt x="5575" y="158027"/>
                  </a:lnTo>
                  <a:lnTo>
                    <a:pt x="3537" y="162898"/>
                  </a:lnTo>
                  <a:lnTo>
                    <a:pt x="2179" y="167138"/>
                  </a:lnTo>
                  <a:lnTo>
                    <a:pt x="1274" y="170957"/>
                  </a:lnTo>
                  <a:lnTo>
                    <a:pt x="671" y="174495"/>
                  </a:lnTo>
                  <a:lnTo>
                    <a:pt x="0" y="181072"/>
                  </a:lnTo>
                  <a:lnTo>
                    <a:pt x="813" y="184214"/>
                  </a:lnTo>
                  <a:lnTo>
                    <a:pt x="4363" y="190352"/>
                  </a:lnTo>
                  <a:lnTo>
                    <a:pt x="6602" y="196388"/>
                  </a:lnTo>
                  <a:lnTo>
                    <a:pt x="7199" y="199386"/>
                  </a:lnTo>
                  <a:lnTo>
                    <a:pt x="9581" y="202377"/>
                  </a:lnTo>
                  <a:lnTo>
                    <a:pt x="17520" y="208346"/>
                  </a:lnTo>
                  <a:lnTo>
                    <a:pt x="27663" y="211661"/>
                  </a:lnTo>
                  <a:lnTo>
                    <a:pt x="33146" y="212545"/>
                  </a:lnTo>
                  <a:lnTo>
                    <a:pt x="38786" y="213134"/>
                  </a:lnTo>
                  <a:lnTo>
                    <a:pt x="44530" y="213527"/>
                  </a:lnTo>
                  <a:lnTo>
                    <a:pt x="50344" y="213789"/>
                  </a:lnTo>
                  <a:lnTo>
                    <a:pt x="62095" y="214080"/>
                  </a:lnTo>
                  <a:lnTo>
                    <a:pt x="116079" y="214299"/>
                  </a:lnTo>
                  <a:lnTo>
                    <a:pt x="124832" y="213311"/>
                  </a:lnTo>
                  <a:lnTo>
                    <a:pt x="133644" y="211660"/>
                  </a:lnTo>
                  <a:lnTo>
                    <a:pt x="142495" y="209568"/>
                  </a:lnTo>
                  <a:lnTo>
                    <a:pt x="151373" y="208173"/>
                  </a:lnTo>
                  <a:lnTo>
                    <a:pt x="160268" y="207243"/>
                  </a:lnTo>
                  <a:lnTo>
                    <a:pt x="169174" y="206623"/>
                  </a:lnTo>
                  <a:lnTo>
                    <a:pt x="178088" y="204225"/>
                  </a:lnTo>
                  <a:lnTo>
                    <a:pt x="187008" y="200642"/>
                  </a:lnTo>
                  <a:lnTo>
                    <a:pt x="195931" y="196270"/>
                  </a:lnTo>
                  <a:lnTo>
                    <a:pt x="204856" y="192362"/>
                  </a:lnTo>
                  <a:lnTo>
                    <a:pt x="213782" y="188765"/>
                  </a:lnTo>
                  <a:lnTo>
                    <a:pt x="222710" y="185375"/>
                  </a:lnTo>
                  <a:lnTo>
                    <a:pt x="230646" y="182122"/>
                  </a:lnTo>
                  <a:lnTo>
                    <a:pt x="237921" y="178961"/>
                  </a:lnTo>
                  <a:lnTo>
                    <a:pt x="251296" y="172804"/>
                  </a:lnTo>
                  <a:lnTo>
                    <a:pt x="276052" y="160767"/>
                  </a:lnTo>
                  <a:lnTo>
                    <a:pt x="282082" y="157779"/>
                  </a:lnTo>
                  <a:lnTo>
                    <a:pt x="291429" y="151814"/>
                  </a:lnTo>
                  <a:lnTo>
                    <a:pt x="295310" y="148834"/>
                  </a:lnTo>
                  <a:lnTo>
                    <a:pt x="299882" y="144864"/>
                  </a:lnTo>
                  <a:lnTo>
                    <a:pt x="304915" y="140232"/>
                  </a:lnTo>
                  <a:lnTo>
                    <a:pt x="318832" y="126879"/>
                  </a:lnTo>
                  <a:lnTo>
                    <a:pt x="322509" y="123281"/>
                  </a:lnTo>
                  <a:lnTo>
                    <a:pt x="324960" y="119891"/>
                  </a:lnTo>
                  <a:lnTo>
                    <a:pt x="327683" y="113477"/>
                  </a:lnTo>
                  <a:lnTo>
                    <a:pt x="331540" y="107320"/>
                  </a:lnTo>
                  <a:lnTo>
                    <a:pt x="333957" y="104289"/>
                  </a:lnTo>
                  <a:lnTo>
                    <a:pt x="335569" y="101276"/>
                  </a:lnTo>
                  <a:lnTo>
                    <a:pt x="337359" y="95282"/>
                  </a:lnTo>
                  <a:lnTo>
                    <a:pt x="338509" y="89487"/>
                  </a:lnTo>
                  <a:lnTo>
                    <a:pt x="338708" y="83510"/>
                  </a:lnTo>
                  <a:lnTo>
                    <a:pt x="338755" y="81764"/>
                  </a:lnTo>
                  <a:lnTo>
                    <a:pt x="334040" y="76041"/>
                  </a:lnTo>
                  <a:lnTo>
                    <a:pt x="329073" y="70838"/>
                  </a:lnTo>
                  <a:lnTo>
                    <a:pt x="316669" y="58255"/>
                  </a:lnTo>
                  <a:lnTo>
                    <a:pt x="308785" y="53011"/>
                  </a:lnTo>
                  <a:lnTo>
                    <a:pt x="299658" y="48365"/>
                  </a:lnTo>
                  <a:lnTo>
                    <a:pt x="292295" y="46300"/>
                  </a:lnTo>
                  <a:lnTo>
                    <a:pt x="282572" y="45138"/>
                  </a:lnTo>
                  <a:lnTo>
                    <a:pt x="279484" y="43983"/>
                  </a:lnTo>
                  <a:lnTo>
                    <a:pt x="270397" y="38608"/>
                  </a:lnTo>
                  <a:lnTo>
                    <a:pt x="264407" y="37003"/>
                  </a:lnTo>
                  <a:lnTo>
                    <a:pt x="255457" y="36099"/>
                  </a:lnTo>
                  <a:lnTo>
                    <a:pt x="245278" y="35752"/>
                  </a:lnTo>
                  <a:lnTo>
                    <a:pt x="231636" y="35719"/>
                  </a:lnTo>
                  <a:lnTo>
                    <a:pt x="240565" y="3571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863"/>
            <p:cNvSpPr/>
            <p:nvPr/>
          </p:nvSpPr>
          <p:spPr>
            <a:xfrm>
              <a:off x="2116335" y="2312789"/>
              <a:ext cx="53580" cy="401412"/>
            </a:xfrm>
            <a:custGeom>
              <a:avLst/>
              <a:gdLst/>
              <a:ahLst/>
              <a:cxnLst/>
              <a:rect l="0" t="0" r="0" b="0"/>
              <a:pathLst>
                <a:path w="53580" h="401412">
                  <a:moveTo>
                    <a:pt x="53579" y="0"/>
                  </a:moveTo>
                  <a:lnTo>
                    <a:pt x="53579" y="34552"/>
                  </a:lnTo>
                  <a:lnTo>
                    <a:pt x="52586" y="38909"/>
                  </a:lnTo>
                  <a:lnTo>
                    <a:pt x="50933" y="42807"/>
                  </a:lnTo>
                  <a:lnTo>
                    <a:pt x="48838" y="46397"/>
                  </a:lnTo>
                  <a:lnTo>
                    <a:pt x="47442" y="51767"/>
                  </a:lnTo>
                  <a:lnTo>
                    <a:pt x="46511" y="58324"/>
                  </a:lnTo>
                  <a:lnTo>
                    <a:pt x="45890" y="65671"/>
                  </a:lnTo>
                  <a:lnTo>
                    <a:pt x="45476" y="72554"/>
                  </a:lnTo>
                  <a:lnTo>
                    <a:pt x="45017" y="85493"/>
                  </a:lnTo>
                  <a:lnTo>
                    <a:pt x="43902" y="91722"/>
                  </a:lnTo>
                  <a:lnTo>
                    <a:pt x="42166" y="97859"/>
                  </a:lnTo>
                  <a:lnTo>
                    <a:pt x="40017" y="103934"/>
                  </a:lnTo>
                  <a:lnTo>
                    <a:pt x="38585" y="110961"/>
                  </a:lnTo>
                  <a:lnTo>
                    <a:pt x="37629" y="118622"/>
                  </a:lnTo>
                  <a:lnTo>
                    <a:pt x="36993" y="126706"/>
                  </a:lnTo>
                  <a:lnTo>
                    <a:pt x="35576" y="134080"/>
                  </a:lnTo>
                  <a:lnTo>
                    <a:pt x="33639" y="140980"/>
                  </a:lnTo>
                  <a:lnTo>
                    <a:pt x="31356" y="147565"/>
                  </a:lnTo>
                  <a:lnTo>
                    <a:pt x="29834" y="154931"/>
                  </a:lnTo>
                  <a:lnTo>
                    <a:pt x="28819" y="162819"/>
                  </a:lnTo>
                  <a:lnTo>
                    <a:pt x="28143" y="171053"/>
                  </a:lnTo>
                  <a:lnTo>
                    <a:pt x="26699" y="179520"/>
                  </a:lnTo>
                  <a:lnTo>
                    <a:pt x="24745" y="188141"/>
                  </a:lnTo>
                  <a:lnTo>
                    <a:pt x="22450" y="196864"/>
                  </a:lnTo>
                  <a:lnTo>
                    <a:pt x="20920" y="204665"/>
                  </a:lnTo>
                  <a:lnTo>
                    <a:pt x="19900" y="211849"/>
                  </a:lnTo>
                  <a:lnTo>
                    <a:pt x="19220" y="218623"/>
                  </a:lnTo>
                  <a:lnTo>
                    <a:pt x="17774" y="226116"/>
                  </a:lnTo>
                  <a:lnTo>
                    <a:pt x="15818" y="234087"/>
                  </a:lnTo>
                  <a:lnTo>
                    <a:pt x="13522" y="242378"/>
                  </a:lnTo>
                  <a:lnTo>
                    <a:pt x="11992" y="250882"/>
                  </a:lnTo>
                  <a:lnTo>
                    <a:pt x="10971" y="259528"/>
                  </a:lnTo>
                  <a:lnTo>
                    <a:pt x="10291" y="268268"/>
                  </a:lnTo>
                  <a:lnTo>
                    <a:pt x="9837" y="276080"/>
                  </a:lnTo>
                  <a:lnTo>
                    <a:pt x="9333" y="290051"/>
                  </a:lnTo>
                  <a:lnTo>
                    <a:pt x="8207" y="296555"/>
                  </a:lnTo>
                  <a:lnTo>
                    <a:pt x="6463" y="302875"/>
                  </a:lnTo>
                  <a:lnTo>
                    <a:pt x="4309" y="309072"/>
                  </a:lnTo>
                  <a:lnTo>
                    <a:pt x="2873" y="315189"/>
                  </a:lnTo>
                  <a:lnTo>
                    <a:pt x="1277" y="327276"/>
                  </a:lnTo>
                  <a:lnTo>
                    <a:pt x="568" y="339263"/>
                  </a:lnTo>
                  <a:lnTo>
                    <a:pt x="168" y="354522"/>
                  </a:lnTo>
                  <a:lnTo>
                    <a:pt x="1" y="383817"/>
                  </a:lnTo>
                  <a:lnTo>
                    <a:pt x="0" y="354163"/>
                  </a:lnTo>
                  <a:lnTo>
                    <a:pt x="992" y="350210"/>
                  </a:lnTo>
                  <a:lnTo>
                    <a:pt x="2646" y="345590"/>
                  </a:lnTo>
                  <a:lnTo>
                    <a:pt x="4741" y="340526"/>
                  </a:lnTo>
                  <a:lnTo>
                    <a:pt x="6137" y="335166"/>
                  </a:lnTo>
                  <a:lnTo>
                    <a:pt x="7689" y="323918"/>
                  </a:lnTo>
                  <a:lnTo>
                    <a:pt x="8379" y="312304"/>
                  </a:lnTo>
                  <a:lnTo>
                    <a:pt x="8685" y="299536"/>
                  </a:lnTo>
                  <a:lnTo>
                    <a:pt x="8930" y="71494"/>
                  </a:lnTo>
                  <a:lnTo>
                    <a:pt x="8930" y="83871"/>
                  </a:lnTo>
                  <a:lnTo>
                    <a:pt x="7938" y="86672"/>
                  </a:lnTo>
                  <a:lnTo>
                    <a:pt x="6284" y="89531"/>
                  </a:lnTo>
                  <a:lnTo>
                    <a:pt x="4190" y="92429"/>
                  </a:lnTo>
                  <a:lnTo>
                    <a:pt x="2793" y="95354"/>
                  </a:lnTo>
                  <a:lnTo>
                    <a:pt x="1241" y="101249"/>
                  </a:lnTo>
                  <a:lnTo>
                    <a:pt x="552" y="109822"/>
                  </a:lnTo>
                  <a:lnTo>
                    <a:pt x="246" y="120247"/>
                  </a:lnTo>
                  <a:lnTo>
                    <a:pt x="10" y="166733"/>
                  </a:lnTo>
                  <a:lnTo>
                    <a:pt x="0" y="323111"/>
                  </a:lnTo>
                  <a:lnTo>
                    <a:pt x="992" y="330501"/>
                  </a:lnTo>
                  <a:lnTo>
                    <a:pt x="2646" y="337412"/>
                  </a:lnTo>
                  <a:lnTo>
                    <a:pt x="4741" y="344004"/>
                  </a:lnTo>
                  <a:lnTo>
                    <a:pt x="6137" y="349390"/>
                  </a:lnTo>
                  <a:lnTo>
                    <a:pt x="7689" y="358021"/>
                  </a:lnTo>
                  <a:lnTo>
                    <a:pt x="8379" y="367810"/>
                  </a:lnTo>
                  <a:lnTo>
                    <a:pt x="8767" y="381832"/>
                  </a:lnTo>
                  <a:lnTo>
                    <a:pt x="8929" y="401411"/>
                  </a:lnTo>
                  <a:lnTo>
                    <a:pt x="8930" y="394110"/>
                  </a:lnTo>
                  <a:lnTo>
                    <a:pt x="9922" y="391724"/>
                  </a:lnTo>
                  <a:lnTo>
                    <a:pt x="13671" y="383782"/>
                  </a:lnTo>
                  <a:lnTo>
                    <a:pt x="15067" y="379878"/>
                  </a:lnTo>
                  <a:lnTo>
                    <a:pt x="16619" y="372894"/>
                  </a:lnTo>
                  <a:lnTo>
                    <a:pt x="17308" y="363837"/>
                  </a:lnTo>
                  <a:lnTo>
                    <a:pt x="17492" y="358644"/>
                  </a:lnTo>
                  <a:lnTo>
                    <a:pt x="18607" y="354190"/>
                  </a:lnTo>
                  <a:lnTo>
                    <a:pt x="20342" y="350228"/>
                  </a:lnTo>
                  <a:lnTo>
                    <a:pt x="22491" y="346594"/>
                  </a:lnTo>
                  <a:lnTo>
                    <a:pt x="23924" y="341196"/>
                  </a:lnTo>
                  <a:lnTo>
                    <a:pt x="24879" y="334620"/>
                  </a:lnTo>
                  <a:lnTo>
                    <a:pt x="25516" y="327259"/>
                  </a:lnTo>
                  <a:lnTo>
                    <a:pt x="26933" y="320368"/>
                  </a:lnTo>
                  <a:lnTo>
                    <a:pt x="28869" y="313789"/>
                  </a:lnTo>
                  <a:lnTo>
                    <a:pt x="31153" y="307419"/>
                  </a:lnTo>
                  <a:lnTo>
                    <a:pt x="32675" y="300196"/>
                  </a:lnTo>
                  <a:lnTo>
                    <a:pt x="33689" y="292404"/>
                  </a:lnTo>
                  <a:lnTo>
                    <a:pt x="34366" y="284233"/>
                  </a:lnTo>
                  <a:lnTo>
                    <a:pt x="34817" y="276801"/>
                  </a:lnTo>
                  <a:lnTo>
                    <a:pt x="35318" y="263251"/>
                  </a:lnTo>
                  <a:lnTo>
                    <a:pt x="35640" y="231255"/>
                  </a:lnTo>
                  <a:lnTo>
                    <a:pt x="35719" y="58412"/>
                  </a:lnTo>
                  <a:lnTo>
                    <a:pt x="36711" y="56801"/>
                  </a:lnTo>
                  <a:lnTo>
                    <a:pt x="38365" y="55726"/>
                  </a:lnTo>
                  <a:lnTo>
                    <a:pt x="40460" y="55010"/>
                  </a:lnTo>
                  <a:lnTo>
                    <a:pt x="41856" y="55525"/>
                  </a:lnTo>
                  <a:lnTo>
                    <a:pt x="42787" y="56860"/>
                  </a:lnTo>
                  <a:lnTo>
                    <a:pt x="44540" y="62177"/>
                  </a:lnTo>
                  <a:lnTo>
                    <a:pt x="43584" y="63279"/>
                  </a:lnTo>
                  <a:lnTo>
                    <a:pt x="39876" y="67150"/>
                  </a:lnTo>
                  <a:lnTo>
                    <a:pt x="38490" y="69571"/>
                  </a:lnTo>
                  <a:lnTo>
                    <a:pt x="36951" y="74907"/>
                  </a:lnTo>
                  <a:lnTo>
                    <a:pt x="35962" y="87409"/>
                  </a:lnTo>
                  <a:lnTo>
                    <a:pt x="35751" y="108904"/>
                  </a:lnTo>
                  <a:lnTo>
                    <a:pt x="35719" y="211339"/>
                  </a:lnTo>
                  <a:lnTo>
                    <a:pt x="36711" y="217291"/>
                  </a:lnTo>
                  <a:lnTo>
                    <a:pt x="38365" y="223243"/>
                  </a:lnTo>
                  <a:lnTo>
                    <a:pt x="40460" y="229196"/>
                  </a:lnTo>
                  <a:lnTo>
                    <a:pt x="41856" y="234156"/>
                  </a:lnTo>
                  <a:lnTo>
                    <a:pt x="42787" y="238456"/>
                  </a:lnTo>
                  <a:lnTo>
                    <a:pt x="44649" y="25003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864"/>
            <p:cNvSpPr/>
            <p:nvPr/>
          </p:nvSpPr>
          <p:spPr>
            <a:xfrm>
              <a:off x="1973885" y="3000385"/>
              <a:ext cx="257108" cy="205225"/>
            </a:xfrm>
            <a:custGeom>
              <a:avLst/>
              <a:gdLst/>
              <a:ahLst/>
              <a:cxnLst/>
              <a:rect l="0" t="0" r="0" b="0"/>
              <a:pathLst>
                <a:path w="257108" h="205225">
                  <a:moveTo>
                    <a:pt x="222818" y="17849"/>
                  </a:moveTo>
                  <a:lnTo>
                    <a:pt x="218077" y="17849"/>
                  </a:lnTo>
                  <a:lnTo>
                    <a:pt x="216681" y="16857"/>
                  </a:lnTo>
                  <a:lnTo>
                    <a:pt x="215750" y="15203"/>
                  </a:lnTo>
                  <a:lnTo>
                    <a:pt x="214256" y="10160"/>
                  </a:lnTo>
                  <a:lnTo>
                    <a:pt x="209256" y="4546"/>
                  </a:lnTo>
                  <a:lnTo>
                    <a:pt x="206831" y="3027"/>
                  </a:lnTo>
                  <a:lnTo>
                    <a:pt x="201491" y="1340"/>
                  </a:lnTo>
                  <a:lnTo>
                    <a:pt x="197686" y="890"/>
                  </a:lnTo>
                  <a:lnTo>
                    <a:pt x="193165" y="590"/>
                  </a:lnTo>
                  <a:lnTo>
                    <a:pt x="188166" y="389"/>
                  </a:lnTo>
                  <a:lnTo>
                    <a:pt x="177321" y="167"/>
                  </a:lnTo>
                  <a:lnTo>
                    <a:pt x="144136" y="0"/>
                  </a:lnTo>
                  <a:lnTo>
                    <a:pt x="138613" y="988"/>
                  </a:lnTo>
                  <a:lnTo>
                    <a:pt x="132947" y="2640"/>
                  </a:lnTo>
                  <a:lnTo>
                    <a:pt x="127185" y="4733"/>
                  </a:lnTo>
                  <a:lnTo>
                    <a:pt x="121359" y="7120"/>
                  </a:lnTo>
                  <a:lnTo>
                    <a:pt x="115491" y="9704"/>
                  </a:lnTo>
                  <a:lnTo>
                    <a:pt x="103680" y="15221"/>
                  </a:lnTo>
                  <a:lnTo>
                    <a:pt x="73979" y="29801"/>
                  </a:lnTo>
                  <a:lnTo>
                    <a:pt x="68030" y="33755"/>
                  </a:lnTo>
                  <a:lnTo>
                    <a:pt x="62079" y="38374"/>
                  </a:lnTo>
                  <a:lnTo>
                    <a:pt x="56127" y="43439"/>
                  </a:lnTo>
                  <a:lnTo>
                    <a:pt x="51167" y="47807"/>
                  </a:lnTo>
                  <a:lnTo>
                    <a:pt x="43010" y="55307"/>
                  </a:lnTo>
                  <a:lnTo>
                    <a:pt x="23552" y="74343"/>
                  </a:lnTo>
                  <a:lnTo>
                    <a:pt x="15854" y="81983"/>
                  </a:lnTo>
                  <a:lnTo>
                    <a:pt x="13405" y="86402"/>
                  </a:lnTo>
                  <a:lnTo>
                    <a:pt x="11771" y="91333"/>
                  </a:lnTo>
                  <a:lnTo>
                    <a:pt x="10683" y="96603"/>
                  </a:lnTo>
                  <a:lnTo>
                    <a:pt x="8965" y="101110"/>
                  </a:lnTo>
                  <a:lnTo>
                    <a:pt x="6827" y="105106"/>
                  </a:lnTo>
                  <a:lnTo>
                    <a:pt x="4410" y="108763"/>
                  </a:lnTo>
                  <a:lnTo>
                    <a:pt x="2798" y="113185"/>
                  </a:lnTo>
                  <a:lnTo>
                    <a:pt x="1724" y="118117"/>
                  </a:lnTo>
                  <a:lnTo>
                    <a:pt x="1008" y="123390"/>
                  </a:lnTo>
                  <a:lnTo>
                    <a:pt x="530" y="127897"/>
                  </a:lnTo>
                  <a:lnTo>
                    <a:pt x="212" y="131894"/>
                  </a:lnTo>
                  <a:lnTo>
                    <a:pt x="0" y="135551"/>
                  </a:lnTo>
                  <a:lnTo>
                    <a:pt x="851" y="139973"/>
                  </a:lnTo>
                  <a:lnTo>
                    <a:pt x="2410" y="144905"/>
                  </a:lnTo>
                  <a:lnTo>
                    <a:pt x="4442" y="150179"/>
                  </a:lnTo>
                  <a:lnTo>
                    <a:pt x="6788" y="154686"/>
                  </a:lnTo>
                  <a:lnTo>
                    <a:pt x="9345" y="158683"/>
                  </a:lnTo>
                  <a:lnTo>
                    <a:pt x="12042" y="162339"/>
                  </a:lnTo>
                  <a:lnTo>
                    <a:pt x="15824" y="166762"/>
                  </a:lnTo>
                  <a:lnTo>
                    <a:pt x="20330" y="171695"/>
                  </a:lnTo>
                  <a:lnTo>
                    <a:pt x="25318" y="176968"/>
                  </a:lnTo>
                  <a:lnTo>
                    <a:pt x="30628" y="180483"/>
                  </a:lnTo>
                  <a:lnTo>
                    <a:pt x="36152" y="182826"/>
                  </a:lnTo>
                  <a:lnTo>
                    <a:pt x="41819" y="184388"/>
                  </a:lnTo>
                  <a:lnTo>
                    <a:pt x="47582" y="186422"/>
                  </a:lnTo>
                  <a:lnTo>
                    <a:pt x="53408" y="188770"/>
                  </a:lnTo>
                  <a:lnTo>
                    <a:pt x="59276" y="191328"/>
                  </a:lnTo>
                  <a:lnTo>
                    <a:pt x="71088" y="196815"/>
                  </a:lnTo>
                  <a:lnTo>
                    <a:pt x="77016" y="199667"/>
                  </a:lnTo>
                  <a:lnTo>
                    <a:pt x="82953" y="201569"/>
                  </a:lnTo>
                  <a:lnTo>
                    <a:pt x="88895" y="202837"/>
                  </a:lnTo>
                  <a:lnTo>
                    <a:pt x="94840" y="203682"/>
                  </a:lnTo>
                  <a:lnTo>
                    <a:pt x="101781" y="204245"/>
                  </a:lnTo>
                  <a:lnTo>
                    <a:pt x="109384" y="204621"/>
                  </a:lnTo>
                  <a:lnTo>
                    <a:pt x="124778" y="205038"/>
                  </a:lnTo>
                  <a:lnTo>
                    <a:pt x="138234" y="205224"/>
                  </a:lnTo>
                  <a:lnTo>
                    <a:pt x="144600" y="204281"/>
                  </a:lnTo>
                  <a:lnTo>
                    <a:pt x="150829" y="202661"/>
                  </a:lnTo>
                  <a:lnTo>
                    <a:pt x="156966" y="200588"/>
                  </a:lnTo>
                  <a:lnTo>
                    <a:pt x="163041" y="198214"/>
                  </a:lnTo>
                  <a:lnTo>
                    <a:pt x="169076" y="195639"/>
                  </a:lnTo>
                  <a:lnTo>
                    <a:pt x="175084" y="192930"/>
                  </a:lnTo>
                  <a:lnTo>
                    <a:pt x="181073" y="191125"/>
                  </a:lnTo>
                  <a:lnTo>
                    <a:pt x="187050" y="189921"/>
                  </a:lnTo>
                  <a:lnTo>
                    <a:pt x="193020" y="189118"/>
                  </a:lnTo>
                  <a:lnTo>
                    <a:pt x="197992" y="187591"/>
                  </a:lnTo>
                  <a:lnTo>
                    <a:pt x="202298" y="185581"/>
                  </a:lnTo>
                  <a:lnTo>
                    <a:pt x="209729" y="180701"/>
                  </a:lnTo>
                  <a:lnTo>
                    <a:pt x="216339" y="175225"/>
                  </a:lnTo>
                  <a:lnTo>
                    <a:pt x="220483" y="172376"/>
                  </a:lnTo>
                  <a:lnTo>
                    <a:pt x="225230" y="169484"/>
                  </a:lnTo>
                  <a:lnTo>
                    <a:pt x="230379" y="166564"/>
                  </a:lnTo>
                  <a:lnTo>
                    <a:pt x="234804" y="163625"/>
                  </a:lnTo>
                  <a:lnTo>
                    <a:pt x="242366" y="157714"/>
                  </a:lnTo>
                  <a:lnTo>
                    <a:pt x="244780" y="153756"/>
                  </a:lnTo>
                  <a:lnTo>
                    <a:pt x="246389" y="149133"/>
                  </a:lnTo>
                  <a:lnTo>
                    <a:pt x="247461" y="144067"/>
                  </a:lnTo>
                  <a:lnTo>
                    <a:pt x="249169" y="139698"/>
                  </a:lnTo>
                  <a:lnTo>
                    <a:pt x="251299" y="135792"/>
                  </a:lnTo>
                  <a:lnTo>
                    <a:pt x="253711" y="132196"/>
                  </a:lnTo>
                  <a:lnTo>
                    <a:pt x="255320" y="128807"/>
                  </a:lnTo>
                  <a:lnTo>
                    <a:pt x="257107" y="122395"/>
                  </a:lnTo>
                  <a:lnTo>
                    <a:pt x="256591" y="119297"/>
                  </a:lnTo>
                  <a:lnTo>
                    <a:pt x="253372" y="113207"/>
                  </a:lnTo>
                  <a:lnTo>
                    <a:pt x="251280" y="107194"/>
                  </a:lnTo>
                  <a:lnTo>
                    <a:pt x="250723" y="104201"/>
                  </a:lnTo>
                  <a:lnTo>
                    <a:pt x="247457" y="98230"/>
                  </a:lnTo>
                  <a:lnTo>
                    <a:pt x="245197" y="95249"/>
                  </a:lnTo>
                  <a:lnTo>
                    <a:pt x="243690" y="91277"/>
                  </a:lnTo>
                  <a:lnTo>
                    <a:pt x="242686" y="86645"/>
                  </a:lnTo>
                  <a:lnTo>
                    <a:pt x="242016" y="81572"/>
                  </a:lnTo>
                  <a:lnTo>
                    <a:pt x="240578" y="77198"/>
                  </a:lnTo>
                  <a:lnTo>
                    <a:pt x="238627" y="73290"/>
                  </a:lnTo>
                  <a:lnTo>
                    <a:pt x="236333" y="69693"/>
                  </a:lnTo>
                  <a:lnTo>
                    <a:pt x="233813" y="66302"/>
                  </a:lnTo>
                  <a:lnTo>
                    <a:pt x="228366" y="59889"/>
                  </a:lnTo>
                  <a:lnTo>
                    <a:pt x="222638" y="53731"/>
                  </a:lnTo>
                  <a:lnTo>
                    <a:pt x="219721" y="50700"/>
                  </a:lnTo>
                  <a:lnTo>
                    <a:pt x="216784" y="48679"/>
                  </a:lnTo>
                  <a:lnTo>
                    <a:pt x="210876" y="46434"/>
                  </a:lnTo>
                  <a:lnTo>
                    <a:pt x="204943" y="42790"/>
                  </a:lnTo>
                  <a:lnTo>
                    <a:pt x="197789" y="37107"/>
                  </a:lnTo>
                  <a:lnTo>
                    <a:pt x="194165" y="36330"/>
                  </a:lnTo>
                  <a:lnTo>
                    <a:pt x="191810" y="36123"/>
                  </a:lnTo>
                  <a:lnTo>
                    <a:pt x="190239" y="34992"/>
                  </a:lnTo>
                  <a:lnTo>
                    <a:pt x="189193" y="33247"/>
                  </a:lnTo>
                  <a:lnTo>
                    <a:pt x="187110" y="26812"/>
                  </a:lnTo>
                  <a:lnTo>
                    <a:pt x="187102" y="31529"/>
                  </a:lnTo>
                  <a:lnTo>
                    <a:pt x="188093" y="32922"/>
                  </a:lnTo>
                  <a:lnTo>
                    <a:pt x="189746" y="33851"/>
                  </a:lnTo>
                  <a:lnTo>
                    <a:pt x="196029" y="3570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865"/>
            <p:cNvSpPr/>
            <p:nvPr/>
          </p:nvSpPr>
          <p:spPr>
            <a:xfrm>
              <a:off x="1100297" y="4381091"/>
              <a:ext cx="1076577" cy="1172328"/>
            </a:xfrm>
            <a:custGeom>
              <a:avLst/>
              <a:gdLst/>
              <a:ahLst/>
              <a:cxnLst/>
              <a:rect l="0" t="0" r="0" b="0"/>
              <a:pathLst>
                <a:path w="1076577" h="1172328">
                  <a:moveTo>
                    <a:pt x="382030" y="92682"/>
                  </a:moveTo>
                  <a:lnTo>
                    <a:pt x="386771" y="87942"/>
                  </a:lnTo>
                  <a:lnTo>
                    <a:pt x="391144" y="86545"/>
                  </a:lnTo>
                  <a:lnTo>
                    <a:pt x="419549" y="81658"/>
                  </a:lnTo>
                  <a:lnTo>
                    <a:pt x="437401" y="77861"/>
                  </a:lnTo>
                  <a:lnTo>
                    <a:pt x="470756" y="75723"/>
                  </a:lnTo>
                  <a:lnTo>
                    <a:pt x="497532" y="75223"/>
                  </a:lnTo>
                  <a:lnTo>
                    <a:pt x="528615" y="77646"/>
                  </a:lnTo>
                  <a:lnTo>
                    <a:pt x="545238" y="79682"/>
                  </a:lnTo>
                  <a:lnTo>
                    <a:pt x="579583" y="84589"/>
                  </a:lnTo>
                  <a:lnTo>
                    <a:pt x="597076" y="87287"/>
                  </a:lnTo>
                  <a:lnTo>
                    <a:pt x="614691" y="92062"/>
                  </a:lnTo>
                  <a:lnTo>
                    <a:pt x="632387" y="98222"/>
                  </a:lnTo>
                  <a:lnTo>
                    <a:pt x="650138" y="105305"/>
                  </a:lnTo>
                  <a:lnTo>
                    <a:pt x="667925" y="113003"/>
                  </a:lnTo>
                  <a:lnTo>
                    <a:pt x="703564" y="129495"/>
                  </a:lnTo>
                  <a:lnTo>
                    <a:pt x="722394" y="140044"/>
                  </a:lnTo>
                  <a:lnTo>
                    <a:pt x="741892" y="152038"/>
                  </a:lnTo>
                  <a:lnTo>
                    <a:pt x="761837" y="164995"/>
                  </a:lnTo>
                  <a:lnTo>
                    <a:pt x="781086" y="178594"/>
                  </a:lnTo>
                  <a:lnTo>
                    <a:pt x="799872" y="192620"/>
                  </a:lnTo>
                  <a:lnTo>
                    <a:pt x="818350" y="206933"/>
                  </a:lnTo>
                  <a:lnTo>
                    <a:pt x="836621" y="222428"/>
                  </a:lnTo>
                  <a:lnTo>
                    <a:pt x="854755" y="238710"/>
                  </a:lnTo>
                  <a:lnTo>
                    <a:pt x="872797" y="255519"/>
                  </a:lnTo>
                  <a:lnTo>
                    <a:pt x="906073" y="290070"/>
                  </a:lnTo>
                  <a:lnTo>
                    <a:pt x="936407" y="325269"/>
                  </a:lnTo>
                  <a:lnTo>
                    <a:pt x="963118" y="360757"/>
                  </a:lnTo>
                  <a:lnTo>
                    <a:pt x="985573" y="396373"/>
                  </a:lnTo>
                  <a:lnTo>
                    <a:pt x="1005475" y="432047"/>
                  </a:lnTo>
                  <a:lnTo>
                    <a:pt x="1024242" y="467745"/>
                  </a:lnTo>
                  <a:lnTo>
                    <a:pt x="1039859" y="503455"/>
                  </a:lnTo>
                  <a:lnTo>
                    <a:pt x="1046801" y="521312"/>
                  </a:lnTo>
                  <a:lnTo>
                    <a:pt x="1052422" y="540162"/>
                  </a:lnTo>
                  <a:lnTo>
                    <a:pt x="1057161" y="559674"/>
                  </a:lnTo>
                  <a:lnTo>
                    <a:pt x="1065073" y="598883"/>
                  </a:lnTo>
                  <a:lnTo>
                    <a:pt x="1071897" y="636152"/>
                  </a:lnTo>
                  <a:lnTo>
                    <a:pt x="1075591" y="672560"/>
                  </a:lnTo>
                  <a:lnTo>
                    <a:pt x="1076576" y="690604"/>
                  </a:lnTo>
                  <a:lnTo>
                    <a:pt x="1076240" y="709578"/>
                  </a:lnTo>
                  <a:lnTo>
                    <a:pt x="1075025" y="729173"/>
                  </a:lnTo>
                  <a:lnTo>
                    <a:pt x="1073222" y="749181"/>
                  </a:lnTo>
                  <a:lnTo>
                    <a:pt x="1071028" y="768473"/>
                  </a:lnTo>
                  <a:lnTo>
                    <a:pt x="1065944" y="805783"/>
                  </a:lnTo>
                  <a:lnTo>
                    <a:pt x="1057732" y="842210"/>
                  </a:lnTo>
                  <a:lnTo>
                    <a:pt x="1046475" y="878243"/>
                  </a:lnTo>
                  <a:lnTo>
                    <a:pt x="1031550" y="914102"/>
                  </a:lnTo>
                  <a:lnTo>
                    <a:pt x="1011153" y="963017"/>
                  </a:lnTo>
                  <a:lnTo>
                    <a:pt x="993362" y="993781"/>
                  </a:lnTo>
                  <a:lnTo>
                    <a:pt x="972226" y="1022998"/>
                  </a:lnTo>
                  <a:lnTo>
                    <a:pt x="949602" y="1049213"/>
                  </a:lnTo>
                  <a:lnTo>
                    <a:pt x="926318" y="1074093"/>
                  </a:lnTo>
                  <a:lnTo>
                    <a:pt x="901749" y="1097388"/>
                  </a:lnTo>
                  <a:lnTo>
                    <a:pt x="874292" y="1117663"/>
                  </a:lnTo>
                  <a:lnTo>
                    <a:pt x="845553" y="1136597"/>
                  </a:lnTo>
                  <a:lnTo>
                    <a:pt x="816244" y="1152949"/>
                  </a:lnTo>
                  <a:lnTo>
                    <a:pt x="786681" y="1163524"/>
                  </a:lnTo>
                  <a:lnTo>
                    <a:pt x="754359" y="1168885"/>
                  </a:lnTo>
                  <a:lnTo>
                    <a:pt x="737406" y="1170315"/>
                  </a:lnTo>
                  <a:lnTo>
                    <a:pt x="720150" y="1171268"/>
                  </a:lnTo>
                  <a:lnTo>
                    <a:pt x="685103" y="1172327"/>
                  </a:lnTo>
                  <a:lnTo>
                    <a:pt x="667423" y="1171617"/>
                  </a:lnTo>
                  <a:lnTo>
                    <a:pt x="649683" y="1170151"/>
                  </a:lnTo>
                  <a:lnTo>
                    <a:pt x="631903" y="1168182"/>
                  </a:lnTo>
                  <a:lnTo>
                    <a:pt x="613104" y="1163893"/>
                  </a:lnTo>
                  <a:lnTo>
                    <a:pt x="593626" y="1158057"/>
                  </a:lnTo>
                  <a:lnTo>
                    <a:pt x="573696" y="1151190"/>
                  </a:lnTo>
                  <a:lnTo>
                    <a:pt x="554456" y="1143636"/>
                  </a:lnTo>
                  <a:lnTo>
                    <a:pt x="535676" y="1135622"/>
                  </a:lnTo>
                  <a:lnTo>
                    <a:pt x="498935" y="1118781"/>
                  </a:lnTo>
                  <a:lnTo>
                    <a:pt x="462761" y="1101375"/>
                  </a:lnTo>
                  <a:lnTo>
                    <a:pt x="443789" y="1090581"/>
                  </a:lnTo>
                  <a:lnTo>
                    <a:pt x="424195" y="1078424"/>
                  </a:lnTo>
                  <a:lnTo>
                    <a:pt x="404187" y="1065359"/>
                  </a:lnTo>
                  <a:lnTo>
                    <a:pt x="384895" y="1051688"/>
                  </a:lnTo>
                  <a:lnTo>
                    <a:pt x="366081" y="1037613"/>
                  </a:lnTo>
                  <a:lnTo>
                    <a:pt x="329301" y="1008745"/>
                  </a:lnTo>
                  <a:lnTo>
                    <a:pt x="293111" y="979379"/>
                  </a:lnTo>
                  <a:lnTo>
                    <a:pt x="275126" y="963610"/>
                  </a:lnTo>
                  <a:lnTo>
                    <a:pt x="257182" y="947144"/>
                  </a:lnTo>
                  <a:lnTo>
                    <a:pt x="239267" y="930214"/>
                  </a:lnTo>
                  <a:lnTo>
                    <a:pt x="206132" y="895528"/>
                  </a:lnTo>
                  <a:lnTo>
                    <a:pt x="175861" y="860268"/>
                  </a:lnTo>
                  <a:lnTo>
                    <a:pt x="149178" y="824754"/>
                  </a:lnTo>
                  <a:lnTo>
                    <a:pt x="124090" y="789125"/>
                  </a:lnTo>
                  <a:lnTo>
                    <a:pt x="75646" y="717746"/>
                  </a:lnTo>
                  <a:lnTo>
                    <a:pt x="57013" y="682035"/>
                  </a:lnTo>
                  <a:lnTo>
                    <a:pt x="42118" y="646320"/>
                  </a:lnTo>
                  <a:lnTo>
                    <a:pt x="28883" y="610603"/>
                  </a:lnTo>
                  <a:lnTo>
                    <a:pt x="19032" y="574885"/>
                  </a:lnTo>
                  <a:lnTo>
                    <a:pt x="11346" y="539166"/>
                  </a:lnTo>
                  <a:lnTo>
                    <a:pt x="4623" y="503448"/>
                  </a:lnTo>
                  <a:lnTo>
                    <a:pt x="2433" y="484596"/>
                  </a:lnTo>
                  <a:lnTo>
                    <a:pt x="973" y="465083"/>
                  </a:lnTo>
                  <a:lnTo>
                    <a:pt x="0" y="445129"/>
                  </a:lnTo>
                  <a:lnTo>
                    <a:pt x="344" y="425873"/>
                  </a:lnTo>
                  <a:lnTo>
                    <a:pt x="1565" y="407083"/>
                  </a:lnTo>
                  <a:lnTo>
                    <a:pt x="5567" y="371322"/>
                  </a:lnTo>
                  <a:lnTo>
                    <a:pt x="10654" y="338892"/>
                  </a:lnTo>
                  <a:lnTo>
                    <a:pt x="18867" y="305296"/>
                  </a:lnTo>
                  <a:lnTo>
                    <a:pt x="29132" y="271513"/>
                  </a:lnTo>
                  <a:lnTo>
                    <a:pt x="40309" y="239962"/>
                  </a:lnTo>
                  <a:lnTo>
                    <a:pt x="54537" y="212049"/>
                  </a:lnTo>
                  <a:lnTo>
                    <a:pt x="87925" y="157050"/>
                  </a:lnTo>
                  <a:lnTo>
                    <a:pt x="119050" y="122668"/>
                  </a:lnTo>
                  <a:lnTo>
                    <a:pt x="141788" y="103032"/>
                  </a:lnTo>
                  <a:lnTo>
                    <a:pt x="166116" y="84384"/>
                  </a:lnTo>
                  <a:lnTo>
                    <a:pt x="193464" y="66173"/>
                  </a:lnTo>
                  <a:lnTo>
                    <a:pt x="222156" y="50804"/>
                  </a:lnTo>
                  <a:lnTo>
                    <a:pt x="251444" y="37359"/>
                  </a:lnTo>
                  <a:lnTo>
                    <a:pt x="280997" y="24769"/>
                  </a:lnTo>
                  <a:lnTo>
                    <a:pt x="310668" y="15204"/>
                  </a:lnTo>
                  <a:lnTo>
                    <a:pt x="340392" y="7646"/>
                  </a:lnTo>
                  <a:lnTo>
                    <a:pt x="370139" y="980"/>
                  </a:lnTo>
                  <a:lnTo>
                    <a:pt x="402542" y="0"/>
                  </a:lnTo>
                  <a:lnTo>
                    <a:pt x="434803" y="1881"/>
                  </a:lnTo>
                  <a:lnTo>
                    <a:pt x="462370" y="2717"/>
                  </a:lnTo>
                  <a:lnTo>
                    <a:pt x="515976" y="338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866"/>
            <p:cNvSpPr/>
            <p:nvPr/>
          </p:nvSpPr>
          <p:spPr>
            <a:xfrm>
              <a:off x="892968" y="4473773"/>
              <a:ext cx="44650" cy="500063"/>
            </a:xfrm>
            <a:custGeom>
              <a:avLst/>
              <a:gdLst/>
              <a:ahLst/>
              <a:cxnLst/>
              <a:rect l="0" t="0" r="0" b="0"/>
              <a:pathLst>
                <a:path w="44650" h="500063">
                  <a:moveTo>
                    <a:pt x="44649" y="0"/>
                  </a:moveTo>
                  <a:lnTo>
                    <a:pt x="44649" y="4740"/>
                  </a:lnTo>
                  <a:lnTo>
                    <a:pt x="43657" y="7129"/>
                  </a:lnTo>
                  <a:lnTo>
                    <a:pt x="42003" y="9713"/>
                  </a:lnTo>
                  <a:lnTo>
                    <a:pt x="39908" y="12429"/>
                  </a:lnTo>
                  <a:lnTo>
                    <a:pt x="38512" y="16223"/>
                  </a:lnTo>
                  <a:lnTo>
                    <a:pt x="37581" y="20738"/>
                  </a:lnTo>
                  <a:lnTo>
                    <a:pt x="36960" y="25731"/>
                  </a:lnTo>
                  <a:lnTo>
                    <a:pt x="35554" y="31045"/>
                  </a:lnTo>
                  <a:lnTo>
                    <a:pt x="33625" y="36571"/>
                  </a:lnTo>
                  <a:lnTo>
                    <a:pt x="31346" y="42240"/>
                  </a:lnTo>
                  <a:lnTo>
                    <a:pt x="28835" y="49988"/>
                  </a:lnTo>
                  <a:lnTo>
                    <a:pt x="26169" y="59122"/>
                  </a:lnTo>
                  <a:lnTo>
                    <a:pt x="17676" y="90939"/>
                  </a:lnTo>
                  <a:lnTo>
                    <a:pt x="14760" y="102298"/>
                  </a:lnTo>
                  <a:lnTo>
                    <a:pt x="12817" y="114832"/>
                  </a:lnTo>
                  <a:lnTo>
                    <a:pt x="11521" y="128148"/>
                  </a:lnTo>
                  <a:lnTo>
                    <a:pt x="10658" y="141987"/>
                  </a:lnTo>
                  <a:lnTo>
                    <a:pt x="9090" y="156173"/>
                  </a:lnTo>
                  <a:lnTo>
                    <a:pt x="7052" y="170592"/>
                  </a:lnTo>
                  <a:lnTo>
                    <a:pt x="4701" y="185166"/>
                  </a:lnTo>
                  <a:lnTo>
                    <a:pt x="3134" y="200835"/>
                  </a:lnTo>
                  <a:lnTo>
                    <a:pt x="2090" y="217233"/>
                  </a:lnTo>
                  <a:lnTo>
                    <a:pt x="1393" y="234119"/>
                  </a:lnTo>
                  <a:lnTo>
                    <a:pt x="619" y="274048"/>
                  </a:lnTo>
                  <a:lnTo>
                    <a:pt x="0" y="50006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7338" y="728663"/>
            <a:ext cx="6029325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4" name="Group 53"/>
          <p:cNvGrpSpPr/>
          <p:nvPr/>
        </p:nvGrpSpPr>
        <p:grpSpPr>
          <a:xfrm>
            <a:off x="678657" y="767953"/>
            <a:ext cx="7643293" cy="3786188"/>
            <a:chOff x="678657" y="767953"/>
            <a:chExt cx="7643293" cy="3786188"/>
          </a:xfrm>
        </p:grpSpPr>
        <p:sp>
          <p:nvSpPr>
            <p:cNvPr id="3" name="SMARTInkAnnotation806"/>
            <p:cNvSpPr/>
            <p:nvPr/>
          </p:nvSpPr>
          <p:spPr>
            <a:xfrm>
              <a:off x="2580679" y="2196703"/>
              <a:ext cx="3139029" cy="2098477"/>
            </a:xfrm>
            <a:custGeom>
              <a:avLst/>
              <a:gdLst/>
              <a:ahLst/>
              <a:cxnLst/>
              <a:rect l="0" t="0" r="0" b="0"/>
              <a:pathLst>
                <a:path w="3139029" h="2098477">
                  <a:moveTo>
                    <a:pt x="53578" y="937617"/>
                  </a:moveTo>
                  <a:lnTo>
                    <a:pt x="53578" y="932876"/>
                  </a:lnTo>
                  <a:lnTo>
                    <a:pt x="52586" y="930487"/>
                  </a:lnTo>
                  <a:lnTo>
                    <a:pt x="48838" y="925188"/>
                  </a:lnTo>
                  <a:lnTo>
                    <a:pt x="47441" y="921393"/>
                  </a:lnTo>
                  <a:lnTo>
                    <a:pt x="45476" y="906572"/>
                  </a:lnTo>
                  <a:lnTo>
                    <a:pt x="44681" y="847747"/>
                  </a:lnTo>
                  <a:lnTo>
                    <a:pt x="49399" y="821361"/>
                  </a:lnTo>
                  <a:lnTo>
                    <a:pt x="65640" y="763197"/>
                  </a:lnTo>
                  <a:lnTo>
                    <a:pt x="84551" y="717992"/>
                  </a:lnTo>
                  <a:lnTo>
                    <a:pt x="119168" y="653985"/>
                  </a:lnTo>
                  <a:lnTo>
                    <a:pt x="166692" y="559560"/>
                  </a:lnTo>
                  <a:lnTo>
                    <a:pt x="206168" y="500058"/>
                  </a:lnTo>
                  <a:lnTo>
                    <a:pt x="259030" y="435692"/>
                  </a:lnTo>
                  <a:lnTo>
                    <a:pt x="310748" y="378770"/>
                  </a:lnTo>
                  <a:lnTo>
                    <a:pt x="381104" y="321795"/>
                  </a:lnTo>
                  <a:lnTo>
                    <a:pt x="466996" y="258980"/>
                  </a:lnTo>
                  <a:lnTo>
                    <a:pt x="553873" y="208030"/>
                  </a:lnTo>
                  <a:lnTo>
                    <a:pt x="657834" y="156177"/>
                  </a:lnTo>
                  <a:lnTo>
                    <a:pt x="754807" y="119184"/>
                  </a:lnTo>
                  <a:lnTo>
                    <a:pt x="840011" y="91958"/>
                  </a:lnTo>
                  <a:lnTo>
                    <a:pt x="949247" y="64603"/>
                  </a:lnTo>
                  <a:lnTo>
                    <a:pt x="1044946" y="41764"/>
                  </a:lnTo>
                  <a:lnTo>
                    <a:pt x="1141651" y="24216"/>
                  </a:lnTo>
                  <a:lnTo>
                    <a:pt x="1221300" y="12978"/>
                  </a:lnTo>
                  <a:lnTo>
                    <a:pt x="1301268" y="7083"/>
                  </a:lnTo>
                  <a:lnTo>
                    <a:pt x="1398843" y="932"/>
                  </a:lnTo>
                  <a:lnTo>
                    <a:pt x="1495588" y="122"/>
                  </a:lnTo>
                  <a:lnTo>
                    <a:pt x="1735455" y="0"/>
                  </a:lnTo>
                  <a:lnTo>
                    <a:pt x="1832464" y="7067"/>
                  </a:lnTo>
                  <a:lnTo>
                    <a:pt x="1928876" y="14821"/>
                  </a:lnTo>
                  <a:lnTo>
                    <a:pt x="2009780" y="17259"/>
                  </a:lnTo>
                  <a:lnTo>
                    <a:pt x="2106310" y="24909"/>
                  </a:lnTo>
                  <a:lnTo>
                    <a:pt x="2201299" y="43580"/>
                  </a:lnTo>
                  <a:lnTo>
                    <a:pt x="2294359" y="64620"/>
                  </a:lnTo>
                  <a:lnTo>
                    <a:pt x="2385144" y="86414"/>
                  </a:lnTo>
                  <a:lnTo>
                    <a:pt x="2481202" y="113513"/>
                  </a:lnTo>
                  <a:lnTo>
                    <a:pt x="2568940" y="142928"/>
                  </a:lnTo>
                  <a:lnTo>
                    <a:pt x="2660801" y="181244"/>
                  </a:lnTo>
                  <a:lnTo>
                    <a:pt x="2747677" y="225336"/>
                  </a:lnTo>
                  <a:lnTo>
                    <a:pt x="2845490" y="286659"/>
                  </a:lnTo>
                  <a:lnTo>
                    <a:pt x="2926286" y="345665"/>
                  </a:lnTo>
                  <a:lnTo>
                    <a:pt x="2973237" y="384810"/>
                  </a:lnTo>
                  <a:lnTo>
                    <a:pt x="3006590" y="419860"/>
                  </a:lnTo>
                  <a:lnTo>
                    <a:pt x="3050818" y="482212"/>
                  </a:lnTo>
                  <a:lnTo>
                    <a:pt x="3073654" y="524206"/>
                  </a:lnTo>
                  <a:lnTo>
                    <a:pt x="3083545" y="538574"/>
                  </a:lnTo>
                  <a:lnTo>
                    <a:pt x="3101163" y="580797"/>
                  </a:lnTo>
                  <a:lnTo>
                    <a:pt x="3114288" y="642958"/>
                  </a:lnTo>
                  <a:lnTo>
                    <a:pt x="3121660" y="669732"/>
                  </a:lnTo>
                  <a:lnTo>
                    <a:pt x="3125172" y="732234"/>
                  </a:lnTo>
                  <a:lnTo>
                    <a:pt x="3125391" y="1007703"/>
                  </a:lnTo>
                  <a:lnTo>
                    <a:pt x="3132458" y="1063238"/>
                  </a:lnTo>
                  <a:lnTo>
                    <a:pt x="3134075" y="1122243"/>
                  </a:lnTo>
                  <a:lnTo>
                    <a:pt x="3136917" y="1169804"/>
                  </a:lnTo>
                  <a:lnTo>
                    <a:pt x="3139028" y="1181705"/>
                  </a:lnTo>
                  <a:lnTo>
                    <a:pt x="3138451" y="1193608"/>
                  </a:lnTo>
                  <a:lnTo>
                    <a:pt x="3131135" y="1228330"/>
                  </a:lnTo>
                  <a:lnTo>
                    <a:pt x="3134319" y="1449697"/>
                  </a:lnTo>
                  <a:lnTo>
                    <a:pt x="3126632" y="1513344"/>
                  </a:lnTo>
                  <a:lnTo>
                    <a:pt x="3117811" y="1578900"/>
                  </a:lnTo>
                  <a:lnTo>
                    <a:pt x="3104151" y="1638728"/>
                  </a:lnTo>
                  <a:lnTo>
                    <a:pt x="3072348" y="1714330"/>
                  </a:lnTo>
                  <a:lnTo>
                    <a:pt x="3060396" y="1741238"/>
                  </a:lnTo>
                  <a:lnTo>
                    <a:pt x="3020264" y="1810630"/>
                  </a:lnTo>
                  <a:lnTo>
                    <a:pt x="3012191" y="1823701"/>
                  </a:lnTo>
                  <a:lnTo>
                    <a:pt x="2955673" y="1884147"/>
                  </a:lnTo>
                  <a:lnTo>
                    <a:pt x="2914051" y="1925835"/>
                  </a:lnTo>
                  <a:lnTo>
                    <a:pt x="2899501" y="1935096"/>
                  </a:lnTo>
                  <a:lnTo>
                    <a:pt x="2884105" y="1943511"/>
                  </a:lnTo>
                  <a:lnTo>
                    <a:pt x="2863288" y="1958413"/>
                  </a:lnTo>
                  <a:lnTo>
                    <a:pt x="2767352" y="1997248"/>
                  </a:lnTo>
                  <a:lnTo>
                    <a:pt x="2643185" y="2038945"/>
                  </a:lnTo>
                  <a:lnTo>
                    <a:pt x="2572578" y="2058788"/>
                  </a:lnTo>
                  <a:lnTo>
                    <a:pt x="2482310" y="2076893"/>
                  </a:lnTo>
                  <a:lnTo>
                    <a:pt x="2386294" y="2089614"/>
                  </a:lnTo>
                  <a:lnTo>
                    <a:pt x="2310874" y="2097871"/>
                  </a:lnTo>
                  <a:lnTo>
                    <a:pt x="2217464" y="2098453"/>
                  </a:lnTo>
                  <a:lnTo>
                    <a:pt x="2081829" y="2098476"/>
                  </a:lnTo>
                  <a:lnTo>
                    <a:pt x="1987413" y="2089381"/>
                  </a:lnTo>
                  <a:lnTo>
                    <a:pt x="1891177" y="2078570"/>
                  </a:lnTo>
                  <a:lnTo>
                    <a:pt x="1800983" y="2065224"/>
                  </a:lnTo>
                  <a:lnTo>
                    <a:pt x="1706107" y="2053260"/>
                  </a:lnTo>
                  <a:lnTo>
                    <a:pt x="1601422" y="2032958"/>
                  </a:lnTo>
                  <a:lnTo>
                    <a:pt x="1504408" y="2007441"/>
                  </a:lnTo>
                  <a:lnTo>
                    <a:pt x="1421846" y="1988837"/>
                  </a:lnTo>
                  <a:lnTo>
                    <a:pt x="1339536" y="1962219"/>
                  </a:lnTo>
                  <a:lnTo>
                    <a:pt x="1257725" y="1939434"/>
                  </a:lnTo>
                  <a:lnTo>
                    <a:pt x="1172256" y="1903716"/>
                  </a:lnTo>
                  <a:lnTo>
                    <a:pt x="1089563" y="1871488"/>
                  </a:lnTo>
                  <a:lnTo>
                    <a:pt x="962764" y="1811338"/>
                  </a:lnTo>
                  <a:lnTo>
                    <a:pt x="864794" y="1759026"/>
                  </a:lnTo>
                  <a:lnTo>
                    <a:pt x="771331" y="1705559"/>
                  </a:lnTo>
                  <a:lnTo>
                    <a:pt x="667766" y="1634959"/>
                  </a:lnTo>
                  <a:lnTo>
                    <a:pt x="586549" y="1574490"/>
                  </a:lnTo>
                  <a:lnTo>
                    <a:pt x="453375" y="1471353"/>
                  </a:lnTo>
                  <a:lnTo>
                    <a:pt x="387861" y="1414590"/>
                  </a:lnTo>
                  <a:lnTo>
                    <a:pt x="342154" y="1373256"/>
                  </a:lnTo>
                  <a:lnTo>
                    <a:pt x="288915" y="1315388"/>
                  </a:lnTo>
                  <a:lnTo>
                    <a:pt x="241519" y="1256076"/>
                  </a:lnTo>
                  <a:lnTo>
                    <a:pt x="210198" y="1232282"/>
                  </a:lnTo>
                  <a:lnTo>
                    <a:pt x="174781" y="1208477"/>
                  </a:lnTo>
                  <a:lnTo>
                    <a:pt x="149118" y="1184668"/>
                  </a:lnTo>
                  <a:lnTo>
                    <a:pt x="122676" y="1148952"/>
                  </a:lnTo>
                  <a:lnTo>
                    <a:pt x="89773" y="1089422"/>
                  </a:lnTo>
                  <a:lnTo>
                    <a:pt x="47653" y="1006078"/>
                  </a:lnTo>
                  <a:lnTo>
                    <a:pt x="27577" y="942124"/>
                  </a:lnTo>
                  <a:lnTo>
                    <a:pt x="5999" y="867684"/>
                  </a:lnTo>
                  <a:lnTo>
                    <a:pt x="0" y="83046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SMARTInkAnnotation807"/>
            <p:cNvSpPr/>
            <p:nvPr/>
          </p:nvSpPr>
          <p:spPr>
            <a:xfrm>
              <a:off x="4839890" y="3643312"/>
              <a:ext cx="26790" cy="89298"/>
            </a:xfrm>
            <a:custGeom>
              <a:avLst/>
              <a:gdLst/>
              <a:ahLst/>
              <a:cxnLst/>
              <a:rect l="0" t="0" r="0" b="0"/>
              <a:pathLst>
                <a:path w="26790" h="89298">
                  <a:moveTo>
                    <a:pt x="0" y="0"/>
                  </a:moveTo>
                  <a:lnTo>
                    <a:pt x="4740" y="0"/>
                  </a:lnTo>
                  <a:lnTo>
                    <a:pt x="6137" y="992"/>
                  </a:lnTo>
                  <a:lnTo>
                    <a:pt x="7068" y="2646"/>
                  </a:lnTo>
                  <a:lnTo>
                    <a:pt x="8562" y="7688"/>
                  </a:lnTo>
                  <a:lnTo>
                    <a:pt x="9676" y="9094"/>
                  </a:lnTo>
                  <a:lnTo>
                    <a:pt x="11413" y="11024"/>
                  </a:lnTo>
                  <a:lnTo>
                    <a:pt x="13561" y="13302"/>
                  </a:lnTo>
                  <a:lnTo>
                    <a:pt x="14994" y="15814"/>
                  </a:lnTo>
                  <a:lnTo>
                    <a:pt x="15949" y="18479"/>
                  </a:lnTo>
                  <a:lnTo>
                    <a:pt x="17482" y="25148"/>
                  </a:lnTo>
                  <a:lnTo>
                    <a:pt x="18600" y="26687"/>
                  </a:lnTo>
                  <a:lnTo>
                    <a:pt x="20338" y="28705"/>
                  </a:lnTo>
                  <a:lnTo>
                    <a:pt x="22488" y="31043"/>
                  </a:lnTo>
                  <a:lnTo>
                    <a:pt x="23922" y="33594"/>
                  </a:lnTo>
                  <a:lnTo>
                    <a:pt x="24877" y="36287"/>
                  </a:lnTo>
                  <a:lnTo>
                    <a:pt x="25515" y="39074"/>
                  </a:lnTo>
                  <a:lnTo>
                    <a:pt x="25939" y="41924"/>
                  </a:lnTo>
                  <a:lnTo>
                    <a:pt x="26223" y="44817"/>
                  </a:lnTo>
                  <a:lnTo>
                    <a:pt x="26412" y="47737"/>
                  </a:lnTo>
                  <a:lnTo>
                    <a:pt x="26537" y="50676"/>
                  </a:lnTo>
                  <a:lnTo>
                    <a:pt x="26678" y="56588"/>
                  </a:lnTo>
                  <a:lnTo>
                    <a:pt x="26789" y="8929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808"/>
            <p:cNvSpPr/>
            <p:nvPr/>
          </p:nvSpPr>
          <p:spPr>
            <a:xfrm>
              <a:off x="4705945" y="3625453"/>
              <a:ext cx="1" cy="71438"/>
            </a:xfrm>
            <a:custGeom>
              <a:avLst/>
              <a:gdLst/>
              <a:ahLst/>
              <a:cxnLst/>
              <a:rect l="0" t="0" r="0" b="0"/>
              <a:pathLst>
                <a:path w="1" h="71438">
                  <a:moveTo>
                    <a:pt x="0" y="0"/>
                  </a:moveTo>
                  <a:lnTo>
                    <a:pt x="0" y="7143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809"/>
            <p:cNvSpPr/>
            <p:nvPr/>
          </p:nvSpPr>
          <p:spPr>
            <a:xfrm>
              <a:off x="6867297" y="2964656"/>
              <a:ext cx="53211" cy="401837"/>
            </a:xfrm>
            <a:custGeom>
              <a:avLst/>
              <a:gdLst/>
              <a:ahLst/>
              <a:cxnLst/>
              <a:rect l="0" t="0" r="0" b="0"/>
              <a:pathLst>
                <a:path w="53211" h="401837">
                  <a:moveTo>
                    <a:pt x="8562" y="0"/>
                  </a:moveTo>
                  <a:lnTo>
                    <a:pt x="8562" y="21326"/>
                  </a:lnTo>
                  <a:lnTo>
                    <a:pt x="7570" y="25131"/>
                  </a:lnTo>
                  <a:lnTo>
                    <a:pt x="5916" y="29652"/>
                  </a:lnTo>
                  <a:lnTo>
                    <a:pt x="3821" y="34651"/>
                  </a:lnTo>
                  <a:lnTo>
                    <a:pt x="2425" y="39968"/>
                  </a:lnTo>
                  <a:lnTo>
                    <a:pt x="873" y="51167"/>
                  </a:lnTo>
                  <a:lnTo>
                    <a:pt x="183" y="62759"/>
                  </a:lnTo>
                  <a:lnTo>
                    <a:pt x="0" y="68628"/>
                  </a:lnTo>
                  <a:lnTo>
                    <a:pt x="869" y="75518"/>
                  </a:lnTo>
                  <a:lnTo>
                    <a:pt x="2442" y="83087"/>
                  </a:lnTo>
                  <a:lnTo>
                    <a:pt x="4482" y="91110"/>
                  </a:lnTo>
                  <a:lnTo>
                    <a:pt x="5841" y="99436"/>
                  </a:lnTo>
                  <a:lnTo>
                    <a:pt x="6749" y="107962"/>
                  </a:lnTo>
                  <a:lnTo>
                    <a:pt x="7353" y="116623"/>
                  </a:lnTo>
                  <a:lnTo>
                    <a:pt x="8748" y="125373"/>
                  </a:lnTo>
                  <a:lnTo>
                    <a:pt x="10669" y="134184"/>
                  </a:lnTo>
                  <a:lnTo>
                    <a:pt x="12944" y="143034"/>
                  </a:lnTo>
                  <a:lnTo>
                    <a:pt x="14460" y="151911"/>
                  </a:lnTo>
                  <a:lnTo>
                    <a:pt x="15471" y="160805"/>
                  </a:lnTo>
                  <a:lnTo>
                    <a:pt x="16144" y="169711"/>
                  </a:lnTo>
                  <a:lnTo>
                    <a:pt x="16593" y="179617"/>
                  </a:lnTo>
                  <a:lnTo>
                    <a:pt x="17092" y="201207"/>
                  </a:lnTo>
                  <a:lnTo>
                    <a:pt x="18217" y="211529"/>
                  </a:lnTo>
                  <a:lnTo>
                    <a:pt x="19960" y="221386"/>
                  </a:lnTo>
                  <a:lnTo>
                    <a:pt x="22114" y="230934"/>
                  </a:lnTo>
                  <a:lnTo>
                    <a:pt x="23549" y="240276"/>
                  </a:lnTo>
                  <a:lnTo>
                    <a:pt x="24507" y="249481"/>
                  </a:lnTo>
                  <a:lnTo>
                    <a:pt x="25145" y="258594"/>
                  </a:lnTo>
                  <a:lnTo>
                    <a:pt x="26562" y="267646"/>
                  </a:lnTo>
                  <a:lnTo>
                    <a:pt x="28499" y="276657"/>
                  </a:lnTo>
                  <a:lnTo>
                    <a:pt x="30784" y="285641"/>
                  </a:lnTo>
                  <a:lnTo>
                    <a:pt x="32305" y="294607"/>
                  </a:lnTo>
                  <a:lnTo>
                    <a:pt x="33322" y="303561"/>
                  </a:lnTo>
                  <a:lnTo>
                    <a:pt x="33998" y="312507"/>
                  </a:lnTo>
                  <a:lnTo>
                    <a:pt x="35440" y="321447"/>
                  </a:lnTo>
                  <a:lnTo>
                    <a:pt x="37396" y="330384"/>
                  </a:lnTo>
                  <a:lnTo>
                    <a:pt x="39690" y="339318"/>
                  </a:lnTo>
                  <a:lnTo>
                    <a:pt x="41220" y="347259"/>
                  </a:lnTo>
                  <a:lnTo>
                    <a:pt x="42241" y="354537"/>
                  </a:lnTo>
                  <a:lnTo>
                    <a:pt x="42921" y="361373"/>
                  </a:lnTo>
                  <a:lnTo>
                    <a:pt x="44366" y="367916"/>
                  </a:lnTo>
                  <a:lnTo>
                    <a:pt x="46322" y="374261"/>
                  </a:lnTo>
                  <a:lnTo>
                    <a:pt x="48618" y="380476"/>
                  </a:lnTo>
                  <a:lnTo>
                    <a:pt x="50149" y="385611"/>
                  </a:lnTo>
                  <a:lnTo>
                    <a:pt x="51169" y="390027"/>
                  </a:lnTo>
                  <a:lnTo>
                    <a:pt x="53210" y="40183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810"/>
            <p:cNvSpPr/>
            <p:nvPr/>
          </p:nvSpPr>
          <p:spPr>
            <a:xfrm>
              <a:off x="7072517" y="3134320"/>
              <a:ext cx="427957" cy="169651"/>
            </a:xfrm>
            <a:custGeom>
              <a:avLst/>
              <a:gdLst/>
              <a:ahLst/>
              <a:cxnLst/>
              <a:rect l="0" t="0" r="0" b="0"/>
              <a:pathLst>
                <a:path w="427957" h="169651">
                  <a:moveTo>
                    <a:pt x="303404" y="26789"/>
                  </a:moveTo>
                  <a:lnTo>
                    <a:pt x="295716" y="26789"/>
                  </a:lnTo>
                  <a:lnTo>
                    <a:pt x="290102" y="22048"/>
                  </a:lnTo>
                  <a:lnTo>
                    <a:pt x="287591" y="20652"/>
                  </a:lnTo>
                  <a:lnTo>
                    <a:pt x="282155" y="19100"/>
                  </a:lnTo>
                  <a:lnTo>
                    <a:pt x="273786" y="18411"/>
                  </a:lnTo>
                  <a:lnTo>
                    <a:pt x="263452" y="18104"/>
                  </a:lnTo>
                  <a:lnTo>
                    <a:pt x="230037" y="17892"/>
                  </a:lnTo>
                  <a:lnTo>
                    <a:pt x="221751" y="18873"/>
                  </a:lnTo>
                  <a:lnTo>
                    <a:pt x="213250" y="20519"/>
                  </a:lnTo>
                  <a:lnTo>
                    <a:pt x="173478" y="30291"/>
                  </a:lnTo>
                  <a:lnTo>
                    <a:pt x="163209" y="33092"/>
                  </a:lnTo>
                  <a:lnTo>
                    <a:pt x="143861" y="38851"/>
                  </a:lnTo>
                  <a:lnTo>
                    <a:pt x="116234" y="47671"/>
                  </a:lnTo>
                  <a:lnTo>
                    <a:pt x="107186" y="51624"/>
                  </a:lnTo>
                  <a:lnTo>
                    <a:pt x="98178" y="56244"/>
                  </a:lnTo>
                  <a:lnTo>
                    <a:pt x="89197" y="61308"/>
                  </a:lnTo>
                  <a:lnTo>
                    <a:pt x="80231" y="65677"/>
                  </a:lnTo>
                  <a:lnTo>
                    <a:pt x="71279" y="69582"/>
                  </a:lnTo>
                  <a:lnTo>
                    <a:pt x="62334" y="73177"/>
                  </a:lnTo>
                  <a:lnTo>
                    <a:pt x="54385" y="77558"/>
                  </a:lnTo>
                  <a:lnTo>
                    <a:pt x="47103" y="82463"/>
                  </a:lnTo>
                  <a:lnTo>
                    <a:pt x="40263" y="87718"/>
                  </a:lnTo>
                  <a:lnTo>
                    <a:pt x="33719" y="92213"/>
                  </a:lnTo>
                  <a:lnTo>
                    <a:pt x="27372" y="96202"/>
                  </a:lnTo>
                  <a:lnTo>
                    <a:pt x="21156" y="99853"/>
                  </a:lnTo>
                  <a:lnTo>
                    <a:pt x="16020" y="104272"/>
                  </a:lnTo>
                  <a:lnTo>
                    <a:pt x="11604" y="109202"/>
                  </a:lnTo>
                  <a:lnTo>
                    <a:pt x="7667" y="114473"/>
                  </a:lnTo>
                  <a:lnTo>
                    <a:pt x="5044" y="118979"/>
                  </a:lnTo>
                  <a:lnTo>
                    <a:pt x="3294" y="122976"/>
                  </a:lnTo>
                  <a:lnTo>
                    <a:pt x="2127" y="126632"/>
                  </a:lnTo>
                  <a:lnTo>
                    <a:pt x="1350" y="130062"/>
                  </a:lnTo>
                  <a:lnTo>
                    <a:pt x="831" y="133341"/>
                  </a:lnTo>
                  <a:lnTo>
                    <a:pt x="486" y="136519"/>
                  </a:lnTo>
                  <a:lnTo>
                    <a:pt x="255" y="139630"/>
                  </a:lnTo>
                  <a:lnTo>
                    <a:pt x="102" y="142696"/>
                  </a:lnTo>
                  <a:lnTo>
                    <a:pt x="0" y="145732"/>
                  </a:lnTo>
                  <a:lnTo>
                    <a:pt x="1916" y="148748"/>
                  </a:lnTo>
                  <a:lnTo>
                    <a:pt x="5177" y="151751"/>
                  </a:lnTo>
                  <a:lnTo>
                    <a:pt x="9336" y="154746"/>
                  </a:lnTo>
                  <a:lnTo>
                    <a:pt x="14093" y="157734"/>
                  </a:lnTo>
                  <a:lnTo>
                    <a:pt x="19249" y="160718"/>
                  </a:lnTo>
                  <a:lnTo>
                    <a:pt x="24670" y="163700"/>
                  </a:lnTo>
                  <a:lnTo>
                    <a:pt x="31261" y="165688"/>
                  </a:lnTo>
                  <a:lnTo>
                    <a:pt x="38632" y="167014"/>
                  </a:lnTo>
                  <a:lnTo>
                    <a:pt x="46522" y="167897"/>
                  </a:lnTo>
                  <a:lnTo>
                    <a:pt x="55750" y="168486"/>
                  </a:lnTo>
                  <a:lnTo>
                    <a:pt x="65872" y="168879"/>
                  </a:lnTo>
                  <a:lnTo>
                    <a:pt x="96433" y="169431"/>
                  </a:lnTo>
                  <a:lnTo>
                    <a:pt x="180554" y="169650"/>
                  </a:lnTo>
                  <a:lnTo>
                    <a:pt x="192731" y="168663"/>
                  </a:lnTo>
                  <a:lnTo>
                    <a:pt x="204817" y="167012"/>
                  </a:lnTo>
                  <a:lnTo>
                    <a:pt x="216844" y="164920"/>
                  </a:lnTo>
                  <a:lnTo>
                    <a:pt x="227838" y="162532"/>
                  </a:lnTo>
                  <a:lnTo>
                    <a:pt x="238144" y="159948"/>
                  </a:lnTo>
                  <a:lnTo>
                    <a:pt x="247991" y="157234"/>
                  </a:lnTo>
                  <a:lnTo>
                    <a:pt x="258525" y="153440"/>
                  </a:lnTo>
                  <a:lnTo>
                    <a:pt x="269517" y="148926"/>
                  </a:lnTo>
                  <a:lnTo>
                    <a:pt x="280812" y="143932"/>
                  </a:lnTo>
                  <a:lnTo>
                    <a:pt x="291320" y="139611"/>
                  </a:lnTo>
                  <a:lnTo>
                    <a:pt x="301301" y="135738"/>
                  </a:lnTo>
                  <a:lnTo>
                    <a:pt x="320329" y="128789"/>
                  </a:lnTo>
                  <a:lnTo>
                    <a:pt x="338708" y="122393"/>
                  </a:lnTo>
                  <a:lnTo>
                    <a:pt x="347776" y="118306"/>
                  </a:lnTo>
                  <a:lnTo>
                    <a:pt x="356798" y="113597"/>
                  </a:lnTo>
                  <a:lnTo>
                    <a:pt x="373768" y="104066"/>
                  </a:lnTo>
                  <a:lnTo>
                    <a:pt x="387925" y="96522"/>
                  </a:lnTo>
                  <a:lnTo>
                    <a:pt x="394478" y="92129"/>
                  </a:lnTo>
                  <a:lnTo>
                    <a:pt x="400831" y="87216"/>
                  </a:lnTo>
                  <a:lnTo>
                    <a:pt x="407052" y="81956"/>
                  </a:lnTo>
                  <a:lnTo>
                    <a:pt x="411197" y="77458"/>
                  </a:lnTo>
                  <a:lnTo>
                    <a:pt x="413961" y="73467"/>
                  </a:lnTo>
                  <a:lnTo>
                    <a:pt x="415805" y="69814"/>
                  </a:lnTo>
                  <a:lnTo>
                    <a:pt x="418025" y="66386"/>
                  </a:lnTo>
                  <a:lnTo>
                    <a:pt x="420498" y="63109"/>
                  </a:lnTo>
                  <a:lnTo>
                    <a:pt x="423139" y="59932"/>
                  </a:lnTo>
                  <a:lnTo>
                    <a:pt x="424899" y="56822"/>
                  </a:lnTo>
                  <a:lnTo>
                    <a:pt x="426072" y="53756"/>
                  </a:lnTo>
                  <a:lnTo>
                    <a:pt x="426856" y="50720"/>
                  </a:lnTo>
                  <a:lnTo>
                    <a:pt x="427377" y="47704"/>
                  </a:lnTo>
                  <a:lnTo>
                    <a:pt x="427725" y="44701"/>
                  </a:lnTo>
                  <a:lnTo>
                    <a:pt x="427956" y="41707"/>
                  </a:lnTo>
                  <a:lnTo>
                    <a:pt x="427119" y="38719"/>
                  </a:lnTo>
                  <a:lnTo>
                    <a:pt x="425568" y="35734"/>
                  </a:lnTo>
                  <a:lnTo>
                    <a:pt x="423542" y="32752"/>
                  </a:lnTo>
                  <a:lnTo>
                    <a:pt x="420207" y="29772"/>
                  </a:lnTo>
                  <a:lnTo>
                    <a:pt x="416000" y="26794"/>
                  </a:lnTo>
                  <a:lnTo>
                    <a:pt x="411210" y="23815"/>
                  </a:lnTo>
                  <a:lnTo>
                    <a:pt x="407025" y="20838"/>
                  </a:lnTo>
                  <a:lnTo>
                    <a:pt x="403242" y="17860"/>
                  </a:lnTo>
                  <a:lnTo>
                    <a:pt x="399729" y="14884"/>
                  </a:lnTo>
                  <a:lnTo>
                    <a:pt x="395402" y="11907"/>
                  </a:lnTo>
                  <a:lnTo>
                    <a:pt x="390533" y="8930"/>
                  </a:lnTo>
                  <a:lnTo>
                    <a:pt x="385302" y="5953"/>
                  </a:lnTo>
                  <a:lnTo>
                    <a:pt x="374199" y="2646"/>
                  </a:lnTo>
                  <a:lnTo>
                    <a:pt x="356983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811"/>
            <p:cNvSpPr/>
            <p:nvPr/>
          </p:nvSpPr>
          <p:spPr>
            <a:xfrm>
              <a:off x="7698751" y="3170039"/>
              <a:ext cx="337763" cy="150415"/>
            </a:xfrm>
            <a:custGeom>
              <a:avLst/>
              <a:gdLst/>
              <a:ahLst/>
              <a:cxnLst/>
              <a:rect l="0" t="0" r="0" b="0"/>
              <a:pathLst>
                <a:path w="337763" h="150415">
                  <a:moveTo>
                    <a:pt x="34359" y="0"/>
                  </a:moveTo>
                  <a:lnTo>
                    <a:pt x="34359" y="4740"/>
                  </a:lnTo>
                  <a:lnTo>
                    <a:pt x="33366" y="7129"/>
                  </a:lnTo>
                  <a:lnTo>
                    <a:pt x="31712" y="9713"/>
                  </a:lnTo>
                  <a:lnTo>
                    <a:pt x="29618" y="12428"/>
                  </a:lnTo>
                  <a:lnTo>
                    <a:pt x="28221" y="16223"/>
                  </a:lnTo>
                  <a:lnTo>
                    <a:pt x="27290" y="20737"/>
                  </a:lnTo>
                  <a:lnTo>
                    <a:pt x="26669" y="25731"/>
                  </a:lnTo>
                  <a:lnTo>
                    <a:pt x="25264" y="31044"/>
                  </a:lnTo>
                  <a:lnTo>
                    <a:pt x="23335" y="36571"/>
                  </a:lnTo>
                  <a:lnTo>
                    <a:pt x="21056" y="42240"/>
                  </a:lnTo>
                  <a:lnTo>
                    <a:pt x="19536" y="47011"/>
                  </a:lnTo>
                  <a:lnTo>
                    <a:pt x="18525" y="51185"/>
                  </a:lnTo>
                  <a:lnTo>
                    <a:pt x="17849" y="54959"/>
                  </a:lnTo>
                  <a:lnTo>
                    <a:pt x="16407" y="59459"/>
                  </a:lnTo>
                  <a:lnTo>
                    <a:pt x="14453" y="64444"/>
                  </a:lnTo>
                  <a:lnTo>
                    <a:pt x="12158" y="69752"/>
                  </a:lnTo>
                  <a:lnTo>
                    <a:pt x="10628" y="75274"/>
                  </a:lnTo>
                  <a:lnTo>
                    <a:pt x="9608" y="80941"/>
                  </a:lnTo>
                  <a:lnTo>
                    <a:pt x="8929" y="86702"/>
                  </a:lnTo>
                  <a:lnTo>
                    <a:pt x="7484" y="91536"/>
                  </a:lnTo>
                  <a:lnTo>
                    <a:pt x="5527" y="95750"/>
                  </a:lnTo>
                  <a:lnTo>
                    <a:pt x="3232" y="99552"/>
                  </a:lnTo>
                  <a:lnTo>
                    <a:pt x="1701" y="104071"/>
                  </a:lnTo>
                  <a:lnTo>
                    <a:pt x="680" y="109068"/>
                  </a:lnTo>
                  <a:lnTo>
                    <a:pt x="0" y="114384"/>
                  </a:lnTo>
                  <a:lnTo>
                    <a:pt x="539" y="117928"/>
                  </a:lnTo>
                  <a:lnTo>
                    <a:pt x="1890" y="120290"/>
                  </a:lnTo>
                  <a:lnTo>
                    <a:pt x="6037" y="123908"/>
                  </a:lnTo>
                  <a:lnTo>
                    <a:pt x="11188" y="128822"/>
                  </a:lnTo>
                  <a:lnTo>
                    <a:pt x="19665" y="137168"/>
                  </a:lnTo>
                  <a:lnTo>
                    <a:pt x="23571" y="139070"/>
                  </a:lnTo>
                  <a:lnTo>
                    <a:pt x="33202" y="141184"/>
                  </a:lnTo>
                  <a:lnTo>
                    <a:pt x="39541" y="142739"/>
                  </a:lnTo>
                  <a:lnTo>
                    <a:pt x="46742" y="144769"/>
                  </a:lnTo>
                  <a:lnTo>
                    <a:pt x="54520" y="147114"/>
                  </a:lnTo>
                  <a:lnTo>
                    <a:pt x="62683" y="148678"/>
                  </a:lnTo>
                  <a:lnTo>
                    <a:pt x="71101" y="149719"/>
                  </a:lnTo>
                  <a:lnTo>
                    <a:pt x="79688" y="150414"/>
                  </a:lnTo>
                  <a:lnTo>
                    <a:pt x="89383" y="149885"/>
                  </a:lnTo>
                  <a:lnTo>
                    <a:pt x="99815" y="148540"/>
                  </a:lnTo>
                  <a:lnTo>
                    <a:pt x="110738" y="146652"/>
                  </a:lnTo>
                  <a:lnTo>
                    <a:pt x="121989" y="144400"/>
                  </a:lnTo>
                  <a:lnTo>
                    <a:pt x="145073" y="139253"/>
                  </a:lnTo>
                  <a:lnTo>
                    <a:pt x="156785" y="137484"/>
                  </a:lnTo>
                  <a:lnTo>
                    <a:pt x="168563" y="136304"/>
                  </a:lnTo>
                  <a:lnTo>
                    <a:pt x="180382" y="135518"/>
                  </a:lnTo>
                  <a:lnTo>
                    <a:pt x="191239" y="134001"/>
                  </a:lnTo>
                  <a:lnTo>
                    <a:pt x="201453" y="131998"/>
                  </a:lnTo>
                  <a:lnTo>
                    <a:pt x="211239" y="129671"/>
                  </a:lnTo>
                  <a:lnTo>
                    <a:pt x="221732" y="126134"/>
                  </a:lnTo>
                  <a:lnTo>
                    <a:pt x="232695" y="121793"/>
                  </a:lnTo>
                  <a:lnTo>
                    <a:pt x="243974" y="116914"/>
                  </a:lnTo>
                  <a:lnTo>
                    <a:pt x="254468" y="112669"/>
                  </a:lnTo>
                  <a:lnTo>
                    <a:pt x="282468" y="101954"/>
                  </a:lnTo>
                  <a:lnTo>
                    <a:pt x="290055" y="98727"/>
                  </a:lnTo>
                  <a:lnTo>
                    <a:pt x="297096" y="95584"/>
                  </a:lnTo>
                  <a:lnTo>
                    <a:pt x="303774" y="91503"/>
                  </a:lnTo>
                  <a:lnTo>
                    <a:pt x="310212" y="86799"/>
                  </a:lnTo>
                  <a:lnTo>
                    <a:pt x="316487" y="81678"/>
                  </a:lnTo>
                  <a:lnTo>
                    <a:pt x="321662" y="77272"/>
                  </a:lnTo>
                  <a:lnTo>
                    <a:pt x="326105" y="73343"/>
                  </a:lnTo>
                  <a:lnTo>
                    <a:pt x="330059" y="69731"/>
                  </a:lnTo>
                  <a:lnTo>
                    <a:pt x="332695" y="66331"/>
                  </a:lnTo>
                  <a:lnTo>
                    <a:pt x="334452" y="63072"/>
                  </a:lnTo>
                  <a:lnTo>
                    <a:pt x="335624" y="59907"/>
                  </a:lnTo>
                  <a:lnTo>
                    <a:pt x="336405" y="56805"/>
                  </a:lnTo>
                  <a:lnTo>
                    <a:pt x="336925" y="53745"/>
                  </a:lnTo>
                  <a:lnTo>
                    <a:pt x="337762" y="46445"/>
                  </a:lnTo>
                  <a:lnTo>
                    <a:pt x="335230" y="42801"/>
                  </a:lnTo>
                  <a:lnTo>
                    <a:pt x="333166" y="40440"/>
                  </a:lnTo>
                  <a:lnTo>
                    <a:pt x="330797" y="38866"/>
                  </a:lnTo>
                  <a:lnTo>
                    <a:pt x="322724" y="35659"/>
                  </a:lnTo>
                  <a:lnTo>
                    <a:pt x="316972" y="31392"/>
                  </a:lnTo>
                  <a:lnTo>
                    <a:pt x="313056" y="28866"/>
                  </a:lnTo>
                  <a:lnTo>
                    <a:pt x="308461" y="26189"/>
                  </a:lnTo>
                  <a:lnTo>
                    <a:pt x="303414" y="23412"/>
                  </a:lnTo>
                  <a:lnTo>
                    <a:pt x="298064" y="21561"/>
                  </a:lnTo>
                  <a:lnTo>
                    <a:pt x="292513" y="20327"/>
                  </a:lnTo>
                  <a:lnTo>
                    <a:pt x="286829" y="19504"/>
                  </a:lnTo>
                  <a:lnTo>
                    <a:pt x="281054" y="18956"/>
                  </a:lnTo>
                  <a:lnTo>
                    <a:pt x="275221" y="18590"/>
                  </a:lnTo>
                  <a:lnTo>
                    <a:pt x="263447" y="18184"/>
                  </a:lnTo>
                  <a:lnTo>
                    <a:pt x="239721" y="17923"/>
                  </a:lnTo>
                  <a:lnTo>
                    <a:pt x="186163" y="1785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812"/>
            <p:cNvSpPr/>
            <p:nvPr/>
          </p:nvSpPr>
          <p:spPr>
            <a:xfrm>
              <a:off x="8286750" y="3027164"/>
              <a:ext cx="35200" cy="473274"/>
            </a:xfrm>
            <a:custGeom>
              <a:avLst/>
              <a:gdLst/>
              <a:ahLst/>
              <a:cxnLst/>
              <a:rect l="0" t="0" r="0" b="0"/>
              <a:pathLst>
                <a:path w="35200" h="473274">
                  <a:moveTo>
                    <a:pt x="0" y="0"/>
                  </a:moveTo>
                  <a:lnTo>
                    <a:pt x="0" y="4740"/>
                  </a:lnTo>
                  <a:lnTo>
                    <a:pt x="991" y="8121"/>
                  </a:lnTo>
                  <a:lnTo>
                    <a:pt x="2645" y="12359"/>
                  </a:lnTo>
                  <a:lnTo>
                    <a:pt x="4740" y="17169"/>
                  </a:lnTo>
                  <a:lnTo>
                    <a:pt x="7128" y="23352"/>
                  </a:lnTo>
                  <a:lnTo>
                    <a:pt x="12428" y="38160"/>
                  </a:lnTo>
                  <a:lnTo>
                    <a:pt x="20990" y="63231"/>
                  </a:lnTo>
                  <a:lnTo>
                    <a:pt x="23915" y="72911"/>
                  </a:lnTo>
                  <a:lnTo>
                    <a:pt x="29811" y="94251"/>
                  </a:lnTo>
                  <a:lnTo>
                    <a:pt x="31779" y="106490"/>
                  </a:lnTo>
                  <a:lnTo>
                    <a:pt x="33091" y="119610"/>
                  </a:lnTo>
                  <a:lnTo>
                    <a:pt x="33966" y="133318"/>
                  </a:lnTo>
                  <a:lnTo>
                    <a:pt x="34551" y="147418"/>
                  </a:lnTo>
                  <a:lnTo>
                    <a:pt x="35199" y="176313"/>
                  </a:lnTo>
                  <a:lnTo>
                    <a:pt x="34380" y="191956"/>
                  </a:lnTo>
                  <a:lnTo>
                    <a:pt x="32841" y="208337"/>
                  </a:lnTo>
                  <a:lnTo>
                    <a:pt x="30824" y="225212"/>
                  </a:lnTo>
                  <a:lnTo>
                    <a:pt x="29478" y="243407"/>
                  </a:lnTo>
                  <a:lnTo>
                    <a:pt x="28582" y="262482"/>
                  </a:lnTo>
                  <a:lnTo>
                    <a:pt x="27984" y="282144"/>
                  </a:lnTo>
                  <a:lnTo>
                    <a:pt x="26593" y="302197"/>
                  </a:lnTo>
                  <a:lnTo>
                    <a:pt x="24674" y="322511"/>
                  </a:lnTo>
                  <a:lnTo>
                    <a:pt x="22402" y="343000"/>
                  </a:lnTo>
                  <a:lnTo>
                    <a:pt x="20887" y="362612"/>
                  </a:lnTo>
                  <a:lnTo>
                    <a:pt x="19878" y="381639"/>
                  </a:lnTo>
                  <a:lnTo>
                    <a:pt x="19205" y="400277"/>
                  </a:lnTo>
                  <a:lnTo>
                    <a:pt x="17764" y="416672"/>
                  </a:lnTo>
                  <a:lnTo>
                    <a:pt x="15812" y="431570"/>
                  </a:lnTo>
                  <a:lnTo>
                    <a:pt x="8929" y="47327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813"/>
            <p:cNvSpPr/>
            <p:nvPr/>
          </p:nvSpPr>
          <p:spPr>
            <a:xfrm>
              <a:off x="6929438" y="3643312"/>
              <a:ext cx="26789" cy="330399"/>
            </a:xfrm>
            <a:custGeom>
              <a:avLst/>
              <a:gdLst/>
              <a:ahLst/>
              <a:cxnLst/>
              <a:rect l="0" t="0" r="0" b="0"/>
              <a:pathLst>
                <a:path w="26789" h="330399">
                  <a:moveTo>
                    <a:pt x="26788" y="0"/>
                  </a:moveTo>
                  <a:lnTo>
                    <a:pt x="26788" y="20991"/>
                  </a:lnTo>
                  <a:lnTo>
                    <a:pt x="25796" y="24908"/>
                  </a:lnTo>
                  <a:lnTo>
                    <a:pt x="24142" y="29504"/>
                  </a:lnTo>
                  <a:lnTo>
                    <a:pt x="22048" y="34552"/>
                  </a:lnTo>
                  <a:lnTo>
                    <a:pt x="19659" y="40894"/>
                  </a:lnTo>
                  <a:lnTo>
                    <a:pt x="14359" y="55878"/>
                  </a:lnTo>
                  <a:lnTo>
                    <a:pt x="12549" y="64041"/>
                  </a:lnTo>
                  <a:lnTo>
                    <a:pt x="11342" y="72460"/>
                  </a:lnTo>
                  <a:lnTo>
                    <a:pt x="10538" y="81049"/>
                  </a:lnTo>
                  <a:lnTo>
                    <a:pt x="9010" y="89751"/>
                  </a:lnTo>
                  <a:lnTo>
                    <a:pt x="6998" y="98529"/>
                  </a:lnTo>
                  <a:lnTo>
                    <a:pt x="4665" y="107358"/>
                  </a:lnTo>
                  <a:lnTo>
                    <a:pt x="3110" y="116220"/>
                  </a:lnTo>
                  <a:lnTo>
                    <a:pt x="2073" y="125105"/>
                  </a:lnTo>
                  <a:lnTo>
                    <a:pt x="1383" y="134005"/>
                  </a:lnTo>
                  <a:lnTo>
                    <a:pt x="921" y="142915"/>
                  </a:lnTo>
                  <a:lnTo>
                    <a:pt x="408" y="160752"/>
                  </a:lnTo>
                  <a:lnTo>
                    <a:pt x="23" y="223243"/>
                  </a:lnTo>
                  <a:lnTo>
                    <a:pt x="0" y="309040"/>
                  </a:lnTo>
                  <a:lnTo>
                    <a:pt x="992" y="314175"/>
                  </a:lnTo>
                  <a:lnTo>
                    <a:pt x="2645" y="318591"/>
                  </a:lnTo>
                  <a:lnTo>
                    <a:pt x="8929" y="33039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814"/>
            <p:cNvSpPr/>
            <p:nvPr/>
          </p:nvSpPr>
          <p:spPr>
            <a:xfrm>
              <a:off x="7268930" y="3866554"/>
              <a:ext cx="258189" cy="151760"/>
            </a:xfrm>
            <a:custGeom>
              <a:avLst/>
              <a:gdLst/>
              <a:ahLst/>
              <a:cxnLst/>
              <a:rect l="0" t="0" r="0" b="0"/>
              <a:pathLst>
                <a:path w="258189" h="151760">
                  <a:moveTo>
                    <a:pt x="80202" y="35719"/>
                  </a:moveTo>
                  <a:lnTo>
                    <a:pt x="72514" y="35719"/>
                  </a:lnTo>
                  <a:lnTo>
                    <a:pt x="66533" y="38365"/>
                  </a:lnTo>
                  <a:lnTo>
                    <a:pt x="62159" y="40459"/>
                  </a:lnTo>
                  <a:lnTo>
                    <a:pt x="58252" y="42848"/>
                  </a:lnTo>
                  <a:lnTo>
                    <a:pt x="54654" y="45432"/>
                  </a:lnTo>
                  <a:lnTo>
                    <a:pt x="51265" y="48148"/>
                  </a:lnTo>
                  <a:lnTo>
                    <a:pt x="48011" y="50950"/>
                  </a:lnTo>
                  <a:lnTo>
                    <a:pt x="44851" y="53810"/>
                  </a:lnTo>
                  <a:lnTo>
                    <a:pt x="41752" y="56710"/>
                  </a:lnTo>
                  <a:lnTo>
                    <a:pt x="37702" y="59635"/>
                  </a:lnTo>
                  <a:lnTo>
                    <a:pt x="33018" y="62577"/>
                  </a:lnTo>
                  <a:lnTo>
                    <a:pt x="27910" y="65531"/>
                  </a:lnTo>
                  <a:lnTo>
                    <a:pt x="23513" y="68492"/>
                  </a:lnTo>
                  <a:lnTo>
                    <a:pt x="19590" y="71458"/>
                  </a:lnTo>
                  <a:lnTo>
                    <a:pt x="15981" y="74428"/>
                  </a:lnTo>
                  <a:lnTo>
                    <a:pt x="12583" y="77400"/>
                  </a:lnTo>
                  <a:lnTo>
                    <a:pt x="9326" y="80373"/>
                  </a:lnTo>
                  <a:lnTo>
                    <a:pt x="6163" y="83348"/>
                  </a:lnTo>
                  <a:lnTo>
                    <a:pt x="4053" y="86323"/>
                  </a:lnTo>
                  <a:lnTo>
                    <a:pt x="2647" y="89299"/>
                  </a:lnTo>
                  <a:lnTo>
                    <a:pt x="1710" y="92275"/>
                  </a:lnTo>
                  <a:lnTo>
                    <a:pt x="1085" y="95251"/>
                  </a:lnTo>
                  <a:lnTo>
                    <a:pt x="668" y="98227"/>
                  </a:lnTo>
                  <a:lnTo>
                    <a:pt x="391" y="101204"/>
                  </a:lnTo>
                  <a:lnTo>
                    <a:pt x="206" y="104180"/>
                  </a:lnTo>
                  <a:lnTo>
                    <a:pt x="0" y="110133"/>
                  </a:lnTo>
                  <a:lnTo>
                    <a:pt x="937" y="113110"/>
                  </a:lnTo>
                  <a:lnTo>
                    <a:pt x="2554" y="116086"/>
                  </a:lnTo>
                  <a:lnTo>
                    <a:pt x="4625" y="119063"/>
                  </a:lnTo>
                  <a:lnTo>
                    <a:pt x="7989" y="122039"/>
                  </a:lnTo>
                  <a:lnTo>
                    <a:pt x="12216" y="125016"/>
                  </a:lnTo>
                  <a:lnTo>
                    <a:pt x="17019" y="127992"/>
                  </a:lnTo>
                  <a:lnTo>
                    <a:pt x="22205" y="130969"/>
                  </a:lnTo>
                  <a:lnTo>
                    <a:pt x="33259" y="136922"/>
                  </a:lnTo>
                  <a:lnTo>
                    <a:pt x="39977" y="139899"/>
                  </a:lnTo>
                  <a:lnTo>
                    <a:pt x="47433" y="142875"/>
                  </a:lnTo>
                  <a:lnTo>
                    <a:pt x="55379" y="145852"/>
                  </a:lnTo>
                  <a:lnTo>
                    <a:pt x="63654" y="147836"/>
                  </a:lnTo>
                  <a:lnTo>
                    <a:pt x="72147" y="149159"/>
                  </a:lnTo>
                  <a:lnTo>
                    <a:pt x="80784" y="150041"/>
                  </a:lnTo>
                  <a:lnTo>
                    <a:pt x="90513" y="150629"/>
                  </a:lnTo>
                  <a:lnTo>
                    <a:pt x="111904" y="151282"/>
                  </a:lnTo>
                  <a:lnTo>
                    <a:pt x="162686" y="151736"/>
                  </a:lnTo>
                  <a:lnTo>
                    <a:pt x="173886" y="151759"/>
                  </a:lnTo>
                  <a:lnTo>
                    <a:pt x="183339" y="150782"/>
                  </a:lnTo>
                  <a:lnTo>
                    <a:pt x="191623" y="149139"/>
                  </a:lnTo>
                  <a:lnTo>
                    <a:pt x="199131" y="147051"/>
                  </a:lnTo>
                  <a:lnTo>
                    <a:pt x="215411" y="142085"/>
                  </a:lnTo>
                  <a:lnTo>
                    <a:pt x="223919" y="139372"/>
                  </a:lnTo>
                  <a:lnTo>
                    <a:pt x="230585" y="136571"/>
                  </a:lnTo>
                  <a:lnTo>
                    <a:pt x="236019" y="133712"/>
                  </a:lnTo>
                  <a:lnTo>
                    <a:pt x="240634" y="130813"/>
                  </a:lnTo>
                  <a:lnTo>
                    <a:pt x="244704" y="126896"/>
                  </a:lnTo>
                  <a:lnTo>
                    <a:pt x="248409" y="122300"/>
                  </a:lnTo>
                  <a:lnTo>
                    <a:pt x="251871" y="117253"/>
                  </a:lnTo>
                  <a:lnTo>
                    <a:pt x="254179" y="112895"/>
                  </a:lnTo>
                  <a:lnTo>
                    <a:pt x="255719" y="108998"/>
                  </a:lnTo>
                  <a:lnTo>
                    <a:pt x="256744" y="105408"/>
                  </a:lnTo>
                  <a:lnTo>
                    <a:pt x="257429" y="102022"/>
                  </a:lnTo>
                  <a:lnTo>
                    <a:pt x="257884" y="98772"/>
                  </a:lnTo>
                  <a:lnTo>
                    <a:pt x="258188" y="95614"/>
                  </a:lnTo>
                  <a:lnTo>
                    <a:pt x="257398" y="91524"/>
                  </a:lnTo>
                  <a:lnTo>
                    <a:pt x="255879" y="86813"/>
                  </a:lnTo>
                  <a:lnTo>
                    <a:pt x="253875" y="81688"/>
                  </a:lnTo>
                  <a:lnTo>
                    <a:pt x="252538" y="77279"/>
                  </a:lnTo>
                  <a:lnTo>
                    <a:pt x="251648" y="73347"/>
                  </a:lnTo>
                  <a:lnTo>
                    <a:pt x="251055" y="69734"/>
                  </a:lnTo>
                  <a:lnTo>
                    <a:pt x="248673" y="65341"/>
                  </a:lnTo>
                  <a:lnTo>
                    <a:pt x="245102" y="60428"/>
                  </a:lnTo>
                  <a:lnTo>
                    <a:pt x="240737" y="55168"/>
                  </a:lnTo>
                  <a:lnTo>
                    <a:pt x="236835" y="49677"/>
                  </a:lnTo>
                  <a:lnTo>
                    <a:pt x="233242" y="44032"/>
                  </a:lnTo>
                  <a:lnTo>
                    <a:pt x="229853" y="38284"/>
                  </a:lnTo>
                  <a:lnTo>
                    <a:pt x="225610" y="33461"/>
                  </a:lnTo>
                  <a:lnTo>
                    <a:pt x="220798" y="29252"/>
                  </a:lnTo>
                  <a:lnTo>
                    <a:pt x="215604" y="25455"/>
                  </a:lnTo>
                  <a:lnTo>
                    <a:pt x="211150" y="20939"/>
                  </a:lnTo>
                  <a:lnTo>
                    <a:pt x="207188" y="15943"/>
                  </a:lnTo>
                  <a:lnTo>
                    <a:pt x="196288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815"/>
            <p:cNvSpPr/>
            <p:nvPr/>
          </p:nvSpPr>
          <p:spPr>
            <a:xfrm>
              <a:off x="7795728" y="3795117"/>
              <a:ext cx="17749" cy="241102"/>
            </a:xfrm>
            <a:custGeom>
              <a:avLst/>
              <a:gdLst/>
              <a:ahLst/>
              <a:cxnLst/>
              <a:rect l="0" t="0" r="0" b="0"/>
              <a:pathLst>
                <a:path w="17749" h="241102">
                  <a:moveTo>
                    <a:pt x="17748" y="0"/>
                  </a:moveTo>
                  <a:lnTo>
                    <a:pt x="13007" y="0"/>
                  </a:lnTo>
                  <a:lnTo>
                    <a:pt x="12603" y="992"/>
                  </a:lnTo>
                  <a:lnTo>
                    <a:pt x="13326" y="2646"/>
                  </a:lnTo>
                  <a:lnTo>
                    <a:pt x="14800" y="4740"/>
                  </a:lnTo>
                  <a:lnTo>
                    <a:pt x="15783" y="8121"/>
                  </a:lnTo>
                  <a:lnTo>
                    <a:pt x="16437" y="12359"/>
                  </a:lnTo>
                  <a:lnTo>
                    <a:pt x="16874" y="17169"/>
                  </a:lnTo>
                  <a:lnTo>
                    <a:pt x="17166" y="22360"/>
                  </a:lnTo>
                  <a:lnTo>
                    <a:pt x="17489" y="33419"/>
                  </a:lnTo>
                  <a:lnTo>
                    <a:pt x="16584" y="40139"/>
                  </a:lnTo>
                  <a:lnTo>
                    <a:pt x="14987" y="47595"/>
                  </a:lnTo>
                  <a:lnTo>
                    <a:pt x="12931" y="55542"/>
                  </a:lnTo>
                  <a:lnTo>
                    <a:pt x="11560" y="63817"/>
                  </a:lnTo>
                  <a:lnTo>
                    <a:pt x="10646" y="72310"/>
                  </a:lnTo>
                  <a:lnTo>
                    <a:pt x="10037" y="80949"/>
                  </a:lnTo>
                  <a:lnTo>
                    <a:pt x="9631" y="89685"/>
                  </a:lnTo>
                  <a:lnTo>
                    <a:pt x="9180" y="107328"/>
                  </a:lnTo>
                  <a:lnTo>
                    <a:pt x="8066" y="116201"/>
                  </a:lnTo>
                  <a:lnTo>
                    <a:pt x="6333" y="125092"/>
                  </a:lnTo>
                  <a:lnTo>
                    <a:pt x="4185" y="133996"/>
                  </a:lnTo>
                  <a:lnTo>
                    <a:pt x="2753" y="142909"/>
                  </a:lnTo>
                  <a:lnTo>
                    <a:pt x="1798" y="151827"/>
                  </a:lnTo>
                  <a:lnTo>
                    <a:pt x="1161" y="160749"/>
                  </a:lnTo>
                  <a:lnTo>
                    <a:pt x="737" y="169674"/>
                  </a:lnTo>
                  <a:lnTo>
                    <a:pt x="265" y="187528"/>
                  </a:lnTo>
                  <a:lnTo>
                    <a:pt x="0" y="214313"/>
                  </a:lnTo>
                  <a:lnTo>
                    <a:pt x="955" y="221258"/>
                  </a:lnTo>
                  <a:lnTo>
                    <a:pt x="2585" y="226880"/>
                  </a:lnTo>
                  <a:lnTo>
                    <a:pt x="8818" y="24110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816"/>
            <p:cNvSpPr/>
            <p:nvPr/>
          </p:nvSpPr>
          <p:spPr>
            <a:xfrm>
              <a:off x="7993513" y="3893343"/>
              <a:ext cx="221800" cy="124904"/>
            </a:xfrm>
            <a:custGeom>
              <a:avLst/>
              <a:gdLst/>
              <a:ahLst/>
              <a:cxnLst/>
              <a:rect l="0" t="0" r="0" b="0"/>
              <a:pathLst>
                <a:path w="221800" h="124904">
                  <a:moveTo>
                    <a:pt x="221799" y="53578"/>
                  </a:moveTo>
                  <a:lnTo>
                    <a:pt x="221799" y="45890"/>
                  </a:lnTo>
                  <a:lnTo>
                    <a:pt x="216508" y="45200"/>
                  </a:lnTo>
                  <a:lnTo>
                    <a:pt x="212317" y="45016"/>
                  </a:lnTo>
                  <a:lnTo>
                    <a:pt x="202372" y="44812"/>
                  </a:lnTo>
                  <a:lnTo>
                    <a:pt x="157435" y="44658"/>
                  </a:lnTo>
                  <a:lnTo>
                    <a:pt x="150116" y="45647"/>
                  </a:lnTo>
                  <a:lnTo>
                    <a:pt x="143252" y="47299"/>
                  </a:lnTo>
                  <a:lnTo>
                    <a:pt x="87437" y="65640"/>
                  </a:lnTo>
                  <a:lnTo>
                    <a:pt x="79639" y="68565"/>
                  </a:lnTo>
                  <a:lnTo>
                    <a:pt x="72455" y="71506"/>
                  </a:lnTo>
                  <a:lnTo>
                    <a:pt x="65682" y="74460"/>
                  </a:lnTo>
                  <a:lnTo>
                    <a:pt x="52864" y="80388"/>
                  </a:lnTo>
                  <a:lnTo>
                    <a:pt x="28467" y="92278"/>
                  </a:lnTo>
                  <a:lnTo>
                    <a:pt x="23458" y="94260"/>
                  </a:lnTo>
                  <a:lnTo>
                    <a:pt x="19126" y="95583"/>
                  </a:lnTo>
                  <a:lnTo>
                    <a:pt x="15246" y="96464"/>
                  </a:lnTo>
                  <a:lnTo>
                    <a:pt x="12660" y="98043"/>
                  </a:lnTo>
                  <a:lnTo>
                    <a:pt x="10936" y="100089"/>
                  </a:lnTo>
                  <a:lnTo>
                    <a:pt x="9786" y="102445"/>
                  </a:lnTo>
                  <a:lnTo>
                    <a:pt x="8028" y="105008"/>
                  </a:lnTo>
                  <a:lnTo>
                    <a:pt x="5863" y="107708"/>
                  </a:lnTo>
                  <a:lnTo>
                    <a:pt x="0" y="114431"/>
                  </a:lnTo>
                  <a:lnTo>
                    <a:pt x="512" y="114983"/>
                  </a:lnTo>
                  <a:lnTo>
                    <a:pt x="3725" y="115596"/>
                  </a:lnTo>
                  <a:lnTo>
                    <a:pt x="8461" y="118514"/>
                  </a:lnTo>
                  <a:lnTo>
                    <a:pt x="11113" y="120681"/>
                  </a:lnTo>
                  <a:lnTo>
                    <a:pt x="13872" y="122126"/>
                  </a:lnTo>
                  <a:lnTo>
                    <a:pt x="19586" y="123731"/>
                  </a:lnTo>
                  <a:lnTo>
                    <a:pt x="24482" y="124160"/>
                  </a:lnTo>
                  <a:lnTo>
                    <a:pt x="30723" y="124445"/>
                  </a:lnTo>
                  <a:lnTo>
                    <a:pt x="51082" y="124847"/>
                  </a:lnTo>
                  <a:lnTo>
                    <a:pt x="57386" y="124903"/>
                  </a:lnTo>
                  <a:lnTo>
                    <a:pt x="64565" y="123948"/>
                  </a:lnTo>
                  <a:lnTo>
                    <a:pt x="72328" y="122320"/>
                  </a:lnTo>
                  <a:lnTo>
                    <a:pt x="80480" y="120242"/>
                  </a:lnTo>
                  <a:lnTo>
                    <a:pt x="87899" y="117864"/>
                  </a:lnTo>
                  <a:lnTo>
                    <a:pt x="94829" y="115287"/>
                  </a:lnTo>
                  <a:lnTo>
                    <a:pt x="101433" y="112577"/>
                  </a:lnTo>
                  <a:lnTo>
                    <a:pt x="108813" y="110770"/>
                  </a:lnTo>
                  <a:lnTo>
                    <a:pt x="116709" y="109566"/>
                  </a:lnTo>
                  <a:lnTo>
                    <a:pt x="124951" y="108763"/>
                  </a:lnTo>
                  <a:lnTo>
                    <a:pt x="132428" y="107235"/>
                  </a:lnTo>
                  <a:lnTo>
                    <a:pt x="139398" y="105224"/>
                  </a:lnTo>
                  <a:lnTo>
                    <a:pt x="146029" y="102892"/>
                  </a:lnTo>
                  <a:lnTo>
                    <a:pt x="153426" y="99352"/>
                  </a:lnTo>
                  <a:lnTo>
                    <a:pt x="161334" y="95008"/>
                  </a:lnTo>
                  <a:lnTo>
                    <a:pt x="169583" y="90128"/>
                  </a:lnTo>
                  <a:lnTo>
                    <a:pt x="176074" y="85882"/>
                  </a:lnTo>
                  <a:lnTo>
                    <a:pt x="181394" y="82060"/>
                  </a:lnTo>
                  <a:lnTo>
                    <a:pt x="185933" y="78519"/>
                  </a:lnTo>
                  <a:lnTo>
                    <a:pt x="190944" y="75167"/>
                  </a:lnTo>
                  <a:lnTo>
                    <a:pt x="196268" y="71939"/>
                  </a:lnTo>
                  <a:lnTo>
                    <a:pt x="201802" y="68796"/>
                  </a:lnTo>
                  <a:lnTo>
                    <a:pt x="205490" y="65707"/>
                  </a:lnTo>
                  <a:lnTo>
                    <a:pt x="207949" y="62657"/>
                  </a:lnTo>
                  <a:lnTo>
                    <a:pt x="209590" y="59630"/>
                  </a:lnTo>
                  <a:lnTo>
                    <a:pt x="211675" y="57613"/>
                  </a:lnTo>
                  <a:lnTo>
                    <a:pt x="214057" y="56268"/>
                  </a:lnTo>
                  <a:lnTo>
                    <a:pt x="216637" y="55371"/>
                  </a:lnTo>
                  <a:lnTo>
                    <a:pt x="218358" y="53782"/>
                  </a:lnTo>
                  <a:lnTo>
                    <a:pt x="219505" y="51729"/>
                  </a:lnTo>
                  <a:lnTo>
                    <a:pt x="220270" y="49369"/>
                  </a:lnTo>
                  <a:lnTo>
                    <a:pt x="220780" y="46803"/>
                  </a:lnTo>
                  <a:lnTo>
                    <a:pt x="221120" y="44101"/>
                  </a:lnTo>
                  <a:lnTo>
                    <a:pt x="221346" y="41307"/>
                  </a:lnTo>
                  <a:lnTo>
                    <a:pt x="220505" y="38452"/>
                  </a:lnTo>
                  <a:lnTo>
                    <a:pt x="218953" y="35557"/>
                  </a:lnTo>
                  <a:lnTo>
                    <a:pt x="216925" y="32634"/>
                  </a:lnTo>
                  <a:lnTo>
                    <a:pt x="214581" y="29693"/>
                  </a:lnTo>
                  <a:lnTo>
                    <a:pt x="212025" y="26741"/>
                  </a:lnTo>
                  <a:lnTo>
                    <a:pt x="209329" y="23781"/>
                  </a:lnTo>
                  <a:lnTo>
                    <a:pt x="205549" y="20814"/>
                  </a:lnTo>
                  <a:lnTo>
                    <a:pt x="201043" y="17845"/>
                  </a:lnTo>
                  <a:lnTo>
                    <a:pt x="196056" y="14873"/>
                  </a:lnTo>
                  <a:lnTo>
                    <a:pt x="190746" y="11900"/>
                  </a:lnTo>
                  <a:lnTo>
                    <a:pt x="179554" y="5950"/>
                  </a:lnTo>
                  <a:lnTo>
                    <a:pt x="174784" y="3967"/>
                  </a:lnTo>
                  <a:lnTo>
                    <a:pt x="170612" y="2645"/>
                  </a:lnTo>
                  <a:lnTo>
                    <a:pt x="159291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817"/>
            <p:cNvSpPr/>
            <p:nvPr/>
          </p:nvSpPr>
          <p:spPr>
            <a:xfrm>
              <a:off x="7831335" y="4089796"/>
              <a:ext cx="17861" cy="428626"/>
            </a:xfrm>
            <a:custGeom>
              <a:avLst/>
              <a:gdLst/>
              <a:ahLst/>
              <a:cxnLst/>
              <a:rect l="0" t="0" r="0" b="0"/>
              <a:pathLst>
                <a:path w="17861" h="428626">
                  <a:moveTo>
                    <a:pt x="0" y="0"/>
                  </a:moveTo>
                  <a:lnTo>
                    <a:pt x="8928" y="0"/>
                  </a:lnTo>
                  <a:lnTo>
                    <a:pt x="8930" y="60058"/>
                  </a:lnTo>
                  <a:lnTo>
                    <a:pt x="7938" y="65836"/>
                  </a:lnTo>
                  <a:lnTo>
                    <a:pt x="6284" y="71672"/>
                  </a:lnTo>
                  <a:lnTo>
                    <a:pt x="4190" y="77547"/>
                  </a:lnTo>
                  <a:lnTo>
                    <a:pt x="2793" y="83448"/>
                  </a:lnTo>
                  <a:lnTo>
                    <a:pt x="1862" y="89367"/>
                  </a:lnTo>
                  <a:lnTo>
                    <a:pt x="1241" y="95296"/>
                  </a:lnTo>
                  <a:lnTo>
                    <a:pt x="828" y="102227"/>
                  </a:lnTo>
                  <a:lnTo>
                    <a:pt x="368" y="117864"/>
                  </a:lnTo>
                  <a:lnTo>
                    <a:pt x="48" y="153901"/>
                  </a:lnTo>
                  <a:lnTo>
                    <a:pt x="11" y="187938"/>
                  </a:lnTo>
                  <a:lnTo>
                    <a:pt x="999" y="196729"/>
                  </a:lnTo>
                  <a:lnTo>
                    <a:pt x="2651" y="205567"/>
                  </a:lnTo>
                  <a:lnTo>
                    <a:pt x="4744" y="214435"/>
                  </a:lnTo>
                  <a:lnTo>
                    <a:pt x="6139" y="223324"/>
                  </a:lnTo>
                  <a:lnTo>
                    <a:pt x="7070" y="232227"/>
                  </a:lnTo>
                  <a:lnTo>
                    <a:pt x="7689" y="241138"/>
                  </a:lnTo>
                  <a:lnTo>
                    <a:pt x="8103" y="250056"/>
                  </a:lnTo>
                  <a:lnTo>
                    <a:pt x="8563" y="267901"/>
                  </a:lnTo>
                  <a:lnTo>
                    <a:pt x="8898" y="321470"/>
                  </a:lnTo>
                  <a:lnTo>
                    <a:pt x="9901" y="329407"/>
                  </a:lnTo>
                  <a:lnTo>
                    <a:pt x="11562" y="336683"/>
                  </a:lnTo>
                  <a:lnTo>
                    <a:pt x="13661" y="343518"/>
                  </a:lnTo>
                  <a:lnTo>
                    <a:pt x="15061" y="350059"/>
                  </a:lnTo>
                  <a:lnTo>
                    <a:pt x="15993" y="356404"/>
                  </a:lnTo>
                  <a:lnTo>
                    <a:pt x="16616" y="362618"/>
                  </a:lnTo>
                  <a:lnTo>
                    <a:pt x="17030" y="368746"/>
                  </a:lnTo>
                  <a:lnTo>
                    <a:pt x="17491" y="380845"/>
                  </a:lnTo>
                  <a:lnTo>
                    <a:pt x="17787" y="403790"/>
                  </a:lnTo>
                  <a:lnTo>
                    <a:pt x="17860" y="42862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818"/>
            <p:cNvSpPr/>
            <p:nvPr/>
          </p:nvSpPr>
          <p:spPr>
            <a:xfrm>
              <a:off x="7045523" y="4036218"/>
              <a:ext cx="17860" cy="517923"/>
            </a:xfrm>
            <a:custGeom>
              <a:avLst/>
              <a:gdLst/>
              <a:ahLst/>
              <a:cxnLst/>
              <a:rect l="0" t="0" r="0" b="0"/>
              <a:pathLst>
                <a:path w="17860" h="517923">
                  <a:moveTo>
                    <a:pt x="17859" y="0"/>
                  </a:moveTo>
                  <a:lnTo>
                    <a:pt x="17859" y="25990"/>
                  </a:lnTo>
                  <a:lnTo>
                    <a:pt x="16867" y="30226"/>
                  </a:lnTo>
                  <a:lnTo>
                    <a:pt x="15213" y="34041"/>
                  </a:lnTo>
                  <a:lnTo>
                    <a:pt x="13119" y="37577"/>
                  </a:lnTo>
                  <a:lnTo>
                    <a:pt x="11722" y="41918"/>
                  </a:lnTo>
                  <a:lnTo>
                    <a:pt x="10792" y="46797"/>
                  </a:lnTo>
                  <a:lnTo>
                    <a:pt x="10171" y="52034"/>
                  </a:lnTo>
                  <a:lnTo>
                    <a:pt x="9757" y="58502"/>
                  </a:lnTo>
                  <a:lnTo>
                    <a:pt x="9297" y="73626"/>
                  </a:lnTo>
                  <a:lnTo>
                    <a:pt x="8961" y="125208"/>
                  </a:lnTo>
                  <a:lnTo>
                    <a:pt x="7958" y="134073"/>
                  </a:lnTo>
                  <a:lnTo>
                    <a:pt x="6298" y="142961"/>
                  </a:lnTo>
                  <a:lnTo>
                    <a:pt x="4198" y="151862"/>
                  </a:lnTo>
                  <a:lnTo>
                    <a:pt x="2799" y="160773"/>
                  </a:lnTo>
                  <a:lnTo>
                    <a:pt x="1866" y="169689"/>
                  </a:lnTo>
                  <a:lnTo>
                    <a:pt x="1244" y="178611"/>
                  </a:lnTo>
                  <a:lnTo>
                    <a:pt x="829" y="187535"/>
                  </a:lnTo>
                  <a:lnTo>
                    <a:pt x="368" y="205388"/>
                  </a:lnTo>
                  <a:lnTo>
                    <a:pt x="0" y="51792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819"/>
            <p:cNvSpPr/>
            <p:nvPr/>
          </p:nvSpPr>
          <p:spPr>
            <a:xfrm>
              <a:off x="4107656" y="3232546"/>
              <a:ext cx="44649" cy="142876"/>
            </a:xfrm>
            <a:custGeom>
              <a:avLst/>
              <a:gdLst/>
              <a:ahLst/>
              <a:cxnLst/>
              <a:rect l="0" t="0" r="0" b="0"/>
              <a:pathLst>
                <a:path w="44649" h="142876">
                  <a:moveTo>
                    <a:pt x="0" y="0"/>
                  </a:moveTo>
                  <a:lnTo>
                    <a:pt x="0" y="13303"/>
                  </a:lnTo>
                  <a:lnTo>
                    <a:pt x="992" y="16806"/>
                  </a:lnTo>
                  <a:lnTo>
                    <a:pt x="2645" y="21126"/>
                  </a:lnTo>
                  <a:lnTo>
                    <a:pt x="4740" y="25990"/>
                  </a:lnTo>
                  <a:lnTo>
                    <a:pt x="6136" y="30226"/>
                  </a:lnTo>
                  <a:lnTo>
                    <a:pt x="7068" y="34041"/>
                  </a:lnTo>
                  <a:lnTo>
                    <a:pt x="7688" y="37577"/>
                  </a:lnTo>
                  <a:lnTo>
                    <a:pt x="8102" y="40927"/>
                  </a:lnTo>
                  <a:lnTo>
                    <a:pt x="8378" y="44152"/>
                  </a:lnTo>
                  <a:lnTo>
                    <a:pt x="8562" y="47294"/>
                  </a:lnTo>
                  <a:lnTo>
                    <a:pt x="8766" y="53431"/>
                  </a:lnTo>
                  <a:lnTo>
                    <a:pt x="8821" y="56457"/>
                  </a:lnTo>
                  <a:lnTo>
                    <a:pt x="9849" y="59466"/>
                  </a:lnTo>
                  <a:lnTo>
                    <a:pt x="11527" y="62464"/>
                  </a:lnTo>
                  <a:lnTo>
                    <a:pt x="13637" y="65456"/>
                  </a:lnTo>
                  <a:lnTo>
                    <a:pt x="15045" y="68442"/>
                  </a:lnTo>
                  <a:lnTo>
                    <a:pt x="15982" y="71425"/>
                  </a:lnTo>
                  <a:lnTo>
                    <a:pt x="16608" y="74406"/>
                  </a:lnTo>
                  <a:lnTo>
                    <a:pt x="17025" y="77385"/>
                  </a:lnTo>
                  <a:lnTo>
                    <a:pt x="17303" y="80364"/>
                  </a:lnTo>
                  <a:lnTo>
                    <a:pt x="17488" y="83341"/>
                  </a:lnTo>
                  <a:lnTo>
                    <a:pt x="18604" y="86319"/>
                  </a:lnTo>
                  <a:lnTo>
                    <a:pt x="20340" y="89296"/>
                  </a:lnTo>
                  <a:lnTo>
                    <a:pt x="22489" y="92273"/>
                  </a:lnTo>
                  <a:lnTo>
                    <a:pt x="23922" y="95250"/>
                  </a:lnTo>
                  <a:lnTo>
                    <a:pt x="24878" y="98227"/>
                  </a:lnTo>
                  <a:lnTo>
                    <a:pt x="25515" y="101204"/>
                  </a:lnTo>
                  <a:lnTo>
                    <a:pt x="25940" y="104180"/>
                  </a:lnTo>
                  <a:lnTo>
                    <a:pt x="26223" y="107157"/>
                  </a:lnTo>
                  <a:lnTo>
                    <a:pt x="26411" y="110133"/>
                  </a:lnTo>
                  <a:lnTo>
                    <a:pt x="26621" y="116086"/>
                  </a:lnTo>
                  <a:lnTo>
                    <a:pt x="26755" y="123252"/>
                  </a:lnTo>
                  <a:lnTo>
                    <a:pt x="27759" y="124832"/>
                  </a:lnTo>
                  <a:lnTo>
                    <a:pt x="29420" y="126878"/>
                  </a:lnTo>
                  <a:lnTo>
                    <a:pt x="31519" y="129234"/>
                  </a:lnTo>
                  <a:lnTo>
                    <a:pt x="32919" y="131797"/>
                  </a:lnTo>
                  <a:lnTo>
                    <a:pt x="33852" y="134497"/>
                  </a:lnTo>
                  <a:lnTo>
                    <a:pt x="35715" y="142863"/>
                  </a:lnTo>
                  <a:lnTo>
                    <a:pt x="44648" y="142875"/>
                  </a:lnTo>
                  <a:lnTo>
                    <a:pt x="35728" y="142875"/>
                  </a:lnTo>
                  <a:lnTo>
                    <a:pt x="44648" y="142875"/>
                  </a:lnTo>
                  <a:lnTo>
                    <a:pt x="44648" y="13394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820"/>
            <p:cNvSpPr/>
            <p:nvPr/>
          </p:nvSpPr>
          <p:spPr>
            <a:xfrm>
              <a:off x="4161270" y="2580679"/>
              <a:ext cx="151647" cy="98227"/>
            </a:xfrm>
            <a:custGeom>
              <a:avLst/>
              <a:gdLst/>
              <a:ahLst/>
              <a:cxnLst/>
              <a:rect l="0" t="0" r="0" b="0"/>
              <a:pathLst>
                <a:path w="151647" h="98227">
                  <a:moveTo>
                    <a:pt x="53542" y="0"/>
                  </a:moveTo>
                  <a:lnTo>
                    <a:pt x="48802" y="0"/>
                  </a:lnTo>
                  <a:lnTo>
                    <a:pt x="47405" y="992"/>
                  </a:lnTo>
                  <a:lnTo>
                    <a:pt x="46474" y="2646"/>
                  </a:lnTo>
                  <a:lnTo>
                    <a:pt x="45854" y="4741"/>
                  </a:lnTo>
                  <a:lnTo>
                    <a:pt x="44448" y="6137"/>
                  </a:lnTo>
                  <a:lnTo>
                    <a:pt x="42518" y="7068"/>
                  </a:lnTo>
                  <a:lnTo>
                    <a:pt x="40240" y="7688"/>
                  </a:lnTo>
                  <a:lnTo>
                    <a:pt x="37729" y="9095"/>
                  </a:lnTo>
                  <a:lnTo>
                    <a:pt x="35062" y="11024"/>
                  </a:lnTo>
                  <a:lnTo>
                    <a:pt x="32293" y="13302"/>
                  </a:lnTo>
                  <a:lnTo>
                    <a:pt x="29454" y="15814"/>
                  </a:lnTo>
                  <a:lnTo>
                    <a:pt x="23654" y="21250"/>
                  </a:lnTo>
                  <a:lnTo>
                    <a:pt x="14810" y="29888"/>
                  </a:lnTo>
                  <a:lnTo>
                    <a:pt x="12838" y="32824"/>
                  </a:lnTo>
                  <a:lnTo>
                    <a:pt x="11523" y="35773"/>
                  </a:lnTo>
                  <a:lnTo>
                    <a:pt x="10647" y="38732"/>
                  </a:lnTo>
                  <a:lnTo>
                    <a:pt x="9070" y="40704"/>
                  </a:lnTo>
                  <a:lnTo>
                    <a:pt x="7027" y="42019"/>
                  </a:lnTo>
                  <a:lnTo>
                    <a:pt x="4673" y="42896"/>
                  </a:lnTo>
                  <a:lnTo>
                    <a:pt x="3103" y="44472"/>
                  </a:lnTo>
                  <a:lnTo>
                    <a:pt x="2057" y="46515"/>
                  </a:lnTo>
                  <a:lnTo>
                    <a:pt x="1359" y="48869"/>
                  </a:lnTo>
                  <a:lnTo>
                    <a:pt x="894" y="51432"/>
                  </a:lnTo>
                  <a:lnTo>
                    <a:pt x="584" y="54131"/>
                  </a:lnTo>
                  <a:lnTo>
                    <a:pt x="86" y="60853"/>
                  </a:lnTo>
                  <a:lnTo>
                    <a:pt x="18" y="64419"/>
                  </a:lnTo>
                  <a:lnTo>
                    <a:pt x="0" y="66758"/>
                  </a:lnTo>
                  <a:lnTo>
                    <a:pt x="980" y="69310"/>
                  </a:lnTo>
                  <a:lnTo>
                    <a:pt x="2626" y="72004"/>
                  </a:lnTo>
                  <a:lnTo>
                    <a:pt x="4715" y="74792"/>
                  </a:lnTo>
                  <a:lnTo>
                    <a:pt x="7100" y="77643"/>
                  </a:lnTo>
                  <a:lnTo>
                    <a:pt x="9682" y="80535"/>
                  </a:lnTo>
                  <a:lnTo>
                    <a:pt x="12396" y="83456"/>
                  </a:lnTo>
                  <a:lnTo>
                    <a:pt x="16189" y="85403"/>
                  </a:lnTo>
                  <a:lnTo>
                    <a:pt x="20703" y="86701"/>
                  </a:lnTo>
                  <a:lnTo>
                    <a:pt x="25696" y="87566"/>
                  </a:lnTo>
                  <a:lnTo>
                    <a:pt x="30017" y="89135"/>
                  </a:lnTo>
                  <a:lnTo>
                    <a:pt x="33890" y="91174"/>
                  </a:lnTo>
                  <a:lnTo>
                    <a:pt x="37464" y="93525"/>
                  </a:lnTo>
                  <a:lnTo>
                    <a:pt x="41831" y="95092"/>
                  </a:lnTo>
                  <a:lnTo>
                    <a:pt x="46727" y="96137"/>
                  </a:lnTo>
                  <a:lnTo>
                    <a:pt x="51975" y="96834"/>
                  </a:lnTo>
                  <a:lnTo>
                    <a:pt x="56467" y="97298"/>
                  </a:lnTo>
                  <a:lnTo>
                    <a:pt x="60452" y="97607"/>
                  </a:lnTo>
                  <a:lnTo>
                    <a:pt x="64102" y="97814"/>
                  </a:lnTo>
                  <a:lnTo>
                    <a:pt x="73449" y="98043"/>
                  </a:lnTo>
                  <a:lnTo>
                    <a:pt x="127812" y="98226"/>
                  </a:lnTo>
                  <a:lnTo>
                    <a:pt x="130836" y="97234"/>
                  </a:lnTo>
                  <a:lnTo>
                    <a:pt x="133845" y="95581"/>
                  </a:lnTo>
                  <a:lnTo>
                    <a:pt x="141062" y="90538"/>
                  </a:lnTo>
                  <a:lnTo>
                    <a:pt x="142647" y="89133"/>
                  </a:lnTo>
                  <a:lnTo>
                    <a:pt x="150371" y="81717"/>
                  </a:lnTo>
                  <a:lnTo>
                    <a:pt x="150837" y="80275"/>
                  </a:lnTo>
                  <a:lnTo>
                    <a:pt x="151147" y="78322"/>
                  </a:lnTo>
                  <a:lnTo>
                    <a:pt x="151646" y="72798"/>
                  </a:lnTo>
                  <a:lnTo>
                    <a:pt x="150695" y="71352"/>
                  </a:lnTo>
                  <a:lnTo>
                    <a:pt x="149068" y="69396"/>
                  </a:lnTo>
                  <a:lnTo>
                    <a:pt x="146992" y="67100"/>
                  </a:lnTo>
                  <a:lnTo>
                    <a:pt x="145607" y="64577"/>
                  </a:lnTo>
                  <a:lnTo>
                    <a:pt x="144684" y="61903"/>
                  </a:lnTo>
                  <a:lnTo>
                    <a:pt x="144069" y="59128"/>
                  </a:lnTo>
                  <a:lnTo>
                    <a:pt x="142667" y="57278"/>
                  </a:lnTo>
                  <a:lnTo>
                    <a:pt x="140741" y="56045"/>
                  </a:lnTo>
                  <a:lnTo>
                    <a:pt x="138463" y="55223"/>
                  </a:lnTo>
                  <a:lnTo>
                    <a:pt x="136945" y="53682"/>
                  </a:lnTo>
                  <a:lnTo>
                    <a:pt x="135933" y="51663"/>
                  </a:lnTo>
                  <a:lnTo>
                    <a:pt x="135259" y="49325"/>
                  </a:lnTo>
                  <a:lnTo>
                    <a:pt x="133817" y="47766"/>
                  </a:lnTo>
                  <a:lnTo>
                    <a:pt x="131863" y="46727"/>
                  </a:lnTo>
                  <a:lnTo>
                    <a:pt x="126339" y="45059"/>
                  </a:lnTo>
                  <a:lnTo>
                    <a:pt x="125886" y="43930"/>
                  </a:lnTo>
                  <a:lnTo>
                    <a:pt x="125584" y="42185"/>
                  </a:lnTo>
                  <a:lnTo>
                    <a:pt x="125382" y="40030"/>
                  </a:lnTo>
                  <a:lnTo>
                    <a:pt x="124256" y="38593"/>
                  </a:lnTo>
                  <a:lnTo>
                    <a:pt x="122513" y="37635"/>
                  </a:lnTo>
                  <a:lnTo>
                    <a:pt x="116162" y="35752"/>
                  </a:lnTo>
                  <a:lnTo>
                    <a:pt x="107230" y="35719"/>
                  </a:lnTo>
                  <a:lnTo>
                    <a:pt x="116050" y="3571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821"/>
            <p:cNvSpPr/>
            <p:nvPr/>
          </p:nvSpPr>
          <p:spPr>
            <a:xfrm>
              <a:off x="3348632" y="2741414"/>
              <a:ext cx="26790" cy="187524"/>
            </a:xfrm>
            <a:custGeom>
              <a:avLst/>
              <a:gdLst/>
              <a:ahLst/>
              <a:cxnLst/>
              <a:rect l="0" t="0" r="0" b="0"/>
              <a:pathLst>
                <a:path w="26790" h="187524">
                  <a:moveTo>
                    <a:pt x="0" y="0"/>
                  </a:moveTo>
                  <a:lnTo>
                    <a:pt x="0" y="43472"/>
                  </a:lnTo>
                  <a:lnTo>
                    <a:pt x="993" y="47832"/>
                  </a:lnTo>
                  <a:lnTo>
                    <a:pt x="2646" y="51732"/>
                  </a:lnTo>
                  <a:lnTo>
                    <a:pt x="4741" y="55324"/>
                  </a:lnTo>
                  <a:lnTo>
                    <a:pt x="6137" y="59703"/>
                  </a:lnTo>
                  <a:lnTo>
                    <a:pt x="7068" y="64606"/>
                  </a:lnTo>
                  <a:lnTo>
                    <a:pt x="7689" y="69860"/>
                  </a:lnTo>
                  <a:lnTo>
                    <a:pt x="8103" y="74354"/>
                  </a:lnTo>
                  <a:lnTo>
                    <a:pt x="8378" y="78343"/>
                  </a:lnTo>
                  <a:lnTo>
                    <a:pt x="8563" y="81994"/>
                  </a:lnTo>
                  <a:lnTo>
                    <a:pt x="8766" y="88697"/>
                  </a:lnTo>
                  <a:lnTo>
                    <a:pt x="8897" y="105824"/>
                  </a:lnTo>
                  <a:lnTo>
                    <a:pt x="8920" y="117786"/>
                  </a:lnTo>
                  <a:lnTo>
                    <a:pt x="9916" y="121188"/>
                  </a:lnTo>
                  <a:lnTo>
                    <a:pt x="11571" y="124448"/>
                  </a:lnTo>
                  <a:lnTo>
                    <a:pt x="13667" y="127613"/>
                  </a:lnTo>
                  <a:lnTo>
                    <a:pt x="15065" y="130716"/>
                  </a:lnTo>
                  <a:lnTo>
                    <a:pt x="15996" y="133777"/>
                  </a:lnTo>
                  <a:lnTo>
                    <a:pt x="16618" y="136809"/>
                  </a:lnTo>
                  <a:lnTo>
                    <a:pt x="17031" y="139823"/>
                  </a:lnTo>
                  <a:lnTo>
                    <a:pt x="17307" y="142825"/>
                  </a:lnTo>
                  <a:lnTo>
                    <a:pt x="17491" y="145818"/>
                  </a:lnTo>
                  <a:lnTo>
                    <a:pt x="17696" y="151789"/>
                  </a:lnTo>
                  <a:lnTo>
                    <a:pt x="17827" y="163707"/>
                  </a:lnTo>
                  <a:lnTo>
                    <a:pt x="18831" y="166685"/>
                  </a:lnTo>
                  <a:lnTo>
                    <a:pt x="20491" y="169662"/>
                  </a:lnTo>
                  <a:lnTo>
                    <a:pt x="26768" y="178563"/>
                  </a:lnTo>
                  <a:lnTo>
                    <a:pt x="26789" y="178593"/>
                  </a:lnTo>
                  <a:lnTo>
                    <a:pt x="26789" y="18752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822"/>
            <p:cNvSpPr/>
            <p:nvPr/>
          </p:nvSpPr>
          <p:spPr>
            <a:xfrm>
              <a:off x="4714875" y="3616523"/>
              <a:ext cx="8930" cy="89298"/>
            </a:xfrm>
            <a:custGeom>
              <a:avLst/>
              <a:gdLst/>
              <a:ahLst/>
              <a:cxnLst/>
              <a:rect l="0" t="0" r="0" b="0"/>
              <a:pathLst>
                <a:path w="8930" h="89298">
                  <a:moveTo>
                    <a:pt x="0" y="0"/>
                  </a:moveTo>
                  <a:lnTo>
                    <a:pt x="0" y="88022"/>
                  </a:lnTo>
                  <a:lnTo>
                    <a:pt x="991" y="88447"/>
                  </a:lnTo>
                  <a:lnTo>
                    <a:pt x="2645" y="88731"/>
                  </a:lnTo>
                  <a:lnTo>
                    <a:pt x="8929" y="8929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823"/>
            <p:cNvSpPr/>
            <p:nvPr/>
          </p:nvSpPr>
          <p:spPr>
            <a:xfrm>
              <a:off x="4839890" y="3625453"/>
              <a:ext cx="17861" cy="71438"/>
            </a:xfrm>
            <a:custGeom>
              <a:avLst/>
              <a:gdLst/>
              <a:ahLst/>
              <a:cxnLst/>
              <a:rect l="0" t="0" r="0" b="0"/>
              <a:pathLst>
                <a:path w="17861" h="71438">
                  <a:moveTo>
                    <a:pt x="0" y="0"/>
                  </a:moveTo>
                  <a:lnTo>
                    <a:pt x="4740" y="4740"/>
                  </a:lnTo>
                  <a:lnTo>
                    <a:pt x="6137" y="7129"/>
                  </a:lnTo>
                  <a:lnTo>
                    <a:pt x="7068" y="9713"/>
                  </a:lnTo>
                  <a:lnTo>
                    <a:pt x="8562" y="16250"/>
                  </a:lnTo>
                  <a:lnTo>
                    <a:pt x="9676" y="18771"/>
                  </a:lnTo>
                  <a:lnTo>
                    <a:pt x="13561" y="26863"/>
                  </a:lnTo>
                  <a:lnTo>
                    <a:pt x="14994" y="30807"/>
                  </a:lnTo>
                  <a:lnTo>
                    <a:pt x="15949" y="34428"/>
                  </a:lnTo>
                  <a:lnTo>
                    <a:pt x="16586" y="37835"/>
                  </a:lnTo>
                  <a:lnTo>
                    <a:pt x="17010" y="42090"/>
                  </a:lnTo>
                  <a:lnTo>
                    <a:pt x="17294" y="46912"/>
                  </a:lnTo>
                  <a:lnTo>
                    <a:pt x="17608" y="56568"/>
                  </a:lnTo>
                  <a:lnTo>
                    <a:pt x="17860" y="7143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824"/>
            <p:cNvSpPr/>
            <p:nvPr/>
          </p:nvSpPr>
          <p:spPr>
            <a:xfrm>
              <a:off x="1321593" y="2162380"/>
              <a:ext cx="267892" cy="391496"/>
            </a:xfrm>
            <a:custGeom>
              <a:avLst/>
              <a:gdLst/>
              <a:ahLst/>
              <a:cxnLst/>
              <a:rect l="0" t="0" r="0" b="0"/>
              <a:pathLst>
                <a:path w="267892" h="391496">
                  <a:moveTo>
                    <a:pt x="0" y="141479"/>
                  </a:moveTo>
                  <a:lnTo>
                    <a:pt x="4741" y="136738"/>
                  </a:lnTo>
                  <a:lnTo>
                    <a:pt x="6137" y="134349"/>
                  </a:lnTo>
                  <a:lnTo>
                    <a:pt x="7689" y="129050"/>
                  </a:lnTo>
                  <a:lnTo>
                    <a:pt x="8378" y="120741"/>
                  </a:lnTo>
                  <a:lnTo>
                    <a:pt x="8685" y="111426"/>
                  </a:lnTo>
                  <a:lnTo>
                    <a:pt x="8821" y="103979"/>
                  </a:lnTo>
                  <a:lnTo>
                    <a:pt x="11527" y="94716"/>
                  </a:lnTo>
                  <a:lnTo>
                    <a:pt x="16038" y="84976"/>
                  </a:lnTo>
                  <a:lnTo>
                    <a:pt x="21349" y="77341"/>
                  </a:lnTo>
                  <a:lnTo>
                    <a:pt x="23163" y="72923"/>
                  </a:lnTo>
                  <a:lnTo>
                    <a:pt x="25177" y="62723"/>
                  </a:lnTo>
                  <a:lnTo>
                    <a:pt x="28719" y="54221"/>
                  </a:lnTo>
                  <a:lnTo>
                    <a:pt x="36291" y="43857"/>
                  </a:lnTo>
                  <a:lnTo>
                    <a:pt x="41926" y="37568"/>
                  </a:lnTo>
                  <a:lnTo>
                    <a:pt x="47738" y="31465"/>
                  </a:lnTo>
                  <a:lnTo>
                    <a:pt x="51669" y="28449"/>
                  </a:lnTo>
                  <a:lnTo>
                    <a:pt x="56274" y="25446"/>
                  </a:lnTo>
                  <a:lnTo>
                    <a:pt x="61329" y="22452"/>
                  </a:lnTo>
                  <a:lnTo>
                    <a:pt x="66683" y="19463"/>
                  </a:lnTo>
                  <a:lnTo>
                    <a:pt x="77923" y="13497"/>
                  </a:lnTo>
                  <a:lnTo>
                    <a:pt x="83699" y="11509"/>
                  </a:lnTo>
                  <a:lnTo>
                    <a:pt x="89534" y="10184"/>
                  </a:lnTo>
                  <a:lnTo>
                    <a:pt x="95408" y="9301"/>
                  </a:lnTo>
                  <a:lnTo>
                    <a:pt x="101308" y="7719"/>
                  </a:lnTo>
                  <a:lnTo>
                    <a:pt x="107227" y="5673"/>
                  </a:lnTo>
                  <a:lnTo>
                    <a:pt x="113156" y="3316"/>
                  </a:lnTo>
                  <a:lnTo>
                    <a:pt x="120086" y="1746"/>
                  </a:lnTo>
                  <a:lnTo>
                    <a:pt x="127682" y="698"/>
                  </a:lnTo>
                  <a:lnTo>
                    <a:pt x="135723" y="0"/>
                  </a:lnTo>
                  <a:lnTo>
                    <a:pt x="144060" y="527"/>
                  </a:lnTo>
                  <a:lnTo>
                    <a:pt x="152595" y="1870"/>
                  </a:lnTo>
                  <a:lnTo>
                    <a:pt x="161261" y="3758"/>
                  </a:lnTo>
                  <a:lnTo>
                    <a:pt x="169023" y="6009"/>
                  </a:lnTo>
                  <a:lnTo>
                    <a:pt x="176182" y="8502"/>
                  </a:lnTo>
                  <a:lnTo>
                    <a:pt x="182939" y="11155"/>
                  </a:lnTo>
                  <a:lnTo>
                    <a:pt x="198385" y="16750"/>
                  </a:lnTo>
                  <a:lnTo>
                    <a:pt x="206670" y="19631"/>
                  </a:lnTo>
                  <a:lnTo>
                    <a:pt x="214179" y="22544"/>
                  </a:lnTo>
                  <a:lnTo>
                    <a:pt x="221169" y="25478"/>
                  </a:lnTo>
                  <a:lnTo>
                    <a:pt x="227813" y="28426"/>
                  </a:lnTo>
                  <a:lnTo>
                    <a:pt x="233235" y="31384"/>
                  </a:lnTo>
                  <a:lnTo>
                    <a:pt x="237842" y="34348"/>
                  </a:lnTo>
                  <a:lnTo>
                    <a:pt x="241905" y="37316"/>
                  </a:lnTo>
                  <a:lnTo>
                    <a:pt x="249065" y="45905"/>
                  </a:lnTo>
                  <a:lnTo>
                    <a:pt x="254563" y="55345"/>
                  </a:lnTo>
                  <a:lnTo>
                    <a:pt x="257007" y="62849"/>
                  </a:lnTo>
                  <a:lnTo>
                    <a:pt x="256666" y="67231"/>
                  </a:lnTo>
                  <a:lnTo>
                    <a:pt x="253642" y="77391"/>
                  </a:lnTo>
                  <a:lnTo>
                    <a:pt x="237920" y="124265"/>
                  </a:lnTo>
                  <a:lnTo>
                    <a:pt x="234019" y="131987"/>
                  </a:lnTo>
                  <a:lnTo>
                    <a:pt x="229435" y="139120"/>
                  </a:lnTo>
                  <a:lnTo>
                    <a:pt x="224394" y="145859"/>
                  </a:lnTo>
                  <a:lnTo>
                    <a:pt x="218057" y="153329"/>
                  </a:lnTo>
                  <a:lnTo>
                    <a:pt x="210856" y="161285"/>
                  </a:lnTo>
                  <a:lnTo>
                    <a:pt x="203078" y="169566"/>
                  </a:lnTo>
                  <a:lnTo>
                    <a:pt x="195909" y="178063"/>
                  </a:lnTo>
                  <a:lnTo>
                    <a:pt x="189145" y="186704"/>
                  </a:lnTo>
                  <a:lnTo>
                    <a:pt x="182652" y="195441"/>
                  </a:lnTo>
                  <a:lnTo>
                    <a:pt x="175346" y="203251"/>
                  </a:lnTo>
                  <a:lnTo>
                    <a:pt x="167499" y="210441"/>
                  </a:lnTo>
                  <a:lnTo>
                    <a:pt x="159291" y="217219"/>
                  </a:lnTo>
                  <a:lnTo>
                    <a:pt x="150843" y="224714"/>
                  </a:lnTo>
                  <a:lnTo>
                    <a:pt x="133518" y="240980"/>
                  </a:lnTo>
                  <a:lnTo>
                    <a:pt x="107030" y="266872"/>
                  </a:lnTo>
                  <a:lnTo>
                    <a:pt x="98142" y="274684"/>
                  </a:lnTo>
                  <a:lnTo>
                    <a:pt x="89241" y="281876"/>
                  </a:lnTo>
                  <a:lnTo>
                    <a:pt x="80330" y="288655"/>
                  </a:lnTo>
                  <a:lnTo>
                    <a:pt x="72405" y="295158"/>
                  </a:lnTo>
                  <a:lnTo>
                    <a:pt x="65137" y="301479"/>
                  </a:lnTo>
                  <a:lnTo>
                    <a:pt x="58308" y="307677"/>
                  </a:lnTo>
                  <a:lnTo>
                    <a:pt x="45428" y="319855"/>
                  </a:lnTo>
                  <a:lnTo>
                    <a:pt x="39215" y="325880"/>
                  </a:lnTo>
                  <a:lnTo>
                    <a:pt x="35073" y="331882"/>
                  </a:lnTo>
                  <a:lnTo>
                    <a:pt x="30471" y="343842"/>
                  </a:lnTo>
                  <a:lnTo>
                    <a:pt x="25780" y="355772"/>
                  </a:lnTo>
                  <a:lnTo>
                    <a:pt x="23140" y="361732"/>
                  </a:lnTo>
                  <a:lnTo>
                    <a:pt x="22372" y="366697"/>
                  </a:lnTo>
                  <a:lnTo>
                    <a:pt x="22852" y="370999"/>
                  </a:lnTo>
                  <a:lnTo>
                    <a:pt x="24164" y="374859"/>
                  </a:lnTo>
                  <a:lnTo>
                    <a:pt x="28269" y="381794"/>
                  </a:lnTo>
                  <a:lnTo>
                    <a:pt x="30752" y="385033"/>
                  </a:lnTo>
                  <a:lnTo>
                    <a:pt x="34392" y="387192"/>
                  </a:lnTo>
                  <a:lnTo>
                    <a:pt x="38803" y="388631"/>
                  </a:lnTo>
                  <a:lnTo>
                    <a:pt x="43728" y="389591"/>
                  </a:lnTo>
                  <a:lnTo>
                    <a:pt x="48996" y="390230"/>
                  </a:lnTo>
                  <a:lnTo>
                    <a:pt x="54492" y="390657"/>
                  </a:lnTo>
                  <a:lnTo>
                    <a:pt x="60141" y="390941"/>
                  </a:lnTo>
                  <a:lnTo>
                    <a:pt x="77000" y="391257"/>
                  </a:lnTo>
                  <a:lnTo>
                    <a:pt x="155107" y="391495"/>
                  </a:lnTo>
                  <a:lnTo>
                    <a:pt x="166905" y="390508"/>
                  </a:lnTo>
                  <a:lnTo>
                    <a:pt x="178739" y="388857"/>
                  </a:lnTo>
                  <a:lnTo>
                    <a:pt x="190597" y="386765"/>
                  </a:lnTo>
                  <a:lnTo>
                    <a:pt x="202471" y="384378"/>
                  </a:lnTo>
                  <a:lnTo>
                    <a:pt x="226247" y="379080"/>
                  </a:lnTo>
                  <a:lnTo>
                    <a:pt x="236160" y="377270"/>
                  </a:lnTo>
                  <a:lnTo>
                    <a:pt x="244752" y="376063"/>
                  </a:lnTo>
                  <a:lnTo>
                    <a:pt x="267891" y="37365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825"/>
            <p:cNvSpPr/>
            <p:nvPr/>
          </p:nvSpPr>
          <p:spPr>
            <a:xfrm>
              <a:off x="1794867" y="2286000"/>
              <a:ext cx="214313" cy="35719"/>
            </a:xfrm>
            <a:custGeom>
              <a:avLst/>
              <a:gdLst/>
              <a:ahLst/>
              <a:cxnLst/>
              <a:rect l="0" t="0" r="0" b="0"/>
              <a:pathLst>
                <a:path w="214313" h="35719">
                  <a:moveTo>
                    <a:pt x="0" y="35718"/>
                  </a:moveTo>
                  <a:lnTo>
                    <a:pt x="33419" y="35718"/>
                  </a:lnTo>
                  <a:lnTo>
                    <a:pt x="40139" y="34726"/>
                  </a:lnTo>
                  <a:lnTo>
                    <a:pt x="47595" y="33072"/>
                  </a:lnTo>
                  <a:lnTo>
                    <a:pt x="55543" y="30977"/>
                  </a:lnTo>
                  <a:lnTo>
                    <a:pt x="63817" y="29581"/>
                  </a:lnTo>
                  <a:lnTo>
                    <a:pt x="72310" y="28650"/>
                  </a:lnTo>
                  <a:lnTo>
                    <a:pt x="80949" y="28030"/>
                  </a:lnTo>
                  <a:lnTo>
                    <a:pt x="90677" y="26624"/>
                  </a:lnTo>
                  <a:lnTo>
                    <a:pt x="101131" y="24695"/>
                  </a:lnTo>
                  <a:lnTo>
                    <a:pt x="123330" y="19904"/>
                  </a:lnTo>
                  <a:lnTo>
                    <a:pt x="146425" y="14469"/>
                  </a:lnTo>
                  <a:lnTo>
                    <a:pt x="157148" y="12622"/>
                  </a:lnTo>
                  <a:lnTo>
                    <a:pt x="167273" y="11391"/>
                  </a:lnTo>
                  <a:lnTo>
                    <a:pt x="176999" y="10571"/>
                  </a:lnTo>
                  <a:lnTo>
                    <a:pt x="185468" y="9031"/>
                  </a:lnTo>
                  <a:lnTo>
                    <a:pt x="193099" y="7013"/>
                  </a:lnTo>
                  <a:lnTo>
                    <a:pt x="214312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826"/>
            <p:cNvSpPr/>
            <p:nvPr/>
          </p:nvSpPr>
          <p:spPr>
            <a:xfrm>
              <a:off x="2169914" y="1992561"/>
              <a:ext cx="249828" cy="436264"/>
            </a:xfrm>
            <a:custGeom>
              <a:avLst/>
              <a:gdLst/>
              <a:ahLst/>
              <a:cxnLst/>
              <a:rect l="0" t="0" r="0" b="0"/>
              <a:pathLst>
                <a:path w="249828" h="436264">
                  <a:moveTo>
                    <a:pt x="0" y="7689"/>
                  </a:moveTo>
                  <a:lnTo>
                    <a:pt x="7688" y="0"/>
                  </a:lnTo>
                  <a:lnTo>
                    <a:pt x="9094" y="578"/>
                  </a:lnTo>
                  <a:lnTo>
                    <a:pt x="13302" y="3867"/>
                  </a:lnTo>
                  <a:lnTo>
                    <a:pt x="15813" y="5141"/>
                  </a:lnTo>
                  <a:lnTo>
                    <a:pt x="21249" y="6556"/>
                  </a:lnTo>
                  <a:lnTo>
                    <a:pt x="23096" y="7926"/>
                  </a:lnTo>
                  <a:lnTo>
                    <a:pt x="24327" y="9831"/>
                  </a:lnTo>
                  <a:lnTo>
                    <a:pt x="25694" y="14594"/>
                  </a:lnTo>
                  <a:lnTo>
                    <a:pt x="26302" y="20018"/>
                  </a:lnTo>
                  <a:lnTo>
                    <a:pt x="31385" y="33390"/>
                  </a:lnTo>
                  <a:lnTo>
                    <a:pt x="33792" y="44247"/>
                  </a:lnTo>
                  <a:lnTo>
                    <a:pt x="34862" y="55687"/>
                  </a:lnTo>
                  <a:lnTo>
                    <a:pt x="35338" y="67386"/>
                  </a:lnTo>
                  <a:lnTo>
                    <a:pt x="35606" y="89869"/>
                  </a:lnTo>
                  <a:lnTo>
                    <a:pt x="34651" y="97202"/>
                  </a:lnTo>
                  <a:lnTo>
                    <a:pt x="30945" y="110642"/>
                  </a:lnTo>
                  <a:lnTo>
                    <a:pt x="29559" y="117996"/>
                  </a:lnTo>
                  <a:lnTo>
                    <a:pt x="28636" y="125875"/>
                  </a:lnTo>
                  <a:lnTo>
                    <a:pt x="28020" y="134105"/>
                  </a:lnTo>
                  <a:lnTo>
                    <a:pt x="27610" y="142567"/>
                  </a:lnTo>
                  <a:lnTo>
                    <a:pt x="27153" y="159908"/>
                  </a:lnTo>
                  <a:lnTo>
                    <a:pt x="26040" y="168700"/>
                  </a:lnTo>
                  <a:lnTo>
                    <a:pt x="24305" y="177537"/>
                  </a:lnTo>
                  <a:lnTo>
                    <a:pt x="22156" y="186405"/>
                  </a:lnTo>
                  <a:lnTo>
                    <a:pt x="20724" y="195294"/>
                  </a:lnTo>
                  <a:lnTo>
                    <a:pt x="19769" y="204196"/>
                  </a:lnTo>
                  <a:lnTo>
                    <a:pt x="19132" y="213108"/>
                  </a:lnTo>
                  <a:lnTo>
                    <a:pt x="18708" y="222025"/>
                  </a:lnTo>
                  <a:lnTo>
                    <a:pt x="18236" y="239871"/>
                  </a:lnTo>
                  <a:lnTo>
                    <a:pt x="17862" y="347017"/>
                  </a:lnTo>
                  <a:lnTo>
                    <a:pt x="18853" y="354954"/>
                  </a:lnTo>
                  <a:lnTo>
                    <a:pt x="20506" y="362230"/>
                  </a:lnTo>
                  <a:lnTo>
                    <a:pt x="23996" y="375606"/>
                  </a:lnTo>
                  <a:lnTo>
                    <a:pt x="25548" y="388166"/>
                  </a:lnTo>
                  <a:lnTo>
                    <a:pt x="26237" y="400363"/>
                  </a:lnTo>
                  <a:lnTo>
                    <a:pt x="26625" y="415739"/>
                  </a:lnTo>
                  <a:lnTo>
                    <a:pt x="26788" y="436145"/>
                  </a:lnTo>
                  <a:lnTo>
                    <a:pt x="31529" y="436263"/>
                  </a:lnTo>
                  <a:lnTo>
                    <a:pt x="32925" y="435288"/>
                  </a:lnTo>
                  <a:lnTo>
                    <a:pt x="33856" y="433645"/>
                  </a:lnTo>
                  <a:lnTo>
                    <a:pt x="34891" y="429175"/>
                  </a:lnTo>
                  <a:lnTo>
                    <a:pt x="35555" y="415574"/>
                  </a:lnTo>
                  <a:lnTo>
                    <a:pt x="35609" y="410581"/>
                  </a:lnTo>
                  <a:lnTo>
                    <a:pt x="36638" y="406260"/>
                  </a:lnTo>
                  <a:lnTo>
                    <a:pt x="42826" y="394446"/>
                  </a:lnTo>
                  <a:lnTo>
                    <a:pt x="48138" y="384302"/>
                  </a:lnTo>
                  <a:lnTo>
                    <a:pt x="51160" y="373179"/>
                  </a:lnTo>
                  <a:lnTo>
                    <a:pt x="51966" y="367435"/>
                  </a:lnTo>
                  <a:lnTo>
                    <a:pt x="54488" y="362613"/>
                  </a:lnTo>
                  <a:lnTo>
                    <a:pt x="58153" y="358407"/>
                  </a:lnTo>
                  <a:lnTo>
                    <a:pt x="62581" y="354610"/>
                  </a:lnTo>
                  <a:lnTo>
                    <a:pt x="70147" y="345100"/>
                  </a:lnTo>
                  <a:lnTo>
                    <a:pt x="73554" y="339785"/>
                  </a:lnTo>
                  <a:lnTo>
                    <a:pt x="77809" y="335251"/>
                  </a:lnTo>
                  <a:lnTo>
                    <a:pt x="82630" y="331235"/>
                  </a:lnTo>
                  <a:lnTo>
                    <a:pt x="87829" y="327566"/>
                  </a:lnTo>
                  <a:lnTo>
                    <a:pt x="93279" y="324128"/>
                  </a:lnTo>
                  <a:lnTo>
                    <a:pt x="98897" y="320844"/>
                  </a:lnTo>
                  <a:lnTo>
                    <a:pt x="104627" y="317661"/>
                  </a:lnTo>
                  <a:lnTo>
                    <a:pt x="116284" y="311480"/>
                  </a:lnTo>
                  <a:lnTo>
                    <a:pt x="122171" y="308443"/>
                  </a:lnTo>
                  <a:lnTo>
                    <a:pt x="129072" y="305426"/>
                  </a:lnTo>
                  <a:lnTo>
                    <a:pt x="136650" y="302422"/>
                  </a:lnTo>
                  <a:lnTo>
                    <a:pt x="144678" y="299427"/>
                  </a:lnTo>
                  <a:lnTo>
                    <a:pt x="152014" y="297431"/>
                  </a:lnTo>
                  <a:lnTo>
                    <a:pt x="158890" y="296100"/>
                  </a:lnTo>
                  <a:lnTo>
                    <a:pt x="165457" y="295213"/>
                  </a:lnTo>
                  <a:lnTo>
                    <a:pt x="172813" y="294621"/>
                  </a:lnTo>
                  <a:lnTo>
                    <a:pt x="180693" y="294227"/>
                  </a:lnTo>
                  <a:lnTo>
                    <a:pt x="188923" y="293964"/>
                  </a:lnTo>
                  <a:lnTo>
                    <a:pt x="196393" y="294781"/>
                  </a:lnTo>
                  <a:lnTo>
                    <a:pt x="203358" y="296318"/>
                  </a:lnTo>
                  <a:lnTo>
                    <a:pt x="209986" y="298335"/>
                  </a:lnTo>
                  <a:lnTo>
                    <a:pt x="216389" y="299679"/>
                  </a:lnTo>
                  <a:lnTo>
                    <a:pt x="222642" y="300575"/>
                  </a:lnTo>
                  <a:lnTo>
                    <a:pt x="228795" y="301173"/>
                  </a:lnTo>
                  <a:lnTo>
                    <a:pt x="233889" y="302564"/>
                  </a:lnTo>
                  <a:lnTo>
                    <a:pt x="238278" y="304483"/>
                  </a:lnTo>
                  <a:lnTo>
                    <a:pt x="247709" y="309952"/>
                  </a:lnTo>
                  <a:lnTo>
                    <a:pt x="248483" y="311393"/>
                  </a:lnTo>
                  <a:lnTo>
                    <a:pt x="249343" y="315640"/>
                  </a:lnTo>
                  <a:lnTo>
                    <a:pt x="249827" y="323609"/>
                  </a:lnTo>
                  <a:lnTo>
                    <a:pt x="248903" y="326450"/>
                  </a:lnTo>
                  <a:lnTo>
                    <a:pt x="240291" y="340786"/>
                  </a:lnTo>
                  <a:lnTo>
                    <a:pt x="237584" y="345840"/>
                  </a:lnTo>
                  <a:lnTo>
                    <a:pt x="233796" y="350201"/>
                  </a:lnTo>
                  <a:lnTo>
                    <a:pt x="229285" y="354100"/>
                  </a:lnTo>
                  <a:lnTo>
                    <a:pt x="224294" y="357692"/>
                  </a:lnTo>
                  <a:lnTo>
                    <a:pt x="218983" y="361079"/>
                  </a:lnTo>
                  <a:lnTo>
                    <a:pt x="213457" y="364329"/>
                  </a:lnTo>
                  <a:lnTo>
                    <a:pt x="207789" y="367488"/>
                  </a:lnTo>
                  <a:lnTo>
                    <a:pt x="201034" y="370586"/>
                  </a:lnTo>
                  <a:lnTo>
                    <a:pt x="193553" y="373643"/>
                  </a:lnTo>
                  <a:lnTo>
                    <a:pt x="185590" y="376674"/>
                  </a:lnTo>
                  <a:lnTo>
                    <a:pt x="178297" y="379687"/>
                  </a:lnTo>
                  <a:lnTo>
                    <a:pt x="171450" y="382687"/>
                  </a:lnTo>
                  <a:lnTo>
                    <a:pt x="164902" y="385680"/>
                  </a:lnTo>
                  <a:lnTo>
                    <a:pt x="158551" y="387675"/>
                  </a:lnTo>
                  <a:lnTo>
                    <a:pt x="152333" y="389005"/>
                  </a:lnTo>
                  <a:lnTo>
                    <a:pt x="146204" y="389892"/>
                  </a:lnTo>
                  <a:lnTo>
                    <a:pt x="140133" y="390483"/>
                  </a:lnTo>
                  <a:lnTo>
                    <a:pt x="134102" y="390877"/>
                  </a:lnTo>
                  <a:lnTo>
                    <a:pt x="123101" y="391315"/>
                  </a:lnTo>
                  <a:lnTo>
                    <a:pt x="107156" y="39166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827"/>
            <p:cNvSpPr/>
            <p:nvPr/>
          </p:nvSpPr>
          <p:spPr>
            <a:xfrm>
              <a:off x="2544960" y="2160984"/>
              <a:ext cx="35720" cy="205384"/>
            </a:xfrm>
            <a:custGeom>
              <a:avLst/>
              <a:gdLst/>
              <a:ahLst/>
              <a:cxnLst/>
              <a:rect l="0" t="0" r="0" b="0"/>
              <a:pathLst>
                <a:path w="35720" h="205384">
                  <a:moveTo>
                    <a:pt x="35719" y="0"/>
                  </a:moveTo>
                  <a:lnTo>
                    <a:pt x="35719" y="34552"/>
                  </a:lnTo>
                  <a:lnTo>
                    <a:pt x="34727" y="39902"/>
                  </a:lnTo>
                  <a:lnTo>
                    <a:pt x="33073" y="45453"/>
                  </a:lnTo>
                  <a:lnTo>
                    <a:pt x="30979" y="51138"/>
                  </a:lnTo>
                  <a:lnTo>
                    <a:pt x="29582" y="56912"/>
                  </a:lnTo>
                  <a:lnTo>
                    <a:pt x="28651" y="62746"/>
                  </a:lnTo>
                  <a:lnTo>
                    <a:pt x="28031" y="68620"/>
                  </a:lnTo>
                  <a:lnTo>
                    <a:pt x="27617" y="74520"/>
                  </a:lnTo>
                  <a:lnTo>
                    <a:pt x="27341" y="80438"/>
                  </a:lnTo>
                  <a:lnTo>
                    <a:pt x="27157" y="86367"/>
                  </a:lnTo>
                  <a:lnTo>
                    <a:pt x="26042" y="92305"/>
                  </a:lnTo>
                  <a:lnTo>
                    <a:pt x="24307" y="98248"/>
                  </a:lnTo>
                  <a:lnTo>
                    <a:pt x="22158" y="104194"/>
                  </a:lnTo>
                  <a:lnTo>
                    <a:pt x="20725" y="110142"/>
                  </a:lnTo>
                  <a:lnTo>
                    <a:pt x="19770" y="116092"/>
                  </a:lnTo>
                  <a:lnTo>
                    <a:pt x="19133" y="122043"/>
                  </a:lnTo>
                  <a:lnTo>
                    <a:pt x="17717" y="127995"/>
                  </a:lnTo>
                  <a:lnTo>
                    <a:pt x="15780" y="133947"/>
                  </a:lnTo>
                  <a:lnTo>
                    <a:pt x="13496" y="139899"/>
                  </a:lnTo>
                  <a:lnTo>
                    <a:pt x="11975" y="145852"/>
                  </a:lnTo>
                  <a:lnTo>
                    <a:pt x="10959" y="151805"/>
                  </a:lnTo>
                  <a:lnTo>
                    <a:pt x="10283" y="157758"/>
                  </a:lnTo>
                  <a:lnTo>
                    <a:pt x="9832" y="162719"/>
                  </a:lnTo>
                  <a:lnTo>
                    <a:pt x="9531" y="167018"/>
                  </a:lnTo>
                  <a:lnTo>
                    <a:pt x="9331" y="170876"/>
                  </a:lnTo>
                  <a:lnTo>
                    <a:pt x="9108" y="180456"/>
                  </a:lnTo>
                  <a:lnTo>
                    <a:pt x="9049" y="185788"/>
                  </a:lnTo>
                  <a:lnTo>
                    <a:pt x="8017" y="189343"/>
                  </a:lnTo>
                  <a:lnTo>
                    <a:pt x="6337" y="191713"/>
                  </a:lnTo>
                  <a:lnTo>
                    <a:pt x="4225" y="193293"/>
                  </a:lnTo>
                  <a:lnTo>
                    <a:pt x="2817" y="195338"/>
                  </a:lnTo>
                  <a:lnTo>
                    <a:pt x="1878" y="197695"/>
                  </a:lnTo>
                  <a:lnTo>
                    <a:pt x="0" y="20538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828"/>
            <p:cNvSpPr/>
            <p:nvPr/>
          </p:nvSpPr>
          <p:spPr>
            <a:xfrm>
              <a:off x="2598539" y="2018109"/>
              <a:ext cx="1" cy="17860"/>
            </a:xfrm>
            <a:custGeom>
              <a:avLst/>
              <a:gdLst/>
              <a:ahLst/>
              <a:cxnLst/>
              <a:rect l="0" t="0" r="0" b="0"/>
              <a:pathLst>
                <a:path w="1" h="17860">
                  <a:moveTo>
                    <a:pt x="0" y="0"/>
                  </a:moveTo>
                  <a:lnTo>
                    <a:pt x="0" y="1785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829"/>
            <p:cNvSpPr/>
            <p:nvPr/>
          </p:nvSpPr>
          <p:spPr>
            <a:xfrm>
              <a:off x="2698273" y="2089546"/>
              <a:ext cx="203876" cy="285705"/>
            </a:xfrm>
            <a:custGeom>
              <a:avLst/>
              <a:gdLst/>
              <a:ahLst/>
              <a:cxnLst/>
              <a:rect l="0" t="0" r="0" b="0"/>
              <a:pathLst>
                <a:path w="203876" h="285705">
                  <a:moveTo>
                    <a:pt x="114578" y="0"/>
                  </a:moveTo>
                  <a:lnTo>
                    <a:pt x="114578" y="7689"/>
                  </a:lnTo>
                  <a:lnTo>
                    <a:pt x="109837" y="13303"/>
                  </a:lnTo>
                  <a:lnTo>
                    <a:pt x="104865" y="18480"/>
                  </a:lnTo>
                  <a:lnTo>
                    <a:pt x="99347" y="25081"/>
                  </a:lnTo>
                  <a:lnTo>
                    <a:pt x="96487" y="29619"/>
                  </a:lnTo>
                  <a:lnTo>
                    <a:pt x="93587" y="34629"/>
                  </a:lnTo>
                  <a:lnTo>
                    <a:pt x="87720" y="42841"/>
                  </a:lnTo>
                  <a:lnTo>
                    <a:pt x="81805" y="50791"/>
                  </a:lnTo>
                  <a:lnTo>
                    <a:pt x="78839" y="55689"/>
                  </a:lnTo>
                  <a:lnTo>
                    <a:pt x="75869" y="60939"/>
                  </a:lnTo>
                  <a:lnTo>
                    <a:pt x="69924" y="72063"/>
                  </a:lnTo>
                  <a:lnTo>
                    <a:pt x="66949" y="77808"/>
                  </a:lnTo>
                  <a:lnTo>
                    <a:pt x="62982" y="83622"/>
                  </a:lnTo>
                  <a:lnTo>
                    <a:pt x="58352" y="89483"/>
                  </a:lnTo>
                  <a:lnTo>
                    <a:pt x="53282" y="95374"/>
                  </a:lnTo>
                  <a:lnTo>
                    <a:pt x="48909" y="101286"/>
                  </a:lnTo>
                  <a:lnTo>
                    <a:pt x="45002" y="107211"/>
                  </a:lnTo>
                  <a:lnTo>
                    <a:pt x="41405" y="113147"/>
                  </a:lnTo>
                  <a:lnTo>
                    <a:pt x="38014" y="120079"/>
                  </a:lnTo>
                  <a:lnTo>
                    <a:pt x="34762" y="127678"/>
                  </a:lnTo>
                  <a:lnTo>
                    <a:pt x="31602" y="135720"/>
                  </a:lnTo>
                  <a:lnTo>
                    <a:pt x="27511" y="143066"/>
                  </a:lnTo>
                  <a:lnTo>
                    <a:pt x="22799" y="149948"/>
                  </a:lnTo>
                  <a:lnTo>
                    <a:pt x="17673" y="156520"/>
                  </a:lnTo>
                  <a:lnTo>
                    <a:pt x="14256" y="162886"/>
                  </a:lnTo>
                  <a:lnTo>
                    <a:pt x="11978" y="169114"/>
                  </a:lnTo>
                  <a:lnTo>
                    <a:pt x="10459" y="175251"/>
                  </a:lnTo>
                  <a:lnTo>
                    <a:pt x="8455" y="181326"/>
                  </a:lnTo>
                  <a:lnTo>
                    <a:pt x="6125" y="187361"/>
                  </a:lnTo>
                  <a:lnTo>
                    <a:pt x="3581" y="193368"/>
                  </a:lnTo>
                  <a:lnTo>
                    <a:pt x="1885" y="199358"/>
                  </a:lnTo>
                  <a:lnTo>
                    <a:pt x="754" y="205335"/>
                  </a:lnTo>
                  <a:lnTo>
                    <a:pt x="0" y="211304"/>
                  </a:lnTo>
                  <a:lnTo>
                    <a:pt x="489" y="216276"/>
                  </a:lnTo>
                  <a:lnTo>
                    <a:pt x="1808" y="220582"/>
                  </a:lnTo>
                  <a:lnTo>
                    <a:pt x="11053" y="239364"/>
                  </a:lnTo>
                  <a:lnTo>
                    <a:pt x="16642" y="247936"/>
                  </a:lnTo>
                  <a:lnTo>
                    <a:pt x="19522" y="251611"/>
                  </a:lnTo>
                  <a:lnTo>
                    <a:pt x="23426" y="255053"/>
                  </a:lnTo>
                  <a:lnTo>
                    <a:pt x="28013" y="258340"/>
                  </a:lnTo>
                  <a:lnTo>
                    <a:pt x="33056" y="261524"/>
                  </a:lnTo>
                  <a:lnTo>
                    <a:pt x="38402" y="264638"/>
                  </a:lnTo>
                  <a:lnTo>
                    <a:pt x="43950" y="267707"/>
                  </a:lnTo>
                  <a:lnTo>
                    <a:pt x="55406" y="273762"/>
                  </a:lnTo>
                  <a:lnTo>
                    <a:pt x="67113" y="279761"/>
                  </a:lnTo>
                  <a:lnTo>
                    <a:pt x="74005" y="281757"/>
                  </a:lnTo>
                  <a:lnTo>
                    <a:pt x="81576" y="283088"/>
                  </a:lnTo>
                  <a:lnTo>
                    <a:pt x="89600" y="283976"/>
                  </a:lnTo>
                  <a:lnTo>
                    <a:pt x="96934" y="284567"/>
                  </a:lnTo>
                  <a:lnTo>
                    <a:pt x="103807" y="284962"/>
                  </a:lnTo>
                  <a:lnTo>
                    <a:pt x="110374" y="285225"/>
                  </a:lnTo>
                  <a:lnTo>
                    <a:pt x="125608" y="285516"/>
                  </a:lnTo>
                  <a:lnTo>
                    <a:pt x="154901" y="285704"/>
                  </a:lnTo>
                  <a:lnTo>
                    <a:pt x="161304" y="284727"/>
                  </a:lnTo>
                  <a:lnTo>
                    <a:pt x="167557" y="283084"/>
                  </a:lnTo>
                  <a:lnTo>
                    <a:pt x="173710" y="280996"/>
                  </a:lnTo>
                  <a:lnTo>
                    <a:pt x="178804" y="279604"/>
                  </a:lnTo>
                  <a:lnTo>
                    <a:pt x="183192" y="278676"/>
                  </a:lnTo>
                  <a:lnTo>
                    <a:pt x="187110" y="278058"/>
                  </a:lnTo>
                  <a:lnTo>
                    <a:pt x="190714" y="277645"/>
                  </a:lnTo>
                  <a:lnTo>
                    <a:pt x="194108" y="277370"/>
                  </a:lnTo>
                  <a:lnTo>
                    <a:pt x="203875" y="27682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830"/>
            <p:cNvSpPr/>
            <p:nvPr/>
          </p:nvSpPr>
          <p:spPr>
            <a:xfrm>
              <a:off x="2652117" y="2214930"/>
              <a:ext cx="125016" cy="8563"/>
            </a:xfrm>
            <a:custGeom>
              <a:avLst/>
              <a:gdLst/>
              <a:ahLst/>
              <a:cxnLst/>
              <a:rect l="0" t="0" r="0" b="0"/>
              <a:pathLst>
                <a:path w="125016" h="8563">
                  <a:moveTo>
                    <a:pt x="0" y="8562"/>
                  </a:moveTo>
                  <a:lnTo>
                    <a:pt x="4740" y="8562"/>
                  </a:lnTo>
                  <a:lnTo>
                    <a:pt x="7129" y="7570"/>
                  </a:lnTo>
                  <a:lnTo>
                    <a:pt x="9713" y="5916"/>
                  </a:lnTo>
                  <a:lnTo>
                    <a:pt x="12428" y="3821"/>
                  </a:lnTo>
                  <a:lnTo>
                    <a:pt x="16223" y="2425"/>
                  </a:lnTo>
                  <a:lnTo>
                    <a:pt x="20737" y="1494"/>
                  </a:lnTo>
                  <a:lnTo>
                    <a:pt x="25731" y="873"/>
                  </a:lnTo>
                  <a:lnTo>
                    <a:pt x="32036" y="460"/>
                  </a:lnTo>
                  <a:lnTo>
                    <a:pt x="39217" y="184"/>
                  </a:lnTo>
                  <a:lnTo>
                    <a:pt x="46981" y="0"/>
                  </a:lnTo>
                  <a:lnTo>
                    <a:pt x="55133" y="869"/>
                  </a:lnTo>
                  <a:lnTo>
                    <a:pt x="63544" y="2441"/>
                  </a:lnTo>
                  <a:lnTo>
                    <a:pt x="72128" y="4481"/>
                  </a:lnTo>
                  <a:lnTo>
                    <a:pt x="79835" y="5842"/>
                  </a:lnTo>
                  <a:lnTo>
                    <a:pt x="86958" y="6748"/>
                  </a:lnTo>
                  <a:lnTo>
                    <a:pt x="93690" y="7353"/>
                  </a:lnTo>
                  <a:lnTo>
                    <a:pt x="100163" y="7756"/>
                  </a:lnTo>
                  <a:lnTo>
                    <a:pt x="125015" y="856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831"/>
            <p:cNvSpPr/>
            <p:nvPr/>
          </p:nvSpPr>
          <p:spPr>
            <a:xfrm>
              <a:off x="678657" y="2232421"/>
              <a:ext cx="53578" cy="330400"/>
            </a:xfrm>
            <a:custGeom>
              <a:avLst/>
              <a:gdLst/>
              <a:ahLst/>
              <a:cxnLst/>
              <a:rect l="0" t="0" r="0" b="0"/>
              <a:pathLst>
                <a:path w="53578" h="330400">
                  <a:moveTo>
                    <a:pt x="8928" y="0"/>
                  </a:moveTo>
                  <a:lnTo>
                    <a:pt x="4188" y="0"/>
                  </a:lnTo>
                  <a:lnTo>
                    <a:pt x="2792" y="992"/>
                  </a:lnTo>
                  <a:lnTo>
                    <a:pt x="1861" y="2646"/>
                  </a:lnTo>
                  <a:lnTo>
                    <a:pt x="826" y="7129"/>
                  </a:lnTo>
                  <a:lnTo>
                    <a:pt x="244" y="16224"/>
                  </a:lnTo>
                  <a:lnTo>
                    <a:pt x="47" y="36572"/>
                  </a:lnTo>
                  <a:lnTo>
                    <a:pt x="0" y="108567"/>
                  </a:lnTo>
                  <a:lnTo>
                    <a:pt x="991" y="116035"/>
                  </a:lnTo>
                  <a:lnTo>
                    <a:pt x="2645" y="122997"/>
                  </a:lnTo>
                  <a:lnTo>
                    <a:pt x="12428" y="153170"/>
                  </a:lnTo>
                  <a:lnTo>
                    <a:pt x="14238" y="161645"/>
                  </a:lnTo>
                  <a:lnTo>
                    <a:pt x="15445" y="170271"/>
                  </a:lnTo>
                  <a:lnTo>
                    <a:pt x="16249" y="178999"/>
                  </a:lnTo>
                  <a:lnTo>
                    <a:pt x="17778" y="187794"/>
                  </a:lnTo>
                  <a:lnTo>
                    <a:pt x="19789" y="196633"/>
                  </a:lnTo>
                  <a:lnTo>
                    <a:pt x="22122" y="205503"/>
                  </a:lnTo>
                  <a:lnTo>
                    <a:pt x="23677" y="213400"/>
                  </a:lnTo>
                  <a:lnTo>
                    <a:pt x="24714" y="220650"/>
                  </a:lnTo>
                  <a:lnTo>
                    <a:pt x="25405" y="227467"/>
                  </a:lnTo>
                  <a:lnTo>
                    <a:pt x="25866" y="234989"/>
                  </a:lnTo>
                  <a:lnTo>
                    <a:pt x="26378" y="251283"/>
                  </a:lnTo>
                  <a:lnTo>
                    <a:pt x="27507" y="258804"/>
                  </a:lnTo>
                  <a:lnTo>
                    <a:pt x="29252" y="265801"/>
                  </a:lnTo>
                  <a:lnTo>
                    <a:pt x="31407" y="272451"/>
                  </a:lnTo>
                  <a:lnTo>
                    <a:pt x="32844" y="278868"/>
                  </a:lnTo>
                  <a:lnTo>
                    <a:pt x="33802" y="285131"/>
                  </a:lnTo>
                  <a:lnTo>
                    <a:pt x="34440" y="291291"/>
                  </a:lnTo>
                  <a:lnTo>
                    <a:pt x="35858" y="296389"/>
                  </a:lnTo>
                  <a:lnTo>
                    <a:pt x="37796" y="300780"/>
                  </a:lnTo>
                  <a:lnTo>
                    <a:pt x="40080" y="304700"/>
                  </a:lnTo>
                  <a:lnTo>
                    <a:pt x="41602" y="308305"/>
                  </a:lnTo>
                  <a:lnTo>
                    <a:pt x="42617" y="311701"/>
                  </a:lnTo>
                  <a:lnTo>
                    <a:pt x="43294" y="314957"/>
                  </a:lnTo>
                  <a:lnTo>
                    <a:pt x="44737" y="318120"/>
                  </a:lnTo>
                  <a:lnTo>
                    <a:pt x="46691" y="321221"/>
                  </a:lnTo>
                  <a:lnTo>
                    <a:pt x="53577" y="33039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832"/>
            <p:cNvSpPr/>
            <p:nvPr/>
          </p:nvSpPr>
          <p:spPr>
            <a:xfrm>
              <a:off x="866179" y="2160984"/>
              <a:ext cx="8931" cy="392907"/>
            </a:xfrm>
            <a:custGeom>
              <a:avLst/>
              <a:gdLst/>
              <a:ahLst/>
              <a:cxnLst/>
              <a:rect l="0" t="0" r="0" b="0"/>
              <a:pathLst>
                <a:path w="8931" h="392907">
                  <a:moveTo>
                    <a:pt x="0" y="0"/>
                  </a:moveTo>
                  <a:lnTo>
                    <a:pt x="0" y="34552"/>
                  </a:lnTo>
                  <a:lnTo>
                    <a:pt x="992" y="40894"/>
                  </a:lnTo>
                  <a:lnTo>
                    <a:pt x="2646" y="48098"/>
                  </a:lnTo>
                  <a:lnTo>
                    <a:pt x="4741" y="55878"/>
                  </a:lnTo>
                  <a:lnTo>
                    <a:pt x="6137" y="63049"/>
                  </a:lnTo>
                  <a:lnTo>
                    <a:pt x="7068" y="69814"/>
                  </a:lnTo>
                  <a:lnTo>
                    <a:pt x="7689" y="76308"/>
                  </a:lnTo>
                  <a:lnTo>
                    <a:pt x="8102" y="84606"/>
                  </a:lnTo>
                  <a:lnTo>
                    <a:pt x="8562" y="104410"/>
                  </a:lnTo>
                  <a:lnTo>
                    <a:pt x="8930" y="39290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833"/>
            <p:cNvSpPr/>
            <p:nvPr/>
          </p:nvSpPr>
          <p:spPr>
            <a:xfrm>
              <a:off x="705445" y="2437804"/>
              <a:ext cx="151806" cy="44650"/>
            </a:xfrm>
            <a:custGeom>
              <a:avLst/>
              <a:gdLst/>
              <a:ahLst/>
              <a:cxnLst/>
              <a:rect l="0" t="0" r="0" b="0"/>
              <a:pathLst>
                <a:path w="151806" h="44650">
                  <a:moveTo>
                    <a:pt x="0" y="44649"/>
                  </a:moveTo>
                  <a:lnTo>
                    <a:pt x="4740" y="44649"/>
                  </a:lnTo>
                  <a:lnTo>
                    <a:pt x="6137" y="43656"/>
                  </a:lnTo>
                  <a:lnTo>
                    <a:pt x="7068" y="42003"/>
                  </a:lnTo>
                  <a:lnTo>
                    <a:pt x="7688" y="39908"/>
                  </a:lnTo>
                  <a:lnTo>
                    <a:pt x="9094" y="37519"/>
                  </a:lnTo>
                  <a:lnTo>
                    <a:pt x="11024" y="34935"/>
                  </a:lnTo>
                  <a:lnTo>
                    <a:pt x="13302" y="32220"/>
                  </a:lnTo>
                  <a:lnTo>
                    <a:pt x="16806" y="29417"/>
                  </a:lnTo>
                  <a:lnTo>
                    <a:pt x="21126" y="26557"/>
                  </a:lnTo>
                  <a:lnTo>
                    <a:pt x="25990" y="23658"/>
                  </a:lnTo>
                  <a:lnTo>
                    <a:pt x="31217" y="20733"/>
                  </a:lnTo>
                  <a:lnTo>
                    <a:pt x="42317" y="14837"/>
                  </a:lnTo>
                  <a:lnTo>
                    <a:pt x="49047" y="12868"/>
                  </a:lnTo>
                  <a:lnTo>
                    <a:pt x="56511" y="11555"/>
                  </a:lnTo>
                  <a:lnTo>
                    <a:pt x="64463" y="10680"/>
                  </a:lnTo>
                  <a:lnTo>
                    <a:pt x="72741" y="9104"/>
                  </a:lnTo>
                  <a:lnTo>
                    <a:pt x="81236" y="7062"/>
                  </a:lnTo>
                  <a:lnTo>
                    <a:pt x="89876" y="4708"/>
                  </a:lnTo>
                  <a:lnTo>
                    <a:pt x="98613" y="3139"/>
                  </a:lnTo>
                  <a:lnTo>
                    <a:pt x="107414" y="2092"/>
                  </a:lnTo>
                  <a:lnTo>
                    <a:pt x="116257" y="1395"/>
                  </a:lnTo>
                  <a:lnTo>
                    <a:pt x="124138" y="930"/>
                  </a:lnTo>
                  <a:lnTo>
                    <a:pt x="151805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834"/>
            <p:cNvSpPr/>
            <p:nvPr/>
          </p:nvSpPr>
          <p:spPr>
            <a:xfrm>
              <a:off x="1009055" y="2178843"/>
              <a:ext cx="151805" cy="392908"/>
            </a:xfrm>
            <a:custGeom>
              <a:avLst/>
              <a:gdLst/>
              <a:ahLst/>
              <a:cxnLst/>
              <a:rect l="0" t="0" r="0" b="0"/>
              <a:pathLst>
                <a:path w="151805" h="392908">
                  <a:moveTo>
                    <a:pt x="17859" y="392907"/>
                  </a:moveTo>
                  <a:lnTo>
                    <a:pt x="17859" y="266123"/>
                  </a:lnTo>
                  <a:lnTo>
                    <a:pt x="16866" y="258775"/>
                  </a:lnTo>
                  <a:lnTo>
                    <a:pt x="15213" y="251892"/>
                  </a:lnTo>
                  <a:lnTo>
                    <a:pt x="13118" y="245318"/>
                  </a:lnTo>
                  <a:lnTo>
                    <a:pt x="11722" y="237960"/>
                  </a:lnTo>
                  <a:lnTo>
                    <a:pt x="10791" y="230077"/>
                  </a:lnTo>
                  <a:lnTo>
                    <a:pt x="10170" y="221846"/>
                  </a:lnTo>
                  <a:lnTo>
                    <a:pt x="9757" y="213382"/>
                  </a:lnTo>
                  <a:lnTo>
                    <a:pt x="9297" y="196040"/>
                  </a:lnTo>
                  <a:lnTo>
                    <a:pt x="8950" y="149153"/>
                  </a:lnTo>
                  <a:lnTo>
                    <a:pt x="8939" y="137066"/>
                  </a:lnTo>
                  <a:lnTo>
                    <a:pt x="6287" y="125080"/>
                  </a:lnTo>
                  <a:lnTo>
                    <a:pt x="2794" y="114130"/>
                  </a:lnTo>
                  <a:lnTo>
                    <a:pt x="1241" y="105957"/>
                  </a:lnTo>
                  <a:lnTo>
                    <a:pt x="551" y="96371"/>
                  </a:lnTo>
                  <a:lnTo>
                    <a:pt x="245" y="86488"/>
                  </a:lnTo>
                  <a:lnTo>
                    <a:pt x="48" y="72059"/>
                  </a:lnTo>
                  <a:lnTo>
                    <a:pt x="0" y="50245"/>
                  </a:lnTo>
                  <a:lnTo>
                    <a:pt x="992" y="47387"/>
                  </a:lnTo>
                  <a:lnTo>
                    <a:pt x="4740" y="41566"/>
                  </a:lnTo>
                  <a:lnTo>
                    <a:pt x="7067" y="35672"/>
                  </a:lnTo>
                  <a:lnTo>
                    <a:pt x="7688" y="32711"/>
                  </a:lnTo>
                  <a:lnTo>
                    <a:pt x="10086" y="30737"/>
                  </a:lnTo>
                  <a:lnTo>
                    <a:pt x="13669" y="29421"/>
                  </a:lnTo>
                  <a:lnTo>
                    <a:pt x="18042" y="28544"/>
                  </a:lnTo>
                  <a:lnTo>
                    <a:pt x="21950" y="26967"/>
                  </a:lnTo>
                  <a:lnTo>
                    <a:pt x="25547" y="24923"/>
                  </a:lnTo>
                  <a:lnTo>
                    <a:pt x="28937" y="22569"/>
                  </a:lnTo>
                  <a:lnTo>
                    <a:pt x="32190" y="20007"/>
                  </a:lnTo>
                  <a:lnTo>
                    <a:pt x="35350" y="17307"/>
                  </a:lnTo>
                  <a:lnTo>
                    <a:pt x="38449" y="14514"/>
                  </a:lnTo>
                  <a:lnTo>
                    <a:pt x="42500" y="12653"/>
                  </a:lnTo>
                  <a:lnTo>
                    <a:pt x="47184" y="11412"/>
                  </a:lnTo>
                  <a:lnTo>
                    <a:pt x="52292" y="10585"/>
                  </a:lnTo>
                  <a:lnTo>
                    <a:pt x="58674" y="9041"/>
                  </a:lnTo>
                  <a:lnTo>
                    <a:pt x="65904" y="7019"/>
                  </a:lnTo>
                  <a:lnTo>
                    <a:pt x="73702" y="4680"/>
                  </a:lnTo>
                  <a:lnTo>
                    <a:pt x="80884" y="3120"/>
                  </a:lnTo>
                  <a:lnTo>
                    <a:pt x="87657" y="2080"/>
                  </a:lnTo>
                  <a:lnTo>
                    <a:pt x="94156" y="1387"/>
                  </a:lnTo>
                  <a:lnTo>
                    <a:pt x="100474" y="924"/>
                  </a:lnTo>
                  <a:lnTo>
                    <a:pt x="106670" y="616"/>
                  </a:lnTo>
                  <a:lnTo>
                    <a:pt x="122225" y="183"/>
                  </a:lnTo>
                  <a:lnTo>
                    <a:pt x="151804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InkAnnotation835"/>
            <p:cNvSpPr/>
            <p:nvPr/>
          </p:nvSpPr>
          <p:spPr>
            <a:xfrm>
              <a:off x="1017984" y="2343614"/>
              <a:ext cx="133946" cy="22754"/>
            </a:xfrm>
            <a:custGeom>
              <a:avLst/>
              <a:gdLst/>
              <a:ahLst/>
              <a:cxnLst/>
              <a:rect l="0" t="0" r="0" b="0"/>
              <a:pathLst>
                <a:path w="133946" h="22754">
                  <a:moveTo>
                    <a:pt x="0" y="22753"/>
                  </a:moveTo>
                  <a:lnTo>
                    <a:pt x="4740" y="18012"/>
                  </a:lnTo>
                  <a:lnTo>
                    <a:pt x="7129" y="16616"/>
                  </a:lnTo>
                  <a:lnTo>
                    <a:pt x="9714" y="15685"/>
                  </a:lnTo>
                  <a:lnTo>
                    <a:pt x="12429" y="15064"/>
                  </a:lnTo>
                  <a:lnTo>
                    <a:pt x="15231" y="14650"/>
                  </a:lnTo>
                  <a:lnTo>
                    <a:pt x="18092" y="14375"/>
                  </a:lnTo>
                  <a:lnTo>
                    <a:pt x="20991" y="14191"/>
                  </a:lnTo>
                  <a:lnTo>
                    <a:pt x="25900" y="13076"/>
                  </a:lnTo>
                  <a:lnTo>
                    <a:pt x="32149" y="11341"/>
                  </a:lnTo>
                  <a:lnTo>
                    <a:pt x="39292" y="9191"/>
                  </a:lnTo>
                  <a:lnTo>
                    <a:pt x="46038" y="7759"/>
                  </a:lnTo>
                  <a:lnTo>
                    <a:pt x="52520" y="6804"/>
                  </a:lnTo>
                  <a:lnTo>
                    <a:pt x="58826" y="6167"/>
                  </a:lnTo>
                  <a:lnTo>
                    <a:pt x="66006" y="4750"/>
                  </a:lnTo>
                  <a:lnTo>
                    <a:pt x="73770" y="2813"/>
                  </a:lnTo>
                  <a:lnTo>
                    <a:pt x="81922" y="530"/>
                  </a:lnTo>
                  <a:lnTo>
                    <a:pt x="89341" y="0"/>
                  </a:lnTo>
                  <a:lnTo>
                    <a:pt x="96272" y="639"/>
                  </a:lnTo>
                  <a:lnTo>
                    <a:pt x="102876" y="2057"/>
                  </a:lnTo>
                  <a:lnTo>
                    <a:pt x="109264" y="3003"/>
                  </a:lnTo>
                  <a:lnTo>
                    <a:pt x="115507" y="3633"/>
                  </a:lnTo>
                  <a:lnTo>
                    <a:pt x="133945" y="489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InkAnnotation836"/>
            <p:cNvSpPr/>
            <p:nvPr/>
          </p:nvSpPr>
          <p:spPr>
            <a:xfrm>
              <a:off x="1178718" y="2544960"/>
              <a:ext cx="8931" cy="53580"/>
            </a:xfrm>
            <a:custGeom>
              <a:avLst/>
              <a:gdLst/>
              <a:ahLst/>
              <a:cxnLst/>
              <a:rect l="0" t="0" r="0" b="0"/>
              <a:pathLst>
                <a:path w="8931" h="53580">
                  <a:moveTo>
                    <a:pt x="0" y="0"/>
                  </a:moveTo>
                  <a:lnTo>
                    <a:pt x="0" y="39074"/>
                  </a:lnTo>
                  <a:lnTo>
                    <a:pt x="992" y="40932"/>
                  </a:lnTo>
                  <a:lnTo>
                    <a:pt x="2646" y="42171"/>
                  </a:lnTo>
                  <a:lnTo>
                    <a:pt x="4741" y="42997"/>
                  </a:lnTo>
                  <a:lnTo>
                    <a:pt x="6137" y="44540"/>
                  </a:lnTo>
                  <a:lnTo>
                    <a:pt x="7068" y="46561"/>
                  </a:lnTo>
                  <a:lnTo>
                    <a:pt x="8930" y="5357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InkAnnotation837"/>
            <p:cNvSpPr/>
            <p:nvPr/>
          </p:nvSpPr>
          <p:spPr>
            <a:xfrm>
              <a:off x="1232296" y="2366367"/>
              <a:ext cx="8931" cy="8930"/>
            </a:xfrm>
            <a:custGeom>
              <a:avLst/>
              <a:gdLst/>
              <a:ahLst/>
              <a:cxnLst/>
              <a:rect l="0" t="0" r="0" b="0"/>
              <a:pathLst>
                <a:path w="8931" h="8930">
                  <a:moveTo>
                    <a:pt x="0" y="8929"/>
                  </a:moveTo>
                  <a:lnTo>
                    <a:pt x="0" y="367"/>
                  </a:lnTo>
                  <a:lnTo>
                    <a:pt x="992" y="245"/>
                  </a:lnTo>
                  <a:lnTo>
                    <a:pt x="2646" y="163"/>
                  </a:lnTo>
                  <a:lnTo>
                    <a:pt x="893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InkAnnotation838"/>
            <p:cNvSpPr/>
            <p:nvPr/>
          </p:nvSpPr>
          <p:spPr>
            <a:xfrm>
              <a:off x="812601" y="3089671"/>
              <a:ext cx="205384" cy="366119"/>
            </a:xfrm>
            <a:custGeom>
              <a:avLst/>
              <a:gdLst/>
              <a:ahLst/>
              <a:cxnLst/>
              <a:rect l="0" t="0" r="0" b="0"/>
              <a:pathLst>
                <a:path w="205384" h="366119">
                  <a:moveTo>
                    <a:pt x="71438" y="366118"/>
                  </a:moveTo>
                  <a:lnTo>
                    <a:pt x="71438" y="361377"/>
                  </a:lnTo>
                  <a:lnTo>
                    <a:pt x="70445" y="359980"/>
                  </a:lnTo>
                  <a:lnTo>
                    <a:pt x="68792" y="359049"/>
                  </a:lnTo>
                  <a:lnTo>
                    <a:pt x="66697" y="358429"/>
                  </a:lnTo>
                  <a:lnTo>
                    <a:pt x="65301" y="357023"/>
                  </a:lnTo>
                  <a:lnTo>
                    <a:pt x="64370" y="355094"/>
                  </a:lnTo>
                  <a:lnTo>
                    <a:pt x="63335" y="350304"/>
                  </a:lnTo>
                  <a:lnTo>
                    <a:pt x="62753" y="341037"/>
                  </a:lnTo>
                  <a:lnTo>
                    <a:pt x="62540" y="319698"/>
                  </a:lnTo>
                  <a:lnTo>
                    <a:pt x="62511" y="283570"/>
                  </a:lnTo>
                  <a:lnTo>
                    <a:pt x="61518" y="276359"/>
                  </a:lnTo>
                  <a:lnTo>
                    <a:pt x="59863" y="269567"/>
                  </a:lnTo>
                  <a:lnTo>
                    <a:pt x="57768" y="263055"/>
                  </a:lnTo>
                  <a:lnTo>
                    <a:pt x="56372" y="255738"/>
                  </a:lnTo>
                  <a:lnTo>
                    <a:pt x="55440" y="247883"/>
                  </a:lnTo>
                  <a:lnTo>
                    <a:pt x="54820" y="239669"/>
                  </a:lnTo>
                  <a:lnTo>
                    <a:pt x="54406" y="232209"/>
                  </a:lnTo>
                  <a:lnTo>
                    <a:pt x="53946" y="218629"/>
                  </a:lnTo>
                  <a:lnTo>
                    <a:pt x="53687" y="195087"/>
                  </a:lnTo>
                  <a:lnTo>
                    <a:pt x="52659" y="186612"/>
                  </a:lnTo>
                  <a:lnTo>
                    <a:pt x="50981" y="177987"/>
                  </a:lnTo>
                  <a:lnTo>
                    <a:pt x="48870" y="169259"/>
                  </a:lnTo>
                  <a:lnTo>
                    <a:pt x="46471" y="161457"/>
                  </a:lnTo>
                  <a:lnTo>
                    <a:pt x="43879" y="154271"/>
                  </a:lnTo>
                  <a:lnTo>
                    <a:pt x="41159" y="147496"/>
                  </a:lnTo>
                  <a:lnTo>
                    <a:pt x="39346" y="140002"/>
                  </a:lnTo>
                  <a:lnTo>
                    <a:pt x="38137" y="132030"/>
                  </a:lnTo>
                  <a:lnTo>
                    <a:pt x="37331" y="123739"/>
                  </a:lnTo>
                  <a:lnTo>
                    <a:pt x="35801" y="116227"/>
                  </a:lnTo>
                  <a:lnTo>
                    <a:pt x="33789" y="109235"/>
                  </a:lnTo>
                  <a:lnTo>
                    <a:pt x="31456" y="102589"/>
                  </a:lnTo>
                  <a:lnTo>
                    <a:pt x="29900" y="96174"/>
                  </a:lnTo>
                  <a:lnTo>
                    <a:pt x="28863" y="89913"/>
                  </a:lnTo>
                  <a:lnTo>
                    <a:pt x="28172" y="83755"/>
                  </a:lnTo>
                  <a:lnTo>
                    <a:pt x="24758" y="74266"/>
                  </a:lnTo>
                  <a:lnTo>
                    <a:pt x="22458" y="70347"/>
                  </a:lnTo>
                  <a:lnTo>
                    <a:pt x="19903" y="60700"/>
                  </a:lnTo>
                  <a:lnTo>
                    <a:pt x="19222" y="55350"/>
                  </a:lnTo>
                  <a:lnTo>
                    <a:pt x="15819" y="46759"/>
                  </a:lnTo>
                  <a:lnTo>
                    <a:pt x="11000" y="39633"/>
                  </a:lnTo>
                  <a:lnTo>
                    <a:pt x="5550" y="33159"/>
                  </a:lnTo>
                  <a:lnTo>
                    <a:pt x="3700" y="30044"/>
                  </a:lnTo>
                  <a:lnTo>
                    <a:pt x="1645" y="23937"/>
                  </a:lnTo>
                  <a:lnTo>
                    <a:pt x="325" y="12923"/>
                  </a:lnTo>
                  <a:lnTo>
                    <a:pt x="19" y="2096"/>
                  </a:lnTo>
                  <a:lnTo>
                    <a:pt x="0" y="36"/>
                  </a:lnTo>
                  <a:lnTo>
                    <a:pt x="205383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InkAnnotation839"/>
            <p:cNvSpPr/>
            <p:nvPr/>
          </p:nvSpPr>
          <p:spPr>
            <a:xfrm>
              <a:off x="803671" y="3312914"/>
              <a:ext cx="151806" cy="8930"/>
            </a:xfrm>
            <a:custGeom>
              <a:avLst/>
              <a:gdLst/>
              <a:ahLst/>
              <a:cxnLst/>
              <a:rect l="0" t="0" r="0" b="0"/>
              <a:pathLst>
                <a:path w="151806" h="8930">
                  <a:moveTo>
                    <a:pt x="0" y="8929"/>
                  </a:moveTo>
                  <a:lnTo>
                    <a:pt x="76309" y="8929"/>
                  </a:lnTo>
                  <a:lnTo>
                    <a:pt x="83615" y="7937"/>
                  </a:lnTo>
                  <a:lnTo>
                    <a:pt x="91462" y="6283"/>
                  </a:lnTo>
                  <a:lnTo>
                    <a:pt x="99670" y="4189"/>
                  </a:lnTo>
                  <a:lnTo>
                    <a:pt x="107127" y="2792"/>
                  </a:lnTo>
                  <a:lnTo>
                    <a:pt x="114082" y="1861"/>
                  </a:lnTo>
                  <a:lnTo>
                    <a:pt x="120703" y="1241"/>
                  </a:lnTo>
                  <a:lnTo>
                    <a:pt x="127102" y="827"/>
                  </a:lnTo>
                  <a:lnTo>
                    <a:pt x="133352" y="551"/>
                  </a:lnTo>
                  <a:lnTo>
                    <a:pt x="151805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InkAnnotation840"/>
            <p:cNvSpPr/>
            <p:nvPr/>
          </p:nvSpPr>
          <p:spPr>
            <a:xfrm>
              <a:off x="1107281" y="3045192"/>
              <a:ext cx="214313" cy="410598"/>
            </a:xfrm>
            <a:custGeom>
              <a:avLst/>
              <a:gdLst/>
              <a:ahLst/>
              <a:cxnLst/>
              <a:rect l="0" t="0" r="0" b="0"/>
              <a:pathLst>
                <a:path w="214313" h="410598">
                  <a:moveTo>
                    <a:pt x="0" y="410597"/>
                  </a:moveTo>
                  <a:lnTo>
                    <a:pt x="0" y="405856"/>
                  </a:lnTo>
                  <a:lnTo>
                    <a:pt x="992" y="403467"/>
                  </a:lnTo>
                  <a:lnTo>
                    <a:pt x="6137" y="395365"/>
                  </a:lnTo>
                  <a:lnTo>
                    <a:pt x="7688" y="389606"/>
                  </a:lnTo>
                  <a:lnTo>
                    <a:pt x="5732" y="381093"/>
                  </a:lnTo>
                  <a:lnTo>
                    <a:pt x="3821" y="376044"/>
                  </a:lnTo>
                  <a:lnTo>
                    <a:pt x="3540" y="370694"/>
                  </a:lnTo>
                  <a:lnTo>
                    <a:pt x="5873" y="359459"/>
                  </a:lnTo>
                  <a:lnTo>
                    <a:pt x="7571" y="347850"/>
                  </a:lnTo>
                  <a:lnTo>
                    <a:pt x="9318" y="335085"/>
                  </a:lnTo>
                  <a:lnTo>
                    <a:pt x="11173" y="327513"/>
                  </a:lnTo>
                  <a:lnTo>
                    <a:pt x="13401" y="319489"/>
                  </a:lnTo>
                  <a:lnTo>
                    <a:pt x="18524" y="302635"/>
                  </a:lnTo>
                  <a:lnTo>
                    <a:pt x="21279" y="293974"/>
                  </a:lnTo>
                  <a:lnTo>
                    <a:pt x="23115" y="285223"/>
                  </a:lnTo>
                  <a:lnTo>
                    <a:pt x="24340" y="276412"/>
                  </a:lnTo>
                  <a:lnTo>
                    <a:pt x="25156" y="267563"/>
                  </a:lnTo>
                  <a:lnTo>
                    <a:pt x="26693" y="258686"/>
                  </a:lnTo>
                  <a:lnTo>
                    <a:pt x="28709" y="249791"/>
                  </a:lnTo>
                  <a:lnTo>
                    <a:pt x="31046" y="240885"/>
                  </a:lnTo>
                  <a:lnTo>
                    <a:pt x="33595" y="231971"/>
                  </a:lnTo>
                  <a:lnTo>
                    <a:pt x="39074" y="214129"/>
                  </a:lnTo>
                  <a:lnTo>
                    <a:pt x="56588" y="160564"/>
                  </a:lnTo>
                  <a:lnTo>
                    <a:pt x="58561" y="151635"/>
                  </a:lnTo>
                  <a:lnTo>
                    <a:pt x="59877" y="142705"/>
                  </a:lnTo>
                  <a:lnTo>
                    <a:pt x="60754" y="133776"/>
                  </a:lnTo>
                  <a:lnTo>
                    <a:pt x="62330" y="124846"/>
                  </a:lnTo>
                  <a:lnTo>
                    <a:pt x="64374" y="115917"/>
                  </a:lnTo>
                  <a:lnTo>
                    <a:pt x="66728" y="106987"/>
                  </a:lnTo>
                  <a:lnTo>
                    <a:pt x="69290" y="99049"/>
                  </a:lnTo>
                  <a:lnTo>
                    <a:pt x="71990" y="91773"/>
                  </a:lnTo>
                  <a:lnTo>
                    <a:pt x="74782" y="84938"/>
                  </a:lnTo>
                  <a:lnTo>
                    <a:pt x="77636" y="78397"/>
                  </a:lnTo>
                  <a:lnTo>
                    <a:pt x="83453" y="65838"/>
                  </a:lnTo>
                  <a:lnTo>
                    <a:pt x="86699" y="53641"/>
                  </a:lnTo>
                  <a:lnTo>
                    <a:pt x="89134" y="41606"/>
                  </a:lnTo>
                  <a:lnTo>
                    <a:pt x="93524" y="29642"/>
                  </a:lnTo>
                  <a:lnTo>
                    <a:pt x="98782" y="20356"/>
                  </a:lnTo>
                  <a:lnTo>
                    <a:pt x="104427" y="12922"/>
                  </a:lnTo>
                  <a:lnTo>
                    <a:pt x="110242" y="6311"/>
                  </a:lnTo>
                  <a:lnTo>
                    <a:pt x="114354" y="1751"/>
                  </a:lnTo>
                  <a:lnTo>
                    <a:pt x="115924" y="1111"/>
                  </a:lnTo>
                  <a:lnTo>
                    <a:pt x="121880" y="210"/>
                  </a:lnTo>
                  <a:lnTo>
                    <a:pt x="123622" y="0"/>
                  </a:lnTo>
                  <a:lnTo>
                    <a:pt x="127042" y="2552"/>
                  </a:lnTo>
                  <a:lnTo>
                    <a:pt x="129343" y="4621"/>
                  </a:lnTo>
                  <a:lnTo>
                    <a:pt x="134545" y="12213"/>
                  </a:lnTo>
                  <a:lnTo>
                    <a:pt x="140165" y="22201"/>
                  </a:lnTo>
                  <a:lnTo>
                    <a:pt x="148907" y="38981"/>
                  </a:lnTo>
                  <a:lnTo>
                    <a:pt x="154816" y="50635"/>
                  </a:lnTo>
                  <a:lnTo>
                    <a:pt x="157781" y="57512"/>
                  </a:lnTo>
                  <a:lnTo>
                    <a:pt x="160750" y="65074"/>
                  </a:lnTo>
                  <a:lnTo>
                    <a:pt x="166694" y="81414"/>
                  </a:lnTo>
                  <a:lnTo>
                    <a:pt x="181571" y="125006"/>
                  </a:lnTo>
                  <a:lnTo>
                    <a:pt x="183555" y="133883"/>
                  </a:lnTo>
                  <a:lnTo>
                    <a:pt x="184878" y="142777"/>
                  </a:lnTo>
                  <a:lnTo>
                    <a:pt x="185760" y="151683"/>
                  </a:lnTo>
                  <a:lnTo>
                    <a:pt x="187340" y="160597"/>
                  </a:lnTo>
                  <a:lnTo>
                    <a:pt x="189385" y="169516"/>
                  </a:lnTo>
                  <a:lnTo>
                    <a:pt x="191741" y="178439"/>
                  </a:lnTo>
                  <a:lnTo>
                    <a:pt x="193312" y="187364"/>
                  </a:lnTo>
                  <a:lnTo>
                    <a:pt x="194359" y="196290"/>
                  </a:lnTo>
                  <a:lnTo>
                    <a:pt x="195057" y="205218"/>
                  </a:lnTo>
                  <a:lnTo>
                    <a:pt x="196514" y="214146"/>
                  </a:lnTo>
                  <a:lnTo>
                    <a:pt x="198478" y="223075"/>
                  </a:lnTo>
                  <a:lnTo>
                    <a:pt x="200780" y="232004"/>
                  </a:lnTo>
                  <a:lnTo>
                    <a:pt x="202314" y="240933"/>
                  </a:lnTo>
                  <a:lnTo>
                    <a:pt x="203337" y="249863"/>
                  </a:lnTo>
                  <a:lnTo>
                    <a:pt x="204019" y="258792"/>
                  </a:lnTo>
                  <a:lnTo>
                    <a:pt x="205465" y="267722"/>
                  </a:lnTo>
                  <a:lnTo>
                    <a:pt x="207422" y="276652"/>
                  </a:lnTo>
                  <a:lnTo>
                    <a:pt x="209719" y="285581"/>
                  </a:lnTo>
                  <a:lnTo>
                    <a:pt x="211250" y="293519"/>
                  </a:lnTo>
                  <a:lnTo>
                    <a:pt x="212271" y="300795"/>
                  </a:lnTo>
                  <a:lnTo>
                    <a:pt x="213405" y="313178"/>
                  </a:lnTo>
                  <a:lnTo>
                    <a:pt x="213707" y="317870"/>
                  </a:lnTo>
                  <a:lnTo>
                    <a:pt x="214312" y="33022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InkAnnotation841"/>
            <p:cNvSpPr/>
            <p:nvPr/>
          </p:nvSpPr>
          <p:spPr>
            <a:xfrm>
              <a:off x="1125140" y="3303984"/>
              <a:ext cx="169665" cy="17860"/>
            </a:xfrm>
            <a:custGeom>
              <a:avLst/>
              <a:gdLst/>
              <a:ahLst/>
              <a:cxnLst/>
              <a:rect l="0" t="0" r="0" b="0"/>
              <a:pathLst>
                <a:path w="169665" h="17860">
                  <a:moveTo>
                    <a:pt x="0" y="17859"/>
                  </a:moveTo>
                  <a:lnTo>
                    <a:pt x="4741" y="13119"/>
                  </a:lnTo>
                  <a:lnTo>
                    <a:pt x="8121" y="11722"/>
                  </a:lnTo>
                  <a:lnTo>
                    <a:pt x="12360" y="10791"/>
                  </a:lnTo>
                  <a:lnTo>
                    <a:pt x="17169" y="10171"/>
                  </a:lnTo>
                  <a:lnTo>
                    <a:pt x="22360" y="8765"/>
                  </a:lnTo>
                  <a:lnTo>
                    <a:pt x="27806" y="6836"/>
                  </a:lnTo>
                  <a:lnTo>
                    <a:pt x="33420" y="4557"/>
                  </a:lnTo>
                  <a:lnTo>
                    <a:pt x="39147" y="3038"/>
                  </a:lnTo>
                  <a:lnTo>
                    <a:pt x="44950" y="2025"/>
                  </a:lnTo>
                  <a:lnTo>
                    <a:pt x="50802" y="1350"/>
                  </a:lnTo>
                  <a:lnTo>
                    <a:pt x="58673" y="900"/>
                  </a:lnTo>
                  <a:lnTo>
                    <a:pt x="78001" y="400"/>
                  </a:lnTo>
                  <a:lnTo>
                    <a:pt x="169664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InkAnnotation842"/>
            <p:cNvSpPr/>
            <p:nvPr/>
          </p:nvSpPr>
          <p:spPr>
            <a:xfrm>
              <a:off x="1483569" y="3330773"/>
              <a:ext cx="7689" cy="17860"/>
            </a:xfrm>
            <a:custGeom>
              <a:avLst/>
              <a:gdLst/>
              <a:ahLst/>
              <a:cxnLst/>
              <a:rect l="0" t="0" r="0" b="0"/>
              <a:pathLst>
                <a:path w="7689" h="17860">
                  <a:moveTo>
                    <a:pt x="7688" y="0"/>
                  </a:moveTo>
                  <a:lnTo>
                    <a:pt x="0" y="7688"/>
                  </a:lnTo>
                  <a:lnTo>
                    <a:pt x="578" y="8102"/>
                  </a:lnTo>
                  <a:lnTo>
                    <a:pt x="1956" y="8378"/>
                  </a:lnTo>
                  <a:lnTo>
                    <a:pt x="3867" y="8562"/>
                  </a:lnTo>
                  <a:lnTo>
                    <a:pt x="5141" y="9676"/>
                  </a:lnTo>
                  <a:lnTo>
                    <a:pt x="5990" y="11412"/>
                  </a:lnTo>
                  <a:lnTo>
                    <a:pt x="7688" y="1785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InkAnnotation843"/>
            <p:cNvSpPr/>
            <p:nvPr/>
          </p:nvSpPr>
          <p:spPr>
            <a:xfrm>
              <a:off x="1455539" y="3152179"/>
              <a:ext cx="8930" cy="1"/>
            </a:xfrm>
            <a:custGeom>
              <a:avLst/>
              <a:gdLst/>
              <a:ahLst/>
              <a:cxnLst/>
              <a:rect l="0" t="0" r="0" b="0"/>
              <a:pathLst>
                <a:path w="8930" h="1">
                  <a:moveTo>
                    <a:pt x="0" y="0"/>
                  </a:moveTo>
                  <a:lnTo>
                    <a:pt x="8929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InkAnnotation844"/>
            <p:cNvSpPr/>
            <p:nvPr/>
          </p:nvSpPr>
          <p:spPr>
            <a:xfrm>
              <a:off x="1732359" y="3089671"/>
              <a:ext cx="155671" cy="223244"/>
            </a:xfrm>
            <a:custGeom>
              <a:avLst/>
              <a:gdLst/>
              <a:ahLst/>
              <a:cxnLst/>
              <a:rect l="0" t="0" r="0" b="0"/>
              <a:pathLst>
                <a:path w="155671" h="223244">
                  <a:moveTo>
                    <a:pt x="0" y="0"/>
                  </a:moveTo>
                  <a:lnTo>
                    <a:pt x="7688" y="0"/>
                  </a:lnTo>
                  <a:lnTo>
                    <a:pt x="10086" y="992"/>
                  </a:lnTo>
                  <a:lnTo>
                    <a:pt x="13670" y="2646"/>
                  </a:lnTo>
                  <a:lnTo>
                    <a:pt x="18043" y="4741"/>
                  </a:lnTo>
                  <a:lnTo>
                    <a:pt x="21950" y="7129"/>
                  </a:lnTo>
                  <a:lnTo>
                    <a:pt x="25548" y="9714"/>
                  </a:lnTo>
                  <a:lnTo>
                    <a:pt x="28938" y="12429"/>
                  </a:lnTo>
                  <a:lnTo>
                    <a:pt x="34175" y="14239"/>
                  </a:lnTo>
                  <a:lnTo>
                    <a:pt x="40643" y="15446"/>
                  </a:lnTo>
                  <a:lnTo>
                    <a:pt x="47931" y="16251"/>
                  </a:lnTo>
                  <a:lnTo>
                    <a:pt x="54774" y="18771"/>
                  </a:lnTo>
                  <a:lnTo>
                    <a:pt x="61321" y="22436"/>
                  </a:lnTo>
                  <a:lnTo>
                    <a:pt x="67670" y="26864"/>
                  </a:lnTo>
                  <a:lnTo>
                    <a:pt x="73886" y="30808"/>
                  </a:lnTo>
                  <a:lnTo>
                    <a:pt x="80016" y="34429"/>
                  </a:lnTo>
                  <a:lnTo>
                    <a:pt x="86086" y="37836"/>
                  </a:lnTo>
                  <a:lnTo>
                    <a:pt x="98122" y="44266"/>
                  </a:lnTo>
                  <a:lnTo>
                    <a:pt x="104110" y="47371"/>
                  </a:lnTo>
                  <a:lnTo>
                    <a:pt x="110087" y="51424"/>
                  </a:lnTo>
                  <a:lnTo>
                    <a:pt x="116055" y="56111"/>
                  </a:lnTo>
                  <a:lnTo>
                    <a:pt x="122018" y="61220"/>
                  </a:lnTo>
                  <a:lnTo>
                    <a:pt x="126986" y="65618"/>
                  </a:lnTo>
                  <a:lnTo>
                    <a:pt x="135152" y="73151"/>
                  </a:lnTo>
                  <a:lnTo>
                    <a:pt x="145327" y="82970"/>
                  </a:lnTo>
                  <a:lnTo>
                    <a:pt x="154626" y="92163"/>
                  </a:lnTo>
                  <a:lnTo>
                    <a:pt x="155670" y="95176"/>
                  </a:lnTo>
                  <a:lnTo>
                    <a:pt x="155374" y="98178"/>
                  </a:lnTo>
                  <a:lnTo>
                    <a:pt x="153391" y="104158"/>
                  </a:lnTo>
                  <a:lnTo>
                    <a:pt x="152510" y="110123"/>
                  </a:lnTo>
                  <a:lnTo>
                    <a:pt x="151283" y="113103"/>
                  </a:lnTo>
                  <a:lnTo>
                    <a:pt x="147273" y="119060"/>
                  </a:lnTo>
                  <a:lnTo>
                    <a:pt x="144815" y="122037"/>
                  </a:lnTo>
                  <a:lnTo>
                    <a:pt x="142184" y="125015"/>
                  </a:lnTo>
                  <a:lnTo>
                    <a:pt x="139438" y="127992"/>
                  </a:lnTo>
                  <a:lnTo>
                    <a:pt x="135622" y="130968"/>
                  </a:lnTo>
                  <a:lnTo>
                    <a:pt x="131095" y="133945"/>
                  </a:lnTo>
                  <a:lnTo>
                    <a:pt x="126092" y="136922"/>
                  </a:lnTo>
                  <a:lnTo>
                    <a:pt x="121764" y="139899"/>
                  </a:lnTo>
                  <a:lnTo>
                    <a:pt x="117887" y="142875"/>
                  </a:lnTo>
                  <a:lnTo>
                    <a:pt x="114310" y="145852"/>
                  </a:lnTo>
                  <a:lnTo>
                    <a:pt x="109941" y="147836"/>
                  </a:lnTo>
                  <a:lnTo>
                    <a:pt x="105044" y="149159"/>
                  </a:lnTo>
                  <a:lnTo>
                    <a:pt x="99795" y="150041"/>
                  </a:lnTo>
                  <a:lnTo>
                    <a:pt x="94311" y="151621"/>
                  </a:lnTo>
                  <a:lnTo>
                    <a:pt x="88671" y="153667"/>
                  </a:lnTo>
                  <a:lnTo>
                    <a:pt x="82926" y="156023"/>
                  </a:lnTo>
                  <a:lnTo>
                    <a:pt x="78105" y="158585"/>
                  </a:lnTo>
                  <a:lnTo>
                    <a:pt x="73898" y="161286"/>
                  </a:lnTo>
                  <a:lnTo>
                    <a:pt x="70101" y="164079"/>
                  </a:lnTo>
                  <a:lnTo>
                    <a:pt x="66578" y="166933"/>
                  </a:lnTo>
                  <a:lnTo>
                    <a:pt x="63237" y="169828"/>
                  </a:lnTo>
                  <a:lnTo>
                    <a:pt x="60017" y="172750"/>
                  </a:lnTo>
                  <a:lnTo>
                    <a:pt x="56879" y="174698"/>
                  </a:lnTo>
                  <a:lnTo>
                    <a:pt x="53794" y="175997"/>
                  </a:lnTo>
                  <a:lnTo>
                    <a:pt x="50745" y="176862"/>
                  </a:lnTo>
                  <a:lnTo>
                    <a:pt x="47721" y="178432"/>
                  </a:lnTo>
                  <a:lnTo>
                    <a:pt x="44712" y="180470"/>
                  </a:lnTo>
                  <a:lnTo>
                    <a:pt x="41714" y="182821"/>
                  </a:lnTo>
                  <a:lnTo>
                    <a:pt x="39716" y="185381"/>
                  </a:lnTo>
                  <a:lnTo>
                    <a:pt x="38383" y="188080"/>
                  </a:lnTo>
                  <a:lnTo>
                    <a:pt x="36903" y="193724"/>
                  </a:lnTo>
                  <a:lnTo>
                    <a:pt x="36245" y="199540"/>
                  </a:lnTo>
                  <a:lnTo>
                    <a:pt x="35875" y="203652"/>
                  </a:lnTo>
                  <a:lnTo>
                    <a:pt x="38434" y="207259"/>
                  </a:lnTo>
                  <a:lnTo>
                    <a:pt x="42878" y="212170"/>
                  </a:lnTo>
                  <a:lnTo>
                    <a:pt x="48161" y="217660"/>
                  </a:lnTo>
                  <a:lnTo>
                    <a:pt x="50959" y="219521"/>
                  </a:lnTo>
                  <a:lnTo>
                    <a:pt x="53816" y="220761"/>
                  </a:lnTo>
                  <a:lnTo>
                    <a:pt x="62508" y="22324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InkAnnotation845"/>
            <p:cNvSpPr/>
            <p:nvPr/>
          </p:nvSpPr>
          <p:spPr>
            <a:xfrm>
              <a:off x="1759158" y="3366492"/>
              <a:ext cx="151277" cy="142876"/>
            </a:xfrm>
            <a:custGeom>
              <a:avLst/>
              <a:gdLst/>
              <a:ahLst/>
              <a:cxnLst/>
              <a:rect l="0" t="0" r="0" b="0"/>
              <a:pathLst>
                <a:path w="151277" h="142876">
                  <a:moveTo>
                    <a:pt x="116076" y="0"/>
                  </a:moveTo>
                  <a:lnTo>
                    <a:pt x="120816" y="4740"/>
                  </a:lnTo>
                  <a:lnTo>
                    <a:pt x="123205" y="6137"/>
                  </a:lnTo>
                  <a:lnTo>
                    <a:pt x="125790" y="7068"/>
                  </a:lnTo>
                  <a:lnTo>
                    <a:pt x="128505" y="7688"/>
                  </a:lnTo>
                  <a:lnTo>
                    <a:pt x="131307" y="10086"/>
                  </a:lnTo>
                  <a:lnTo>
                    <a:pt x="134168" y="13669"/>
                  </a:lnTo>
                  <a:lnTo>
                    <a:pt x="137067" y="18042"/>
                  </a:lnTo>
                  <a:lnTo>
                    <a:pt x="139992" y="20958"/>
                  </a:lnTo>
                  <a:lnTo>
                    <a:pt x="142934" y="22901"/>
                  </a:lnTo>
                  <a:lnTo>
                    <a:pt x="145888" y="24197"/>
                  </a:lnTo>
                  <a:lnTo>
                    <a:pt x="147856" y="26053"/>
                  </a:lnTo>
                  <a:lnTo>
                    <a:pt x="149169" y="28283"/>
                  </a:lnTo>
                  <a:lnTo>
                    <a:pt x="151276" y="34250"/>
                  </a:lnTo>
                  <a:lnTo>
                    <a:pt x="150457" y="35732"/>
                  </a:lnTo>
                  <a:lnTo>
                    <a:pt x="146901" y="40024"/>
                  </a:lnTo>
                  <a:lnTo>
                    <a:pt x="145555" y="42557"/>
                  </a:lnTo>
                  <a:lnTo>
                    <a:pt x="144659" y="45239"/>
                  </a:lnTo>
                  <a:lnTo>
                    <a:pt x="144061" y="48018"/>
                  </a:lnTo>
                  <a:lnTo>
                    <a:pt x="142670" y="49871"/>
                  </a:lnTo>
                  <a:lnTo>
                    <a:pt x="140751" y="51107"/>
                  </a:lnTo>
                  <a:lnTo>
                    <a:pt x="138479" y="51931"/>
                  </a:lnTo>
                  <a:lnTo>
                    <a:pt x="139941" y="53472"/>
                  </a:lnTo>
                  <a:lnTo>
                    <a:pt x="143892" y="55491"/>
                  </a:lnTo>
                  <a:lnTo>
                    <a:pt x="149503" y="57830"/>
                  </a:lnTo>
                  <a:lnTo>
                    <a:pt x="151259" y="60381"/>
                  </a:lnTo>
                  <a:lnTo>
                    <a:pt x="150446" y="63075"/>
                  </a:lnTo>
                  <a:lnTo>
                    <a:pt x="147919" y="65862"/>
                  </a:lnTo>
                  <a:lnTo>
                    <a:pt x="142465" y="71605"/>
                  </a:lnTo>
                  <a:lnTo>
                    <a:pt x="139622" y="74526"/>
                  </a:lnTo>
                  <a:lnTo>
                    <a:pt x="135742" y="76473"/>
                  </a:lnTo>
                  <a:lnTo>
                    <a:pt x="131171" y="77771"/>
                  </a:lnTo>
                  <a:lnTo>
                    <a:pt x="126139" y="78636"/>
                  </a:lnTo>
                  <a:lnTo>
                    <a:pt x="121793" y="80205"/>
                  </a:lnTo>
                  <a:lnTo>
                    <a:pt x="117903" y="82243"/>
                  </a:lnTo>
                  <a:lnTo>
                    <a:pt x="114317" y="84595"/>
                  </a:lnTo>
                  <a:lnTo>
                    <a:pt x="109943" y="86162"/>
                  </a:lnTo>
                  <a:lnTo>
                    <a:pt x="105042" y="87207"/>
                  </a:lnTo>
                  <a:lnTo>
                    <a:pt x="99790" y="87903"/>
                  </a:lnTo>
                  <a:lnTo>
                    <a:pt x="94305" y="89360"/>
                  </a:lnTo>
                  <a:lnTo>
                    <a:pt x="88664" y="91323"/>
                  </a:lnTo>
                  <a:lnTo>
                    <a:pt x="82918" y="93624"/>
                  </a:lnTo>
                  <a:lnTo>
                    <a:pt x="78096" y="95158"/>
                  </a:lnTo>
                  <a:lnTo>
                    <a:pt x="73889" y="96181"/>
                  </a:lnTo>
                  <a:lnTo>
                    <a:pt x="70092" y="96863"/>
                  </a:lnTo>
                  <a:lnTo>
                    <a:pt x="65576" y="98310"/>
                  </a:lnTo>
                  <a:lnTo>
                    <a:pt x="60581" y="100266"/>
                  </a:lnTo>
                  <a:lnTo>
                    <a:pt x="55267" y="102562"/>
                  </a:lnTo>
                  <a:lnTo>
                    <a:pt x="50732" y="104093"/>
                  </a:lnTo>
                  <a:lnTo>
                    <a:pt x="46716" y="105114"/>
                  </a:lnTo>
                  <a:lnTo>
                    <a:pt x="43047" y="105795"/>
                  </a:lnTo>
                  <a:lnTo>
                    <a:pt x="39609" y="107240"/>
                  </a:lnTo>
                  <a:lnTo>
                    <a:pt x="36325" y="109197"/>
                  </a:lnTo>
                  <a:lnTo>
                    <a:pt x="28665" y="114725"/>
                  </a:lnTo>
                  <a:lnTo>
                    <a:pt x="24972" y="115481"/>
                  </a:lnTo>
                  <a:lnTo>
                    <a:pt x="22597" y="115682"/>
                  </a:lnTo>
                  <a:lnTo>
                    <a:pt x="20022" y="116809"/>
                  </a:lnTo>
                  <a:lnTo>
                    <a:pt x="17314" y="118552"/>
                  </a:lnTo>
                  <a:lnTo>
                    <a:pt x="10578" y="123739"/>
                  </a:lnTo>
                  <a:lnTo>
                    <a:pt x="10025" y="125156"/>
                  </a:lnTo>
                  <a:lnTo>
                    <a:pt x="9411" y="129377"/>
                  </a:lnTo>
                  <a:lnTo>
                    <a:pt x="8963" y="133544"/>
                  </a:lnTo>
                  <a:lnTo>
                    <a:pt x="6293" y="133766"/>
                  </a:lnTo>
                  <a:lnTo>
                    <a:pt x="1235" y="133910"/>
                  </a:lnTo>
                  <a:lnTo>
                    <a:pt x="820" y="134914"/>
                  </a:lnTo>
                  <a:lnTo>
                    <a:pt x="359" y="138675"/>
                  </a:lnTo>
                  <a:lnTo>
                    <a:pt x="0" y="142765"/>
                  </a:lnTo>
                  <a:lnTo>
                    <a:pt x="2640" y="142826"/>
                  </a:lnTo>
                  <a:lnTo>
                    <a:pt x="8920" y="14287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InkAnnotation846"/>
            <p:cNvSpPr/>
            <p:nvPr/>
          </p:nvSpPr>
          <p:spPr>
            <a:xfrm>
              <a:off x="1732359" y="1099639"/>
              <a:ext cx="696135" cy="534070"/>
            </a:xfrm>
            <a:custGeom>
              <a:avLst/>
              <a:gdLst/>
              <a:ahLst/>
              <a:cxnLst/>
              <a:rect l="0" t="0" r="0" b="0"/>
              <a:pathLst>
                <a:path w="696135" h="534070">
                  <a:moveTo>
                    <a:pt x="62508" y="25501"/>
                  </a:moveTo>
                  <a:lnTo>
                    <a:pt x="62508" y="102949"/>
                  </a:lnTo>
                  <a:lnTo>
                    <a:pt x="59862" y="117469"/>
                  </a:lnTo>
                  <a:lnTo>
                    <a:pt x="56371" y="133844"/>
                  </a:lnTo>
                  <a:lnTo>
                    <a:pt x="55440" y="142378"/>
                  </a:lnTo>
                  <a:lnTo>
                    <a:pt x="54819" y="151044"/>
                  </a:lnTo>
                  <a:lnTo>
                    <a:pt x="54405" y="159798"/>
                  </a:lnTo>
                  <a:lnTo>
                    <a:pt x="53946" y="177462"/>
                  </a:lnTo>
                  <a:lnTo>
                    <a:pt x="52831" y="186340"/>
                  </a:lnTo>
                  <a:lnTo>
                    <a:pt x="51095" y="195235"/>
                  </a:lnTo>
                  <a:lnTo>
                    <a:pt x="48946" y="204141"/>
                  </a:lnTo>
                  <a:lnTo>
                    <a:pt x="47514" y="214048"/>
                  </a:lnTo>
                  <a:lnTo>
                    <a:pt x="46558" y="224621"/>
                  </a:lnTo>
                  <a:lnTo>
                    <a:pt x="45922" y="235638"/>
                  </a:lnTo>
                  <a:lnTo>
                    <a:pt x="44505" y="245960"/>
                  </a:lnTo>
                  <a:lnTo>
                    <a:pt x="42568" y="255817"/>
                  </a:lnTo>
                  <a:lnTo>
                    <a:pt x="40285" y="265365"/>
                  </a:lnTo>
                  <a:lnTo>
                    <a:pt x="38763" y="274708"/>
                  </a:lnTo>
                  <a:lnTo>
                    <a:pt x="37748" y="283912"/>
                  </a:lnTo>
                  <a:lnTo>
                    <a:pt x="37072" y="293025"/>
                  </a:lnTo>
                  <a:lnTo>
                    <a:pt x="35628" y="303069"/>
                  </a:lnTo>
                  <a:lnTo>
                    <a:pt x="33674" y="313734"/>
                  </a:lnTo>
                  <a:lnTo>
                    <a:pt x="31379" y="324813"/>
                  </a:lnTo>
                  <a:lnTo>
                    <a:pt x="29849" y="335175"/>
                  </a:lnTo>
                  <a:lnTo>
                    <a:pt x="28829" y="345060"/>
                  </a:lnTo>
                  <a:lnTo>
                    <a:pt x="28149" y="354626"/>
                  </a:lnTo>
                  <a:lnTo>
                    <a:pt x="26703" y="363980"/>
                  </a:lnTo>
                  <a:lnTo>
                    <a:pt x="24748" y="373193"/>
                  </a:lnTo>
                  <a:lnTo>
                    <a:pt x="22452" y="382311"/>
                  </a:lnTo>
                  <a:lnTo>
                    <a:pt x="20920" y="391367"/>
                  </a:lnTo>
                  <a:lnTo>
                    <a:pt x="19900" y="400380"/>
                  </a:lnTo>
                  <a:lnTo>
                    <a:pt x="19220" y="409366"/>
                  </a:lnTo>
                  <a:lnTo>
                    <a:pt x="18464" y="424641"/>
                  </a:lnTo>
                  <a:lnTo>
                    <a:pt x="18128" y="439037"/>
                  </a:lnTo>
                  <a:lnTo>
                    <a:pt x="17979" y="455358"/>
                  </a:lnTo>
                  <a:lnTo>
                    <a:pt x="20558" y="469887"/>
                  </a:lnTo>
                  <a:lnTo>
                    <a:pt x="24020" y="481967"/>
                  </a:lnTo>
                  <a:lnTo>
                    <a:pt x="26961" y="495338"/>
                  </a:lnTo>
                  <a:lnTo>
                    <a:pt x="32683" y="510434"/>
                  </a:lnTo>
                  <a:lnTo>
                    <a:pt x="34369" y="518178"/>
                  </a:lnTo>
                  <a:lnTo>
                    <a:pt x="35811" y="520640"/>
                  </a:lnTo>
                  <a:lnTo>
                    <a:pt x="37765" y="522281"/>
                  </a:lnTo>
                  <a:lnTo>
                    <a:pt x="40059" y="523375"/>
                  </a:lnTo>
                  <a:lnTo>
                    <a:pt x="41589" y="525097"/>
                  </a:lnTo>
                  <a:lnTo>
                    <a:pt x="42609" y="527237"/>
                  </a:lnTo>
                  <a:lnTo>
                    <a:pt x="43289" y="529655"/>
                  </a:lnTo>
                  <a:lnTo>
                    <a:pt x="44734" y="531268"/>
                  </a:lnTo>
                  <a:lnTo>
                    <a:pt x="46690" y="532343"/>
                  </a:lnTo>
                  <a:lnTo>
                    <a:pt x="51509" y="533538"/>
                  </a:lnTo>
                  <a:lnTo>
                    <a:pt x="56958" y="534069"/>
                  </a:lnTo>
                  <a:lnTo>
                    <a:pt x="59800" y="533218"/>
                  </a:lnTo>
                  <a:lnTo>
                    <a:pt x="79190" y="522027"/>
                  </a:lnTo>
                  <a:lnTo>
                    <a:pt x="95783" y="513491"/>
                  </a:lnTo>
                  <a:lnTo>
                    <a:pt x="110039" y="507630"/>
                  </a:lnTo>
                  <a:lnTo>
                    <a:pt x="126297" y="501718"/>
                  </a:lnTo>
                  <a:lnTo>
                    <a:pt x="169833" y="486864"/>
                  </a:lnTo>
                  <a:lnTo>
                    <a:pt x="190244" y="478268"/>
                  </a:lnTo>
                  <a:lnTo>
                    <a:pt x="201243" y="473197"/>
                  </a:lnTo>
                  <a:lnTo>
                    <a:pt x="212545" y="468824"/>
                  </a:lnTo>
                  <a:lnTo>
                    <a:pt x="224048" y="464917"/>
                  </a:lnTo>
                  <a:lnTo>
                    <a:pt x="235686" y="461320"/>
                  </a:lnTo>
                  <a:lnTo>
                    <a:pt x="247413" y="456938"/>
                  </a:lnTo>
                  <a:lnTo>
                    <a:pt x="259200" y="452032"/>
                  </a:lnTo>
                  <a:lnTo>
                    <a:pt x="271026" y="446777"/>
                  </a:lnTo>
                  <a:lnTo>
                    <a:pt x="282879" y="442281"/>
                  </a:lnTo>
                  <a:lnTo>
                    <a:pt x="294750" y="438292"/>
                  </a:lnTo>
                  <a:lnTo>
                    <a:pt x="306633" y="434640"/>
                  </a:lnTo>
                  <a:lnTo>
                    <a:pt x="319516" y="431214"/>
                  </a:lnTo>
                  <a:lnTo>
                    <a:pt x="347059" y="424760"/>
                  </a:lnTo>
                  <a:lnTo>
                    <a:pt x="360357" y="420658"/>
                  </a:lnTo>
                  <a:lnTo>
                    <a:pt x="373191" y="415939"/>
                  </a:lnTo>
                  <a:lnTo>
                    <a:pt x="385716" y="410809"/>
                  </a:lnTo>
                  <a:lnTo>
                    <a:pt x="398034" y="406396"/>
                  </a:lnTo>
                  <a:lnTo>
                    <a:pt x="410216" y="402463"/>
                  </a:lnTo>
                  <a:lnTo>
                    <a:pt x="422305" y="398848"/>
                  </a:lnTo>
                  <a:lnTo>
                    <a:pt x="446321" y="392186"/>
                  </a:lnTo>
                  <a:lnTo>
                    <a:pt x="494077" y="379824"/>
                  </a:lnTo>
                  <a:lnTo>
                    <a:pt x="505994" y="377802"/>
                  </a:lnTo>
                  <a:lnTo>
                    <a:pt x="517907" y="376455"/>
                  </a:lnTo>
                  <a:lnTo>
                    <a:pt x="529819" y="375556"/>
                  </a:lnTo>
                  <a:lnTo>
                    <a:pt x="550990" y="371912"/>
                  </a:lnTo>
                  <a:lnTo>
                    <a:pt x="570322" y="366985"/>
                  </a:lnTo>
                  <a:lnTo>
                    <a:pt x="588836" y="361488"/>
                  </a:lnTo>
                  <a:lnTo>
                    <a:pt x="615993" y="352815"/>
                  </a:lnTo>
                  <a:lnTo>
                    <a:pt x="628647" y="346922"/>
                  </a:lnTo>
                  <a:lnTo>
                    <a:pt x="654321" y="332081"/>
                  </a:lnTo>
                  <a:lnTo>
                    <a:pt x="665713" y="324148"/>
                  </a:lnTo>
                  <a:lnTo>
                    <a:pt x="672242" y="321944"/>
                  </a:lnTo>
                  <a:lnTo>
                    <a:pt x="675372" y="319372"/>
                  </a:lnTo>
                  <a:lnTo>
                    <a:pt x="681496" y="311222"/>
                  </a:lnTo>
                  <a:lnTo>
                    <a:pt x="684879" y="303631"/>
                  </a:lnTo>
                  <a:lnTo>
                    <a:pt x="686383" y="295958"/>
                  </a:lnTo>
                  <a:lnTo>
                    <a:pt x="687051" y="285933"/>
                  </a:lnTo>
                  <a:lnTo>
                    <a:pt x="688222" y="281474"/>
                  </a:lnTo>
                  <a:lnTo>
                    <a:pt x="692168" y="273874"/>
                  </a:lnTo>
                  <a:lnTo>
                    <a:pt x="694583" y="261897"/>
                  </a:lnTo>
                  <a:lnTo>
                    <a:pt x="695657" y="247644"/>
                  </a:lnTo>
                  <a:lnTo>
                    <a:pt x="696134" y="234695"/>
                  </a:lnTo>
                  <a:lnTo>
                    <a:pt x="693700" y="222325"/>
                  </a:lnTo>
                  <a:lnTo>
                    <a:pt x="690303" y="210213"/>
                  </a:lnTo>
                  <a:lnTo>
                    <a:pt x="688793" y="198215"/>
                  </a:lnTo>
                  <a:lnTo>
                    <a:pt x="685476" y="183622"/>
                  </a:lnTo>
                  <a:lnTo>
                    <a:pt x="681688" y="168207"/>
                  </a:lnTo>
                  <a:lnTo>
                    <a:pt x="680003" y="154741"/>
                  </a:lnTo>
                  <a:lnTo>
                    <a:pt x="676609" y="142141"/>
                  </a:lnTo>
                  <a:lnTo>
                    <a:pt x="672785" y="128935"/>
                  </a:lnTo>
                  <a:lnTo>
                    <a:pt x="671086" y="113144"/>
                  </a:lnTo>
                  <a:lnTo>
                    <a:pt x="667685" y="98849"/>
                  </a:lnTo>
                  <a:lnTo>
                    <a:pt x="663858" y="85882"/>
                  </a:lnTo>
                  <a:lnTo>
                    <a:pt x="662157" y="73503"/>
                  </a:lnTo>
                  <a:lnTo>
                    <a:pt x="658755" y="64033"/>
                  </a:lnTo>
                  <a:lnTo>
                    <a:pt x="651262" y="50478"/>
                  </a:lnTo>
                  <a:lnTo>
                    <a:pt x="642758" y="36540"/>
                  </a:lnTo>
                  <a:lnTo>
                    <a:pt x="639841" y="32860"/>
                  </a:lnTo>
                  <a:lnTo>
                    <a:pt x="631308" y="26126"/>
                  </a:lnTo>
                  <a:lnTo>
                    <a:pt x="610023" y="11693"/>
                  </a:lnTo>
                  <a:lnTo>
                    <a:pt x="599866" y="9442"/>
                  </a:lnTo>
                  <a:lnTo>
                    <a:pt x="582991" y="8175"/>
                  </a:lnTo>
                  <a:lnTo>
                    <a:pt x="568670" y="5233"/>
                  </a:lnTo>
                  <a:lnTo>
                    <a:pt x="551390" y="1610"/>
                  </a:lnTo>
                  <a:lnTo>
                    <a:pt x="530482" y="0"/>
                  </a:lnTo>
                  <a:lnTo>
                    <a:pt x="510606" y="1930"/>
                  </a:lnTo>
                  <a:lnTo>
                    <a:pt x="489865" y="5103"/>
                  </a:lnTo>
                  <a:lnTo>
                    <a:pt x="477389" y="5949"/>
                  </a:lnTo>
                  <a:lnTo>
                    <a:pt x="464111" y="6514"/>
                  </a:lnTo>
                  <a:lnTo>
                    <a:pt x="451290" y="7882"/>
                  </a:lnTo>
                  <a:lnTo>
                    <a:pt x="438774" y="9786"/>
                  </a:lnTo>
                  <a:lnTo>
                    <a:pt x="426461" y="12048"/>
                  </a:lnTo>
                  <a:lnTo>
                    <a:pt x="413292" y="13556"/>
                  </a:lnTo>
                  <a:lnTo>
                    <a:pt x="399551" y="14561"/>
                  </a:lnTo>
                  <a:lnTo>
                    <a:pt x="385430" y="15231"/>
                  </a:lnTo>
                  <a:lnTo>
                    <a:pt x="372047" y="16670"/>
                  </a:lnTo>
                  <a:lnTo>
                    <a:pt x="359156" y="18622"/>
                  </a:lnTo>
                  <a:lnTo>
                    <a:pt x="290786" y="31724"/>
                  </a:lnTo>
                  <a:lnTo>
                    <a:pt x="217168" y="46373"/>
                  </a:lnTo>
                  <a:lnTo>
                    <a:pt x="190116" y="52306"/>
                  </a:lnTo>
                  <a:lnTo>
                    <a:pt x="177345" y="55277"/>
                  </a:lnTo>
                  <a:lnTo>
                    <a:pt x="164863" y="57258"/>
                  </a:lnTo>
                  <a:lnTo>
                    <a:pt x="152573" y="58579"/>
                  </a:lnTo>
                  <a:lnTo>
                    <a:pt x="140410" y="59459"/>
                  </a:lnTo>
                  <a:lnTo>
                    <a:pt x="128333" y="61038"/>
                  </a:lnTo>
                  <a:lnTo>
                    <a:pt x="116313" y="63083"/>
                  </a:lnTo>
                  <a:lnTo>
                    <a:pt x="104331" y="65439"/>
                  </a:lnTo>
                  <a:lnTo>
                    <a:pt x="83080" y="68056"/>
                  </a:lnTo>
                  <a:lnTo>
                    <a:pt x="64706" y="69219"/>
                  </a:lnTo>
                  <a:lnTo>
                    <a:pt x="43205" y="69874"/>
                  </a:lnTo>
                  <a:lnTo>
                    <a:pt x="0" y="7015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InkAnnotation847"/>
            <p:cNvSpPr/>
            <p:nvPr/>
          </p:nvSpPr>
          <p:spPr>
            <a:xfrm>
              <a:off x="1919992" y="767953"/>
              <a:ext cx="44540" cy="428626"/>
            </a:xfrm>
            <a:custGeom>
              <a:avLst/>
              <a:gdLst/>
              <a:ahLst/>
              <a:cxnLst/>
              <a:rect l="0" t="0" r="0" b="0"/>
              <a:pathLst>
                <a:path w="44540" h="428626">
                  <a:moveTo>
                    <a:pt x="17750" y="0"/>
                  </a:moveTo>
                  <a:lnTo>
                    <a:pt x="17750" y="4740"/>
                  </a:lnTo>
                  <a:lnTo>
                    <a:pt x="16757" y="7129"/>
                  </a:lnTo>
                  <a:lnTo>
                    <a:pt x="15104" y="9713"/>
                  </a:lnTo>
                  <a:lnTo>
                    <a:pt x="13009" y="12428"/>
                  </a:lnTo>
                  <a:lnTo>
                    <a:pt x="11613" y="16223"/>
                  </a:lnTo>
                  <a:lnTo>
                    <a:pt x="10682" y="20737"/>
                  </a:lnTo>
                  <a:lnTo>
                    <a:pt x="9647" y="31044"/>
                  </a:lnTo>
                  <a:lnTo>
                    <a:pt x="9188" y="42240"/>
                  </a:lnTo>
                  <a:lnTo>
                    <a:pt x="8929" y="59699"/>
                  </a:lnTo>
                  <a:lnTo>
                    <a:pt x="7900" y="66588"/>
                  </a:lnTo>
                  <a:lnTo>
                    <a:pt x="6223" y="74158"/>
                  </a:lnTo>
                  <a:lnTo>
                    <a:pt x="4112" y="82181"/>
                  </a:lnTo>
                  <a:lnTo>
                    <a:pt x="2704" y="89513"/>
                  </a:lnTo>
                  <a:lnTo>
                    <a:pt x="1767" y="96386"/>
                  </a:lnTo>
                  <a:lnTo>
                    <a:pt x="1141" y="102953"/>
                  </a:lnTo>
                  <a:lnTo>
                    <a:pt x="724" y="110307"/>
                  </a:lnTo>
                  <a:lnTo>
                    <a:pt x="261" y="126416"/>
                  </a:lnTo>
                  <a:lnTo>
                    <a:pt x="0" y="156960"/>
                  </a:lnTo>
                  <a:lnTo>
                    <a:pt x="956" y="167148"/>
                  </a:lnTo>
                  <a:lnTo>
                    <a:pt x="2585" y="176916"/>
                  </a:lnTo>
                  <a:lnTo>
                    <a:pt x="4663" y="186405"/>
                  </a:lnTo>
                  <a:lnTo>
                    <a:pt x="6049" y="195707"/>
                  </a:lnTo>
                  <a:lnTo>
                    <a:pt x="6972" y="204885"/>
                  </a:lnTo>
                  <a:lnTo>
                    <a:pt x="7588" y="213981"/>
                  </a:lnTo>
                  <a:lnTo>
                    <a:pt x="7999" y="223021"/>
                  </a:lnTo>
                  <a:lnTo>
                    <a:pt x="8455" y="241003"/>
                  </a:lnTo>
                  <a:lnTo>
                    <a:pt x="8810" y="321466"/>
                  </a:lnTo>
                  <a:lnTo>
                    <a:pt x="9806" y="329404"/>
                  </a:lnTo>
                  <a:lnTo>
                    <a:pt x="11462" y="336681"/>
                  </a:lnTo>
                  <a:lnTo>
                    <a:pt x="13558" y="343516"/>
                  </a:lnTo>
                  <a:lnTo>
                    <a:pt x="14955" y="350058"/>
                  </a:lnTo>
                  <a:lnTo>
                    <a:pt x="15886" y="356403"/>
                  </a:lnTo>
                  <a:lnTo>
                    <a:pt x="16508" y="362617"/>
                  </a:lnTo>
                  <a:lnTo>
                    <a:pt x="17914" y="368745"/>
                  </a:lnTo>
                  <a:lnTo>
                    <a:pt x="19843" y="374814"/>
                  </a:lnTo>
                  <a:lnTo>
                    <a:pt x="22122" y="380845"/>
                  </a:lnTo>
                  <a:lnTo>
                    <a:pt x="23641" y="386849"/>
                  </a:lnTo>
                  <a:lnTo>
                    <a:pt x="24654" y="392837"/>
                  </a:lnTo>
                  <a:lnTo>
                    <a:pt x="25329" y="398813"/>
                  </a:lnTo>
                  <a:lnTo>
                    <a:pt x="26771" y="403789"/>
                  </a:lnTo>
                  <a:lnTo>
                    <a:pt x="28725" y="408099"/>
                  </a:lnTo>
                  <a:lnTo>
                    <a:pt x="31020" y="411964"/>
                  </a:lnTo>
                  <a:lnTo>
                    <a:pt x="33542" y="415533"/>
                  </a:lnTo>
                  <a:lnTo>
                    <a:pt x="36215" y="418905"/>
                  </a:lnTo>
                  <a:lnTo>
                    <a:pt x="44539" y="42862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InkAnnotation848"/>
            <p:cNvSpPr/>
            <p:nvPr/>
          </p:nvSpPr>
          <p:spPr>
            <a:xfrm>
              <a:off x="2143125" y="821531"/>
              <a:ext cx="26790" cy="348259"/>
            </a:xfrm>
            <a:custGeom>
              <a:avLst/>
              <a:gdLst/>
              <a:ahLst/>
              <a:cxnLst/>
              <a:rect l="0" t="0" r="0" b="0"/>
              <a:pathLst>
                <a:path w="26790" h="348259">
                  <a:moveTo>
                    <a:pt x="0" y="0"/>
                  </a:moveTo>
                  <a:lnTo>
                    <a:pt x="0" y="12429"/>
                  </a:lnTo>
                  <a:lnTo>
                    <a:pt x="991" y="16223"/>
                  </a:lnTo>
                  <a:lnTo>
                    <a:pt x="2645" y="20737"/>
                  </a:lnTo>
                  <a:lnTo>
                    <a:pt x="4740" y="25731"/>
                  </a:lnTo>
                  <a:lnTo>
                    <a:pt x="6136" y="31044"/>
                  </a:lnTo>
                  <a:lnTo>
                    <a:pt x="7067" y="36571"/>
                  </a:lnTo>
                  <a:lnTo>
                    <a:pt x="7688" y="42240"/>
                  </a:lnTo>
                  <a:lnTo>
                    <a:pt x="8102" y="48004"/>
                  </a:lnTo>
                  <a:lnTo>
                    <a:pt x="8378" y="53830"/>
                  </a:lnTo>
                  <a:lnTo>
                    <a:pt x="8684" y="65596"/>
                  </a:lnTo>
                  <a:lnTo>
                    <a:pt x="8897" y="100005"/>
                  </a:lnTo>
                  <a:lnTo>
                    <a:pt x="9900" y="108342"/>
                  </a:lnTo>
                  <a:lnTo>
                    <a:pt x="11560" y="116876"/>
                  </a:lnTo>
                  <a:lnTo>
                    <a:pt x="13660" y="125542"/>
                  </a:lnTo>
                  <a:lnTo>
                    <a:pt x="15060" y="134296"/>
                  </a:lnTo>
                  <a:lnTo>
                    <a:pt x="15993" y="143109"/>
                  </a:lnTo>
                  <a:lnTo>
                    <a:pt x="16615" y="151961"/>
                  </a:lnTo>
                  <a:lnTo>
                    <a:pt x="16037" y="159846"/>
                  </a:lnTo>
                  <a:lnTo>
                    <a:pt x="14660" y="167087"/>
                  </a:lnTo>
                  <a:lnTo>
                    <a:pt x="12750" y="173899"/>
                  </a:lnTo>
                  <a:lnTo>
                    <a:pt x="11476" y="181417"/>
                  </a:lnTo>
                  <a:lnTo>
                    <a:pt x="10627" y="189406"/>
                  </a:lnTo>
                  <a:lnTo>
                    <a:pt x="10061" y="197708"/>
                  </a:lnTo>
                  <a:lnTo>
                    <a:pt x="9684" y="206219"/>
                  </a:lnTo>
                  <a:lnTo>
                    <a:pt x="9265" y="223614"/>
                  </a:lnTo>
                  <a:lnTo>
                    <a:pt x="10145" y="232420"/>
                  </a:lnTo>
                  <a:lnTo>
                    <a:pt x="11724" y="241267"/>
                  </a:lnTo>
                  <a:lnTo>
                    <a:pt x="13769" y="250141"/>
                  </a:lnTo>
                  <a:lnTo>
                    <a:pt x="15132" y="259034"/>
                  </a:lnTo>
                  <a:lnTo>
                    <a:pt x="16041" y="267939"/>
                  </a:lnTo>
                  <a:lnTo>
                    <a:pt x="16647" y="276853"/>
                  </a:lnTo>
                  <a:lnTo>
                    <a:pt x="17051" y="285771"/>
                  </a:lnTo>
                  <a:lnTo>
                    <a:pt x="17500" y="303619"/>
                  </a:lnTo>
                  <a:lnTo>
                    <a:pt x="18612" y="311553"/>
                  </a:lnTo>
                  <a:lnTo>
                    <a:pt x="20345" y="318827"/>
                  </a:lnTo>
                  <a:lnTo>
                    <a:pt x="22493" y="325660"/>
                  </a:lnTo>
                  <a:lnTo>
                    <a:pt x="23925" y="331209"/>
                  </a:lnTo>
                  <a:lnTo>
                    <a:pt x="24879" y="335899"/>
                  </a:lnTo>
                  <a:lnTo>
                    <a:pt x="26789" y="34825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InkAnnotation849"/>
            <p:cNvSpPr/>
            <p:nvPr/>
          </p:nvSpPr>
          <p:spPr>
            <a:xfrm>
              <a:off x="1946671" y="1285875"/>
              <a:ext cx="8931" cy="223243"/>
            </a:xfrm>
            <a:custGeom>
              <a:avLst/>
              <a:gdLst/>
              <a:ahLst/>
              <a:cxnLst/>
              <a:rect l="0" t="0" r="0" b="0"/>
              <a:pathLst>
                <a:path w="8931" h="223243">
                  <a:moveTo>
                    <a:pt x="8930" y="0"/>
                  </a:moveTo>
                  <a:lnTo>
                    <a:pt x="8930" y="25731"/>
                  </a:lnTo>
                  <a:lnTo>
                    <a:pt x="7938" y="31044"/>
                  </a:lnTo>
                  <a:lnTo>
                    <a:pt x="6284" y="36571"/>
                  </a:lnTo>
                  <a:lnTo>
                    <a:pt x="4189" y="42240"/>
                  </a:lnTo>
                  <a:lnTo>
                    <a:pt x="2793" y="48004"/>
                  </a:lnTo>
                  <a:lnTo>
                    <a:pt x="1862" y="53830"/>
                  </a:lnTo>
                  <a:lnTo>
                    <a:pt x="1242" y="59699"/>
                  </a:lnTo>
                  <a:lnTo>
                    <a:pt x="828" y="65596"/>
                  </a:lnTo>
                  <a:lnTo>
                    <a:pt x="552" y="71512"/>
                  </a:lnTo>
                  <a:lnTo>
                    <a:pt x="246" y="83376"/>
                  </a:lnTo>
                  <a:lnTo>
                    <a:pt x="0" y="22324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InkAnnotation850"/>
            <p:cNvSpPr/>
            <p:nvPr/>
          </p:nvSpPr>
          <p:spPr>
            <a:xfrm>
              <a:off x="2053828" y="1321593"/>
              <a:ext cx="17850" cy="160736"/>
            </a:xfrm>
            <a:custGeom>
              <a:avLst/>
              <a:gdLst/>
              <a:ahLst/>
              <a:cxnLst/>
              <a:rect l="0" t="0" r="0" b="0"/>
              <a:pathLst>
                <a:path w="17850" h="160736">
                  <a:moveTo>
                    <a:pt x="0" y="0"/>
                  </a:moveTo>
                  <a:lnTo>
                    <a:pt x="0" y="13302"/>
                  </a:lnTo>
                  <a:lnTo>
                    <a:pt x="992" y="15814"/>
                  </a:lnTo>
                  <a:lnTo>
                    <a:pt x="2646" y="18480"/>
                  </a:lnTo>
                  <a:lnTo>
                    <a:pt x="4740" y="21250"/>
                  </a:lnTo>
                  <a:lnTo>
                    <a:pt x="6136" y="25081"/>
                  </a:lnTo>
                  <a:lnTo>
                    <a:pt x="7067" y="29619"/>
                  </a:lnTo>
                  <a:lnTo>
                    <a:pt x="7688" y="34629"/>
                  </a:lnTo>
                  <a:lnTo>
                    <a:pt x="8102" y="39953"/>
                  </a:lnTo>
                  <a:lnTo>
                    <a:pt x="8378" y="45487"/>
                  </a:lnTo>
                  <a:lnTo>
                    <a:pt x="8562" y="51161"/>
                  </a:lnTo>
                  <a:lnTo>
                    <a:pt x="9676" y="56927"/>
                  </a:lnTo>
                  <a:lnTo>
                    <a:pt x="11412" y="62756"/>
                  </a:lnTo>
                  <a:lnTo>
                    <a:pt x="13561" y="68627"/>
                  </a:lnTo>
                  <a:lnTo>
                    <a:pt x="14994" y="74525"/>
                  </a:lnTo>
                  <a:lnTo>
                    <a:pt x="15949" y="80441"/>
                  </a:lnTo>
                  <a:lnTo>
                    <a:pt x="16586" y="86370"/>
                  </a:lnTo>
                  <a:lnTo>
                    <a:pt x="17010" y="92306"/>
                  </a:lnTo>
                  <a:lnTo>
                    <a:pt x="17293" y="98249"/>
                  </a:lnTo>
                  <a:lnTo>
                    <a:pt x="17692" y="113447"/>
                  </a:lnTo>
                  <a:lnTo>
                    <a:pt x="17849" y="149196"/>
                  </a:lnTo>
                  <a:lnTo>
                    <a:pt x="16860" y="153042"/>
                  </a:lnTo>
                  <a:lnTo>
                    <a:pt x="15209" y="155606"/>
                  </a:lnTo>
                  <a:lnTo>
                    <a:pt x="8929" y="16073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InkAnnotation851"/>
            <p:cNvSpPr/>
            <p:nvPr/>
          </p:nvSpPr>
          <p:spPr>
            <a:xfrm>
              <a:off x="1884164" y="1410890"/>
              <a:ext cx="133946" cy="35720"/>
            </a:xfrm>
            <a:custGeom>
              <a:avLst/>
              <a:gdLst/>
              <a:ahLst/>
              <a:cxnLst/>
              <a:rect l="0" t="0" r="0" b="0"/>
              <a:pathLst>
                <a:path w="133946" h="35720">
                  <a:moveTo>
                    <a:pt x="0" y="35719"/>
                  </a:moveTo>
                  <a:lnTo>
                    <a:pt x="4740" y="30978"/>
                  </a:lnTo>
                  <a:lnTo>
                    <a:pt x="7129" y="29582"/>
                  </a:lnTo>
                  <a:lnTo>
                    <a:pt x="9713" y="28651"/>
                  </a:lnTo>
                  <a:lnTo>
                    <a:pt x="12428" y="28030"/>
                  </a:lnTo>
                  <a:lnTo>
                    <a:pt x="15231" y="26625"/>
                  </a:lnTo>
                  <a:lnTo>
                    <a:pt x="18091" y="24695"/>
                  </a:lnTo>
                  <a:lnTo>
                    <a:pt x="20990" y="22417"/>
                  </a:lnTo>
                  <a:lnTo>
                    <a:pt x="24908" y="19905"/>
                  </a:lnTo>
                  <a:lnTo>
                    <a:pt x="29503" y="17239"/>
                  </a:lnTo>
                  <a:lnTo>
                    <a:pt x="34552" y="14469"/>
                  </a:lnTo>
                  <a:lnTo>
                    <a:pt x="40894" y="12623"/>
                  </a:lnTo>
                  <a:lnTo>
                    <a:pt x="48098" y="11392"/>
                  </a:lnTo>
                  <a:lnTo>
                    <a:pt x="55878" y="10571"/>
                  </a:lnTo>
                  <a:lnTo>
                    <a:pt x="64041" y="9032"/>
                  </a:lnTo>
                  <a:lnTo>
                    <a:pt x="72459" y="7013"/>
                  </a:lnTo>
                  <a:lnTo>
                    <a:pt x="81048" y="4676"/>
                  </a:lnTo>
                  <a:lnTo>
                    <a:pt x="88759" y="3117"/>
                  </a:lnTo>
                  <a:lnTo>
                    <a:pt x="95883" y="2078"/>
                  </a:lnTo>
                  <a:lnTo>
                    <a:pt x="102617" y="1385"/>
                  </a:lnTo>
                  <a:lnTo>
                    <a:pt x="109091" y="924"/>
                  </a:lnTo>
                  <a:lnTo>
                    <a:pt x="115391" y="616"/>
                  </a:lnTo>
                  <a:lnTo>
                    <a:pt x="133945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InkAnnotation852"/>
            <p:cNvSpPr/>
            <p:nvPr/>
          </p:nvSpPr>
          <p:spPr>
            <a:xfrm>
              <a:off x="2116335" y="1312664"/>
              <a:ext cx="133947" cy="151805"/>
            </a:xfrm>
            <a:custGeom>
              <a:avLst/>
              <a:gdLst/>
              <a:ahLst/>
              <a:cxnLst/>
              <a:rect l="0" t="0" r="0" b="0"/>
              <a:pathLst>
                <a:path w="133947" h="151805">
                  <a:moveTo>
                    <a:pt x="0" y="151804"/>
                  </a:moveTo>
                  <a:lnTo>
                    <a:pt x="4741" y="151804"/>
                  </a:lnTo>
                  <a:lnTo>
                    <a:pt x="6137" y="150812"/>
                  </a:lnTo>
                  <a:lnTo>
                    <a:pt x="7068" y="149158"/>
                  </a:lnTo>
                  <a:lnTo>
                    <a:pt x="8103" y="144675"/>
                  </a:lnTo>
                  <a:lnTo>
                    <a:pt x="8379" y="142091"/>
                  </a:lnTo>
                  <a:lnTo>
                    <a:pt x="8562" y="139375"/>
                  </a:lnTo>
                  <a:lnTo>
                    <a:pt x="8685" y="136573"/>
                  </a:lnTo>
                  <a:lnTo>
                    <a:pt x="8821" y="130813"/>
                  </a:lnTo>
                  <a:lnTo>
                    <a:pt x="9849" y="127889"/>
                  </a:lnTo>
                  <a:lnTo>
                    <a:pt x="11528" y="124946"/>
                  </a:lnTo>
                  <a:lnTo>
                    <a:pt x="13638" y="121993"/>
                  </a:lnTo>
                  <a:lnTo>
                    <a:pt x="15045" y="119031"/>
                  </a:lnTo>
                  <a:lnTo>
                    <a:pt x="15984" y="116065"/>
                  </a:lnTo>
                  <a:lnTo>
                    <a:pt x="16609" y="113095"/>
                  </a:lnTo>
                  <a:lnTo>
                    <a:pt x="18018" y="110123"/>
                  </a:lnTo>
                  <a:lnTo>
                    <a:pt x="19950" y="107150"/>
                  </a:lnTo>
                  <a:lnTo>
                    <a:pt x="22230" y="104175"/>
                  </a:lnTo>
                  <a:lnTo>
                    <a:pt x="23750" y="100208"/>
                  </a:lnTo>
                  <a:lnTo>
                    <a:pt x="24763" y="95579"/>
                  </a:lnTo>
                  <a:lnTo>
                    <a:pt x="25438" y="90508"/>
                  </a:lnTo>
                  <a:lnTo>
                    <a:pt x="25889" y="86135"/>
                  </a:lnTo>
                  <a:lnTo>
                    <a:pt x="26189" y="82228"/>
                  </a:lnTo>
                  <a:lnTo>
                    <a:pt x="26389" y="78631"/>
                  </a:lnTo>
                  <a:lnTo>
                    <a:pt x="27515" y="75241"/>
                  </a:lnTo>
                  <a:lnTo>
                    <a:pt x="29257" y="71988"/>
                  </a:lnTo>
                  <a:lnTo>
                    <a:pt x="31411" y="68828"/>
                  </a:lnTo>
                  <a:lnTo>
                    <a:pt x="32847" y="65729"/>
                  </a:lnTo>
                  <a:lnTo>
                    <a:pt x="33804" y="62671"/>
                  </a:lnTo>
                  <a:lnTo>
                    <a:pt x="34443" y="59640"/>
                  </a:lnTo>
                  <a:lnTo>
                    <a:pt x="34868" y="56627"/>
                  </a:lnTo>
                  <a:lnTo>
                    <a:pt x="35152" y="53626"/>
                  </a:lnTo>
                  <a:lnTo>
                    <a:pt x="35341" y="50633"/>
                  </a:lnTo>
                  <a:lnTo>
                    <a:pt x="35551" y="44662"/>
                  </a:lnTo>
                  <a:lnTo>
                    <a:pt x="35709" y="28553"/>
                  </a:lnTo>
                  <a:lnTo>
                    <a:pt x="35716" y="22571"/>
                  </a:lnTo>
                  <a:lnTo>
                    <a:pt x="34725" y="21000"/>
                  </a:lnTo>
                  <a:lnTo>
                    <a:pt x="33072" y="19953"/>
                  </a:lnTo>
                  <a:lnTo>
                    <a:pt x="26822" y="17870"/>
                  </a:lnTo>
                  <a:lnTo>
                    <a:pt x="34481" y="10171"/>
                  </a:lnTo>
                  <a:lnTo>
                    <a:pt x="37815" y="9481"/>
                  </a:lnTo>
                  <a:lnTo>
                    <a:pt x="40093" y="9297"/>
                  </a:lnTo>
                  <a:lnTo>
                    <a:pt x="42603" y="8182"/>
                  </a:lnTo>
                  <a:lnTo>
                    <a:pt x="45270" y="6447"/>
                  </a:lnTo>
                  <a:lnTo>
                    <a:pt x="48039" y="4298"/>
                  </a:lnTo>
                  <a:lnTo>
                    <a:pt x="50878" y="2865"/>
                  </a:lnTo>
                  <a:lnTo>
                    <a:pt x="53762" y="1910"/>
                  </a:lnTo>
                  <a:lnTo>
                    <a:pt x="56678" y="1273"/>
                  </a:lnTo>
                  <a:lnTo>
                    <a:pt x="59613" y="849"/>
                  </a:lnTo>
                  <a:lnTo>
                    <a:pt x="62563" y="566"/>
                  </a:lnTo>
                  <a:lnTo>
                    <a:pt x="65521" y="377"/>
                  </a:lnTo>
                  <a:lnTo>
                    <a:pt x="74100" y="167"/>
                  </a:lnTo>
                  <a:lnTo>
                    <a:pt x="133946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InkAnnotation853"/>
            <p:cNvSpPr/>
            <p:nvPr/>
          </p:nvSpPr>
          <p:spPr>
            <a:xfrm>
              <a:off x="2169914" y="1375171"/>
              <a:ext cx="71438" cy="8931"/>
            </a:xfrm>
            <a:custGeom>
              <a:avLst/>
              <a:gdLst/>
              <a:ahLst/>
              <a:cxnLst/>
              <a:rect l="0" t="0" r="0" b="0"/>
              <a:pathLst>
                <a:path w="71438" h="8931">
                  <a:moveTo>
                    <a:pt x="0" y="8930"/>
                  </a:moveTo>
                  <a:lnTo>
                    <a:pt x="7688" y="1242"/>
                  </a:lnTo>
                  <a:lnTo>
                    <a:pt x="9094" y="828"/>
                  </a:lnTo>
                  <a:lnTo>
                    <a:pt x="11023" y="552"/>
                  </a:lnTo>
                  <a:lnTo>
                    <a:pt x="13302" y="368"/>
                  </a:lnTo>
                  <a:lnTo>
                    <a:pt x="16805" y="246"/>
                  </a:lnTo>
                  <a:lnTo>
                    <a:pt x="34040" y="49"/>
                  </a:lnTo>
                  <a:lnTo>
                    <a:pt x="71437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InkAnnotation854"/>
            <p:cNvSpPr/>
            <p:nvPr/>
          </p:nvSpPr>
          <p:spPr>
            <a:xfrm>
              <a:off x="2437840" y="1312664"/>
              <a:ext cx="562536" cy="133946"/>
            </a:xfrm>
            <a:custGeom>
              <a:avLst/>
              <a:gdLst/>
              <a:ahLst/>
              <a:cxnLst/>
              <a:rect l="0" t="0" r="0" b="0"/>
              <a:pathLst>
                <a:path w="562536" h="133946">
                  <a:moveTo>
                    <a:pt x="562535" y="8929"/>
                  </a:moveTo>
                  <a:lnTo>
                    <a:pt x="554846" y="8929"/>
                  </a:lnTo>
                  <a:lnTo>
                    <a:pt x="551511" y="6283"/>
                  </a:lnTo>
                  <a:lnTo>
                    <a:pt x="549232" y="4189"/>
                  </a:lnTo>
                  <a:lnTo>
                    <a:pt x="546721" y="2792"/>
                  </a:lnTo>
                  <a:lnTo>
                    <a:pt x="541285" y="1241"/>
                  </a:lnTo>
                  <a:lnTo>
                    <a:pt x="524115" y="163"/>
                  </a:lnTo>
                  <a:lnTo>
                    <a:pt x="336147" y="0"/>
                  </a:lnTo>
                  <a:lnTo>
                    <a:pt x="324297" y="992"/>
                  </a:lnTo>
                  <a:lnTo>
                    <a:pt x="312428" y="2645"/>
                  </a:lnTo>
                  <a:lnTo>
                    <a:pt x="300547" y="4740"/>
                  </a:lnTo>
                  <a:lnTo>
                    <a:pt x="288657" y="6136"/>
                  </a:lnTo>
                  <a:lnTo>
                    <a:pt x="276762" y="7067"/>
                  </a:lnTo>
                  <a:lnTo>
                    <a:pt x="264863" y="7688"/>
                  </a:lnTo>
                  <a:lnTo>
                    <a:pt x="252962" y="9094"/>
                  </a:lnTo>
                  <a:lnTo>
                    <a:pt x="241059" y="11023"/>
                  </a:lnTo>
                  <a:lnTo>
                    <a:pt x="229155" y="13302"/>
                  </a:lnTo>
                  <a:lnTo>
                    <a:pt x="217250" y="14821"/>
                  </a:lnTo>
                  <a:lnTo>
                    <a:pt x="205345" y="15834"/>
                  </a:lnTo>
                  <a:lnTo>
                    <a:pt x="193439" y="16509"/>
                  </a:lnTo>
                  <a:lnTo>
                    <a:pt x="182526" y="17951"/>
                  </a:lnTo>
                  <a:lnTo>
                    <a:pt x="172274" y="19905"/>
                  </a:lnTo>
                  <a:lnTo>
                    <a:pt x="162462" y="22199"/>
                  </a:lnTo>
                  <a:lnTo>
                    <a:pt x="152945" y="23729"/>
                  </a:lnTo>
                  <a:lnTo>
                    <a:pt x="143623" y="24749"/>
                  </a:lnTo>
                  <a:lnTo>
                    <a:pt x="126320" y="26874"/>
                  </a:lnTo>
                  <a:lnTo>
                    <a:pt x="118928" y="28830"/>
                  </a:lnTo>
                  <a:lnTo>
                    <a:pt x="105423" y="32657"/>
                  </a:lnTo>
                  <a:lnTo>
                    <a:pt x="92806" y="34358"/>
                  </a:lnTo>
                  <a:lnTo>
                    <a:pt x="80584" y="35114"/>
                  </a:lnTo>
                  <a:lnTo>
                    <a:pt x="74547" y="35315"/>
                  </a:lnTo>
                  <a:lnTo>
                    <a:pt x="69530" y="36442"/>
                  </a:lnTo>
                  <a:lnTo>
                    <a:pt x="61309" y="40339"/>
                  </a:lnTo>
                  <a:lnTo>
                    <a:pt x="51703" y="42733"/>
                  </a:lnTo>
                  <a:lnTo>
                    <a:pt x="37783" y="44081"/>
                  </a:lnTo>
                  <a:lnTo>
                    <a:pt x="20654" y="44598"/>
                  </a:lnTo>
                  <a:lnTo>
                    <a:pt x="4571" y="44647"/>
                  </a:lnTo>
                  <a:lnTo>
                    <a:pt x="369" y="44648"/>
                  </a:lnTo>
                  <a:lnTo>
                    <a:pt x="144" y="47294"/>
                  </a:lnTo>
                  <a:lnTo>
                    <a:pt x="0" y="52336"/>
                  </a:lnTo>
                  <a:lnTo>
                    <a:pt x="980" y="52750"/>
                  </a:lnTo>
                  <a:lnTo>
                    <a:pt x="9061" y="53505"/>
                  </a:lnTo>
                  <a:lnTo>
                    <a:pt x="13267" y="53545"/>
                  </a:lnTo>
                  <a:lnTo>
                    <a:pt x="15778" y="54548"/>
                  </a:lnTo>
                  <a:lnTo>
                    <a:pt x="25045" y="60700"/>
                  </a:lnTo>
                  <a:lnTo>
                    <a:pt x="29583" y="63287"/>
                  </a:lnTo>
                  <a:lnTo>
                    <a:pt x="34593" y="66004"/>
                  </a:lnTo>
                  <a:lnTo>
                    <a:pt x="42806" y="69022"/>
                  </a:lnTo>
                  <a:lnTo>
                    <a:pt x="50755" y="71356"/>
                  </a:lnTo>
                  <a:lnTo>
                    <a:pt x="55652" y="73367"/>
                  </a:lnTo>
                  <a:lnTo>
                    <a:pt x="60903" y="75701"/>
                  </a:lnTo>
                  <a:lnTo>
                    <a:pt x="72027" y="80939"/>
                  </a:lnTo>
                  <a:lnTo>
                    <a:pt x="95338" y="92386"/>
                  </a:lnTo>
                  <a:lnTo>
                    <a:pt x="100257" y="95325"/>
                  </a:lnTo>
                  <a:lnTo>
                    <a:pt x="104530" y="98276"/>
                  </a:lnTo>
                  <a:lnTo>
                    <a:pt x="108370" y="101236"/>
                  </a:lnTo>
                  <a:lnTo>
                    <a:pt x="112914" y="103209"/>
                  </a:lnTo>
                  <a:lnTo>
                    <a:pt x="127799" y="106979"/>
                  </a:lnTo>
                  <a:lnTo>
                    <a:pt x="131820" y="109022"/>
                  </a:lnTo>
                  <a:lnTo>
                    <a:pt x="135493" y="111377"/>
                  </a:lnTo>
                  <a:lnTo>
                    <a:pt x="138934" y="113938"/>
                  </a:lnTo>
                  <a:lnTo>
                    <a:pt x="142220" y="116638"/>
                  </a:lnTo>
                  <a:lnTo>
                    <a:pt x="145403" y="119431"/>
                  </a:lnTo>
                  <a:lnTo>
                    <a:pt x="148518" y="122284"/>
                  </a:lnTo>
                  <a:lnTo>
                    <a:pt x="154623" y="128101"/>
                  </a:lnTo>
                  <a:lnTo>
                    <a:pt x="157640" y="130049"/>
                  </a:lnTo>
                  <a:lnTo>
                    <a:pt x="169628" y="13394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InkAnnotation855"/>
            <p:cNvSpPr/>
            <p:nvPr/>
          </p:nvSpPr>
          <p:spPr>
            <a:xfrm>
              <a:off x="2473523" y="1303734"/>
              <a:ext cx="142876" cy="89298"/>
            </a:xfrm>
            <a:custGeom>
              <a:avLst/>
              <a:gdLst/>
              <a:ahLst/>
              <a:cxnLst/>
              <a:rect l="0" t="0" r="0" b="0"/>
              <a:pathLst>
                <a:path w="142876" h="89298">
                  <a:moveTo>
                    <a:pt x="0" y="89297"/>
                  </a:moveTo>
                  <a:lnTo>
                    <a:pt x="17169" y="72127"/>
                  </a:lnTo>
                  <a:lnTo>
                    <a:pt x="22360" y="67929"/>
                  </a:lnTo>
                  <a:lnTo>
                    <a:pt x="27805" y="64137"/>
                  </a:lnTo>
                  <a:lnTo>
                    <a:pt x="40139" y="56287"/>
                  </a:lnTo>
                  <a:lnTo>
                    <a:pt x="80949" y="29338"/>
                  </a:lnTo>
                  <a:lnTo>
                    <a:pt x="89685" y="24520"/>
                  </a:lnTo>
                  <a:lnTo>
                    <a:pt x="98485" y="20315"/>
                  </a:lnTo>
                  <a:lnTo>
                    <a:pt x="107329" y="16520"/>
                  </a:lnTo>
                  <a:lnTo>
                    <a:pt x="122446" y="9657"/>
                  </a:lnTo>
                  <a:lnTo>
                    <a:pt x="142875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InkAnnotation856"/>
            <p:cNvSpPr/>
            <p:nvPr/>
          </p:nvSpPr>
          <p:spPr>
            <a:xfrm>
              <a:off x="2679356" y="1081733"/>
              <a:ext cx="178145" cy="132705"/>
            </a:xfrm>
            <a:custGeom>
              <a:avLst/>
              <a:gdLst/>
              <a:ahLst/>
              <a:cxnLst/>
              <a:rect l="0" t="0" r="0" b="0"/>
              <a:pathLst>
                <a:path w="178145" h="132705">
                  <a:moveTo>
                    <a:pt x="178144" y="7688"/>
                  </a:moveTo>
                  <a:lnTo>
                    <a:pt x="165715" y="7688"/>
                  </a:lnTo>
                  <a:lnTo>
                    <a:pt x="162912" y="6696"/>
                  </a:lnTo>
                  <a:lnTo>
                    <a:pt x="160052" y="5043"/>
                  </a:lnTo>
                  <a:lnTo>
                    <a:pt x="157153" y="2948"/>
                  </a:lnTo>
                  <a:lnTo>
                    <a:pt x="153236" y="1552"/>
                  </a:lnTo>
                  <a:lnTo>
                    <a:pt x="148639" y="621"/>
                  </a:lnTo>
                  <a:lnTo>
                    <a:pt x="143591" y="0"/>
                  </a:lnTo>
                  <a:lnTo>
                    <a:pt x="138241" y="578"/>
                  </a:lnTo>
                  <a:lnTo>
                    <a:pt x="132690" y="1956"/>
                  </a:lnTo>
                  <a:lnTo>
                    <a:pt x="127006" y="3867"/>
                  </a:lnTo>
                  <a:lnTo>
                    <a:pt x="121231" y="5141"/>
                  </a:lnTo>
                  <a:lnTo>
                    <a:pt x="115397" y="5990"/>
                  </a:lnTo>
                  <a:lnTo>
                    <a:pt x="109524" y="6556"/>
                  </a:lnTo>
                  <a:lnTo>
                    <a:pt x="102631" y="7926"/>
                  </a:lnTo>
                  <a:lnTo>
                    <a:pt x="95060" y="9831"/>
                  </a:lnTo>
                  <a:lnTo>
                    <a:pt x="87036" y="12093"/>
                  </a:lnTo>
                  <a:lnTo>
                    <a:pt x="79702" y="13602"/>
                  </a:lnTo>
                  <a:lnTo>
                    <a:pt x="72829" y="14607"/>
                  </a:lnTo>
                  <a:lnTo>
                    <a:pt x="66262" y="15277"/>
                  </a:lnTo>
                  <a:lnTo>
                    <a:pt x="59899" y="17709"/>
                  </a:lnTo>
                  <a:lnTo>
                    <a:pt x="53674" y="21314"/>
                  </a:lnTo>
                  <a:lnTo>
                    <a:pt x="47538" y="25702"/>
                  </a:lnTo>
                  <a:lnTo>
                    <a:pt x="42456" y="29619"/>
                  </a:lnTo>
                  <a:lnTo>
                    <a:pt x="38076" y="33223"/>
                  </a:lnTo>
                  <a:lnTo>
                    <a:pt x="34164" y="36618"/>
                  </a:lnTo>
                  <a:lnTo>
                    <a:pt x="29571" y="39873"/>
                  </a:lnTo>
                  <a:lnTo>
                    <a:pt x="24525" y="43035"/>
                  </a:lnTo>
                  <a:lnTo>
                    <a:pt x="19176" y="46136"/>
                  </a:lnTo>
                  <a:lnTo>
                    <a:pt x="15610" y="49195"/>
                  </a:lnTo>
                  <a:lnTo>
                    <a:pt x="13233" y="52227"/>
                  </a:lnTo>
                  <a:lnTo>
                    <a:pt x="11649" y="55240"/>
                  </a:lnTo>
                  <a:lnTo>
                    <a:pt x="9600" y="58241"/>
                  </a:lnTo>
                  <a:lnTo>
                    <a:pt x="7242" y="61234"/>
                  </a:lnTo>
                  <a:lnTo>
                    <a:pt x="4678" y="64221"/>
                  </a:lnTo>
                  <a:lnTo>
                    <a:pt x="2969" y="67205"/>
                  </a:lnTo>
                  <a:lnTo>
                    <a:pt x="1829" y="70186"/>
                  </a:lnTo>
                  <a:lnTo>
                    <a:pt x="1069" y="73166"/>
                  </a:lnTo>
                  <a:lnTo>
                    <a:pt x="563" y="76145"/>
                  </a:lnTo>
                  <a:lnTo>
                    <a:pt x="225" y="79123"/>
                  </a:lnTo>
                  <a:lnTo>
                    <a:pt x="0" y="82100"/>
                  </a:lnTo>
                  <a:lnTo>
                    <a:pt x="842" y="85078"/>
                  </a:lnTo>
                  <a:lnTo>
                    <a:pt x="2396" y="88055"/>
                  </a:lnTo>
                  <a:lnTo>
                    <a:pt x="4424" y="91032"/>
                  </a:lnTo>
                  <a:lnTo>
                    <a:pt x="6768" y="94008"/>
                  </a:lnTo>
                  <a:lnTo>
                    <a:pt x="9322" y="96985"/>
                  </a:lnTo>
                  <a:lnTo>
                    <a:pt x="12018" y="99962"/>
                  </a:lnTo>
                  <a:lnTo>
                    <a:pt x="15800" y="102938"/>
                  </a:lnTo>
                  <a:lnTo>
                    <a:pt x="20305" y="105915"/>
                  </a:lnTo>
                  <a:lnTo>
                    <a:pt x="25293" y="108892"/>
                  </a:lnTo>
                  <a:lnTo>
                    <a:pt x="31595" y="111868"/>
                  </a:lnTo>
                  <a:lnTo>
                    <a:pt x="38773" y="114845"/>
                  </a:lnTo>
                  <a:lnTo>
                    <a:pt x="46534" y="117821"/>
                  </a:lnTo>
                  <a:lnTo>
                    <a:pt x="54686" y="119806"/>
                  </a:lnTo>
                  <a:lnTo>
                    <a:pt x="63096" y="121128"/>
                  </a:lnTo>
                  <a:lnTo>
                    <a:pt x="71679" y="122010"/>
                  </a:lnTo>
                  <a:lnTo>
                    <a:pt x="80378" y="123591"/>
                  </a:lnTo>
                  <a:lnTo>
                    <a:pt x="89154" y="125636"/>
                  </a:lnTo>
                  <a:lnTo>
                    <a:pt x="97981" y="127992"/>
                  </a:lnTo>
                  <a:lnTo>
                    <a:pt x="105851" y="129563"/>
                  </a:lnTo>
                  <a:lnTo>
                    <a:pt x="113081" y="130610"/>
                  </a:lnTo>
                  <a:lnTo>
                    <a:pt x="133495" y="13270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85825" y="742950"/>
            <a:ext cx="7372350" cy="537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MARTInkAnnotation777"/>
          <p:cNvSpPr/>
          <p:nvPr/>
        </p:nvSpPr>
        <p:spPr>
          <a:xfrm>
            <a:off x="2544996" y="1116379"/>
            <a:ext cx="1696032" cy="812434"/>
          </a:xfrm>
          <a:custGeom>
            <a:avLst/>
            <a:gdLst/>
            <a:ahLst/>
            <a:cxnLst/>
            <a:rect l="0" t="0" r="0" b="0"/>
            <a:pathLst>
              <a:path w="1696032" h="812434">
                <a:moveTo>
                  <a:pt x="17824" y="794574"/>
                </a:moveTo>
                <a:lnTo>
                  <a:pt x="17824" y="785093"/>
                </a:lnTo>
                <a:lnTo>
                  <a:pt x="15178" y="775147"/>
                </a:lnTo>
                <a:lnTo>
                  <a:pt x="13083" y="769716"/>
                </a:lnTo>
                <a:lnTo>
                  <a:pt x="10136" y="747852"/>
                </a:lnTo>
                <a:lnTo>
                  <a:pt x="3002" y="712805"/>
                </a:lnTo>
                <a:lnTo>
                  <a:pt x="1315" y="691424"/>
                </a:lnTo>
                <a:lnTo>
                  <a:pt x="564" y="668693"/>
                </a:lnTo>
                <a:lnTo>
                  <a:pt x="44" y="616050"/>
                </a:lnTo>
                <a:lnTo>
                  <a:pt x="0" y="593852"/>
                </a:lnTo>
                <a:lnTo>
                  <a:pt x="2626" y="573403"/>
                </a:lnTo>
                <a:lnTo>
                  <a:pt x="7100" y="554393"/>
                </a:lnTo>
                <a:lnTo>
                  <a:pt x="18057" y="515289"/>
                </a:lnTo>
                <a:lnTo>
                  <a:pt x="29776" y="469642"/>
                </a:lnTo>
                <a:lnTo>
                  <a:pt x="38349" y="448745"/>
                </a:lnTo>
                <a:lnTo>
                  <a:pt x="60022" y="406336"/>
                </a:lnTo>
                <a:lnTo>
                  <a:pt x="71636" y="385883"/>
                </a:lnTo>
                <a:lnTo>
                  <a:pt x="84404" y="365879"/>
                </a:lnTo>
                <a:lnTo>
                  <a:pt x="100001" y="343759"/>
                </a:lnTo>
                <a:lnTo>
                  <a:pt x="116855" y="323344"/>
                </a:lnTo>
                <a:lnTo>
                  <a:pt x="135259" y="303357"/>
                </a:lnTo>
                <a:lnTo>
                  <a:pt x="156669" y="281245"/>
                </a:lnTo>
                <a:lnTo>
                  <a:pt x="179413" y="260834"/>
                </a:lnTo>
                <a:lnTo>
                  <a:pt x="231092" y="218736"/>
                </a:lnTo>
                <a:lnTo>
                  <a:pt x="259784" y="198326"/>
                </a:lnTo>
                <a:lnTo>
                  <a:pt x="289073" y="179332"/>
                </a:lnTo>
                <a:lnTo>
                  <a:pt x="348297" y="142886"/>
                </a:lnTo>
                <a:lnTo>
                  <a:pt x="379014" y="124927"/>
                </a:lnTo>
                <a:lnTo>
                  <a:pt x="412509" y="107023"/>
                </a:lnTo>
                <a:lnTo>
                  <a:pt x="464835" y="84950"/>
                </a:lnTo>
                <a:lnTo>
                  <a:pt x="502907" y="72058"/>
                </a:lnTo>
                <a:lnTo>
                  <a:pt x="579199" y="47612"/>
                </a:lnTo>
                <a:lnTo>
                  <a:pt x="620873" y="35619"/>
                </a:lnTo>
                <a:lnTo>
                  <a:pt x="664862" y="24667"/>
                </a:lnTo>
                <a:lnTo>
                  <a:pt x="707563" y="16492"/>
                </a:lnTo>
                <a:lnTo>
                  <a:pt x="752338" y="9551"/>
                </a:lnTo>
                <a:lnTo>
                  <a:pt x="797704" y="4151"/>
                </a:lnTo>
                <a:lnTo>
                  <a:pt x="841018" y="1751"/>
                </a:lnTo>
                <a:lnTo>
                  <a:pt x="886065" y="685"/>
                </a:lnTo>
                <a:lnTo>
                  <a:pt x="979661" y="0"/>
                </a:lnTo>
                <a:lnTo>
                  <a:pt x="1024414" y="2552"/>
                </a:lnTo>
                <a:lnTo>
                  <a:pt x="1067455" y="6994"/>
                </a:lnTo>
                <a:lnTo>
                  <a:pt x="1109735" y="12275"/>
                </a:lnTo>
                <a:lnTo>
                  <a:pt x="1154323" y="20575"/>
                </a:lnTo>
                <a:lnTo>
                  <a:pt x="1198614" y="29887"/>
                </a:lnTo>
                <a:lnTo>
                  <a:pt x="1238143" y="37333"/>
                </a:lnTo>
                <a:lnTo>
                  <a:pt x="1278201" y="46595"/>
                </a:lnTo>
                <a:lnTo>
                  <a:pt x="1318163" y="58318"/>
                </a:lnTo>
                <a:lnTo>
                  <a:pt x="1392326" y="87452"/>
                </a:lnTo>
                <a:lnTo>
                  <a:pt x="1428416" y="101282"/>
                </a:lnTo>
                <a:lnTo>
                  <a:pt x="1481212" y="125802"/>
                </a:lnTo>
                <a:lnTo>
                  <a:pt x="1554408" y="164881"/>
                </a:lnTo>
                <a:lnTo>
                  <a:pt x="1591744" y="188633"/>
                </a:lnTo>
                <a:lnTo>
                  <a:pt x="1613289" y="205783"/>
                </a:lnTo>
                <a:lnTo>
                  <a:pt x="1631795" y="223326"/>
                </a:lnTo>
                <a:lnTo>
                  <a:pt x="1659843" y="256196"/>
                </a:lnTo>
                <a:lnTo>
                  <a:pt x="1671337" y="270537"/>
                </a:lnTo>
                <a:lnTo>
                  <a:pt x="1683385" y="295345"/>
                </a:lnTo>
                <a:lnTo>
                  <a:pt x="1690068" y="312741"/>
                </a:lnTo>
                <a:lnTo>
                  <a:pt x="1693700" y="330394"/>
                </a:lnTo>
                <a:lnTo>
                  <a:pt x="1695314" y="348162"/>
                </a:lnTo>
                <a:lnTo>
                  <a:pt x="1696031" y="365981"/>
                </a:lnTo>
                <a:lnTo>
                  <a:pt x="1693704" y="381177"/>
                </a:lnTo>
                <a:lnTo>
                  <a:pt x="1686816" y="406179"/>
                </a:lnTo>
                <a:lnTo>
                  <a:pt x="1681340" y="426493"/>
                </a:lnTo>
                <a:lnTo>
                  <a:pt x="1675599" y="445443"/>
                </a:lnTo>
                <a:lnTo>
                  <a:pt x="1667095" y="463787"/>
                </a:lnTo>
                <a:lnTo>
                  <a:pt x="1655708" y="481862"/>
                </a:lnTo>
                <a:lnTo>
                  <a:pt x="1633555" y="508772"/>
                </a:lnTo>
                <a:lnTo>
                  <a:pt x="1620296" y="526660"/>
                </a:lnTo>
                <a:lnTo>
                  <a:pt x="1605143" y="544532"/>
                </a:lnTo>
                <a:lnTo>
                  <a:pt x="1587495" y="562397"/>
                </a:lnTo>
                <a:lnTo>
                  <a:pt x="1566422" y="580259"/>
                </a:lnTo>
                <a:lnTo>
                  <a:pt x="1536985" y="602309"/>
                </a:lnTo>
                <a:lnTo>
                  <a:pt x="1499931" y="621410"/>
                </a:lnTo>
                <a:lnTo>
                  <a:pt x="1449103" y="651779"/>
                </a:lnTo>
                <a:lnTo>
                  <a:pt x="1406864" y="671676"/>
                </a:lnTo>
                <a:lnTo>
                  <a:pt x="1361937" y="690139"/>
                </a:lnTo>
                <a:lnTo>
                  <a:pt x="1311363" y="708178"/>
                </a:lnTo>
                <a:lnTo>
                  <a:pt x="1258676" y="725098"/>
                </a:lnTo>
                <a:lnTo>
                  <a:pt x="1223165" y="733268"/>
                </a:lnTo>
                <a:lnTo>
                  <a:pt x="1187539" y="740207"/>
                </a:lnTo>
                <a:lnTo>
                  <a:pt x="1150869" y="746598"/>
                </a:lnTo>
                <a:lnTo>
                  <a:pt x="1111420" y="752746"/>
                </a:lnTo>
                <a:lnTo>
                  <a:pt x="912327" y="779687"/>
                </a:lnTo>
                <a:lnTo>
                  <a:pt x="865503" y="782996"/>
                </a:lnTo>
                <a:lnTo>
                  <a:pt x="817242" y="785459"/>
                </a:lnTo>
                <a:lnTo>
                  <a:pt x="766027" y="789861"/>
                </a:lnTo>
                <a:lnTo>
                  <a:pt x="716145" y="792479"/>
                </a:lnTo>
                <a:lnTo>
                  <a:pt x="666525" y="793643"/>
                </a:lnTo>
                <a:lnTo>
                  <a:pt x="614706" y="794160"/>
                </a:lnTo>
                <a:lnTo>
                  <a:pt x="564555" y="797036"/>
                </a:lnTo>
                <a:lnTo>
                  <a:pt x="514815" y="800629"/>
                </a:lnTo>
                <a:lnTo>
                  <a:pt x="462943" y="802225"/>
                </a:lnTo>
                <a:lnTo>
                  <a:pt x="339897" y="803335"/>
                </a:lnTo>
                <a:lnTo>
                  <a:pt x="291936" y="804421"/>
                </a:lnTo>
                <a:lnTo>
                  <a:pt x="222294" y="809618"/>
                </a:lnTo>
                <a:lnTo>
                  <a:pt x="182121" y="811182"/>
                </a:lnTo>
                <a:lnTo>
                  <a:pt x="107121" y="81243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InkAnnotation778"/>
          <p:cNvSpPr/>
          <p:nvPr/>
        </p:nvSpPr>
        <p:spPr>
          <a:xfrm>
            <a:off x="1285875" y="2821891"/>
            <a:ext cx="2652118" cy="285641"/>
          </a:xfrm>
          <a:custGeom>
            <a:avLst/>
            <a:gdLst/>
            <a:ahLst/>
            <a:cxnLst/>
            <a:rect l="0" t="0" r="0" b="0"/>
            <a:pathLst>
              <a:path w="2652118" h="285641">
                <a:moveTo>
                  <a:pt x="0" y="285640"/>
                </a:moveTo>
                <a:lnTo>
                  <a:pt x="4740" y="285640"/>
                </a:lnTo>
                <a:lnTo>
                  <a:pt x="6136" y="284647"/>
                </a:lnTo>
                <a:lnTo>
                  <a:pt x="7067" y="282994"/>
                </a:lnTo>
                <a:lnTo>
                  <a:pt x="7688" y="280899"/>
                </a:lnTo>
                <a:lnTo>
                  <a:pt x="9094" y="279503"/>
                </a:lnTo>
                <a:lnTo>
                  <a:pt x="11023" y="278572"/>
                </a:lnTo>
                <a:lnTo>
                  <a:pt x="16805" y="276545"/>
                </a:lnTo>
                <a:lnTo>
                  <a:pt x="31217" y="269826"/>
                </a:lnTo>
                <a:lnTo>
                  <a:pt x="95266" y="238004"/>
                </a:lnTo>
                <a:lnTo>
                  <a:pt x="117854" y="229082"/>
                </a:lnTo>
                <a:lnTo>
                  <a:pt x="160967" y="221270"/>
                </a:lnTo>
                <a:lnTo>
                  <a:pt x="201239" y="210857"/>
                </a:lnTo>
                <a:lnTo>
                  <a:pt x="275766" y="201022"/>
                </a:lnTo>
                <a:lnTo>
                  <a:pt x="314321" y="192989"/>
                </a:lnTo>
                <a:lnTo>
                  <a:pt x="381957" y="178434"/>
                </a:lnTo>
                <a:lnTo>
                  <a:pt x="421742" y="169539"/>
                </a:lnTo>
                <a:lnTo>
                  <a:pt x="479630" y="157645"/>
                </a:lnTo>
                <a:lnTo>
                  <a:pt x="573299" y="147476"/>
                </a:lnTo>
                <a:lnTo>
                  <a:pt x="620870" y="139420"/>
                </a:lnTo>
                <a:lnTo>
                  <a:pt x="884049" y="95139"/>
                </a:lnTo>
                <a:lnTo>
                  <a:pt x="1223536" y="44538"/>
                </a:lnTo>
                <a:lnTo>
                  <a:pt x="1306744" y="32632"/>
                </a:lnTo>
                <a:lnTo>
                  <a:pt x="1369228" y="28443"/>
                </a:lnTo>
                <a:lnTo>
                  <a:pt x="1431729" y="22461"/>
                </a:lnTo>
                <a:lnTo>
                  <a:pt x="1498975" y="14405"/>
                </a:lnTo>
                <a:lnTo>
                  <a:pt x="1569171" y="10474"/>
                </a:lnTo>
                <a:lnTo>
                  <a:pt x="1640240" y="9310"/>
                </a:lnTo>
                <a:lnTo>
                  <a:pt x="1706828" y="8965"/>
                </a:lnTo>
                <a:lnTo>
                  <a:pt x="1822213" y="1771"/>
                </a:lnTo>
                <a:lnTo>
                  <a:pt x="1890613" y="447"/>
                </a:lnTo>
                <a:lnTo>
                  <a:pt x="1980688" y="0"/>
                </a:lnTo>
                <a:lnTo>
                  <a:pt x="2046488" y="4663"/>
                </a:lnTo>
                <a:lnTo>
                  <a:pt x="2109971" y="7588"/>
                </a:lnTo>
                <a:lnTo>
                  <a:pt x="2193645" y="8576"/>
                </a:lnTo>
                <a:lnTo>
                  <a:pt x="2355670" y="8810"/>
                </a:lnTo>
                <a:lnTo>
                  <a:pt x="2446501" y="15886"/>
                </a:lnTo>
                <a:lnTo>
                  <a:pt x="2513385" y="22122"/>
                </a:lnTo>
                <a:lnTo>
                  <a:pt x="2591146" y="26079"/>
                </a:lnTo>
                <a:lnTo>
                  <a:pt x="2613112" y="27404"/>
                </a:lnTo>
                <a:lnTo>
                  <a:pt x="2652117" y="3560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InkAnnotation779"/>
          <p:cNvSpPr/>
          <p:nvPr/>
        </p:nvSpPr>
        <p:spPr>
          <a:xfrm>
            <a:off x="3349156" y="3385760"/>
            <a:ext cx="363748" cy="382154"/>
          </a:xfrm>
          <a:custGeom>
            <a:avLst/>
            <a:gdLst/>
            <a:ahLst/>
            <a:cxnLst/>
            <a:rect l="0" t="0" r="0" b="0"/>
            <a:pathLst>
              <a:path w="363748" h="382154">
                <a:moveTo>
                  <a:pt x="61984" y="16450"/>
                </a:moveTo>
                <a:lnTo>
                  <a:pt x="57244" y="21191"/>
                </a:lnTo>
                <a:lnTo>
                  <a:pt x="55847" y="23579"/>
                </a:lnTo>
                <a:lnTo>
                  <a:pt x="54296" y="28879"/>
                </a:lnTo>
                <a:lnTo>
                  <a:pt x="57851" y="32674"/>
                </a:lnTo>
                <a:lnTo>
                  <a:pt x="64189" y="37188"/>
                </a:lnTo>
                <a:lnTo>
                  <a:pt x="72384" y="42181"/>
                </a:lnTo>
                <a:lnTo>
                  <a:pt x="76855" y="48487"/>
                </a:lnTo>
                <a:lnTo>
                  <a:pt x="78843" y="55667"/>
                </a:lnTo>
                <a:lnTo>
                  <a:pt x="79176" y="63431"/>
                </a:lnTo>
                <a:lnTo>
                  <a:pt x="78407" y="70591"/>
                </a:lnTo>
                <a:lnTo>
                  <a:pt x="76901" y="77349"/>
                </a:lnTo>
                <a:lnTo>
                  <a:pt x="74905" y="83839"/>
                </a:lnTo>
                <a:lnTo>
                  <a:pt x="70042" y="101632"/>
                </a:lnTo>
                <a:lnTo>
                  <a:pt x="67356" y="111934"/>
                </a:lnTo>
                <a:lnTo>
                  <a:pt x="63581" y="121778"/>
                </a:lnTo>
                <a:lnTo>
                  <a:pt x="59080" y="131317"/>
                </a:lnTo>
                <a:lnTo>
                  <a:pt x="54095" y="140653"/>
                </a:lnTo>
                <a:lnTo>
                  <a:pt x="49779" y="150846"/>
                </a:lnTo>
                <a:lnTo>
                  <a:pt x="45910" y="161610"/>
                </a:lnTo>
                <a:lnTo>
                  <a:pt x="32571" y="202661"/>
                </a:lnTo>
                <a:lnTo>
                  <a:pt x="29477" y="213021"/>
                </a:lnTo>
                <a:lnTo>
                  <a:pt x="20382" y="245570"/>
                </a:lnTo>
                <a:lnTo>
                  <a:pt x="14390" y="265125"/>
                </a:lnTo>
                <a:lnTo>
                  <a:pt x="5439" y="292868"/>
                </a:lnTo>
                <a:lnTo>
                  <a:pt x="3451" y="300940"/>
                </a:lnTo>
                <a:lnTo>
                  <a:pt x="2126" y="308306"/>
                </a:lnTo>
                <a:lnTo>
                  <a:pt x="1243" y="315200"/>
                </a:lnTo>
                <a:lnTo>
                  <a:pt x="654" y="321781"/>
                </a:lnTo>
                <a:lnTo>
                  <a:pt x="262" y="328152"/>
                </a:lnTo>
                <a:lnTo>
                  <a:pt x="0" y="334385"/>
                </a:lnTo>
                <a:lnTo>
                  <a:pt x="817" y="339531"/>
                </a:lnTo>
                <a:lnTo>
                  <a:pt x="4371" y="347896"/>
                </a:lnTo>
                <a:lnTo>
                  <a:pt x="6613" y="354920"/>
                </a:lnTo>
                <a:lnTo>
                  <a:pt x="7211" y="358183"/>
                </a:lnTo>
                <a:lnTo>
                  <a:pt x="9594" y="361350"/>
                </a:lnTo>
                <a:lnTo>
                  <a:pt x="17533" y="367515"/>
                </a:lnTo>
                <a:lnTo>
                  <a:pt x="27676" y="370917"/>
                </a:lnTo>
                <a:lnTo>
                  <a:pt x="33159" y="371824"/>
                </a:lnTo>
                <a:lnTo>
                  <a:pt x="39791" y="373421"/>
                </a:lnTo>
                <a:lnTo>
                  <a:pt x="47189" y="375477"/>
                </a:lnTo>
                <a:lnTo>
                  <a:pt x="55097" y="377840"/>
                </a:lnTo>
                <a:lnTo>
                  <a:pt x="63346" y="379416"/>
                </a:lnTo>
                <a:lnTo>
                  <a:pt x="71822" y="380467"/>
                </a:lnTo>
                <a:lnTo>
                  <a:pt x="80449" y="381167"/>
                </a:lnTo>
                <a:lnTo>
                  <a:pt x="89177" y="381634"/>
                </a:lnTo>
                <a:lnTo>
                  <a:pt x="106812" y="382153"/>
                </a:lnTo>
                <a:lnTo>
                  <a:pt x="115682" y="381299"/>
                </a:lnTo>
                <a:lnTo>
                  <a:pt x="124571" y="379737"/>
                </a:lnTo>
                <a:lnTo>
                  <a:pt x="133475" y="377704"/>
                </a:lnTo>
                <a:lnTo>
                  <a:pt x="142387" y="375356"/>
                </a:lnTo>
                <a:lnTo>
                  <a:pt x="151304" y="372799"/>
                </a:lnTo>
                <a:lnTo>
                  <a:pt x="169150" y="367312"/>
                </a:lnTo>
                <a:lnTo>
                  <a:pt x="213790" y="352752"/>
                </a:lnTo>
                <a:lnTo>
                  <a:pt x="221727" y="349792"/>
                </a:lnTo>
                <a:lnTo>
                  <a:pt x="229003" y="346827"/>
                </a:lnTo>
                <a:lnTo>
                  <a:pt x="235838" y="343858"/>
                </a:lnTo>
                <a:lnTo>
                  <a:pt x="242379" y="339893"/>
                </a:lnTo>
                <a:lnTo>
                  <a:pt x="248724" y="335267"/>
                </a:lnTo>
                <a:lnTo>
                  <a:pt x="254938" y="330198"/>
                </a:lnTo>
                <a:lnTo>
                  <a:pt x="261065" y="325827"/>
                </a:lnTo>
                <a:lnTo>
                  <a:pt x="267135" y="321920"/>
                </a:lnTo>
                <a:lnTo>
                  <a:pt x="273165" y="318323"/>
                </a:lnTo>
                <a:lnTo>
                  <a:pt x="282511" y="309035"/>
                </a:lnTo>
                <a:lnTo>
                  <a:pt x="289973" y="299285"/>
                </a:lnTo>
                <a:lnTo>
                  <a:pt x="299751" y="288218"/>
                </a:lnTo>
                <a:lnTo>
                  <a:pt x="305903" y="281764"/>
                </a:lnTo>
                <a:lnTo>
                  <a:pt x="306948" y="278654"/>
                </a:lnTo>
                <a:lnTo>
                  <a:pt x="306653" y="275589"/>
                </a:lnTo>
                <a:lnTo>
                  <a:pt x="304671" y="269537"/>
                </a:lnTo>
                <a:lnTo>
                  <a:pt x="303790" y="263540"/>
                </a:lnTo>
                <a:lnTo>
                  <a:pt x="302563" y="260552"/>
                </a:lnTo>
                <a:lnTo>
                  <a:pt x="298554" y="254586"/>
                </a:lnTo>
                <a:lnTo>
                  <a:pt x="290819" y="248627"/>
                </a:lnTo>
                <a:lnTo>
                  <a:pt x="280767" y="242671"/>
                </a:lnTo>
                <a:lnTo>
                  <a:pt x="269684" y="236717"/>
                </a:lnTo>
                <a:lnTo>
                  <a:pt x="263951" y="234732"/>
                </a:lnTo>
                <a:lnTo>
                  <a:pt x="258144" y="233409"/>
                </a:lnTo>
                <a:lnTo>
                  <a:pt x="252289" y="232527"/>
                </a:lnTo>
                <a:lnTo>
                  <a:pt x="246401" y="230947"/>
                </a:lnTo>
                <a:lnTo>
                  <a:pt x="240491" y="228901"/>
                </a:lnTo>
                <a:lnTo>
                  <a:pt x="234567" y="226545"/>
                </a:lnTo>
                <a:lnTo>
                  <a:pt x="228633" y="224974"/>
                </a:lnTo>
                <a:lnTo>
                  <a:pt x="222693" y="223927"/>
                </a:lnTo>
                <a:lnTo>
                  <a:pt x="216748" y="223229"/>
                </a:lnTo>
                <a:lnTo>
                  <a:pt x="210801" y="222764"/>
                </a:lnTo>
                <a:lnTo>
                  <a:pt x="204851" y="222453"/>
                </a:lnTo>
                <a:lnTo>
                  <a:pt x="189643" y="222017"/>
                </a:lnTo>
                <a:lnTo>
                  <a:pt x="185785" y="221956"/>
                </a:lnTo>
                <a:lnTo>
                  <a:pt x="182221" y="220922"/>
                </a:lnTo>
                <a:lnTo>
                  <a:pt x="172465" y="215720"/>
                </a:lnTo>
                <a:lnTo>
                  <a:pt x="165275" y="213738"/>
                </a:lnTo>
                <a:lnTo>
                  <a:pt x="165571" y="213460"/>
                </a:lnTo>
                <a:lnTo>
                  <a:pt x="166761" y="213274"/>
                </a:lnTo>
                <a:lnTo>
                  <a:pt x="167554" y="212159"/>
                </a:lnTo>
                <a:lnTo>
                  <a:pt x="168435" y="208273"/>
                </a:lnTo>
                <a:lnTo>
                  <a:pt x="171472" y="203239"/>
                </a:lnTo>
                <a:lnTo>
                  <a:pt x="173672" y="200507"/>
                </a:lnTo>
                <a:lnTo>
                  <a:pt x="181407" y="194826"/>
                </a:lnTo>
                <a:lnTo>
                  <a:pt x="191460" y="188994"/>
                </a:lnTo>
                <a:lnTo>
                  <a:pt x="202542" y="183095"/>
                </a:lnTo>
                <a:lnTo>
                  <a:pt x="209267" y="181124"/>
                </a:lnTo>
                <a:lnTo>
                  <a:pt x="216728" y="179811"/>
                </a:lnTo>
                <a:lnTo>
                  <a:pt x="224678" y="178935"/>
                </a:lnTo>
                <a:lnTo>
                  <a:pt x="232954" y="176367"/>
                </a:lnTo>
                <a:lnTo>
                  <a:pt x="241449" y="172671"/>
                </a:lnTo>
                <a:lnTo>
                  <a:pt x="250088" y="168223"/>
                </a:lnTo>
                <a:lnTo>
                  <a:pt x="258824" y="164265"/>
                </a:lnTo>
                <a:lnTo>
                  <a:pt x="267625" y="160634"/>
                </a:lnTo>
                <a:lnTo>
                  <a:pt x="276469" y="157221"/>
                </a:lnTo>
                <a:lnTo>
                  <a:pt x="284349" y="153954"/>
                </a:lnTo>
                <a:lnTo>
                  <a:pt x="291586" y="150783"/>
                </a:lnTo>
                <a:lnTo>
                  <a:pt x="298396" y="147677"/>
                </a:lnTo>
                <a:lnTo>
                  <a:pt x="305913" y="144615"/>
                </a:lnTo>
                <a:lnTo>
                  <a:pt x="313900" y="141580"/>
                </a:lnTo>
                <a:lnTo>
                  <a:pt x="322201" y="138566"/>
                </a:lnTo>
                <a:lnTo>
                  <a:pt x="328728" y="134572"/>
                </a:lnTo>
                <a:lnTo>
                  <a:pt x="338625" y="124841"/>
                </a:lnTo>
                <a:lnTo>
                  <a:pt x="346331" y="113903"/>
                </a:lnTo>
                <a:lnTo>
                  <a:pt x="353064" y="103419"/>
                </a:lnTo>
                <a:lnTo>
                  <a:pt x="359363" y="95452"/>
                </a:lnTo>
                <a:lnTo>
                  <a:pt x="361440" y="90946"/>
                </a:lnTo>
                <a:lnTo>
                  <a:pt x="363747" y="80648"/>
                </a:lnTo>
                <a:lnTo>
                  <a:pt x="363371" y="76116"/>
                </a:lnTo>
                <a:lnTo>
                  <a:pt x="362127" y="72102"/>
                </a:lnTo>
                <a:lnTo>
                  <a:pt x="353003" y="53792"/>
                </a:lnTo>
                <a:lnTo>
                  <a:pt x="346285" y="48290"/>
                </a:lnTo>
                <a:lnTo>
                  <a:pt x="336846" y="42637"/>
                </a:lnTo>
                <a:lnTo>
                  <a:pt x="280204" y="13961"/>
                </a:lnTo>
                <a:lnTo>
                  <a:pt x="272948" y="11814"/>
                </a:lnTo>
                <a:lnTo>
                  <a:pt x="265135" y="10383"/>
                </a:lnTo>
                <a:lnTo>
                  <a:pt x="256949" y="9429"/>
                </a:lnTo>
                <a:lnTo>
                  <a:pt x="249508" y="7801"/>
                </a:lnTo>
                <a:lnTo>
                  <a:pt x="242562" y="5723"/>
                </a:lnTo>
                <a:lnTo>
                  <a:pt x="235948" y="3346"/>
                </a:lnTo>
                <a:lnTo>
                  <a:pt x="229553" y="1761"/>
                </a:lnTo>
                <a:lnTo>
                  <a:pt x="223306" y="704"/>
                </a:lnTo>
                <a:lnTo>
                  <a:pt x="217157" y="0"/>
                </a:lnTo>
                <a:lnTo>
                  <a:pt x="210081" y="522"/>
                </a:lnTo>
                <a:lnTo>
                  <a:pt x="202387" y="1863"/>
                </a:lnTo>
                <a:lnTo>
                  <a:pt x="194281" y="3749"/>
                </a:lnTo>
                <a:lnTo>
                  <a:pt x="187885" y="5998"/>
                </a:lnTo>
                <a:lnTo>
                  <a:pt x="178133" y="11143"/>
                </a:lnTo>
                <a:lnTo>
                  <a:pt x="170491" y="14092"/>
                </a:lnTo>
                <a:lnTo>
                  <a:pt x="167064" y="14878"/>
                </a:lnTo>
                <a:lnTo>
                  <a:pt x="160611" y="18397"/>
                </a:lnTo>
                <a:lnTo>
                  <a:pt x="151281" y="2538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InkAnnotation780"/>
          <p:cNvSpPr/>
          <p:nvPr/>
        </p:nvSpPr>
        <p:spPr>
          <a:xfrm>
            <a:off x="3876915" y="3705820"/>
            <a:ext cx="310526" cy="98191"/>
          </a:xfrm>
          <a:custGeom>
            <a:avLst/>
            <a:gdLst/>
            <a:ahLst/>
            <a:cxnLst/>
            <a:rect l="0" t="0" r="0" b="0"/>
            <a:pathLst>
              <a:path w="310526" h="98191">
                <a:moveTo>
                  <a:pt x="87866" y="0"/>
                </a:moveTo>
                <a:lnTo>
                  <a:pt x="83125" y="0"/>
                </a:lnTo>
                <a:lnTo>
                  <a:pt x="80736" y="992"/>
                </a:lnTo>
                <a:lnTo>
                  <a:pt x="78152" y="2646"/>
                </a:lnTo>
                <a:lnTo>
                  <a:pt x="75437" y="4740"/>
                </a:lnTo>
                <a:lnTo>
                  <a:pt x="72635" y="7129"/>
                </a:lnTo>
                <a:lnTo>
                  <a:pt x="69774" y="9713"/>
                </a:lnTo>
                <a:lnTo>
                  <a:pt x="66875" y="12429"/>
                </a:lnTo>
                <a:lnTo>
                  <a:pt x="62958" y="14238"/>
                </a:lnTo>
                <a:lnTo>
                  <a:pt x="53314" y="16250"/>
                </a:lnTo>
                <a:lnTo>
                  <a:pt x="48956" y="17778"/>
                </a:lnTo>
                <a:lnTo>
                  <a:pt x="45059" y="19790"/>
                </a:lnTo>
                <a:lnTo>
                  <a:pt x="41468" y="22123"/>
                </a:lnTo>
                <a:lnTo>
                  <a:pt x="37090" y="24670"/>
                </a:lnTo>
                <a:lnTo>
                  <a:pt x="32187" y="27361"/>
                </a:lnTo>
                <a:lnTo>
                  <a:pt x="26935" y="30147"/>
                </a:lnTo>
                <a:lnTo>
                  <a:pt x="22440" y="32996"/>
                </a:lnTo>
                <a:lnTo>
                  <a:pt x="18452" y="35888"/>
                </a:lnTo>
                <a:lnTo>
                  <a:pt x="9662" y="42918"/>
                </a:lnTo>
                <a:lnTo>
                  <a:pt x="7949" y="44487"/>
                </a:lnTo>
                <a:lnTo>
                  <a:pt x="0" y="52185"/>
                </a:lnTo>
                <a:lnTo>
                  <a:pt x="515" y="53641"/>
                </a:lnTo>
                <a:lnTo>
                  <a:pt x="1851" y="55605"/>
                </a:lnTo>
                <a:lnTo>
                  <a:pt x="3733" y="57906"/>
                </a:lnTo>
                <a:lnTo>
                  <a:pt x="5980" y="60432"/>
                </a:lnTo>
                <a:lnTo>
                  <a:pt x="11123" y="65885"/>
                </a:lnTo>
                <a:lnTo>
                  <a:pt x="14876" y="67736"/>
                </a:lnTo>
                <a:lnTo>
                  <a:pt x="24337" y="69792"/>
                </a:lnTo>
                <a:lnTo>
                  <a:pt x="29638" y="71333"/>
                </a:lnTo>
                <a:lnTo>
                  <a:pt x="35157" y="73352"/>
                </a:lnTo>
                <a:lnTo>
                  <a:pt x="40820" y="75690"/>
                </a:lnTo>
                <a:lnTo>
                  <a:pt x="48565" y="78242"/>
                </a:lnTo>
                <a:lnTo>
                  <a:pt x="57696" y="80934"/>
                </a:lnTo>
                <a:lnTo>
                  <a:pt x="67753" y="83722"/>
                </a:lnTo>
                <a:lnTo>
                  <a:pt x="78426" y="85580"/>
                </a:lnTo>
                <a:lnTo>
                  <a:pt x="89510" y="86819"/>
                </a:lnTo>
                <a:lnTo>
                  <a:pt x="100868" y="87645"/>
                </a:lnTo>
                <a:lnTo>
                  <a:pt x="111417" y="89187"/>
                </a:lnTo>
                <a:lnTo>
                  <a:pt x="121426" y="91208"/>
                </a:lnTo>
                <a:lnTo>
                  <a:pt x="131075" y="93548"/>
                </a:lnTo>
                <a:lnTo>
                  <a:pt x="141476" y="95107"/>
                </a:lnTo>
                <a:lnTo>
                  <a:pt x="152380" y="96147"/>
                </a:lnTo>
                <a:lnTo>
                  <a:pt x="163617" y="96840"/>
                </a:lnTo>
                <a:lnTo>
                  <a:pt x="186687" y="97610"/>
                </a:lnTo>
                <a:lnTo>
                  <a:pt x="238573" y="98145"/>
                </a:lnTo>
                <a:lnTo>
                  <a:pt x="257042" y="98190"/>
                </a:lnTo>
                <a:lnTo>
                  <a:pt x="265142" y="97210"/>
                </a:lnTo>
                <a:lnTo>
                  <a:pt x="272526" y="95564"/>
                </a:lnTo>
                <a:lnTo>
                  <a:pt x="279434" y="93475"/>
                </a:lnTo>
                <a:lnTo>
                  <a:pt x="285031" y="91090"/>
                </a:lnTo>
                <a:lnTo>
                  <a:pt x="289755" y="88508"/>
                </a:lnTo>
                <a:lnTo>
                  <a:pt x="293896" y="85795"/>
                </a:lnTo>
                <a:lnTo>
                  <a:pt x="301143" y="82779"/>
                </a:lnTo>
                <a:lnTo>
                  <a:pt x="304465" y="81975"/>
                </a:lnTo>
                <a:lnTo>
                  <a:pt x="306679" y="80447"/>
                </a:lnTo>
                <a:lnTo>
                  <a:pt x="308155" y="78436"/>
                </a:lnTo>
                <a:lnTo>
                  <a:pt x="309139" y="76103"/>
                </a:lnTo>
                <a:lnTo>
                  <a:pt x="309796" y="73555"/>
                </a:lnTo>
                <a:lnTo>
                  <a:pt x="310233" y="70865"/>
                </a:lnTo>
                <a:lnTo>
                  <a:pt x="310525" y="68079"/>
                </a:lnTo>
                <a:lnTo>
                  <a:pt x="309727" y="65230"/>
                </a:lnTo>
                <a:lnTo>
                  <a:pt x="308203" y="62338"/>
                </a:lnTo>
                <a:lnTo>
                  <a:pt x="306195" y="59418"/>
                </a:lnTo>
                <a:lnTo>
                  <a:pt x="302872" y="55487"/>
                </a:lnTo>
                <a:lnTo>
                  <a:pt x="298671" y="50882"/>
                </a:lnTo>
                <a:lnTo>
                  <a:pt x="293887" y="45827"/>
                </a:lnTo>
                <a:lnTo>
                  <a:pt x="287721" y="40473"/>
                </a:lnTo>
                <a:lnTo>
                  <a:pt x="280634" y="34919"/>
                </a:lnTo>
                <a:lnTo>
                  <a:pt x="272933" y="29233"/>
                </a:lnTo>
                <a:lnTo>
                  <a:pt x="265814" y="24449"/>
                </a:lnTo>
                <a:lnTo>
                  <a:pt x="259084" y="20268"/>
                </a:lnTo>
                <a:lnTo>
                  <a:pt x="252613" y="16489"/>
                </a:lnTo>
                <a:lnTo>
                  <a:pt x="246314" y="12977"/>
                </a:lnTo>
                <a:lnTo>
                  <a:pt x="22181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InkAnnotation781"/>
          <p:cNvSpPr/>
          <p:nvPr/>
        </p:nvSpPr>
        <p:spPr>
          <a:xfrm>
            <a:off x="2839761" y="3348632"/>
            <a:ext cx="269812" cy="382459"/>
          </a:xfrm>
          <a:custGeom>
            <a:avLst/>
            <a:gdLst/>
            <a:ahLst/>
            <a:cxnLst/>
            <a:rect l="0" t="0" r="0" b="0"/>
            <a:pathLst>
              <a:path w="269812" h="382459">
                <a:moveTo>
                  <a:pt x="62387" y="0"/>
                </a:moveTo>
                <a:lnTo>
                  <a:pt x="54698" y="0"/>
                </a:lnTo>
                <a:lnTo>
                  <a:pt x="49084" y="4741"/>
                </a:lnTo>
                <a:lnTo>
                  <a:pt x="41261" y="9714"/>
                </a:lnTo>
                <a:lnTo>
                  <a:pt x="36397" y="12429"/>
                </a:lnTo>
                <a:lnTo>
                  <a:pt x="28346" y="18092"/>
                </a:lnTo>
                <a:lnTo>
                  <a:pt x="24810" y="20991"/>
                </a:lnTo>
                <a:lnTo>
                  <a:pt x="18236" y="29504"/>
                </a:lnTo>
                <a:lnTo>
                  <a:pt x="12006" y="39902"/>
                </a:lnTo>
                <a:lnTo>
                  <a:pt x="5931" y="51138"/>
                </a:lnTo>
                <a:lnTo>
                  <a:pt x="7882" y="57905"/>
                </a:lnTo>
                <a:lnTo>
                  <a:pt x="13152" y="65392"/>
                </a:lnTo>
                <a:lnTo>
                  <a:pt x="20634" y="73361"/>
                </a:lnTo>
                <a:lnTo>
                  <a:pt x="24630" y="81649"/>
                </a:lnTo>
                <a:lnTo>
                  <a:pt x="26302" y="90152"/>
                </a:lnTo>
                <a:lnTo>
                  <a:pt x="26424" y="98797"/>
                </a:lnTo>
                <a:lnTo>
                  <a:pt x="25513" y="107537"/>
                </a:lnTo>
                <a:lnTo>
                  <a:pt x="23914" y="116339"/>
                </a:lnTo>
                <a:lnTo>
                  <a:pt x="14218" y="156595"/>
                </a:lnTo>
                <a:lnTo>
                  <a:pt x="12415" y="166905"/>
                </a:lnTo>
                <a:lnTo>
                  <a:pt x="11213" y="176754"/>
                </a:lnTo>
                <a:lnTo>
                  <a:pt x="10412" y="186297"/>
                </a:lnTo>
                <a:lnTo>
                  <a:pt x="8885" y="196628"/>
                </a:lnTo>
                <a:lnTo>
                  <a:pt x="6875" y="207483"/>
                </a:lnTo>
                <a:lnTo>
                  <a:pt x="4543" y="218690"/>
                </a:lnTo>
                <a:lnTo>
                  <a:pt x="2988" y="229137"/>
                </a:lnTo>
                <a:lnTo>
                  <a:pt x="1952" y="239078"/>
                </a:lnTo>
                <a:lnTo>
                  <a:pt x="1261" y="248683"/>
                </a:lnTo>
                <a:lnTo>
                  <a:pt x="800" y="258062"/>
                </a:lnTo>
                <a:lnTo>
                  <a:pt x="289" y="276421"/>
                </a:lnTo>
                <a:lnTo>
                  <a:pt x="0" y="298751"/>
                </a:lnTo>
                <a:lnTo>
                  <a:pt x="952" y="305331"/>
                </a:lnTo>
                <a:lnTo>
                  <a:pt x="2579" y="311703"/>
                </a:lnTo>
                <a:lnTo>
                  <a:pt x="4656" y="317935"/>
                </a:lnTo>
                <a:lnTo>
                  <a:pt x="7032" y="324074"/>
                </a:lnTo>
                <a:lnTo>
                  <a:pt x="9609" y="330151"/>
                </a:lnTo>
                <a:lnTo>
                  <a:pt x="15118" y="341203"/>
                </a:lnTo>
                <a:lnTo>
                  <a:pt x="20873" y="349422"/>
                </a:lnTo>
                <a:lnTo>
                  <a:pt x="24789" y="353995"/>
                </a:lnTo>
                <a:lnTo>
                  <a:pt x="29384" y="359028"/>
                </a:lnTo>
                <a:lnTo>
                  <a:pt x="34432" y="364368"/>
                </a:lnTo>
                <a:lnTo>
                  <a:pt x="39782" y="367927"/>
                </a:lnTo>
                <a:lnTo>
                  <a:pt x="45332" y="370301"/>
                </a:lnTo>
                <a:lnTo>
                  <a:pt x="51017" y="371883"/>
                </a:lnTo>
                <a:lnTo>
                  <a:pt x="65271" y="376287"/>
                </a:lnTo>
                <a:lnTo>
                  <a:pt x="73240" y="378850"/>
                </a:lnTo>
                <a:lnTo>
                  <a:pt x="81528" y="380559"/>
                </a:lnTo>
                <a:lnTo>
                  <a:pt x="90030" y="381698"/>
                </a:lnTo>
                <a:lnTo>
                  <a:pt x="98676" y="382458"/>
                </a:lnTo>
                <a:lnTo>
                  <a:pt x="107415" y="381972"/>
                </a:lnTo>
                <a:lnTo>
                  <a:pt x="116218" y="380656"/>
                </a:lnTo>
                <a:lnTo>
                  <a:pt x="125063" y="378786"/>
                </a:lnTo>
                <a:lnTo>
                  <a:pt x="133937" y="377540"/>
                </a:lnTo>
                <a:lnTo>
                  <a:pt x="142829" y="376709"/>
                </a:lnTo>
                <a:lnTo>
                  <a:pt x="151734" y="376155"/>
                </a:lnTo>
                <a:lnTo>
                  <a:pt x="159655" y="374793"/>
                </a:lnTo>
                <a:lnTo>
                  <a:pt x="166920" y="372894"/>
                </a:lnTo>
                <a:lnTo>
                  <a:pt x="197578" y="362715"/>
                </a:lnTo>
                <a:lnTo>
                  <a:pt x="204108" y="359881"/>
                </a:lnTo>
                <a:lnTo>
                  <a:pt x="209454" y="356999"/>
                </a:lnTo>
                <a:lnTo>
                  <a:pt x="214010" y="354085"/>
                </a:lnTo>
                <a:lnTo>
                  <a:pt x="221718" y="345556"/>
                </a:lnTo>
                <a:lnTo>
                  <a:pt x="228451" y="336143"/>
                </a:lnTo>
                <a:lnTo>
                  <a:pt x="234750" y="328652"/>
                </a:lnTo>
                <a:lnTo>
                  <a:pt x="236827" y="324274"/>
                </a:lnTo>
                <a:lnTo>
                  <a:pt x="239135" y="314117"/>
                </a:lnTo>
                <a:lnTo>
                  <a:pt x="238758" y="308630"/>
                </a:lnTo>
                <a:lnTo>
                  <a:pt x="235693" y="297242"/>
                </a:lnTo>
                <a:lnTo>
                  <a:pt x="231024" y="288212"/>
                </a:lnTo>
                <a:lnTo>
                  <a:pt x="224649" y="279899"/>
                </a:lnTo>
                <a:lnTo>
                  <a:pt x="220171" y="274904"/>
                </a:lnTo>
                <a:lnTo>
                  <a:pt x="209904" y="264063"/>
                </a:lnTo>
                <a:lnTo>
                  <a:pt x="198726" y="252629"/>
                </a:lnTo>
                <a:lnTo>
                  <a:pt x="191975" y="247795"/>
                </a:lnTo>
                <a:lnTo>
                  <a:pt x="184497" y="243580"/>
                </a:lnTo>
                <a:lnTo>
                  <a:pt x="176536" y="239777"/>
                </a:lnTo>
                <a:lnTo>
                  <a:pt x="169244" y="235258"/>
                </a:lnTo>
                <a:lnTo>
                  <a:pt x="162398" y="230261"/>
                </a:lnTo>
                <a:lnTo>
                  <a:pt x="155850" y="224945"/>
                </a:lnTo>
                <a:lnTo>
                  <a:pt x="148508" y="220408"/>
                </a:lnTo>
                <a:lnTo>
                  <a:pt x="140637" y="216392"/>
                </a:lnTo>
                <a:lnTo>
                  <a:pt x="132413" y="212723"/>
                </a:lnTo>
                <a:lnTo>
                  <a:pt x="125938" y="209284"/>
                </a:lnTo>
                <a:lnTo>
                  <a:pt x="120629" y="205999"/>
                </a:lnTo>
                <a:lnTo>
                  <a:pt x="116098" y="202817"/>
                </a:lnTo>
                <a:lnTo>
                  <a:pt x="111093" y="199704"/>
                </a:lnTo>
                <a:lnTo>
                  <a:pt x="105771" y="196636"/>
                </a:lnTo>
                <a:lnTo>
                  <a:pt x="100240" y="193599"/>
                </a:lnTo>
                <a:lnTo>
                  <a:pt x="95560" y="190581"/>
                </a:lnTo>
                <a:lnTo>
                  <a:pt x="87714" y="184583"/>
                </a:lnTo>
                <a:lnTo>
                  <a:pt x="85224" y="181595"/>
                </a:lnTo>
                <a:lnTo>
                  <a:pt x="83565" y="178610"/>
                </a:lnTo>
                <a:lnTo>
                  <a:pt x="82459" y="175628"/>
                </a:lnTo>
                <a:lnTo>
                  <a:pt x="82714" y="172648"/>
                </a:lnTo>
                <a:lnTo>
                  <a:pt x="83875" y="169669"/>
                </a:lnTo>
                <a:lnTo>
                  <a:pt x="87812" y="163713"/>
                </a:lnTo>
                <a:lnTo>
                  <a:pt x="92870" y="157759"/>
                </a:lnTo>
                <a:lnTo>
                  <a:pt x="101070" y="151805"/>
                </a:lnTo>
                <a:lnTo>
                  <a:pt x="106035" y="148829"/>
                </a:lnTo>
                <a:lnTo>
                  <a:pt x="111329" y="145852"/>
                </a:lnTo>
                <a:lnTo>
                  <a:pt x="122504" y="139899"/>
                </a:lnTo>
                <a:lnTo>
                  <a:pt x="129254" y="137914"/>
                </a:lnTo>
                <a:lnTo>
                  <a:pt x="136730" y="136592"/>
                </a:lnTo>
                <a:lnTo>
                  <a:pt x="144691" y="135709"/>
                </a:lnTo>
                <a:lnTo>
                  <a:pt x="152975" y="134129"/>
                </a:lnTo>
                <a:lnTo>
                  <a:pt x="161475" y="132084"/>
                </a:lnTo>
                <a:lnTo>
                  <a:pt x="170117" y="129728"/>
                </a:lnTo>
                <a:lnTo>
                  <a:pt x="187657" y="124464"/>
                </a:lnTo>
                <a:lnTo>
                  <a:pt x="196502" y="121672"/>
                </a:lnTo>
                <a:lnTo>
                  <a:pt x="204383" y="118817"/>
                </a:lnTo>
                <a:lnTo>
                  <a:pt x="211621" y="115923"/>
                </a:lnTo>
                <a:lnTo>
                  <a:pt x="218431" y="113000"/>
                </a:lnTo>
                <a:lnTo>
                  <a:pt x="225948" y="110060"/>
                </a:lnTo>
                <a:lnTo>
                  <a:pt x="242237" y="104148"/>
                </a:lnTo>
                <a:lnTo>
                  <a:pt x="248763" y="101182"/>
                </a:lnTo>
                <a:lnTo>
                  <a:pt x="254107" y="98213"/>
                </a:lnTo>
                <a:lnTo>
                  <a:pt x="258661" y="95241"/>
                </a:lnTo>
                <a:lnTo>
                  <a:pt x="266367" y="89293"/>
                </a:lnTo>
                <a:lnTo>
                  <a:pt x="269811" y="86318"/>
                </a:lnTo>
                <a:lnTo>
                  <a:pt x="267147" y="83342"/>
                </a:lnTo>
                <a:lnTo>
                  <a:pt x="260409" y="80366"/>
                </a:lnTo>
                <a:lnTo>
                  <a:pt x="250956" y="77390"/>
                </a:lnTo>
                <a:lnTo>
                  <a:pt x="244654" y="74414"/>
                </a:lnTo>
                <a:lnTo>
                  <a:pt x="240453" y="71437"/>
                </a:lnTo>
                <a:lnTo>
                  <a:pt x="234793" y="65485"/>
                </a:lnTo>
                <a:lnTo>
                  <a:pt x="228970" y="59532"/>
                </a:lnTo>
                <a:lnTo>
                  <a:pt x="226028" y="57547"/>
                </a:lnTo>
                <a:lnTo>
                  <a:pt x="220114" y="55342"/>
                </a:lnTo>
                <a:lnTo>
                  <a:pt x="214178" y="51717"/>
                </a:lnTo>
                <a:lnTo>
                  <a:pt x="207240" y="46798"/>
                </a:lnTo>
                <a:lnTo>
                  <a:pt x="202612" y="44097"/>
                </a:lnTo>
                <a:lnTo>
                  <a:pt x="197542" y="41304"/>
                </a:lnTo>
                <a:lnTo>
                  <a:pt x="192178" y="39442"/>
                </a:lnTo>
                <a:lnTo>
                  <a:pt x="186617" y="38201"/>
                </a:lnTo>
                <a:lnTo>
                  <a:pt x="180926" y="37374"/>
                </a:lnTo>
                <a:lnTo>
                  <a:pt x="174155" y="36822"/>
                </a:lnTo>
                <a:lnTo>
                  <a:pt x="166665" y="36455"/>
                </a:lnTo>
                <a:lnTo>
                  <a:pt x="147193" y="35937"/>
                </a:lnTo>
                <a:lnTo>
                  <a:pt x="124895" y="3571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InkAnnotation782"/>
          <p:cNvSpPr/>
          <p:nvPr/>
        </p:nvSpPr>
        <p:spPr>
          <a:xfrm>
            <a:off x="3205757" y="3768328"/>
            <a:ext cx="71439" cy="241102"/>
          </a:xfrm>
          <a:custGeom>
            <a:avLst/>
            <a:gdLst/>
            <a:ahLst/>
            <a:cxnLst/>
            <a:rect l="0" t="0" r="0" b="0"/>
            <a:pathLst>
              <a:path w="71439" h="241102">
                <a:moveTo>
                  <a:pt x="71438" y="0"/>
                </a:moveTo>
                <a:lnTo>
                  <a:pt x="71438" y="25731"/>
                </a:lnTo>
                <a:lnTo>
                  <a:pt x="70445" y="32036"/>
                </a:lnTo>
                <a:lnTo>
                  <a:pt x="68792" y="39217"/>
                </a:lnTo>
                <a:lnTo>
                  <a:pt x="66697" y="46980"/>
                </a:lnTo>
                <a:lnTo>
                  <a:pt x="61724" y="63544"/>
                </a:lnTo>
                <a:lnTo>
                  <a:pt x="41626" y="125076"/>
                </a:lnTo>
                <a:lnTo>
                  <a:pt x="32729" y="151823"/>
                </a:lnTo>
                <a:lnTo>
                  <a:pt x="28765" y="161738"/>
                </a:lnTo>
                <a:lnTo>
                  <a:pt x="24137" y="172317"/>
                </a:lnTo>
                <a:lnTo>
                  <a:pt x="10790" y="200877"/>
                </a:lnTo>
                <a:lnTo>
                  <a:pt x="7193" y="208332"/>
                </a:lnTo>
                <a:lnTo>
                  <a:pt x="4796" y="215286"/>
                </a:lnTo>
                <a:lnTo>
                  <a:pt x="3198" y="221907"/>
                </a:lnTo>
                <a:lnTo>
                  <a:pt x="0" y="24110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InkAnnotation783"/>
          <p:cNvSpPr/>
          <p:nvPr/>
        </p:nvSpPr>
        <p:spPr>
          <a:xfrm>
            <a:off x="2277215" y="3384474"/>
            <a:ext cx="283672" cy="365935"/>
          </a:xfrm>
          <a:custGeom>
            <a:avLst/>
            <a:gdLst/>
            <a:ahLst/>
            <a:cxnLst/>
            <a:rect l="0" t="0" r="0" b="0"/>
            <a:pathLst>
              <a:path w="283672" h="365935">
                <a:moveTo>
                  <a:pt x="26644" y="8807"/>
                </a:moveTo>
                <a:lnTo>
                  <a:pt x="26644" y="13547"/>
                </a:lnTo>
                <a:lnTo>
                  <a:pt x="25651" y="14944"/>
                </a:lnTo>
                <a:lnTo>
                  <a:pt x="23998" y="15875"/>
                </a:lnTo>
                <a:lnTo>
                  <a:pt x="21903" y="16495"/>
                </a:lnTo>
                <a:lnTo>
                  <a:pt x="20507" y="18893"/>
                </a:lnTo>
                <a:lnTo>
                  <a:pt x="18956" y="26849"/>
                </a:lnTo>
                <a:lnTo>
                  <a:pt x="22510" y="31749"/>
                </a:lnTo>
                <a:lnTo>
                  <a:pt x="28849" y="37000"/>
                </a:lnTo>
                <a:lnTo>
                  <a:pt x="37044" y="42485"/>
                </a:lnTo>
                <a:lnTo>
                  <a:pt x="41514" y="48126"/>
                </a:lnTo>
                <a:lnTo>
                  <a:pt x="43503" y="53871"/>
                </a:lnTo>
                <a:lnTo>
                  <a:pt x="43836" y="59685"/>
                </a:lnTo>
                <a:lnTo>
                  <a:pt x="43067" y="66538"/>
                </a:lnTo>
                <a:lnTo>
                  <a:pt x="41561" y="74084"/>
                </a:lnTo>
                <a:lnTo>
                  <a:pt x="39565" y="82091"/>
                </a:lnTo>
                <a:lnTo>
                  <a:pt x="37242" y="90404"/>
                </a:lnTo>
                <a:lnTo>
                  <a:pt x="32016" y="107580"/>
                </a:lnTo>
                <a:lnTo>
                  <a:pt x="23495" y="133984"/>
                </a:lnTo>
                <a:lnTo>
                  <a:pt x="21568" y="143852"/>
                </a:lnTo>
                <a:lnTo>
                  <a:pt x="20283" y="154399"/>
                </a:lnTo>
                <a:lnTo>
                  <a:pt x="19427" y="165400"/>
                </a:lnTo>
                <a:lnTo>
                  <a:pt x="17864" y="175710"/>
                </a:lnTo>
                <a:lnTo>
                  <a:pt x="15829" y="185560"/>
                </a:lnTo>
                <a:lnTo>
                  <a:pt x="5435" y="227496"/>
                </a:lnTo>
                <a:lnTo>
                  <a:pt x="3576" y="237943"/>
                </a:lnTo>
                <a:lnTo>
                  <a:pt x="2335" y="247885"/>
                </a:lnTo>
                <a:lnTo>
                  <a:pt x="1508" y="257489"/>
                </a:lnTo>
                <a:lnTo>
                  <a:pt x="957" y="266868"/>
                </a:lnTo>
                <a:lnTo>
                  <a:pt x="345" y="285227"/>
                </a:lnTo>
                <a:lnTo>
                  <a:pt x="0" y="307557"/>
                </a:lnTo>
                <a:lnTo>
                  <a:pt x="944" y="314138"/>
                </a:lnTo>
                <a:lnTo>
                  <a:pt x="2565" y="320509"/>
                </a:lnTo>
                <a:lnTo>
                  <a:pt x="4638" y="326741"/>
                </a:lnTo>
                <a:lnTo>
                  <a:pt x="7013" y="332880"/>
                </a:lnTo>
                <a:lnTo>
                  <a:pt x="9587" y="338958"/>
                </a:lnTo>
                <a:lnTo>
                  <a:pt x="12296" y="344993"/>
                </a:lnTo>
                <a:lnTo>
                  <a:pt x="16087" y="350009"/>
                </a:lnTo>
                <a:lnTo>
                  <a:pt x="20598" y="354345"/>
                </a:lnTo>
                <a:lnTo>
                  <a:pt x="25590" y="358228"/>
                </a:lnTo>
                <a:lnTo>
                  <a:pt x="30902" y="360817"/>
                </a:lnTo>
                <a:lnTo>
                  <a:pt x="36428" y="362543"/>
                </a:lnTo>
                <a:lnTo>
                  <a:pt x="42096" y="363693"/>
                </a:lnTo>
                <a:lnTo>
                  <a:pt x="48852" y="364460"/>
                </a:lnTo>
                <a:lnTo>
                  <a:pt x="56332" y="364971"/>
                </a:lnTo>
                <a:lnTo>
                  <a:pt x="64295" y="365312"/>
                </a:lnTo>
                <a:lnTo>
                  <a:pt x="81081" y="365691"/>
                </a:lnTo>
                <a:lnTo>
                  <a:pt x="120851" y="365934"/>
                </a:lnTo>
                <a:lnTo>
                  <a:pt x="132112" y="364962"/>
                </a:lnTo>
                <a:lnTo>
                  <a:pt x="143589" y="363322"/>
                </a:lnTo>
                <a:lnTo>
                  <a:pt x="155209" y="361236"/>
                </a:lnTo>
                <a:lnTo>
                  <a:pt x="165932" y="358853"/>
                </a:lnTo>
                <a:lnTo>
                  <a:pt x="176058" y="356273"/>
                </a:lnTo>
                <a:lnTo>
                  <a:pt x="185784" y="353560"/>
                </a:lnTo>
                <a:lnTo>
                  <a:pt x="204529" y="347900"/>
                </a:lnTo>
                <a:lnTo>
                  <a:pt x="213695" y="345002"/>
                </a:lnTo>
                <a:lnTo>
                  <a:pt x="221790" y="342077"/>
                </a:lnTo>
                <a:lnTo>
                  <a:pt x="229171" y="339135"/>
                </a:lnTo>
                <a:lnTo>
                  <a:pt x="236076" y="336182"/>
                </a:lnTo>
                <a:lnTo>
                  <a:pt x="249040" y="330255"/>
                </a:lnTo>
                <a:lnTo>
                  <a:pt x="255275" y="327285"/>
                </a:lnTo>
                <a:lnTo>
                  <a:pt x="260424" y="323320"/>
                </a:lnTo>
                <a:lnTo>
                  <a:pt x="268791" y="313625"/>
                </a:lnTo>
                <a:lnTo>
                  <a:pt x="275817" y="305346"/>
                </a:lnTo>
                <a:lnTo>
                  <a:pt x="279080" y="301750"/>
                </a:lnTo>
                <a:lnTo>
                  <a:pt x="281254" y="297367"/>
                </a:lnTo>
                <a:lnTo>
                  <a:pt x="283671" y="287208"/>
                </a:lnTo>
                <a:lnTo>
                  <a:pt x="283324" y="282712"/>
                </a:lnTo>
                <a:lnTo>
                  <a:pt x="282100" y="278722"/>
                </a:lnTo>
                <a:lnTo>
                  <a:pt x="278094" y="271644"/>
                </a:lnTo>
                <a:lnTo>
                  <a:pt x="269268" y="261089"/>
                </a:lnTo>
                <a:lnTo>
                  <a:pt x="259823" y="251239"/>
                </a:lnTo>
                <a:lnTo>
                  <a:pt x="254526" y="246827"/>
                </a:lnTo>
                <a:lnTo>
                  <a:pt x="249011" y="242893"/>
                </a:lnTo>
                <a:lnTo>
                  <a:pt x="243349" y="239278"/>
                </a:lnTo>
                <a:lnTo>
                  <a:pt x="237591" y="234884"/>
                </a:lnTo>
                <a:lnTo>
                  <a:pt x="231767" y="229970"/>
                </a:lnTo>
                <a:lnTo>
                  <a:pt x="225901" y="224710"/>
                </a:lnTo>
                <a:lnTo>
                  <a:pt x="219013" y="220211"/>
                </a:lnTo>
                <a:lnTo>
                  <a:pt x="211444" y="216219"/>
                </a:lnTo>
                <a:lnTo>
                  <a:pt x="196090" y="209138"/>
                </a:lnTo>
                <a:lnTo>
                  <a:pt x="182651" y="202684"/>
                </a:lnTo>
                <a:lnTo>
                  <a:pt x="177282" y="199574"/>
                </a:lnTo>
                <a:lnTo>
                  <a:pt x="168669" y="193472"/>
                </a:lnTo>
                <a:lnTo>
                  <a:pt x="161534" y="187453"/>
                </a:lnTo>
                <a:lnTo>
                  <a:pt x="155056" y="181471"/>
                </a:lnTo>
                <a:lnTo>
                  <a:pt x="148869" y="175505"/>
                </a:lnTo>
                <a:lnTo>
                  <a:pt x="146823" y="171532"/>
                </a:lnTo>
                <a:lnTo>
                  <a:pt x="144549" y="161827"/>
                </a:lnTo>
                <a:lnTo>
                  <a:pt x="143538" y="153545"/>
                </a:lnTo>
                <a:lnTo>
                  <a:pt x="143269" y="149947"/>
                </a:lnTo>
                <a:lnTo>
                  <a:pt x="145615" y="140658"/>
                </a:lnTo>
                <a:lnTo>
                  <a:pt x="149965" y="130907"/>
                </a:lnTo>
                <a:lnTo>
                  <a:pt x="155206" y="123266"/>
                </a:lnTo>
                <a:lnTo>
                  <a:pt x="163488" y="113917"/>
                </a:lnTo>
                <a:lnTo>
                  <a:pt x="168475" y="108646"/>
                </a:lnTo>
                <a:lnTo>
                  <a:pt x="173784" y="104140"/>
                </a:lnTo>
                <a:lnTo>
                  <a:pt x="179307" y="100143"/>
                </a:lnTo>
                <a:lnTo>
                  <a:pt x="184974" y="96487"/>
                </a:lnTo>
                <a:lnTo>
                  <a:pt x="190737" y="92064"/>
                </a:lnTo>
                <a:lnTo>
                  <a:pt x="196562" y="87132"/>
                </a:lnTo>
                <a:lnTo>
                  <a:pt x="202431" y="81860"/>
                </a:lnTo>
                <a:lnTo>
                  <a:pt x="208327" y="77353"/>
                </a:lnTo>
                <a:lnTo>
                  <a:pt x="214243" y="73356"/>
                </a:lnTo>
                <a:lnTo>
                  <a:pt x="220171" y="69698"/>
                </a:lnTo>
                <a:lnTo>
                  <a:pt x="225115" y="66268"/>
                </a:lnTo>
                <a:lnTo>
                  <a:pt x="233254" y="59811"/>
                </a:lnTo>
                <a:lnTo>
                  <a:pt x="240179" y="53634"/>
                </a:lnTo>
                <a:lnTo>
                  <a:pt x="243415" y="50598"/>
                </a:lnTo>
                <a:lnTo>
                  <a:pt x="240611" y="47582"/>
                </a:lnTo>
                <a:lnTo>
                  <a:pt x="233780" y="44579"/>
                </a:lnTo>
                <a:lnTo>
                  <a:pt x="224267" y="41584"/>
                </a:lnTo>
                <a:lnTo>
                  <a:pt x="217923" y="38596"/>
                </a:lnTo>
                <a:lnTo>
                  <a:pt x="213694" y="35611"/>
                </a:lnTo>
                <a:lnTo>
                  <a:pt x="210876" y="32630"/>
                </a:lnTo>
                <a:lnTo>
                  <a:pt x="208996" y="29649"/>
                </a:lnTo>
                <a:lnTo>
                  <a:pt x="205359" y="20715"/>
                </a:lnTo>
                <a:lnTo>
                  <a:pt x="200992" y="14761"/>
                </a:lnTo>
                <a:lnTo>
                  <a:pt x="197446" y="12776"/>
                </a:lnTo>
                <a:lnTo>
                  <a:pt x="193098" y="11453"/>
                </a:lnTo>
                <a:lnTo>
                  <a:pt x="188215" y="10571"/>
                </a:lnTo>
                <a:lnTo>
                  <a:pt x="182975" y="8990"/>
                </a:lnTo>
                <a:lnTo>
                  <a:pt x="177497" y="6945"/>
                </a:lnTo>
                <a:lnTo>
                  <a:pt x="171861" y="4589"/>
                </a:lnTo>
                <a:lnTo>
                  <a:pt x="166119" y="3018"/>
                </a:lnTo>
                <a:lnTo>
                  <a:pt x="160307" y="1971"/>
                </a:lnTo>
                <a:lnTo>
                  <a:pt x="154448" y="1273"/>
                </a:lnTo>
                <a:lnTo>
                  <a:pt x="147565" y="808"/>
                </a:lnTo>
                <a:lnTo>
                  <a:pt x="140001" y="497"/>
                </a:lnTo>
                <a:lnTo>
                  <a:pt x="117778" y="61"/>
                </a:lnTo>
                <a:lnTo>
                  <a:pt x="111212" y="0"/>
                </a:lnTo>
                <a:lnTo>
                  <a:pt x="104851" y="951"/>
                </a:lnTo>
                <a:lnTo>
                  <a:pt x="98626" y="2577"/>
                </a:lnTo>
                <a:lnTo>
                  <a:pt x="92491" y="4654"/>
                </a:lnTo>
                <a:lnTo>
                  <a:pt x="87409" y="6038"/>
                </a:lnTo>
                <a:lnTo>
                  <a:pt x="83029" y="6961"/>
                </a:lnTo>
                <a:lnTo>
                  <a:pt x="71292" y="880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InkAnnotation784"/>
          <p:cNvSpPr/>
          <p:nvPr/>
        </p:nvSpPr>
        <p:spPr>
          <a:xfrm>
            <a:off x="2679107" y="3733022"/>
            <a:ext cx="160367" cy="356775"/>
          </a:xfrm>
          <a:custGeom>
            <a:avLst/>
            <a:gdLst/>
            <a:ahLst/>
            <a:cxnLst/>
            <a:rect l="0" t="0" r="0" b="0"/>
            <a:pathLst>
              <a:path w="160367" h="356775">
                <a:moveTo>
                  <a:pt x="17658" y="71024"/>
                </a:moveTo>
                <a:lnTo>
                  <a:pt x="9096" y="62462"/>
                </a:lnTo>
                <a:lnTo>
                  <a:pt x="8777" y="52429"/>
                </a:lnTo>
                <a:lnTo>
                  <a:pt x="8731" y="32286"/>
                </a:lnTo>
                <a:lnTo>
                  <a:pt x="9722" y="29324"/>
                </a:lnTo>
                <a:lnTo>
                  <a:pt x="13470" y="23387"/>
                </a:lnTo>
                <a:lnTo>
                  <a:pt x="18442" y="17441"/>
                </a:lnTo>
                <a:lnTo>
                  <a:pt x="21157" y="14466"/>
                </a:lnTo>
                <a:lnTo>
                  <a:pt x="23960" y="12483"/>
                </a:lnTo>
                <a:lnTo>
                  <a:pt x="26820" y="11161"/>
                </a:lnTo>
                <a:lnTo>
                  <a:pt x="29719" y="10279"/>
                </a:lnTo>
                <a:lnTo>
                  <a:pt x="33636" y="8699"/>
                </a:lnTo>
                <a:lnTo>
                  <a:pt x="38232" y="6654"/>
                </a:lnTo>
                <a:lnTo>
                  <a:pt x="43281" y="4298"/>
                </a:lnTo>
                <a:lnTo>
                  <a:pt x="48630" y="2727"/>
                </a:lnTo>
                <a:lnTo>
                  <a:pt x="54181" y="1681"/>
                </a:lnTo>
                <a:lnTo>
                  <a:pt x="59866" y="983"/>
                </a:lnTo>
                <a:lnTo>
                  <a:pt x="65641" y="517"/>
                </a:lnTo>
                <a:lnTo>
                  <a:pt x="71475" y="207"/>
                </a:lnTo>
                <a:lnTo>
                  <a:pt x="77348" y="0"/>
                </a:lnTo>
                <a:lnTo>
                  <a:pt x="84240" y="855"/>
                </a:lnTo>
                <a:lnTo>
                  <a:pt x="91812" y="2416"/>
                </a:lnTo>
                <a:lnTo>
                  <a:pt x="99836" y="4449"/>
                </a:lnTo>
                <a:lnTo>
                  <a:pt x="106178" y="5805"/>
                </a:lnTo>
                <a:lnTo>
                  <a:pt x="111398" y="6709"/>
                </a:lnTo>
                <a:lnTo>
                  <a:pt x="115870" y="7311"/>
                </a:lnTo>
                <a:lnTo>
                  <a:pt x="120836" y="7713"/>
                </a:lnTo>
                <a:lnTo>
                  <a:pt x="126131" y="7981"/>
                </a:lnTo>
                <a:lnTo>
                  <a:pt x="131645" y="8159"/>
                </a:lnTo>
                <a:lnTo>
                  <a:pt x="136313" y="9270"/>
                </a:lnTo>
                <a:lnTo>
                  <a:pt x="140418" y="11004"/>
                </a:lnTo>
                <a:lnTo>
                  <a:pt x="144146" y="13151"/>
                </a:lnTo>
                <a:lnTo>
                  <a:pt x="147624" y="15575"/>
                </a:lnTo>
                <a:lnTo>
                  <a:pt x="150935" y="18183"/>
                </a:lnTo>
                <a:lnTo>
                  <a:pt x="154134" y="20913"/>
                </a:lnTo>
                <a:lnTo>
                  <a:pt x="156267" y="23726"/>
                </a:lnTo>
                <a:lnTo>
                  <a:pt x="158637" y="29498"/>
                </a:lnTo>
                <a:lnTo>
                  <a:pt x="159971" y="38325"/>
                </a:lnTo>
                <a:lnTo>
                  <a:pt x="160283" y="46900"/>
                </a:lnTo>
                <a:lnTo>
                  <a:pt x="160366" y="51965"/>
                </a:lnTo>
                <a:lnTo>
                  <a:pt x="159430" y="56333"/>
                </a:lnTo>
                <a:lnTo>
                  <a:pt x="155743" y="63834"/>
                </a:lnTo>
                <a:lnTo>
                  <a:pt x="152379" y="68215"/>
                </a:lnTo>
                <a:lnTo>
                  <a:pt x="148152" y="73120"/>
                </a:lnTo>
                <a:lnTo>
                  <a:pt x="143349" y="78374"/>
                </a:lnTo>
                <a:lnTo>
                  <a:pt x="139155" y="83862"/>
                </a:lnTo>
                <a:lnTo>
                  <a:pt x="135367" y="89505"/>
                </a:lnTo>
                <a:lnTo>
                  <a:pt x="131849" y="95251"/>
                </a:lnTo>
                <a:lnTo>
                  <a:pt x="127520" y="101066"/>
                </a:lnTo>
                <a:lnTo>
                  <a:pt x="122650" y="106927"/>
                </a:lnTo>
                <a:lnTo>
                  <a:pt x="117418" y="112819"/>
                </a:lnTo>
                <a:lnTo>
                  <a:pt x="110954" y="118731"/>
                </a:lnTo>
                <a:lnTo>
                  <a:pt x="103668" y="124657"/>
                </a:lnTo>
                <a:lnTo>
                  <a:pt x="95834" y="130592"/>
                </a:lnTo>
                <a:lnTo>
                  <a:pt x="88627" y="135541"/>
                </a:lnTo>
                <a:lnTo>
                  <a:pt x="81838" y="139832"/>
                </a:lnTo>
                <a:lnTo>
                  <a:pt x="75327" y="143685"/>
                </a:lnTo>
                <a:lnTo>
                  <a:pt x="69002" y="149230"/>
                </a:lnTo>
                <a:lnTo>
                  <a:pt x="62802" y="155904"/>
                </a:lnTo>
                <a:lnTo>
                  <a:pt x="56684" y="163330"/>
                </a:lnTo>
                <a:lnTo>
                  <a:pt x="50620" y="169272"/>
                </a:lnTo>
                <a:lnTo>
                  <a:pt x="44594" y="174225"/>
                </a:lnTo>
                <a:lnTo>
                  <a:pt x="38592" y="178521"/>
                </a:lnTo>
                <a:lnTo>
                  <a:pt x="32606" y="183368"/>
                </a:lnTo>
                <a:lnTo>
                  <a:pt x="26631" y="188584"/>
                </a:lnTo>
                <a:lnTo>
                  <a:pt x="20663" y="194046"/>
                </a:lnTo>
                <a:lnTo>
                  <a:pt x="15693" y="199672"/>
                </a:lnTo>
                <a:lnTo>
                  <a:pt x="11387" y="205406"/>
                </a:lnTo>
                <a:lnTo>
                  <a:pt x="7524" y="211214"/>
                </a:lnTo>
                <a:lnTo>
                  <a:pt x="4949" y="217070"/>
                </a:lnTo>
                <a:lnTo>
                  <a:pt x="3232" y="222959"/>
                </a:lnTo>
                <a:lnTo>
                  <a:pt x="2088" y="228868"/>
                </a:lnTo>
                <a:lnTo>
                  <a:pt x="1325" y="234793"/>
                </a:lnTo>
                <a:lnTo>
                  <a:pt x="816" y="240726"/>
                </a:lnTo>
                <a:lnTo>
                  <a:pt x="477" y="246667"/>
                </a:lnTo>
                <a:lnTo>
                  <a:pt x="100" y="258559"/>
                </a:lnTo>
                <a:lnTo>
                  <a:pt x="0" y="264508"/>
                </a:lnTo>
                <a:lnTo>
                  <a:pt x="1917" y="270459"/>
                </a:lnTo>
                <a:lnTo>
                  <a:pt x="5180" y="276411"/>
                </a:lnTo>
                <a:lnTo>
                  <a:pt x="9339" y="282363"/>
                </a:lnTo>
                <a:lnTo>
                  <a:pt x="14097" y="288315"/>
                </a:lnTo>
                <a:lnTo>
                  <a:pt x="19252" y="294267"/>
                </a:lnTo>
                <a:lnTo>
                  <a:pt x="24674" y="300220"/>
                </a:lnTo>
                <a:lnTo>
                  <a:pt x="32257" y="306173"/>
                </a:lnTo>
                <a:lnTo>
                  <a:pt x="41281" y="312126"/>
                </a:lnTo>
                <a:lnTo>
                  <a:pt x="51267" y="318079"/>
                </a:lnTo>
                <a:lnTo>
                  <a:pt x="70298" y="329985"/>
                </a:lnTo>
                <a:lnTo>
                  <a:pt x="79541" y="335938"/>
                </a:lnTo>
                <a:lnTo>
                  <a:pt x="87686" y="340899"/>
                </a:lnTo>
                <a:lnTo>
                  <a:pt x="95101" y="345199"/>
                </a:lnTo>
                <a:lnTo>
                  <a:pt x="115885" y="35677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InkAnnotation785"/>
          <p:cNvSpPr/>
          <p:nvPr/>
        </p:nvSpPr>
        <p:spPr>
          <a:xfrm>
            <a:off x="3393281" y="4099177"/>
            <a:ext cx="339329" cy="285300"/>
          </a:xfrm>
          <a:custGeom>
            <a:avLst/>
            <a:gdLst/>
            <a:ahLst/>
            <a:cxnLst/>
            <a:rect l="0" t="0" r="0" b="0"/>
            <a:pathLst>
              <a:path w="339329" h="285300">
                <a:moveTo>
                  <a:pt x="0" y="276369"/>
                </a:moveTo>
                <a:lnTo>
                  <a:pt x="4740" y="276369"/>
                </a:lnTo>
                <a:lnTo>
                  <a:pt x="7129" y="275377"/>
                </a:lnTo>
                <a:lnTo>
                  <a:pt x="15231" y="270233"/>
                </a:lnTo>
                <a:lnTo>
                  <a:pt x="20990" y="268681"/>
                </a:lnTo>
                <a:lnTo>
                  <a:pt x="23915" y="266283"/>
                </a:lnTo>
                <a:lnTo>
                  <a:pt x="29811" y="258326"/>
                </a:lnTo>
                <a:lnTo>
                  <a:pt x="38385" y="250822"/>
                </a:lnTo>
                <a:lnTo>
                  <a:pt x="48810" y="243187"/>
                </a:lnTo>
                <a:lnTo>
                  <a:pt x="54368" y="238372"/>
                </a:lnTo>
                <a:lnTo>
                  <a:pt x="60058" y="233179"/>
                </a:lnTo>
                <a:lnTo>
                  <a:pt x="71671" y="222116"/>
                </a:lnTo>
                <a:lnTo>
                  <a:pt x="113123" y="181080"/>
                </a:lnTo>
                <a:lnTo>
                  <a:pt x="119072" y="174148"/>
                </a:lnTo>
                <a:lnTo>
                  <a:pt x="125021" y="166550"/>
                </a:lnTo>
                <a:lnTo>
                  <a:pt x="130972" y="158508"/>
                </a:lnTo>
                <a:lnTo>
                  <a:pt x="142876" y="141635"/>
                </a:lnTo>
                <a:lnTo>
                  <a:pt x="148829" y="132968"/>
                </a:lnTo>
                <a:lnTo>
                  <a:pt x="153790" y="125206"/>
                </a:lnTo>
                <a:lnTo>
                  <a:pt x="158089" y="118047"/>
                </a:lnTo>
                <a:lnTo>
                  <a:pt x="161947" y="111290"/>
                </a:lnTo>
                <a:lnTo>
                  <a:pt x="166504" y="104801"/>
                </a:lnTo>
                <a:lnTo>
                  <a:pt x="171526" y="98490"/>
                </a:lnTo>
                <a:lnTo>
                  <a:pt x="176858" y="92299"/>
                </a:lnTo>
                <a:lnTo>
                  <a:pt x="182398" y="85195"/>
                </a:lnTo>
                <a:lnTo>
                  <a:pt x="188075" y="77482"/>
                </a:lnTo>
                <a:lnTo>
                  <a:pt x="193844" y="69364"/>
                </a:lnTo>
                <a:lnTo>
                  <a:pt x="198683" y="61967"/>
                </a:lnTo>
                <a:lnTo>
                  <a:pt x="202900" y="55052"/>
                </a:lnTo>
                <a:lnTo>
                  <a:pt x="206704" y="48457"/>
                </a:lnTo>
                <a:lnTo>
                  <a:pt x="210233" y="43068"/>
                </a:lnTo>
                <a:lnTo>
                  <a:pt x="216799" y="34436"/>
                </a:lnTo>
                <a:lnTo>
                  <a:pt x="220931" y="29752"/>
                </a:lnTo>
                <a:lnTo>
                  <a:pt x="230814" y="19256"/>
                </a:lnTo>
                <a:lnTo>
                  <a:pt x="239175" y="13269"/>
                </a:lnTo>
                <a:lnTo>
                  <a:pt x="246198" y="9616"/>
                </a:lnTo>
                <a:lnTo>
                  <a:pt x="255730" y="2973"/>
                </a:lnTo>
                <a:lnTo>
                  <a:pt x="261824" y="1071"/>
                </a:lnTo>
                <a:lnTo>
                  <a:pt x="270834" y="0"/>
                </a:lnTo>
                <a:lnTo>
                  <a:pt x="272829" y="842"/>
                </a:lnTo>
                <a:lnTo>
                  <a:pt x="274159" y="2395"/>
                </a:lnTo>
                <a:lnTo>
                  <a:pt x="275046" y="4423"/>
                </a:lnTo>
                <a:lnTo>
                  <a:pt x="281035" y="12018"/>
                </a:lnTo>
                <a:lnTo>
                  <a:pt x="282607" y="15799"/>
                </a:lnTo>
                <a:lnTo>
                  <a:pt x="283654" y="20304"/>
                </a:lnTo>
                <a:lnTo>
                  <a:pt x="284353" y="25292"/>
                </a:lnTo>
                <a:lnTo>
                  <a:pt x="285811" y="30601"/>
                </a:lnTo>
                <a:lnTo>
                  <a:pt x="287774" y="36126"/>
                </a:lnTo>
                <a:lnTo>
                  <a:pt x="290076" y="41793"/>
                </a:lnTo>
                <a:lnTo>
                  <a:pt x="292603" y="48548"/>
                </a:lnTo>
                <a:lnTo>
                  <a:pt x="300899" y="72276"/>
                </a:lnTo>
                <a:lnTo>
                  <a:pt x="315550" y="115805"/>
                </a:lnTo>
                <a:lnTo>
                  <a:pt x="318515" y="125670"/>
                </a:lnTo>
                <a:lnTo>
                  <a:pt x="324456" y="147215"/>
                </a:lnTo>
                <a:lnTo>
                  <a:pt x="326436" y="157524"/>
                </a:lnTo>
                <a:lnTo>
                  <a:pt x="327757" y="167374"/>
                </a:lnTo>
                <a:lnTo>
                  <a:pt x="328637" y="176917"/>
                </a:lnTo>
                <a:lnTo>
                  <a:pt x="330216" y="186255"/>
                </a:lnTo>
                <a:lnTo>
                  <a:pt x="332261" y="195457"/>
                </a:lnTo>
                <a:lnTo>
                  <a:pt x="334617" y="204569"/>
                </a:lnTo>
                <a:lnTo>
                  <a:pt x="336187" y="213619"/>
                </a:lnTo>
                <a:lnTo>
                  <a:pt x="337234" y="222630"/>
                </a:lnTo>
                <a:lnTo>
                  <a:pt x="337932" y="231613"/>
                </a:lnTo>
                <a:lnTo>
                  <a:pt x="338397" y="239587"/>
                </a:lnTo>
                <a:lnTo>
                  <a:pt x="338914" y="253738"/>
                </a:lnTo>
                <a:lnTo>
                  <a:pt x="339328" y="28529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InkAnnotation786"/>
          <p:cNvSpPr/>
          <p:nvPr/>
        </p:nvSpPr>
        <p:spPr>
          <a:xfrm>
            <a:off x="3491507" y="4268390"/>
            <a:ext cx="223244" cy="35720"/>
          </a:xfrm>
          <a:custGeom>
            <a:avLst/>
            <a:gdLst/>
            <a:ahLst/>
            <a:cxnLst/>
            <a:rect l="0" t="0" r="0" b="0"/>
            <a:pathLst>
              <a:path w="223244" h="35720">
                <a:moveTo>
                  <a:pt x="0" y="0"/>
                </a:moveTo>
                <a:lnTo>
                  <a:pt x="63231" y="0"/>
                </a:lnTo>
                <a:lnTo>
                  <a:pt x="73904" y="992"/>
                </a:lnTo>
                <a:lnTo>
                  <a:pt x="85980" y="2646"/>
                </a:lnTo>
                <a:lnTo>
                  <a:pt x="98992" y="4741"/>
                </a:lnTo>
                <a:lnTo>
                  <a:pt x="111636" y="7129"/>
                </a:lnTo>
                <a:lnTo>
                  <a:pt x="136267" y="12429"/>
                </a:lnTo>
                <a:lnTo>
                  <a:pt x="172447" y="20991"/>
                </a:lnTo>
                <a:lnTo>
                  <a:pt x="183426" y="23916"/>
                </a:lnTo>
                <a:lnTo>
                  <a:pt x="223243" y="3571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InkAnnotation787"/>
          <p:cNvSpPr/>
          <p:nvPr/>
        </p:nvSpPr>
        <p:spPr>
          <a:xfrm>
            <a:off x="3920330" y="4321968"/>
            <a:ext cx="214116" cy="196405"/>
          </a:xfrm>
          <a:custGeom>
            <a:avLst/>
            <a:gdLst/>
            <a:ahLst/>
            <a:cxnLst/>
            <a:rect l="0" t="0" r="0" b="0"/>
            <a:pathLst>
              <a:path w="214116" h="196405">
                <a:moveTo>
                  <a:pt x="106959" y="0"/>
                </a:moveTo>
                <a:lnTo>
                  <a:pt x="106959" y="4741"/>
                </a:lnTo>
                <a:lnTo>
                  <a:pt x="105966" y="6137"/>
                </a:lnTo>
                <a:lnTo>
                  <a:pt x="104313" y="7068"/>
                </a:lnTo>
                <a:lnTo>
                  <a:pt x="102218" y="7689"/>
                </a:lnTo>
                <a:lnTo>
                  <a:pt x="97245" y="11024"/>
                </a:lnTo>
                <a:lnTo>
                  <a:pt x="94529" y="13303"/>
                </a:lnTo>
                <a:lnTo>
                  <a:pt x="90735" y="14822"/>
                </a:lnTo>
                <a:lnTo>
                  <a:pt x="86221" y="15834"/>
                </a:lnTo>
                <a:lnTo>
                  <a:pt x="81227" y="16509"/>
                </a:lnTo>
                <a:lnTo>
                  <a:pt x="75914" y="17952"/>
                </a:lnTo>
                <a:lnTo>
                  <a:pt x="70387" y="19906"/>
                </a:lnTo>
                <a:lnTo>
                  <a:pt x="64719" y="22200"/>
                </a:lnTo>
                <a:lnTo>
                  <a:pt x="59947" y="24722"/>
                </a:lnTo>
                <a:lnTo>
                  <a:pt x="55773" y="27395"/>
                </a:lnTo>
                <a:lnTo>
                  <a:pt x="52000" y="30170"/>
                </a:lnTo>
                <a:lnTo>
                  <a:pt x="47499" y="33012"/>
                </a:lnTo>
                <a:lnTo>
                  <a:pt x="42514" y="35898"/>
                </a:lnTo>
                <a:lnTo>
                  <a:pt x="37206" y="38815"/>
                </a:lnTo>
                <a:lnTo>
                  <a:pt x="31684" y="42744"/>
                </a:lnTo>
                <a:lnTo>
                  <a:pt x="26017" y="47347"/>
                </a:lnTo>
                <a:lnTo>
                  <a:pt x="15422" y="56762"/>
                </a:lnTo>
                <a:lnTo>
                  <a:pt x="7406" y="64254"/>
                </a:lnTo>
                <a:lnTo>
                  <a:pt x="4871" y="68633"/>
                </a:lnTo>
                <a:lnTo>
                  <a:pt x="3182" y="73536"/>
                </a:lnTo>
                <a:lnTo>
                  <a:pt x="2055" y="78790"/>
                </a:lnTo>
                <a:lnTo>
                  <a:pt x="1305" y="83285"/>
                </a:lnTo>
                <a:lnTo>
                  <a:pt x="804" y="87272"/>
                </a:lnTo>
                <a:lnTo>
                  <a:pt x="470" y="90924"/>
                </a:lnTo>
                <a:lnTo>
                  <a:pt x="248" y="95343"/>
                </a:lnTo>
                <a:lnTo>
                  <a:pt x="0" y="105544"/>
                </a:lnTo>
                <a:lnTo>
                  <a:pt x="927" y="111042"/>
                </a:lnTo>
                <a:lnTo>
                  <a:pt x="2536" y="116692"/>
                </a:lnTo>
                <a:lnTo>
                  <a:pt x="4602" y="122444"/>
                </a:lnTo>
                <a:lnTo>
                  <a:pt x="7963" y="128262"/>
                </a:lnTo>
                <a:lnTo>
                  <a:pt x="12188" y="134125"/>
                </a:lnTo>
                <a:lnTo>
                  <a:pt x="16989" y="140018"/>
                </a:lnTo>
                <a:lnTo>
                  <a:pt x="22174" y="144939"/>
                </a:lnTo>
                <a:lnTo>
                  <a:pt x="27615" y="149212"/>
                </a:lnTo>
                <a:lnTo>
                  <a:pt x="55347" y="167940"/>
                </a:lnTo>
                <a:lnTo>
                  <a:pt x="63621" y="172483"/>
                </a:lnTo>
                <a:lnTo>
                  <a:pt x="72113" y="176504"/>
                </a:lnTo>
                <a:lnTo>
                  <a:pt x="80752" y="180177"/>
                </a:lnTo>
                <a:lnTo>
                  <a:pt x="95642" y="186905"/>
                </a:lnTo>
                <a:lnTo>
                  <a:pt x="102391" y="190087"/>
                </a:lnTo>
                <a:lnTo>
                  <a:pt x="109867" y="192209"/>
                </a:lnTo>
                <a:lnTo>
                  <a:pt x="117827" y="193624"/>
                </a:lnTo>
                <a:lnTo>
                  <a:pt x="126110" y="194567"/>
                </a:lnTo>
                <a:lnTo>
                  <a:pt x="133617" y="195196"/>
                </a:lnTo>
                <a:lnTo>
                  <a:pt x="140606" y="195615"/>
                </a:lnTo>
                <a:lnTo>
                  <a:pt x="153663" y="196081"/>
                </a:lnTo>
                <a:lnTo>
                  <a:pt x="178214" y="196380"/>
                </a:lnTo>
                <a:lnTo>
                  <a:pt x="184228" y="196404"/>
                </a:lnTo>
                <a:lnTo>
                  <a:pt x="189229" y="194436"/>
                </a:lnTo>
                <a:lnTo>
                  <a:pt x="193556" y="191139"/>
                </a:lnTo>
                <a:lnTo>
                  <a:pt x="197432" y="186958"/>
                </a:lnTo>
                <a:lnTo>
                  <a:pt x="201009" y="184170"/>
                </a:lnTo>
                <a:lnTo>
                  <a:pt x="207628" y="181072"/>
                </a:lnTo>
                <a:lnTo>
                  <a:pt x="209791" y="179254"/>
                </a:lnTo>
                <a:lnTo>
                  <a:pt x="211232" y="177050"/>
                </a:lnTo>
                <a:lnTo>
                  <a:pt x="214115" y="16966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InkAnnotation788"/>
          <p:cNvSpPr/>
          <p:nvPr/>
        </p:nvSpPr>
        <p:spPr>
          <a:xfrm>
            <a:off x="2964656" y="4063456"/>
            <a:ext cx="214313" cy="267443"/>
          </a:xfrm>
          <a:custGeom>
            <a:avLst/>
            <a:gdLst/>
            <a:ahLst/>
            <a:cxnLst/>
            <a:rect l="0" t="0" r="0" b="0"/>
            <a:pathLst>
              <a:path w="214313" h="267443">
                <a:moveTo>
                  <a:pt x="0" y="196004"/>
                </a:moveTo>
                <a:lnTo>
                  <a:pt x="4740" y="196004"/>
                </a:lnTo>
                <a:lnTo>
                  <a:pt x="6137" y="195012"/>
                </a:lnTo>
                <a:lnTo>
                  <a:pt x="7068" y="193359"/>
                </a:lnTo>
                <a:lnTo>
                  <a:pt x="7688" y="191264"/>
                </a:lnTo>
                <a:lnTo>
                  <a:pt x="9094" y="189868"/>
                </a:lnTo>
                <a:lnTo>
                  <a:pt x="11023" y="188936"/>
                </a:lnTo>
                <a:lnTo>
                  <a:pt x="13302" y="188316"/>
                </a:lnTo>
                <a:lnTo>
                  <a:pt x="15814" y="185918"/>
                </a:lnTo>
                <a:lnTo>
                  <a:pt x="24088" y="174054"/>
                </a:lnTo>
                <a:lnTo>
                  <a:pt x="29888" y="167066"/>
                </a:lnTo>
                <a:lnTo>
                  <a:pt x="32824" y="162822"/>
                </a:lnTo>
                <a:lnTo>
                  <a:pt x="35773" y="158008"/>
                </a:lnTo>
                <a:lnTo>
                  <a:pt x="38731" y="152814"/>
                </a:lnTo>
                <a:lnTo>
                  <a:pt x="41696" y="148359"/>
                </a:lnTo>
                <a:lnTo>
                  <a:pt x="47635" y="140764"/>
                </a:lnTo>
                <a:lnTo>
                  <a:pt x="51601" y="136357"/>
                </a:lnTo>
                <a:lnTo>
                  <a:pt x="61298" y="126169"/>
                </a:lnTo>
                <a:lnTo>
                  <a:pt x="65670" y="120674"/>
                </a:lnTo>
                <a:lnTo>
                  <a:pt x="69577" y="115026"/>
                </a:lnTo>
                <a:lnTo>
                  <a:pt x="73174" y="109277"/>
                </a:lnTo>
                <a:lnTo>
                  <a:pt x="77556" y="103459"/>
                </a:lnTo>
                <a:lnTo>
                  <a:pt x="82461" y="97596"/>
                </a:lnTo>
                <a:lnTo>
                  <a:pt x="87716" y="91704"/>
                </a:lnTo>
                <a:lnTo>
                  <a:pt x="98847" y="79865"/>
                </a:lnTo>
                <a:lnTo>
                  <a:pt x="126932" y="51262"/>
                </a:lnTo>
                <a:lnTo>
                  <a:pt x="144466" y="33689"/>
                </a:lnTo>
                <a:lnTo>
                  <a:pt x="147904" y="29255"/>
                </a:lnTo>
                <a:lnTo>
                  <a:pt x="151188" y="24315"/>
                </a:lnTo>
                <a:lnTo>
                  <a:pt x="154370" y="19037"/>
                </a:lnTo>
                <a:lnTo>
                  <a:pt x="157484" y="15518"/>
                </a:lnTo>
                <a:lnTo>
                  <a:pt x="160552" y="13172"/>
                </a:lnTo>
                <a:lnTo>
                  <a:pt x="166606" y="9574"/>
                </a:lnTo>
                <a:lnTo>
                  <a:pt x="172604" y="4667"/>
                </a:lnTo>
                <a:lnTo>
                  <a:pt x="178068" y="0"/>
                </a:lnTo>
                <a:lnTo>
                  <a:pt x="184626" y="5777"/>
                </a:lnTo>
                <a:lnTo>
                  <a:pt x="186236" y="7279"/>
                </a:lnTo>
                <a:lnTo>
                  <a:pt x="186951" y="13238"/>
                </a:lnTo>
                <a:lnTo>
                  <a:pt x="187142" y="17606"/>
                </a:lnTo>
                <a:lnTo>
                  <a:pt x="187354" y="27750"/>
                </a:lnTo>
                <a:lnTo>
                  <a:pt x="187490" y="50431"/>
                </a:lnTo>
                <a:lnTo>
                  <a:pt x="188493" y="57284"/>
                </a:lnTo>
                <a:lnTo>
                  <a:pt x="190154" y="64829"/>
                </a:lnTo>
                <a:lnTo>
                  <a:pt x="192254" y="72835"/>
                </a:lnTo>
                <a:lnTo>
                  <a:pt x="193653" y="81149"/>
                </a:lnTo>
                <a:lnTo>
                  <a:pt x="194587" y="89669"/>
                </a:lnTo>
                <a:lnTo>
                  <a:pt x="195209" y="98325"/>
                </a:lnTo>
                <a:lnTo>
                  <a:pt x="195623" y="107072"/>
                </a:lnTo>
                <a:lnTo>
                  <a:pt x="196084" y="124729"/>
                </a:lnTo>
                <a:lnTo>
                  <a:pt x="197199" y="133605"/>
                </a:lnTo>
                <a:lnTo>
                  <a:pt x="198935" y="142498"/>
                </a:lnTo>
                <a:lnTo>
                  <a:pt x="201084" y="151404"/>
                </a:lnTo>
                <a:lnTo>
                  <a:pt x="202517" y="160318"/>
                </a:lnTo>
                <a:lnTo>
                  <a:pt x="203472" y="169236"/>
                </a:lnTo>
                <a:lnTo>
                  <a:pt x="204109" y="178159"/>
                </a:lnTo>
                <a:lnTo>
                  <a:pt x="204534" y="187084"/>
                </a:lnTo>
                <a:lnTo>
                  <a:pt x="205005" y="204938"/>
                </a:lnTo>
                <a:lnTo>
                  <a:pt x="206123" y="213866"/>
                </a:lnTo>
                <a:lnTo>
                  <a:pt x="207861" y="222795"/>
                </a:lnTo>
                <a:lnTo>
                  <a:pt x="210011" y="231724"/>
                </a:lnTo>
                <a:lnTo>
                  <a:pt x="211445" y="238669"/>
                </a:lnTo>
                <a:lnTo>
                  <a:pt x="212401" y="244291"/>
                </a:lnTo>
                <a:lnTo>
                  <a:pt x="213038" y="249031"/>
                </a:lnTo>
                <a:lnTo>
                  <a:pt x="213746" y="256945"/>
                </a:lnTo>
                <a:lnTo>
                  <a:pt x="214312" y="26744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InkAnnotation789"/>
          <p:cNvSpPr/>
          <p:nvPr/>
        </p:nvSpPr>
        <p:spPr>
          <a:xfrm>
            <a:off x="2991445" y="4179093"/>
            <a:ext cx="169665" cy="17861"/>
          </a:xfrm>
          <a:custGeom>
            <a:avLst/>
            <a:gdLst/>
            <a:ahLst/>
            <a:cxnLst/>
            <a:rect l="0" t="0" r="0" b="0"/>
            <a:pathLst>
              <a:path w="169665" h="17861">
                <a:moveTo>
                  <a:pt x="0" y="17860"/>
                </a:moveTo>
                <a:lnTo>
                  <a:pt x="4740" y="17860"/>
                </a:lnTo>
                <a:lnTo>
                  <a:pt x="7129" y="16867"/>
                </a:lnTo>
                <a:lnTo>
                  <a:pt x="9713" y="15214"/>
                </a:lnTo>
                <a:lnTo>
                  <a:pt x="12429" y="13119"/>
                </a:lnTo>
                <a:lnTo>
                  <a:pt x="17216" y="10731"/>
                </a:lnTo>
                <a:lnTo>
                  <a:pt x="23383" y="8146"/>
                </a:lnTo>
                <a:lnTo>
                  <a:pt x="30471" y="5431"/>
                </a:lnTo>
                <a:lnTo>
                  <a:pt x="38174" y="3621"/>
                </a:lnTo>
                <a:lnTo>
                  <a:pt x="46285" y="2414"/>
                </a:lnTo>
                <a:lnTo>
                  <a:pt x="54669" y="1609"/>
                </a:lnTo>
                <a:lnTo>
                  <a:pt x="63235" y="1073"/>
                </a:lnTo>
                <a:lnTo>
                  <a:pt x="80690" y="477"/>
                </a:lnTo>
                <a:lnTo>
                  <a:pt x="116150" y="94"/>
                </a:lnTo>
                <a:lnTo>
                  <a:pt x="169664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InkAnnotation790"/>
          <p:cNvSpPr/>
          <p:nvPr/>
        </p:nvSpPr>
        <p:spPr>
          <a:xfrm>
            <a:off x="3303984" y="4259460"/>
            <a:ext cx="53579" cy="160736"/>
          </a:xfrm>
          <a:custGeom>
            <a:avLst/>
            <a:gdLst/>
            <a:ahLst/>
            <a:cxnLst/>
            <a:rect l="0" t="0" r="0" b="0"/>
            <a:pathLst>
              <a:path w="53579" h="160736">
                <a:moveTo>
                  <a:pt x="53578" y="0"/>
                </a:moveTo>
                <a:lnTo>
                  <a:pt x="53578" y="4741"/>
                </a:lnTo>
                <a:lnTo>
                  <a:pt x="52585" y="8122"/>
                </a:lnTo>
                <a:lnTo>
                  <a:pt x="50932" y="12359"/>
                </a:lnTo>
                <a:lnTo>
                  <a:pt x="48838" y="17169"/>
                </a:lnTo>
                <a:lnTo>
                  <a:pt x="47441" y="22360"/>
                </a:lnTo>
                <a:lnTo>
                  <a:pt x="46510" y="27805"/>
                </a:lnTo>
                <a:lnTo>
                  <a:pt x="45890" y="33420"/>
                </a:lnTo>
                <a:lnTo>
                  <a:pt x="45476" y="39147"/>
                </a:lnTo>
                <a:lnTo>
                  <a:pt x="45200" y="44950"/>
                </a:lnTo>
                <a:lnTo>
                  <a:pt x="45016" y="50802"/>
                </a:lnTo>
                <a:lnTo>
                  <a:pt x="43901" y="57681"/>
                </a:lnTo>
                <a:lnTo>
                  <a:pt x="42166" y="65243"/>
                </a:lnTo>
                <a:lnTo>
                  <a:pt x="40017" y="73261"/>
                </a:lnTo>
                <a:lnTo>
                  <a:pt x="37592" y="80591"/>
                </a:lnTo>
                <a:lnTo>
                  <a:pt x="34983" y="87461"/>
                </a:lnTo>
                <a:lnTo>
                  <a:pt x="32251" y="94027"/>
                </a:lnTo>
                <a:lnTo>
                  <a:pt x="29439" y="101380"/>
                </a:lnTo>
                <a:lnTo>
                  <a:pt x="23667" y="117488"/>
                </a:lnTo>
                <a:lnTo>
                  <a:pt x="19747" y="124958"/>
                </a:lnTo>
                <a:lnTo>
                  <a:pt x="15149" y="131923"/>
                </a:lnTo>
                <a:lnTo>
                  <a:pt x="10099" y="138550"/>
                </a:lnTo>
                <a:lnTo>
                  <a:pt x="6732" y="143961"/>
                </a:lnTo>
                <a:lnTo>
                  <a:pt x="4488" y="148560"/>
                </a:lnTo>
                <a:lnTo>
                  <a:pt x="0" y="16073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InkAnnotation791"/>
          <p:cNvSpPr/>
          <p:nvPr/>
        </p:nvSpPr>
        <p:spPr>
          <a:xfrm>
            <a:off x="2339687" y="3947457"/>
            <a:ext cx="223134" cy="347723"/>
          </a:xfrm>
          <a:custGeom>
            <a:avLst/>
            <a:gdLst/>
            <a:ahLst/>
            <a:cxnLst/>
            <a:rect l="0" t="0" r="0" b="0"/>
            <a:pathLst>
              <a:path w="223134" h="347723">
                <a:moveTo>
                  <a:pt x="8820" y="347722"/>
                </a:moveTo>
                <a:lnTo>
                  <a:pt x="4080" y="342981"/>
                </a:lnTo>
                <a:lnTo>
                  <a:pt x="2683" y="340593"/>
                </a:lnTo>
                <a:lnTo>
                  <a:pt x="1132" y="335293"/>
                </a:lnTo>
                <a:lnTo>
                  <a:pt x="442" y="326984"/>
                </a:lnTo>
                <a:lnTo>
                  <a:pt x="136" y="316677"/>
                </a:lnTo>
                <a:lnTo>
                  <a:pt x="0" y="305482"/>
                </a:lnTo>
                <a:lnTo>
                  <a:pt x="956" y="298726"/>
                </a:lnTo>
                <a:lnTo>
                  <a:pt x="2585" y="291246"/>
                </a:lnTo>
                <a:lnTo>
                  <a:pt x="4664" y="283282"/>
                </a:lnTo>
                <a:lnTo>
                  <a:pt x="6049" y="275989"/>
                </a:lnTo>
                <a:lnTo>
                  <a:pt x="6973" y="269142"/>
                </a:lnTo>
                <a:lnTo>
                  <a:pt x="7589" y="262593"/>
                </a:lnTo>
                <a:lnTo>
                  <a:pt x="8991" y="255251"/>
                </a:lnTo>
                <a:lnTo>
                  <a:pt x="10919" y="247379"/>
                </a:lnTo>
                <a:lnTo>
                  <a:pt x="13196" y="239155"/>
                </a:lnTo>
                <a:lnTo>
                  <a:pt x="18372" y="222079"/>
                </a:lnTo>
                <a:lnTo>
                  <a:pt x="21141" y="213359"/>
                </a:lnTo>
                <a:lnTo>
                  <a:pt x="23980" y="205560"/>
                </a:lnTo>
                <a:lnTo>
                  <a:pt x="26864" y="198378"/>
                </a:lnTo>
                <a:lnTo>
                  <a:pt x="29779" y="191604"/>
                </a:lnTo>
                <a:lnTo>
                  <a:pt x="32715" y="184112"/>
                </a:lnTo>
                <a:lnTo>
                  <a:pt x="38622" y="167850"/>
                </a:lnTo>
                <a:lnTo>
                  <a:pt x="47526" y="141960"/>
                </a:lnTo>
                <a:lnTo>
                  <a:pt x="51492" y="133157"/>
                </a:lnTo>
                <a:lnTo>
                  <a:pt x="56120" y="124312"/>
                </a:lnTo>
                <a:lnTo>
                  <a:pt x="61189" y="115438"/>
                </a:lnTo>
                <a:lnTo>
                  <a:pt x="66553" y="107538"/>
                </a:lnTo>
                <a:lnTo>
                  <a:pt x="72114" y="100287"/>
                </a:lnTo>
                <a:lnTo>
                  <a:pt x="77805" y="93468"/>
                </a:lnTo>
                <a:lnTo>
                  <a:pt x="82591" y="86938"/>
                </a:lnTo>
                <a:lnTo>
                  <a:pt x="86774" y="80601"/>
                </a:lnTo>
                <a:lnTo>
                  <a:pt x="90555" y="74391"/>
                </a:lnTo>
                <a:lnTo>
                  <a:pt x="95060" y="68267"/>
                </a:lnTo>
                <a:lnTo>
                  <a:pt x="100048" y="62200"/>
                </a:lnTo>
                <a:lnTo>
                  <a:pt x="105358" y="56171"/>
                </a:lnTo>
                <a:lnTo>
                  <a:pt x="109889" y="50167"/>
                </a:lnTo>
                <a:lnTo>
                  <a:pt x="113903" y="44180"/>
                </a:lnTo>
                <a:lnTo>
                  <a:pt x="117570" y="38204"/>
                </a:lnTo>
                <a:lnTo>
                  <a:pt x="124292" y="28919"/>
                </a:lnTo>
                <a:lnTo>
                  <a:pt x="130586" y="21485"/>
                </a:lnTo>
                <a:lnTo>
                  <a:pt x="136691" y="14874"/>
                </a:lnTo>
                <a:lnTo>
                  <a:pt x="145706" y="5573"/>
                </a:lnTo>
                <a:lnTo>
                  <a:pt x="148695" y="3537"/>
                </a:lnTo>
                <a:lnTo>
                  <a:pt x="154661" y="1274"/>
                </a:lnTo>
                <a:lnTo>
                  <a:pt x="158858" y="0"/>
                </a:lnTo>
                <a:lnTo>
                  <a:pt x="160439" y="814"/>
                </a:lnTo>
                <a:lnTo>
                  <a:pt x="164842" y="4364"/>
                </a:lnTo>
                <a:lnTo>
                  <a:pt x="166413" y="6699"/>
                </a:lnTo>
                <a:lnTo>
                  <a:pt x="168158" y="11940"/>
                </a:lnTo>
                <a:lnTo>
                  <a:pt x="168934" y="20222"/>
                </a:lnTo>
                <a:lnTo>
                  <a:pt x="169141" y="25209"/>
                </a:lnTo>
                <a:lnTo>
                  <a:pt x="172017" y="36042"/>
                </a:lnTo>
                <a:lnTo>
                  <a:pt x="174173" y="41709"/>
                </a:lnTo>
                <a:lnTo>
                  <a:pt x="176602" y="47471"/>
                </a:lnTo>
                <a:lnTo>
                  <a:pt x="179214" y="53297"/>
                </a:lnTo>
                <a:lnTo>
                  <a:pt x="181948" y="59165"/>
                </a:lnTo>
                <a:lnTo>
                  <a:pt x="183769" y="66054"/>
                </a:lnTo>
                <a:lnTo>
                  <a:pt x="184984" y="73623"/>
                </a:lnTo>
                <a:lnTo>
                  <a:pt x="185794" y="81645"/>
                </a:lnTo>
                <a:lnTo>
                  <a:pt x="187326" y="89970"/>
                </a:lnTo>
                <a:lnTo>
                  <a:pt x="189340" y="98497"/>
                </a:lnTo>
                <a:lnTo>
                  <a:pt x="191675" y="107158"/>
                </a:lnTo>
                <a:lnTo>
                  <a:pt x="196914" y="124718"/>
                </a:lnTo>
                <a:lnTo>
                  <a:pt x="199701" y="133569"/>
                </a:lnTo>
                <a:lnTo>
                  <a:pt x="201558" y="142446"/>
                </a:lnTo>
                <a:lnTo>
                  <a:pt x="202797" y="151340"/>
                </a:lnTo>
                <a:lnTo>
                  <a:pt x="203622" y="160246"/>
                </a:lnTo>
                <a:lnTo>
                  <a:pt x="205165" y="169159"/>
                </a:lnTo>
                <a:lnTo>
                  <a:pt x="207185" y="178079"/>
                </a:lnTo>
                <a:lnTo>
                  <a:pt x="209525" y="187002"/>
                </a:lnTo>
                <a:lnTo>
                  <a:pt x="211084" y="195927"/>
                </a:lnTo>
                <a:lnTo>
                  <a:pt x="212124" y="204853"/>
                </a:lnTo>
                <a:lnTo>
                  <a:pt x="212817" y="213781"/>
                </a:lnTo>
                <a:lnTo>
                  <a:pt x="213279" y="221717"/>
                </a:lnTo>
                <a:lnTo>
                  <a:pt x="213792" y="235827"/>
                </a:lnTo>
                <a:lnTo>
                  <a:pt x="214082" y="254926"/>
                </a:lnTo>
                <a:lnTo>
                  <a:pt x="215114" y="260062"/>
                </a:lnTo>
                <a:lnTo>
                  <a:pt x="216795" y="264477"/>
                </a:lnTo>
                <a:lnTo>
                  <a:pt x="223133" y="27628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InkAnnotation792"/>
          <p:cNvSpPr/>
          <p:nvPr/>
        </p:nvSpPr>
        <p:spPr>
          <a:xfrm>
            <a:off x="2384226" y="4116694"/>
            <a:ext cx="196454" cy="17752"/>
          </a:xfrm>
          <a:custGeom>
            <a:avLst/>
            <a:gdLst/>
            <a:ahLst/>
            <a:cxnLst/>
            <a:rect l="0" t="0" r="0" b="0"/>
            <a:pathLst>
              <a:path w="196454" h="17752">
                <a:moveTo>
                  <a:pt x="0" y="8821"/>
                </a:moveTo>
                <a:lnTo>
                  <a:pt x="4740" y="8821"/>
                </a:lnTo>
                <a:lnTo>
                  <a:pt x="7129" y="7829"/>
                </a:lnTo>
                <a:lnTo>
                  <a:pt x="9714" y="6176"/>
                </a:lnTo>
                <a:lnTo>
                  <a:pt x="12429" y="4080"/>
                </a:lnTo>
                <a:lnTo>
                  <a:pt x="15231" y="2684"/>
                </a:lnTo>
                <a:lnTo>
                  <a:pt x="18092" y="1753"/>
                </a:lnTo>
                <a:lnTo>
                  <a:pt x="20991" y="1133"/>
                </a:lnTo>
                <a:lnTo>
                  <a:pt x="25900" y="719"/>
                </a:lnTo>
                <a:lnTo>
                  <a:pt x="32149" y="443"/>
                </a:lnTo>
                <a:lnTo>
                  <a:pt x="47031" y="136"/>
                </a:lnTo>
                <a:lnTo>
                  <a:pt x="63567" y="0"/>
                </a:lnTo>
                <a:lnTo>
                  <a:pt x="73136" y="956"/>
                </a:lnTo>
                <a:lnTo>
                  <a:pt x="83484" y="2585"/>
                </a:lnTo>
                <a:lnTo>
                  <a:pt x="94351" y="4664"/>
                </a:lnTo>
                <a:lnTo>
                  <a:pt x="105565" y="6050"/>
                </a:lnTo>
                <a:lnTo>
                  <a:pt x="117009" y="6973"/>
                </a:lnTo>
                <a:lnTo>
                  <a:pt x="128608" y="7589"/>
                </a:lnTo>
                <a:lnTo>
                  <a:pt x="139317" y="8992"/>
                </a:lnTo>
                <a:lnTo>
                  <a:pt x="149432" y="10919"/>
                </a:lnTo>
                <a:lnTo>
                  <a:pt x="159153" y="13197"/>
                </a:lnTo>
                <a:lnTo>
                  <a:pt x="167618" y="14715"/>
                </a:lnTo>
                <a:lnTo>
                  <a:pt x="175245" y="15726"/>
                </a:lnTo>
                <a:lnTo>
                  <a:pt x="196453" y="1775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InkAnnotation793"/>
          <p:cNvSpPr/>
          <p:nvPr/>
        </p:nvSpPr>
        <p:spPr>
          <a:xfrm>
            <a:off x="2661046" y="4223742"/>
            <a:ext cx="178595" cy="366118"/>
          </a:xfrm>
          <a:custGeom>
            <a:avLst/>
            <a:gdLst/>
            <a:ahLst/>
            <a:cxnLst/>
            <a:rect l="0" t="0" r="0" b="0"/>
            <a:pathLst>
              <a:path w="178595" h="366118">
                <a:moveTo>
                  <a:pt x="0" y="0"/>
                </a:moveTo>
                <a:lnTo>
                  <a:pt x="25732" y="0"/>
                </a:lnTo>
                <a:lnTo>
                  <a:pt x="31045" y="992"/>
                </a:lnTo>
                <a:lnTo>
                  <a:pt x="36572" y="2645"/>
                </a:lnTo>
                <a:lnTo>
                  <a:pt x="42240" y="4740"/>
                </a:lnTo>
                <a:lnTo>
                  <a:pt x="48004" y="6136"/>
                </a:lnTo>
                <a:lnTo>
                  <a:pt x="53831" y="7067"/>
                </a:lnTo>
                <a:lnTo>
                  <a:pt x="59700" y="7688"/>
                </a:lnTo>
                <a:lnTo>
                  <a:pt x="66589" y="9094"/>
                </a:lnTo>
                <a:lnTo>
                  <a:pt x="74159" y="11023"/>
                </a:lnTo>
                <a:lnTo>
                  <a:pt x="82181" y="13302"/>
                </a:lnTo>
                <a:lnTo>
                  <a:pt x="89514" y="16805"/>
                </a:lnTo>
                <a:lnTo>
                  <a:pt x="96387" y="21125"/>
                </a:lnTo>
                <a:lnTo>
                  <a:pt x="102953" y="25990"/>
                </a:lnTo>
                <a:lnTo>
                  <a:pt x="109315" y="30225"/>
                </a:lnTo>
                <a:lnTo>
                  <a:pt x="115541" y="34040"/>
                </a:lnTo>
                <a:lnTo>
                  <a:pt x="121676" y="37576"/>
                </a:lnTo>
                <a:lnTo>
                  <a:pt x="127750" y="41918"/>
                </a:lnTo>
                <a:lnTo>
                  <a:pt x="133784" y="46796"/>
                </a:lnTo>
                <a:lnTo>
                  <a:pt x="139791" y="52034"/>
                </a:lnTo>
                <a:lnTo>
                  <a:pt x="145780" y="56517"/>
                </a:lnTo>
                <a:lnTo>
                  <a:pt x="151757" y="60499"/>
                </a:lnTo>
                <a:lnTo>
                  <a:pt x="157726" y="64145"/>
                </a:lnTo>
                <a:lnTo>
                  <a:pt x="162698" y="68560"/>
                </a:lnTo>
                <a:lnTo>
                  <a:pt x="167005" y="73488"/>
                </a:lnTo>
                <a:lnTo>
                  <a:pt x="170868" y="78757"/>
                </a:lnTo>
                <a:lnTo>
                  <a:pt x="175160" y="89904"/>
                </a:lnTo>
                <a:lnTo>
                  <a:pt x="177068" y="100480"/>
                </a:lnTo>
                <a:lnTo>
                  <a:pt x="177916" y="108488"/>
                </a:lnTo>
                <a:lnTo>
                  <a:pt x="175647" y="118001"/>
                </a:lnTo>
                <a:lnTo>
                  <a:pt x="171331" y="128843"/>
                </a:lnTo>
                <a:lnTo>
                  <a:pt x="166106" y="140276"/>
                </a:lnTo>
                <a:lnTo>
                  <a:pt x="162331" y="146103"/>
                </a:lnTo>
                <a:lnTo>
                  <a:pt x="157830" y="151973"/>
                </a:lnTo>
                <a:lnTo>
                  <a:pt x="152845" y="157870"/>
                </a:lnTo>
                <a:lnTo>
                  <a:pt x="148529" y="162793"/>
                </a:lnTo>
                <a:lnTo>
                  <a:pt x="141089" y="170909"/>
                </a:lnTo>
                <a:lnTo>
                  <a:pt x="126581" y="185798"/>
                </a:lnTo>
                <a:lnTo>
                  <a:pt x="122091" y="191333"/>
                </a:lnTo>
                <a:lnTo>
                  <a:pt x="118105" y="197009"/>
                </a:lnTo>
                <a:lnTo>
                  <a:pt x="114455" y="202776"/>
                </a:lnTo>
                <a:lnTo>
                  <a:pt x="112023" y="208606"/>
                </a:lnTo>
                <a:lnTo>
                  <a:pt x="110400" y="214477"/>
                </a:lnTo>
                <a:lnTo>
                  <a:pt x="109319" y="220375"/>
                </a:lnTo>
                <a:lnTo>
                  <a:pt x="108598" y="227284"/>
                </a:lnTo>
                <a:lnTo>
                  <a:pt x="108118" y="234866"/>
                </a:lnTo>
                <a:lnTo>
                  <a:pt x="107797" y="242898"/>
                </a:lnTo>
                <a:lnTo>
                  <a:pt x="108576" y="251229"/>
                </a:lnTo>
                <a:lnTo>
                  <a:pt x="110087" y="259759"/>
                </a:lnTo>
                <a:lnTo>
                  <a:pt x="112087" y="268422"/>
                </a:lnTo>
                <a:lnTo>
                  <a:pt x="116397" y="278167"/>
                </a:lnTo>
                <a:lnTo>
                  <a:pt x="122246" y="288632"/>
                </a:lnTo>
                <a:lnTo>
                  <a:pt x="142055" y="319677"/>
                </a:lnTo>
                <a:lnTo>
                  <a:pt x="148281" y="329204"/>
                </a:lnTo>
                <a:lnTo>
                  <a:pt x="154417" y="337539"/>
                </a:lnTo>
                <a:lnTo>
                  <a:pt x="160492" y="345081"/>
                </a:lnTo>
                <a:lnTo>
                  <a:pt x="178594" y="36611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InkAnnotation794"/>
          <p:cNvSpPr/>
          <p:nvPr/>
        </p:nvSpPr>
        <p:spPr>
          <a:xfrm>
            <a:off x="3741942" y="2089546"/>
            <a:ext cx="71035" cy="410733"/>
          </a:xfrm>
          <a:custGeom>
            <a:avLst/>
            <a:gdLst/>
            <a:ahLst/>
            <a:cxnLst/>
            <a:rect l="0" t="0" r="0" b="0"/>
            <a:pathLst>
              <a:path w="71035" h="410733">
                <a:moveTo>
                  <a:pt x="71034" y="0"/>
                </a:moveTo>
                <a:lnTo>
                  <a:pt x="71034" y="386943"/>
                </a:lnTo>
                <a:lnTo>
                  <a:pt x="70041" y="389923"/>
                </a:lnTo>
                <a:lnTo>
                  <a:pt x="68388" y="392902"/>
                </a:lnTo>
                <a:lnTo>
                  <a:pt x="62472" y="401313"/>
                </a:lnTo>
                <a:lnTo>
                  <a:pt x="62114" y="410385"/>
                </a:lnTo>
                <a:lnTo>
                  <a:pt x="61118" y="410512"/>
                </a:lnTo>
                <a:lnTo>
                  <a:pt x="59463" y="410597"/>
                </a:lnTo>
                <a:lnTo>
                  <a:pt x="54417" y="410732"/>
                </a:lnTo>
                <a:lnTo>
                  <a:pt x="54003" y="409751"/>
                </a:lnTo>
                <a:lnTo>
                  <a:pt x="53207" y="402203"/>
                </a:lnTo>
                <a:lnTo>
                  <a:pt x="53177" y="394180"/>
                </a:lnTo>
                <a:lnTo>
                  <a:pt x="52184" y="392764"/>
                </a:lnTo>
                <a:lnTo>
                  <a:pt x="50530" y="390827"/>
                </a:lnTo>
                <a:lnTo>
                  <a:pt x="48435" y="388543"/>
                </a:lnTo>
                <a:lnTo>
                  <a:pt x="47038" y="386029"/>
                </a:lnTo>
                <a:lnTo>
                  <a:pt x="45487" y="380590"/>
                </a:lnTo>
                <a:lnTo>
                  <a:pt x="44080" y="377750"/>
                </a:lnTo>
                <a:lnTo>
                  <a:pt x="42151" y="374865"/>
                </a:lnTo>
                <a:lnTo>
                  <a:pt x="39872" y="371949"/>
                </a:lnTo>
                <a:lnTo>
                  <a:pt x="37361" y="369013"/>
                </a:lnTo>
                <a:lnTo>
                  <a:pt x="34695" y="366064"/>
                </a:lnTo>
                <a:lnTo>
                  <a:pt x="28027" y="358941"/>
                </a:lnTo>
                <a:lnTo>
                  <a:pt x="13126" y="343931"/>
                </a:lnTo>
                <a:lnTo>
                  <a:pt x="11593" y="341405"/>
                </a:lnTo>
                <a:lnTo>
                  <a:pt x="9889" y="335952"/>
                </a:lnTo>
                <a:lnTo>
                  <a:pt x="8443" y="334101"/>
                </a:lnTo>
                <a:lnTo>
                  <a:pt x="6486" y="332867"/>
                </a:lnTo>
                <a:lnTo>
                  <a:pt x="0" y="330543"/>
                </a:lnTo>
                <a:lnTo>
                  <a:pt x="857" y="331487"/>
                </a:lnTo>
                <a:lnTo>
                  <a:pt x="8526" y="33932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InkAnnotation795"/>
          <p:cNvSpPr/>
          <p:nvPr/>
        </p:nvSpPr>
        <p:spPr>
          <a:xfrm>
            <a:off x="3795117" y="2384226"/>
            <a:ext cx="107157" cy="142876"/>
          </a:xfrm>
          <a:custGeom>
            <a:avLst/>
            <a:gdLst/>
            <a:ahLst/>
            <a:cxnLst/>
            <a:rect l="0" t="0" r="0" b="0"/>
            <a:pathLst>
              <a:path w="107157" h="142876">
                <a:moveTo>
                  <a:pt x="0" y="142875"/>
                </a:moveTo>
                <a:lnTo>
                  <a:pt x="0" y="138134"/>
                </a:lnTo>
                <a:lnTo>
                  <a:pt x="992" y="135746"/>
                </a:lnTo>
                <a:lnTo>
                  <a:pt x="2646" y="133162"/>
                </a:lnTo>
                <a:lnTo>
                  <a:pt x="4740" y="130446"/>
                </a:lnTo>
                <a:lnTo>
                  <a:pt x="6137" y="127644"/>
                </a:lnTo>
                <a:lnTo>
                  <a:pt x="7068" y="124784"/>
                </a:lnTo>
                <a:lnTo>
                  <a:pt x="7688" y="121884"/>
                </a:lnTo>
                <a:lnTo>
                  <a:pt x="9094" y="118959"/>
                </a:lnTo>
                <a:lnTo>
                  <a:pt x="11023" y="116017"/>
                </a:lnTo>
                <a:lnTo>
                  <a:pt x="13302" y="113064"/>
                </a:lnTo>
                <a:lnTo>
                  <a:pt x="15813" y="109110"/>
                </a:lnTo>
                <a:lnTo>
                  <a:pt x="18479" y="104490"/>
                </a:lnTo>
                <a:lnTo>
                  <a:pt x="21249" y="99426"/>
                </a:lnTo>
                <a:lnTo>
                  <a:pt x="25080" y="95057"/>
                </a:lnTo>
                <a:lnTo>
                  <a:pt x="29618" y="91153"/>
                </a:lnTo>
                <a:lnTo>
                  <a:pt x="34628" y="87558"/>
                </a:lnTo>
                <a:lnTo>
                  <a:pt x="38960" y="83176"/>
                </a:lnTo>
                <a:lnTo>
                  <a:pt x="42840" y="78271"/>
                </a:lnTo>
                <a:lnTo>
                  <a:pt x="46420" y="73017"/>
                </a:lnTo>
                <a:lnTo>
                  <a:pt x="49798" y="67529"/>
                </a:lnTo>
                <a:lnTo>
                  <a:pt x="53043" y="61887"/>
                </a:lnTo>
                <a:lnTo>
                  <a:pt x="56197" y="56141"/>
                </a:lnTo>
                <a:lnTo>
                  <a:pt x="60285" y="51318"/>
                </a:lnTo>
                <a:lnTo>
                  <a:pt x="64995" y="47110"/>
                </a:lnTo>
                <a:lnTo>
                  <a:pt x="70119" y="43313"/>
                </a:lnTo>
                <a:lnTo>
                  <a:pt x="74527" y="38798"/>
                </a:lnTo>
                <a:lnTo>
                  <a:pt x="78458" y="33802"/>
                </a:lnTo>
                <a:lnTo>
                  <a:pt x="82071" y="28488"/>
                </a:lnTo>
                <a:lnTo>
                  <a:pt x="85471" y="23953"/>
                </a:lnTo>
                <a:lnTo>
                  <a:pt x="88731" y="19937"/>
                </a:lnTo>
                <a:lnTo>
                  <a:pt x="91896" y="16268"/>
                </a:lnTo>
                <a:lnTo>
                  <a:pt x="94999" y="12830"/>
                </a:lnTo>
                <a:lnTo>
                  <a:pt x="107156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InkAnnotation796"/>
          <p:cNvSpPr/>
          <p:nvPr/>
        </p:nvSpPr>
        <p:spPr>
          <a:xfrm>
            <a:off x="3045023" y="2446734"/>
            <a:ext cx="44649" cy="169542"/>
          </a:xfrm>
          <a:custGeom>
            <a:avLst/>
            <a:gdLst/>
            <a:ahLst/>
            <a:cxnLst/>
            <a:rect l="0" t="0" r="0" b="0"/>
            <a:pathLst>
              <a:path w="44649" h="169542">
                <a:moveTo>
                  <a:pt x="44648" y="0"/>
                </a:moveTo>
                <a:lnTo>
                  <a:pt x="44648" y="136435"/>
                </a:lnTo>
                <a:lnTo>
                  <a:pt x="43656" y="139574"/>
                </a:lnTo>
                <a:lnTo>
                  <a:pt x="42002" y="142659"/>
                </a:lnTo>
                <a:lnTo>
                  <a:pt x="39908" y="145707"/>
                </a:lnTo>
                <a:lnTo>
                  <a:pt x="38511" y="148732"/>
                </a:lnTo>
                <a:lnTo>
                  <a:pt x="37580" y="151740"/>
                </a:lnTo>
                <a:lnTo>
                  <a:pt x="36086" y="158958"/>
                </a:lnTo>
                <a:lnTo>
                  <a:pt x="35882" y="162591"/>
                </a:lnTo>
                <a:lnTo>
                  <a:pt x="35828" y="164948"/>
                </a:lnTo>
                <a:lnTo>
                  <a:pt x="36784" y="166520"/>
                </a:lnTo>
                <a:lnTo>
                  <a:pt x="38413" y="167568"/>
                </a:lnTo>
                <a:lnTo>
                  <a:pt x="40491" y="168267"/>
                </a:lnTo>
                <a:lnTo>
                  <a:pt x="40885" y="168732"/>
                </a:lnTo>
                <a:lnTo>
                  <a:pt x="40155" y="169043"/>
                </a:lnTo>
                <a:lnTo>
                  <a:pt x="36595" y="169541"/>
                </a:lnTo>
                <a:lnTo>
                  <a:pt x="36303" y="168590"/>
                </a:lnTo>
                <a:lnTo>
                  <a:pt x="35892" y="163503"/>
                </a:lnTo>
                <a:lnTo>
                  <a:pt x="35729" y="158250"/>
                </a:lnTo>
                <a:lnTo>
                  <a:pt x="35725" y="156102"/>
                </a:lnTo>
                <a:lnTo>
                  <a:pt x="34731" y="153677"/>
                </a:lnTo>
                <a:lnTo>
                  <a:pt x="33076" y="151069"/>
                </a:lnTo>
                <a:lnTo>
                  <a:pt x="28031" y="144494"/>
                </a:lnTo>
                <a:lnTo>
                  <a:pt x="26624" y="142962"/>
                </a:lnTo>
                <a:lnTo>
                  <a:pt x="22416" y="138614"/>
                </a:lnTo>
                <a:lnTo>
                  <a:pt x="20897" y="136066"/>
                </a:lnTo>
                <a:lnTo>
                  <a:pt x="19885" y="133374"/>
                </a:lnTo>
                <a:lnTo>
                  <a:pt x="19210" y="130588"/>
                </a:lnTo>
                <a:lnTo>
                  <a:pt x="17767" y="127738"/>
                </a:lnTo>
                <a:lnTo>
                  <a:pt x="15814" y="124847"/>
                </a:lnTo>
                <a:lnTo>
                  <a:pt x="10289" y="117816"/>
                </a:lnTo>
                <a:lnTo>
                  <a:pt x="8844" y="116247"/>
                </a:lnTo>
                <a:lnTo>
                  <a:pt x="0" y="10715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InkAnnotation797"/>
          <p:cNvSpPr/>
          <p:nvPr/>
        </p:nvSpPr>
        <p:spPr>
          <a:xfrm>
            <a:off x="3089671" y="2571750"/>
            <a:ext cx="53580" cy="35719"/>
          </a:xfrm>
          <a:custGeom>
            <a:avLst/>
            <a:gdLst/>
            <a:ahLst/>
            <a:cxnLst/>
            <a:rect l="0" t="0" r="0" b="0"/>
            <a:pathLst>
              <a:path w="53580" h="35719">
                <a:moveTo>
                  <a:pt x="0" y="35718"/>
                </a:moveTo>
                <a:lnTo>
                  <a:pt x="4741" y="35718"/>
                </a:lnTo>
                <a:lnTo>
                  <a:pt x="6137" y="34726"/>
                </a:lnTo>
                <a:lnTo>
                  <a:pt x="7068" y="33072"/>
                </a:lnTo>
                <a:lnTo>
                  <a:pt x="7689" y="30977"/>
                </a:lnTo>
                <a:lnTo>
                  <a:pt x="9094" y="28589"/>
                </a:lnTo>
                <a:lnTo>
                  <a:pt x="11024" y="26005"/>
                </a:lnTo>
                <a:lnTo>
                  <a:pt x="13303" y="23289"/>
                </a:lnTo>
                <a:lnTo>
                  <a:pt x="15814" y="21479"/>
                </a:lnTo>
                <a:lnTo>
                  <a:pt x="18480" y="20272"/>
                </a:lnTo>
                <a:lnTo>
                  <a:pt x="21250" y="19468"/>
                </a:lnTo>
                <a:lnTo>
                  <a:pt x="24088" y="17939"/>
                </a:lnTo>
                <a:lnTo>
                  <a:pt x="26973" y="15928"/>
                </a:lnTo>
                <a:lnTo>
                  <a:pt x="29888" y="13595"/>
                </a:lnTo>
                <a:lnTo>
                  <a:pt x="32824" y="11048"/>
                </a:lnTo>
                <a:lnTo>
                  <a:pt x="35774" y="8357"/>
                </a:lnTo>
                <a:lnTo>
                  <a:pt x="38732" y="5571"/>
                </a:lnTo>
                <a:lnTo>
                  <a:pt x="41696" y="3714"/>
                </a:lnTo>
                <a:lnTo>
                  <a:pt x="44665" y="2476"/>
                </a:lnTo>
                <a:lnTo>
                  <a:pt x="5357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InkAnnotation798"/>
          <p:cNvSpPr/>
          <p:nvPr/>
        </p:nvSpPr>
        <p:spPr>
          <a:xfrm>
            <a:off x="6384726" y="5063135"/>
            <a:ext cx="660798" cy="44647"/>
          </a:xfrm>
          <a:custGeom>
            <a:avLst/>
            <a:gdLst/>
            <a:ahLst/>
            <a:cxnLst/>
            <a:rect l="0" t="0" r="0" b="0"/>
            <a:pathLst>
              <a:path w="660798" h="44647">
                <a:moveTo>
                  <a:pt x="0" y="44646"/>
                </a:moveTo>
                <a:lnTo>
                  <a:pt x="4740" y="39906"/>
                </a:lnTo>
                <a:lnTo>
                  <a:pt x="8121" y="38509"/>
                </a:lnTo>
                <a:lnTo>
                  <a:pt x="12359" y="37578"/>
                </a:lnTo>
                <a:lnTo>
                  <a:pt x="17169" y="36957"/>
                </a:lnTo>
                <a:lnTo>
                  <a:pt x="23353" y="35551"/>
                </a:lnTo>
                <a:lnTo>
                  <a:pt x="30451" y="33621"/>
                </a:lnTo>
                <a:lnTo>
                  <a:pt x="38160" y="31343"/>
                </a:lnTo>
                <a:lnTo>
                  <a:pt x="47268" y="29824"/>
                </a:lnTo>
                <a:lnTo>
                  <a:pt x="57309" y="28811"/>
                </a:lnTo>
                <a:lnTo>
                  <a:pt x="67971" y="28136"/>
                </a:lnTo>
                <a:lnTo>
                  <a:pt x="79049" y="26694"/>
                </a:lnTo>
                <a:lnTo>
                  <a:pt x="90402" y="24740"/>
                </a:lnTo>
                <a:lnTo>
                  <a:pt x="101940" y="22446"/>
                </a:lnTo>
                <a:lnTo>
                  <a:pt x="113600" y="20916"/>
                </a:lnTo>
                <a:lnTo>
                  <a:pt x="125343" y="19896"/>
                </a:lnTo>
                <a:lnTo>
                  <a:pt x="137140" y="19216"/>
                </a:lnTo>
                <a:lnTo>
                  <a:pt x="148973" y="17771"/>
                </a:lnTo>
                <a:lnTo>
                  <a:pt x="160831" y="15815"/>
                </a:lnTo>
                <a:lnTo>
                  <a:pt x="172705" y="13519"/>
                </a:lnTo>
                <a:lnTo>
                  <a:pt x="184590" y="11988"/>
                </a:lnTo>
                <a:lnTo>
                  <a:pt x="196482" y="10968"/>
                </a:lnTo>
                <a:lnTo>
                  <a:pt x="208378" y="10288"/>
                </a:lnTo>
                <a:lnTo>
                  <a:pt x="220278" y="8842"/>
                </a:lnTo>
                <a:lnTo>
                  <a:pt x="232180" y="6886"/>
                </a:lnTo>
                <a:lnTo>
                  <a:pt x="244083" y="4590"/>
                </a:lnTo>
                <a:lnTo>
                  <a:pt x="255988" y="3059"/>
                </a:lnTo>
                <a:lnTo>
                  <a:pt x="267893" y="2039"/>
                </a:lnTo>
                <a:lnTo>
                  <a:pt x="279798" y="1358"/>
                </a:lnTo>
                <a:lnTo>
                  <a:pt x="303610" y="602"/>
                </a:lnTo>
                <a:lnTo>
                  <a:pt x="363141" y="77"/>
                </a:lnTo>
                <a:lnTo>
                  <a:pt x="458391" y="0"/>
                </a:lnTo>
                <a:lnTo>
                  <a:pt x="470297" y="992"/>
                </a:lnTo>
                <a:lnTo>
                  <a:pt x="482203" y="2644"/>
                </a:lnTo>
                <a:lnTo>
                  <a:pt x="494109" y="4738"/>
                </a:lnTo>
                <a:lnTo>
                  <a:pt x="506016" y="6135"/>
                </a:lnTo>
                <a:lnTo>
                  <a:pt x="517922" y="7066"/>
                </a:lnTo>
                <a:lnTo>
                  <a:pt x="529828" y="7686"/>
                </a:lnTo>
                <a:lnTo>
                  <a:pt x="541734" y="9092"/>
                </a:lnTo>
                <a:lnTo>
                  <a:pt x="553641" y="11021"/>
                </a:lnTo>
                <a:lnTo>
                  <a:pt x="565547" y="13300"/>
                </a:lnTo>
                <a:lnTo>
                  <a:pt x="589359" y="18477"/>
                </a:lnTo>
                <a:lnTo>
                  <a:pt x="601266" y="21247"/>
                </a:lnTo>
                <a:lnTo>
                  <a:pt x="611188" y="24086"/>
                </a:lnTo>
                <a:lnTo>
                  <a:pt x="619786" y="26970"/>
                </a:lnTo>
                <a:lnTo>
                  <a:pt x="627504" y="29886"/>
                </a:lnTo>
                <a:lnTo>
                  <a:pt x="634633" y="31829"/>
                </a:lnTo>
                <a:lnTo>
                  <a:pt x="641369" y="33125"/>
                </a:lnTo>
                <a:lnTo>
                  <a:pt x="660797" y="3571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InkAnnotation799"/>
          <p:cNvSpPr/>
          <p:nvPr/>
        </p:nvSpPr>
        <p:spPr>
          <a:xfrm>
            <a:off x="7054453" y="5197078"/>
            <a:ext cx="230373" cy="357130"/>
          </a:xfrm>
          <a:custGeom>
            <a:avLst/>
            <a:gdLst/>
            <a:ahLst/>
            <a:cxnLst/>
            <a:rect l="0" t="0" r="0" b="0"/>
            <a:pathLst>
              <a:path w="230373" h="357130">
                <a:moveTo>
                  <a:pt x="151804" y="0"/>
                </a:moveTo>
                <a:lnTo>
                  <a:pt x="156544" y="9481"/>
                </a:lnTo>
                <a:lnTo>
                  <a:pt x="159926" y="14258"/>
                </a:lnTo>
                <a:lnTo>
                  <a:pt x="164162" y="19426"/>
                </a:lnTo>
                <a:lnTo>
                  <a:pt x="168974" y="24857"/>
                </a:lnTo>
                <a:lnTo>
                  <a:pt x="173172" y="31454"/>
                </a:lnTo>
                <a:lnTo>
                  <a:pt x="176964" y="38829"/>
                </a:lnTo>
                <a:lnTo>
                  <a:pt x="180483" y="46722"/>
                </a:lnTo>
                <a:lnTo>
                  <a:pt x="184815" y="54960"/>
                </a:lnTo>
                <a:lnTo>
                  <a:pt x="189686" y="63429"/>
                </a:lnTo>
                <a:lnTo>
                  <a:pt x="194919" y="72051"/>
                </a:lnTo>
                <a:lnTo>
                  <a:pt x="199399" y="81768"/>
                </a:lnTo>
                <a:lnTo>
                  <a:pt x="203377" y="92215"/>
                </a:lnTo>
                <a:lnTo>
                  <a:pt x="216893" y="132757"/>
                </a:lnTo>
                <a:lnTo>
                  <a:pt x="220001" y="143075"/>
                </a:lnTo>
                <a:lnTo>
                  <a:pt x="226101" y="165122"/>
                </a:lnTo>
                <a:lnTo>
                  <a:pt x="228124" y="176558"/>
                </a:lnTo>
                <a:lnTo>
                  <a:pt x="229474" y="188150"/>
                </a:lnTo>
                <a:lnTo>
                  <a:pt x="230372" y="199848"/>
                </a:lnTo>
                <a:lnTo>
                  <a:pt x="229979" y="210622"/>
                </a:lnTo>
                <a:lnTo>
                  <a:pt x="228726" y="220781"/>
                </a:lnTo>
                <a:lnTo>
                  <a:pt x="226898" y="230531"/>
                </a:lnTo>
                <a:lnTo>
                  <a:pt x="225679" y="240008"/>
                </a:lnTo>
                <a:lnTo>
                  <a:pt x="224866" y="249301"/>
                </a:lnTo>
                <a:lnTo>
                  <a:pt x="224325" y="258474"/>
                </a:lnTo>
                <a:lnTo>
                  <a:pt x="222972" y="267565"/>
                </a:lnTo>
                <a:lnTo>
                  <a:pt x="221077" y="276604"/>
                </a:lnTo>
                <a:lnTo>
                  <a:pt x="218822" y="285605"/>
                </a:lnTo>
                <a:lnTo>
                  <a:pt x="215335" y="293591"/>
                </a:lnTo>
                <a:lnTo>
                  <a:pt x="211025" y="300899"/>
                </a:lnTo>
                <a:lnTo>
                  <a:pt x="206168" y="307755"/>
                </a:lnTo>
                <a:lnTo>
                  <a:pt x="201937" y="313318"/>
                </a:lnTo>
                <a:lnTo>
                  <a:pt x="198125" y="318019"/>
                </a:lnTo>
                <a:lnTo>
                  <a:pt x="194591" y="322145"/>
                </a:lnTo>
                <a:lnTo>
                  <a:pt x="190250" y="326880"/>
                </a:lnTo>
                <a:lnTo>
                  <a:pt x="180137" y="337433"/>
                </a:lnTo>
                <a:lnTo>
                  <a:pt x="173669" y="342034"/>
                </a:lnTo>
                <a:lnTo>
                  <a:pt x="166380" y="346092"/>
                </a:lnTo>
                <a:lnTo>
                  <a:pt x="158546" y="349791"/>
                </a:lnTo>
                <a:lnTo>
                  <a:pt x="151338" y="352256"/>
                </a:lnTo>
                <a:lnTo>
                  <a:pt x="144547" y="353900"/>
                </a:lnTo>
                <a:lnTo>
                  <a:pt x="138037" y="354995"/>
                </a:lnTo>
                <a:lnTo>
                  <a:pt x="130720" y="355726"/>
                </a:lnTo>
                <a:lnTo>
                  <a:pt x="122865" y="356213"/>
                </a:lnTo>
                <a:lnTo>
                  <a:pt x="106200" y="356754"/>
                </a:lnTo>
                <a:lnTo>
                  <a:pt x="57641" y="357129"/>
                </a:lnTo>
                <a:lnTo>
                  <a:pt x="48349" y="356157"/>
                </a:lnTo>
                <a:lnTo>
                  <a:pt x="40170" y="354516"/>
                </a:lnTo>
                <a:lnTo>
                  <a:pt x="32733" y="352429"/>
                </a:lnTo>
                <a:lnTo>
                  <a:pt x="25791" y="351038"/>
                </a:lnTo>
                <a:lnTo>
                  <a:pt x="19178" y="350112"/>
                </a:lnTo>
                <a:lnTo>
                  <a:pt x="0" y="34825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InkAnnotation800"/>
          <p:cNvSpPr/>
          <p:nvPr/>
        </p:nvSpPr>
        <p:spPr>
          <a:xfrm>
            <a:off x="6795492" y="5366742"/>
            <a:ext cx="116087" cy="98227"/>
          </a:xfrm>
          <a:custGeom>
            <a:avLst/>
            <a:gdLst/>
            <a:ahLst/>
            <a:cxnLst/>
            <a:rect l="0" t="0" r="0" b="0"/>
            <a:pathLst>
              <a:path w="116087" h="98227">
                <a:moveTo>
                  <a:pt x="116086" y="98226"/>
                </a:moveTo>
                <a:lnTo>
                  <a:pt x="111346" y="98226"/>
                </a:lnTo>
                <a:lnTo>
                  <a:pt x="108957" y="96242"/>
                </a:lnTo>
                <a:lnTo>
                  <a:pt x="106372" y="92934"/>
                </a:lnTo>
                <a:lnTo>
                  <a:pt x="103657" y="88745"/>
                </a:lnTo>
                <a:lnTo>
                  <a:pt x="98870" y="83968"/>
                </a:lnTo>
                <a:lnTo>
                  <a:pt x="92703" y="78800"/>
                </a:lnTo>
                <a:lnTo>
                  <a:pt x="85614" y="73368"/>
                </a:lnTo>
                <a:lnTo>
                  <a:pt x="77912" y="66772"/>
                </a:lnTo>
                <a:lnTo>
                  <a:pt x="69800" y="59397"/>
                </a:lnTo>
                <a:lnTo>
                  <a:pt x="52851" y="43266"/>
                </a:lnTo>
                <a:lnTo>
                  <a:pt x="35395" y="26174"/>
                </a:lnTo>
                <a:lnTo>
                  <a:pt x="27565" y="19433"/>
                </a:lnTo>
                <a:lnTo>
                  <a:pt x="20361" y="13948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2393156" y="1857375"/>
            <a:ext cx="2647" cy="1"/>
          </a:xfrm>
          <a:custGeom>
            <a:avLst/>
            <a:gdLst/>
            <a:ahLst/>
            <a:cxnLst/>
            <a:rect l="0" t="0" r="0" b="0"/>
            <a:pathLst>
              <a:path w="2647" h="1">
                <a:moveTo>
                  <a:pt x="0" y="0"/>
                </a:moveTo>
                <a:lnTo>
                  <a:pt x="2646" y="0"/>
                </a:lnTo>
                <a:close/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InkAnnotation802"/>
          <p:cNvSpPr/>
          <p:nvPr/>
        </p:nvSpPr>
        <p:spPr>
          <a:xfrm>
            <a:off x="2393156" y="1875234"/>
            <a:ext cx="53570" cy="375011"/>
          </a:xfrm>
          <a:custGeom>
            <a:avLst/>
            <a:gdLst/>
            <a:ahLst/>
            <a:cxnLst/>
            <a:rect l="0" t="0" r="0" b="0"/>
            <a:pathLst>
              <a:path w="53570" h="375011">
                <a:moveTo>
                  <a:pt x="8929" y="0"/>
                </a:moveTo>
                <a:lnTo>
                  <a:pt x="8929" y="47629"/>
                </a:lnTo>
                <a:lnTo>
                  <a:pt x="9922" y="50604"/>
                </a:lnTo>
                <a:lnTo>
                  <a:pt x="11575" y="53580"/>
                </a:lnTo>
                <a:lnTo>
                  <a:pt x="13670" y="56556"/>
                </a:lnTo>
                <a:lnTo>
                  <a:pt x="15066" y="60524"/>
                </a:lnTo>
                <a:lnTo>
                  <a:pt x="16618" y="70225"/>
                </a:lnTo>
                <a:lnTo>
                  <a:pt x="17308" y="78505"/>
                </a:lnTo>
                <a:lnTo>
                  <a:pt x="17492" y="82102"/>
                </a:lnTo>
                <a:lnTo>
                  <a:pt x="18606" y="86485"/>
                </a:lnTo>
                <a:lnTo>
                  <a:pt x="20341" y="91391"/>
                </a:lnTo>
                <a:lnTo>
                  <a:pt x="22491" y="96646"/>
                </a:lnTo>
                <a:lnTo>
                  <a:pt x="23923" y="102134"/>
                </a:lnTo>
                <a:lnTo>
                  <a:pt x="25515" y="113523"/>
                </a:lnTo>
                <a:lnTo>
                  <a:pt x="26223" y="125199"/>
                </a:lnTo>
                <a:lnTo>
                  <a:pt x="26412" y="131091"/>
                </a:lnTo>
                <a:lnTo>
                  <a:pt x="27529" y="137004"/>
                </a:lnTo>
                <a:lnTo>
                  <a:pt x="29267" y="142929"/>
                </a:lnTo>
                <a:lnTo>
                  <a:pt x="31418" y="148864"/>
                </a:lnTo>
                <a:lnTo>
                  <a:pt x="32851" y="154805"/>
                </a:lnTo>
                <a:lnTo>
                  <a:pt x="33807" y="160751"/>
                </a:lnTo>
                <a:lnTo>
                  <a:pt x="34444" y="166698"/>
                </a:lnTo>
                <a:lnTo>
                  <a:pt x="34869" y="172648"/>
                </a:lnTo>
                <a:lnTo>
                  <a:pt x="35152" y="178598"/>
                </a:lnTo>
                <a:lnTo>
                  <a:pt x="35341" y="184550"/>
                </a:lnTo>
                <a:lnTo>
                  <a:pt x="36459" y="190502"/>
                </a:lnTo>
                <a:lnTo>
                  <a:pt x="38196" y="196454"/>
                </a:lnTo>
                <a:lnTo>
                  <a:pt x="40347" y="202407"/>
                </a:lnTo>
                <a:lnTo>
                  <a:pt x="41781" y="208360"/>
                </a:lnTo>
                <a:lnTo>
                  <a:pt x="42737" y="214313"/>
                </a:lnTo>
                <a:lnTo>
                  <a:pt x="43374" y="220266"/>
                </a:lnTo>
                <a:lnTo>
                  <a:pt x="43799" y="226219"/>
                </a:lnTo>
                <a:lnTo>
                  <a:pt x="44082" y="232172"/>
                </a:lnTo>
                <a:lnTo>
                  <a:pt x="44397" y="244078"/>
                </a:lnTo>
                <a:lnTo>
                  <a:pt x="44638" y="286962"/>
                </a:lnTo>
                <a:lnTo>
                  <a:pt x="45634" y="291519"/>
                </a:lnTo>
                <a:lnTo>
                  <a:pt x="47290" y="296541"/>
                </a:lnTo>
                <a:lnTo>
                  <a:pt x="49386" y="301874"/>
                </a:lnTo>
                <a:lnTo>
                  <a:pt x="50783" y="306421"/>
                </a:lnTo>
                <a:lnTo>
                  <a:pt x="52336" y="314119"/>
                </a:lnTo>
                <a:lnTo>
                  <a:pt x="53026" y="323494"/>
                </a:lnTo>
                <a:lnTo>
                  <a:pt x="53333" y="333283"/>
                </a:lnTo>
                <a:lnTo>
                  <a:pt x="53530" y="347652"/>
                </a:lnTo>
                <a:lnTo>
                  <a:pt x="53569" y="360044"/>
                </a:lnTo>
                <a:lnTo>
                  <a:pt x="52579" y="362068"/>
                </a:lnTo>
                <a:lnTo>
                  <a:pt x="50928" y="363418"/>
                </a:lnTo>
                <a:lnTo>
                  <a:pt x="48835" y="364318"/>
                </a:lnTo>
                <a:lnTo>
                  <a:pt x="47439" y="365910"/>
                </a:lnTo>
                <a:lnTo>
                  <a:pt x="46509" y="367963"/>
                </a:lnTo>
                <a:lnTo>
                  <a:pt x="44658" y="375010"/>
                </a:lnTo>
                <a:lnTo>
                  <a:pt x="44648" y="358537"/>
                </a:lnTo>
                <a:lnTo>
                  <a:pt x="43656" y="357095"/>
                </a:lnTo>
                <a:lnTo>
                  <a:pt x="42003" y="355141"/>
                </a:lnTo>
                <a:lnTo>
                  <a:pt x="39908" y="352847"/>
                </a:lnTo>
                <a:lnTo>
                  <a:pt x="38512" y="350325"/>
                </a:lnTo>
                <a:lnTo>
                  <a:pt x="36960" y="344877"/>
                </a:lnTo>
                <a:lnTo>
                  <a:pt x="36086" y="336231"/>
                </a:lnTo>
                <a:lnTo>
                  <a:pt x="34972" y="333295"/>
                </a:lnTo>
                <a:lnTo>
                  <a:pt x="33236" y="330345"/>
                </a:lnTo>
                <a:lnTo>
                  <a:pt x="31087" y="327386"/>
                </a:lnTo>
                <a:lnTo>
                  <a:pt x="28662" y="324422"/>
                </a:lnTo>
                <a:lnTo>
                  <a:pt x="26054" y="321453"/>
                </a:lnTo>
                <a:lnTo>
                  <a:pt x="23322" y="318482"/>
                </a:lnTo>
                <a:lnTo>
                  <a:pt x="21501" y="315509"/>
                </a:lnTo>
                <a:lnTo>
                  <a:pt x="20287" y="312534"/>
                </a:lnTo>
                <a:lnTo>
                  <a:pt x="19478" y="309559"/>
                </a:lnTo>
                <a:lnTo>
                  <a:pt x="17946" y="307576"/>
                </a:lnTo>
                <a:lnTo>
                  <a:pt x="15933" y="306254"/>
                </a:lnTo>
                <a:lnTo>
                  <a:pt x="13598" y="305372"/>
                </a:lnTo>
                <a:lnTo>
                  <a:pt x="12042" y="303792"/>
                </a:lnTo>
                <a:lnTo>
                  <a:pt x="11005" y="301747"/>
                </a:lnTo>
                <a:lnTo>
                  <a:pt x="10313" y="299391"/>
                </a:lnTo>
                <a:lnTo>
                  <a:pt x="8859" y="297820"/>
                </a:lnTo>
                <a:lnTo>
                  <a:pt x="6898" y="296774"/>
                </a:lnTo>
                <a:lnTo>
                  <a:pt x="4599" y="296076"/>
                </a:lnTo>
                <a:lnTo>
                  <a:pt x="3066" y="294618"/>
                </a:lnTo>
                <a:lnTo>
                  <a:pt x="2044" y="292654"/>
                </a:lnTo>
                <a:lnTo>
                  <a:pt x="0" y="2857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InkAnnotation803"/>
          <p:cNvSpPr/>
          <p:nvPr/>
        </p:nvSpPr>
        <p:spPr>
          <a:xfrm>
            <a:off x="2482453" y="2223492"/>
            <a:ext cx="17860" cy="62509"/>
          </a:xfrm>
          <a:custGeom>
            <a:avLst/>
            <a:gdLst/>
            <a:ahLst/>
            <a:cxnLst/>
            <a:rect l="0" t="0" r="0" b="0"/>
            <a:pathLst>
              <a:path w="17860" h="62509">
                <a:moveTo>
                  <a:pt x="0" y="62508"/>
                </a:moveTo>
                <a:lnTo>
                  <a:pt x="0" y="53946"/>
                </a:lnTo>
                <a:lnTo>
                  <a:pt x="992" y="52831"/>
                </a:lnTo>
                <a:lnTo>
                  <a:pt x="4740" y="48946"/>
                </a:lnTo>
                <a:lnTo>
                  <a:pt x="6137" y="45529"/>
                </a:lnTo>
                <a:lnTo>
                  <a:pt x="7068" y="41267"/>
                </a:lnTo>
                <a:lnTo>
                  <a:pt x="7688" y="36441"/>
                </a:lnTo>
                <a:lnTo>
                  <a:pt x="8102" y="32231"/>
                </a:lnTo>
                <a:lnTo>
                  <a:pt x="8377" y="28433"/>
                </a:lnTo>
                <a:lnTo>
                  <a:pt x="8562" y="24908"/>
                </a:lnTo>
                <a:lnTo>
                  <a:pt x="9676" y="21566"/>
                </a:lnTo>
                <a:lnTo>
                  <a:pt x="11412" y="18346"/>
                </a:lnTo>
                <a:lnTo>
                  <a:pt x="13561" y="15207"/>
                </a:lnTo>
                <a:lnTo>
                  <a:pt x="14994" y="12122"/>
                </a:lnTo>
                <a:lnTo>
                  <a:pt x="15949" y="9074"/>
                </a:lnTo>
                <a:lnTo>
                  <a:pt x="1785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InkAnnotation804"/>
          <p:cNvSpPr/>
          <p:nvPr/>
        </p:nvSpPr>
        <p:spPr>
          <a:xfrm>
            <a:off x="1875234" y="2491382"/>
            <a:ext cx="17860" cy="98227"/>
          </a:xfrm>
          <a:custGeom>
            <a:avLst/>
            <a:gdLst/>
            <a:ahLst/>
            <a:cxnLst/>
            <a:rect l="0" t="0" r="0" b="0"/>
            <a:pathLst>
              <a:path w="17860" h="98227">
                <a:moveTo>
                  <a:pt x="8930" y="0"/>
                </a:moveTo>
                <a:lnTo>
                  <a:pt x="8930" y="29553"/>
                </a:lnTo>
                <a:lnTo>
                  <a:pt x="9922" y="33593"/>
                </a:lnTo>
                <a:lnTo>
                  <a:pt x="11576" y="38270"/>
                </a:lnTo>
                <a:lnTo>
                  <a:pt x="13670" y="43373"/>
                </a:lnTo>
                <a:lnTo>
                  <a:pt x="15066" y="47767"/>
                </a:lnTo>
                <a:lnTo>
                  <a:pt x="15997" y="51688"/>
                </a:lnTo>
                <a:lnTo>
                  <a:pt x="16618" y="55295"/>
                </a:lnTo>
                <a:lnTo>
                  <a:pt x="17032" y="58692"/>
                </a:lnTo>
                <a:lnTo>
                  <a:pt x="17308" y="61948"/>
                </a:lnTo>
                <a:lnTo>
                  <a:pt x="17491" y="65111"/>
                </a:lnTo>
                <a:lnTo>
                  <a:pt x="17696" y="71272"/>
                </a:lnTo>
                <a:lnTo>
                  <a:pt x="17850" y="87524"/>
                </a:lnTo>
                <a:lnTo>
                  <a:pt x="17859" y="98226"/>
                </a:lnTo>
                <a:lnTo>
                  <a:pt x="17859" y="84924"/>
                </a:lnTo>
                <a:lnTo>
                  <a:pt x="16867" y="83405"/>
                </a:lnTo>
                <a:lnTo>
                  <a:pt x="15213" y="82393"/>
                </a:lnTo>
                <a:lnTo>
                  <a:pt x="13119" y="81718"/>
                </a:lnTo>
                <a:lnTo>
                  <a:pt x="11722" y="80275"/>
                </a:lnTo>
                <a:lnTo>
                  <a:pt x="10792" y="78322"/>
                </a:lnTo>
                <a:lnTo>
                  <a:pt x="9297" y="72798"/>
                </a:lnTo>
                <a:lnTo>
                  <a:pt x="8183" y="71352"/>
                </a:lnTo>
                <a:lnTo>
                  <a:pt x="6447" y="69396"/>
                </a:lnTo>
                <a:lnTo>
                  <a:pt x="0" y="6250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/>
          <p:cNvSpPr/>
          <p:nvPr/>
        </p:nvSpPr>
        <p:spPr>
          <a:xfrm>
            <a:off x="1937742" y="2509242"/>
            <a:ext cx="2647" cy="1"/>
          </a:xfrm>
          <a:custGeom>
            <a:avLst/>
            <a:gdLst/>
            <a:ahLst/>
            <a:cxnLst/>
            <a:rect l="0" t="0" r="0" b="0"/>
            <a:pathLst>
              <a:path w="2647" h="1">
                <a:moveTo>
                  <a:pt x="0" y="0"/>
                </a:moveTo>
                <a:lnTo>
                  <a:pt x="2646" y="0"/>
                </a:lnTo>
                <a:close/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63" y="414338"/>
            <a:ext cx="5857875" cy="602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MARTInkAnnotation776"/>
          <p:cNvSpPr/>
          <p:nvPr/>
        </p:nvSpPr>
        <p:spPr>
          <a:xfrm>
            <a:off x="5250656" y="1857754"/>
            <a:ext cx="428616" cy="669334"/>
          </a:xfrm>
          <a:custGeom>
            <a:avLst/>
            <a:gdLst/>
            <a:ahLst/>
            <a:cxnLst/>
            <a:rect l="0" t="0" r="0" b="0"/>
            <a:pathLst>
              <a:path w="428616" h="669334">
                <a:moveTo>
                  <a:pt x="0" y="544331"/>
                </a:moveTo>
                <a:lnTo>
                  <a:pt x="0" y="448959"/>
                </a:lnTo>
                <a:lnTo>
                  <a:pt x="2645" y="437121"/>
                </a:lnTo>
                <a:lnTo>
                  <a:pt x="6137" y="425245"/>
                </a:lnTo>
                <a:lnTo>
                  <a:pt x="8102" y="407402"/>
                </a:lnTo>
                <a:lnTo>
                  <a:pt x="8684" y="389548"/>
                </a:lnTo>
                <a:lnTo>
                  <a:pt x="8820" y="377643"/>
                </a:lnTo>
                <a:lnTo>
                  <a:pt x="11526" y="365737"/>
                </a:lnTo>
                <a:lnTo>
                  <a:pt x="15045" y="353831"/>
                </a:lnTo>
                <a:lnTo>
                  <a:pt x="18017" y="335972"/>
                </a:lnTo>
                <a:lnTo>
                  <a:pt x="23749" y="317121"/>
                </a:lnTo>
                <a:lnTo>
                  <a:pt x="25437" y="301466"/>
                </a:lnTo>
                <a:lnTo>
                  <a:pt x="31129" y="280658"/>
                </a:lnTo>
                <a:lnTo>
                  <a:pt x="34359" y="261926"/>
                </a:lnTo>
                <a:lnTo>
                  <a:pt x="37760" y="247169"/>
                </a:lnTo>
                <a:lnTo>
                  <a:pt x="42579" y="231681"/>
                </a:lnTo>
                <a:lnTo>
                  <a:pt x="50870" y="211805"/>
                </a:lnTo>
                <a:lnTo>
                  <a:pt x="59611" y="193349"/>
                </a:lnTo>
                <a:lnTo>
                  <a:pt x="101203" y="109754"/>
                </a:lnTo>
                <a:lnTo>
                  <a:pt x="105172" y="104793"/>
                </a:lnTo>
                <a:lnTo>
                  <a:pt x="114873" y="96635"/>
                </a:lnTo>
                <a:lnTo>
                  <a:pt x="123153" y="87055"/>
                </a:lnTo>
                <a:lnTo>
                  <a:pt x="133394" y="73152"/>
                </a:lnTo>
                <a:lnTo>
                  <a:pt x="145742" y="59565"/>
                </a:lnTo>
                <a:lnTo>
                  <a:pt x="154401" y="53382"/>
                </a:lnTo>
                <a:lnTo>
                  <a:pt x="167787" y="44323"/>
                </a:lnTo>
                <a:lnTo>
                  <a:pt x="180684" y="32709"/>
                </a:lnTo>
                <a:lnTo>
                  <a:pt x="190436" y="24249"/>
                </a:lnTo>
                <a:lnTo>
                  <a:pt x="202497" y="18493"/>
                </a:lnTo>
                <a:lnTo>
                  <a:pt x="212700" y="13631"/>
                </a:lnTo>
                <a:lnTo>
                  <a:pt x="223848" y="10808"/>
                </a:lnTo>
                <a:lnTo>
                  <a:pt x="234425" y="9554"/>
                </a:lnTo>
                <a:lnTo>
                  <a:pt x="242433" y="8996"/>
                </a:lnTo>
                <a:lnTo>
                  <a:pt x="251946" y="6102"/>
                </a:lnTo>
                <a:lnTo>
                  <a:pt x="262788" y="2501"/>
                </a:lnTo>
                <a:lnTo>
                  <a:pt x="274222" y="901"/>
                </a:lnTo>
                <a:lnTo>
                  <a:pt x="287075" y="0"/>
                </a:lnTo>
                <a:lnTo>
                  <a:pt x="290601" y="865"/>
                </a:lnTo>
                <a:lnTo>
                  <a:pt x="301299" y="5832"/>
                </a:lnTo>
                <a:lnTo>
                  <a:pt x="311181" y="7342"/>
                </a:lnTo>
                <a:lnTo>
                  <a:pt x="323161" y="8192"/>
                </a:lnTo>
                <a:lnTo>
                  <a:pt x="326565" y="9304"/>
                </a:lnTo>
                <a:lnTo>
                  <a:pt x="336097" y="14616"/>
                </a:lnTo>
                <a:lnTo>
                  <a:pt x="345206" y="17624"/>
                </a:lnTo>
                <a:lnTo>
                  <a:pt x="354189" y="24357"/>
                </a:lnTo>
                <a:lnTo>
                  <a:pt x="366113" y="35522"/>
                </a:lnTo>
                <a:lnTo>
                  <a:pt x="369090" y="38438"/>
                </a:lnTo>
                <a:lnTo>
                  <a:pt x="371076" y="41373"/>
                </a:lnTo>
                <a:lnTo>
                  <a:pt x="374862" y="50246"/>
                </a:lnTo>
                <a:lnTo>
                  <a:pt x="384528" y="62133"/>
                </a:lnTo>
                <a:lnTo>
                  <a:pt x="387321" y="65108"/>
                </a:lnTo>
                <a:lnTo>
                  <a:pt x="389182" y="68084"/>
                </a:lnTo>
                <a:lnTo>
                  <a:pt x="397156" y="87705"/>
                </a:lnTo>
                <a:lnTo>
                  <a:pt x="407049" y="103965"/>
                </a:lnTo>
                <a:lnTo>
                  <a:pt x="410656" y="119614"/>
                </a:lnTo>
                <a:lnTo>
                  <a:pt x="416576" y="136818"/>
                </a:lnTo>
                <a:lnTo>
                  <a:pt x="418771" y="154483"/>
                </a:lnTo>
                <a:lnTo>
                  <a:pt x="420413" y="172285"/>
                </a:lnTo>
                <a:lnTo>
                  <a:pt x="425751" y="190128"/>
                </a:lnTo>
                <a:lnTo>
                  <a:pt x="427774" y="207982"/>
                </a:lnTo>
                <a:lnTo>
                  <a:pt x="428372" y="226832"/>
                </a:lnTo>
                <a:lnTo>
                  <a:pt x="428615" y="282026"/>
                </a:lnTo>
                <a:lnTo>
                  <a:pt x="425975" y="296783"/>
                </a:lnTo>
                <a:lnTo>
                  <a:pt x="422486" y="312270"/>
                </a:lnTo>
                <a:lnTo>
                  <a:pt x="420522" y="333139"/>
                </a:lnTo>
                <a:lnTo>
                  <a:pt x="420062" y="349265"/>
                </a:lnTo>
                <a:lnTo>
                  <a:pt x="417212" y="363708"/>
                </a:lnTo>
                <a:lnTo>
                  <a:pt x="413631" y="376742"/>
                </a:lnTo>
                <a:lnTo>
                  <a:pt x="410622" y="396228"/>
                </a:lnTo>
                <a:lnTo>
                  <a:pt x="406402" y="412031"/>
                </a:lnTo>
                <a:lnTo>
                  <a:pt x="398448" y="432922"/>
                </a:lnTo>
                <a:lnTo>
                  <a:pt x="389808" y="451680"/>
                </a:lnTo>
                <a:lnTo>
                  <a:pt x="383922" y="466442"/>
                </a:lnTo>
                <a:lnTo>
                  <a:pt x="377999" y="481933"/>
                </a:lnTo>
                <a:lnTo>
                  <a:pt x="369086" y="501810"/>
                </a:lnTo>
                <a:lnTo>
                  <a:pt x="359169" y="520267"/>
                </a:lnTo>
                <a:lnTo>
                  <a:pt x="349469" y="532313"/>
                </a:lnTo>
                <a:lnTo>
                  <a:pt x="333210" y="556216"/>
                </a:lnTo>
                <a:lnTo>
                  <a:pt x="323049" y="568134"/>
                </a:lnTo>
                <a:lnTo>
                  <a:pt x="311918" y="580046"/>
                </a:lnTo>
                <a:lnTo>
                  <a:pt x="288829" y="603678"/>
                </a:lnTo>
                <a:lnTo>
                  <a:pt x="278519" y="614033"/>
                </a:lnTo>
                <a:lnTo>
                  <a:pt x="267323" y="622604"/>
                </a:lnTo>
                <a:lnTo>
                  <a:pt x="255732" y="629721"/>
                </a:lnTo>
                <a:lnTo>
                  <a:pt x="243966" y="636191"/>
                </a:lnTo>
                <a:lnTo>
                  <a:pt x="226185" y="645412"/>
                </a:lnTo>
                <a:lnTo>
                  <a:pt x="190497" y="663383"/>
                </a:lnTo>
                <a:lnTo>
                  <a:pt x="178592" y="666696"/>
                </a:lnTo>
                <a:lnTo>
                  <a:pt x="166686" y="668169"/>
                </a:lnTo>
                <a:lnTo>
                  <a:pt x="154781" y="668824"/>
                </a:lnTo>
                <a:lnTo>
                  <a:pt x="142875" y="669115"/>
                </a:lnTo>
                <a:lnTo>
                  <a:pt x="108891" y="669333"/>
                </a:lnTo>
                <a:lnTo>
                  <a:pt x="104344" y="668346"/>
                </a:lnTo>
                <a:lnTo>
                  <a:pt x="93204" y="663208"/>
                </a:lnTo>
                <a:lnTo>
                  <a:pt x="86734" y="661658"/>
                </a:lnTo>
                <a:lnTo>
                  <a:pt x="77905" y="655677"/>
                </a:lnTo>
                <a:lnTo>
                  <a:pt x="68358" y="647396"/>
                </a:lnTo>
                <a:lnTo>
                  <a:pt x="57406" y="637157"/>
                </a:lnTo>
                <a:lnTo>
                  <a:pt x="41784" y="621795"/>
                </a:lnTo>
                <a:lnTo>
                  <a:pt x="29787" y="602701"/>
                </a:lnTo>
                <a:lnTo>
                  <a:pt x="23822" y="591440"/>
                </a:lnTo>
                <a:lnTo>
                  <a:pt x="20510" y="579821"/>
                </a:lnTo>
                <a:lnTo>
                  <a:pt x="18045" y="568042"/>
                </a:lnTo>
                <a:lnTo>
                  <a:pt x="12071" y="550254"/>
                </a:lnTo>
                <a:lnTo>
                  <a:pt x="9860" y="531424"/>
                </a:lnTo>
                <a:lnTo>
                  <a:pt x="9343" y="515775"/>
                </a:lnTo>
                <a:lnTo>
                  <a:pt x="9011" y="488603"/>
                </a:lnTo>
                <a:lnTo>
                  <a:pt x="8929" y="45503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533400"/>
            <a:ext cx="7200900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524000" y="1397000"/>
          <a:ext cx="6096000" cy="333756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016000"/>
                <a:gridCol w="1016000"/>
                <a:gridCol w="1016000"/>
                <a:gridCol w="1016000"/>
                <a:gridCol w="1016000"/>
                <a:gridCol w="1016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z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4" name="SMARTInkAnnotation752"/>
          <p:cNvSpPr/>
          <p:nvPr/>
        </p:nvSpPr>
        <p:spPr>
          <a:xfrm>
            <a:off x="4947470" y="1937742"/>
            <a:ext cx="196027" cy="151802"/>
          </a:xfrm>
          <a:custGeom>
            <a:avLst/>
            <a:gdLst/>
            <a:ahLst/>
            <a:cxnLst/>
            <a:rect l="0" t="0" r="0" b="0"/>
            <a:pathLst>
              <a:path w="196027" h="151802">
                <a:moveTo>
                  <a:pt x="187100" y="0"/>
                </a:moveTo>
                <a:lnTo>
                  <a:pt x="152471" y="0"/>
                </a:lnTo>
                <a:lnTo>
                  <a:pt x="148139" y="992"/>
                </a:lnTo>
                <a:lnTo>
                  <a:pt x="144259" y="2645"/>
                </a:lnTo>
                <a:lnTo>
                  <a:pt x="140680" y="4740"/>
                </a:lnTo>
                <a:lnTo>
                  <a:pt x="136310" y="7129"/>
                </a:lnTo>
                <a:lnTo>
                  <a:pt x="126162" y="12429"/>
                </a:lnTo>
                <a:lnTo>
                  <a:pt x="121669" y="14239"/>
                </a:lnTo>
                <a:lnTo>
                  <a:pt x="117683" y="15445"/>
                </a:lnTo>
                <a:lnTo>
                  <a:pt x="114033" y="16250"/>
                </a:lnTo>
                <a:lnTo>
                  <a:pt x="109615" y="17778"/>
                </a:lnTo>
                <a:lnTo>
                  <a:pt x="104685" y="19790"/>
                </a:lnTo>
                <a:lnTo>
                  <a:pt x="99415" y="22123"/>
                </a:lnTo>
                <a:lnTo>
                  <a:pt x="88266" y="27361"/>
                </a:lnTo>
                <a:lnTo>
                  <a:pt x="82515" y="30147"/>
                </a:lnTo>
                <a:lnTo>
                  <a:pt x="77689" y="32996"/>
                </a:lnTo>
                <a:lnTo>
                  <a:pt x="73480" y="35888"/>
                </a:lnTo>
                <a:lnTo>
                  <a:pt x="69681" y="38808"/>
                </a:lnTo>
                <a:lnTo>
                  <a:pt x="65165" y="41747"/>
                </a:lnTo>
                <a:lnTo>
                  <a:pt x="60169" y="44698"/>
                </a:lnTo>
                <a:lnTo>
                  <a:pt x="54854" y="47658"/>
                </a:lnTo>
                <a:lnTo>
                  <a:pt x="50319" y="51616"/>
                </a:lnTo>
                <a:lnTo>
                  <a:pt x="46303" y="56239"/>
                </a:lnTo>
                <a:lnTo>
                  <a:pt x="42634" y="61305"/>
                </a:lnTo>
                <a:lnTo>
                  <a:pt x="38203" y="64682"/>
                </a:lnTo>
                <a:lnTo>
                  <a:pt x="33265" y="66934"/>
                </a:lnTo>
                <a:lnTo>
                  <a:pt x="27989" y="68435"/>
                </a:lnTo>
                <a:lnTo>
                  <a:pt x="23479" y="71420"/>
                </a:lnTo>
                <a:lnTo>
                  <a:pt x="19480" y="75395"/>
                </a:lnTo>
                <a:lnTo>
                  <a:pt x="15822" y="80028"/>
                </a:lnTo>
                <a:lnTo>
                  <a:pt x="13383" y="84110"/>
                </a:lnTo>
                <a:lnTo>
                  <a:pt x="11758" y="87823"/>
                </a:lnTo>
                <a:lnTo>
                  <a:pt x="10674" y="91291"/>
                </a:lnTo>
                <a:lnTo>
                  <a:pt x="8959" y="94595"/>
                </a:lnTo>
                <a:lnTo>
                  <a:pt x="6824" y="97790"/>
                </a:lnTo>
                <a:lnTo>
                  <a:pt x="4408" y="100912"/>
                </a:lnTo>
                <a:lnTo>
                  <a:pt x="2797" y="103985"/>
                </a:lnTo>
                <a:lnTo>
                  <a:pt x="1724" y="107026"/>
                </a:lnTo>
                <a:lnTo>
                  <a:pt x="0" y="114296"/>
                </a:lnTo>
                <a:lnTo>
                  <a:pt x="851" y="115885"/>
                </a:lnTo>
                <a:lnTo>
                  <a:pt x="4442" y="120296"/>
                </a:lnTo>
                <a:lnTo>
                  <a:pt x="5797" y="122861"/>
                </a:lnTo>
                <a:lnTo>
                  <a:pt x="6700" y="125563"/>
                </a:lnTo>
                <a:lnTo>
                  <a:pt x="7302" y="128357"/>
                </a:lnTo>
                <a:lnTo>
                  <a:pt x="9688" y="131212"/>
                </a:lnTo>
                <a:lnTo>
                  <a:pt x="13262" y="134107"/>
                </a:lnTo>
                <a:lnTo>
                  <a:pt x="17630" y="137030"/>
                </a:lnTo>
                <a:lnTo>
                  <a:pt x="21534" y="138978"/>
                </a:lnTo>
                <a:lnTo>
                  <a:pt x="25129" y="140277"/>
                </a:lnTo>
                <a:lnTo>
                  <a:pt x="28518" y="141143"/>
                </a:lnTo>
                <a:lnTo>
                  <a:pt x="31769" y="142712"/>
                </a:lnTo>
                <a:lnTo>
                  <a:pt x="34929" y="144751"/>
                </a:lnTo>
                <a:lnTo>
                  <a:pt x="38027" y="147102"/>
                </a:lnTo>
                <a:lnTo>
                  <a:pt x="42077" y="148669"/>
                </a:lnTo>
                <a:lnTo>
                  <a:pt x="46762" y="149714"/>
                </a:lnTo>
                <a:lnTo>
                  <a:pt x="51869" y="150411"/>
                </a:lnTo>
                <a:lnTo>
                  <a:pt x="56267" y="150875"/>
                </a:lnTo>
                <a:lnTo>
                  <a:pt x="60189" y="151185"/>
                </a:lnTo>
                <a:lnTo>
                  <a:pt x="63798" y="151391"/>
                </a:lnTo>
                <a:lnTo>
                  <a:pt x="73099" y="151621"/>
                </a:lnTo>
                <a:lnTo>
                  <a:pt x="117278" y="151801"/>
                </a:lnTo>
                <a:lnTo>
                  <a:pt x="121701" y="150810"/>
                </a:lnTo>
                <a:lnTo>
                  <a:pt x="126634" y="149157"/>
                </a:lnTo>
                <a:lnTo>
                  <a:pt x="131906" y="147063"/>
                </a:lnTo>
                <a:lnTo>
                  <a:pt x="136414" y="145667"/>
                </a:lnTo>
                <a:lnTo>
                  <a:pt x="140410" y="144736"/>
                </a:lnTo>
                <a:lnTo>
                  <a:pt x="144067" y="144115"/>
                </a:lnTo>
                <a:lnTo>
                  <a:pt x="147497" y="142710"/>
                </a:lnTo>
                <a:lnTo>
                  <a:pt x="150776" y="140780"/>
                </a:lnTo>
                <a:lnTo>
                  <a:pt x="153955" y="138502"/>
                </a:lnTo>
                <a:lnTo>
                  <a:pt x="157066" y="135990"/>
                </a:lnTo>
                <a:lnTo>
                  <a:pt x="160131" y="133324"/>
                </a:lnTo>
                <a:lnTo>
                  <a:pt x="163168" y="130555"/>
                </a:lnTo>
                <a:lnTo>
                  <a:pt x="166184" y="128708"/>
                </a:lnTo>
                <a:lnTo>
                  <a:pt x="172181" y="126657"/>
                </a:lnTo>
                <a:lnTo>
                  <a:pt x="174178" y="125117"/>
                </a:lnTo>
                <a:lnTo>
                  <a:pt x="175508" y="123099"/>
                </a:lnTo>
                <a:lnTo>
                  <a:pt x="176395" y="120761"/>
                </a:lnTo>
                <a:lnTo>
                  <a:pt x="177979" y="118210"/>
                </a:lnTo>
                <a:lnTo>
                  <a:pt x="180027" y="115518"/>
                </a:lnTo>
                <a:lnTo>
                  <a:pt x="182385" y="112730"/>
                </a:lnTo>
                <a:lnTo>
                  <a:pt x="184948" y="109880"/>
                </a:lnTo>
                <a:lnTo>
                  <a:pt x="194374" y="99957"/>
                </a:lnTo>
                <a:lnTo>
                  <a:pt x="194926" y="98388"/>
                </a:lnTo>
                <a:lnTo>
                  <a:pt x="195539" y="93999"/>
                </a:lnTo>
                <a:lnTo>
                  <a:pt x="195702" y="91439"/>
                </a:lnTo>
                <a:lnTo>
                  <a:pt x="195811" y="88740"/>
                </a:lnTo>
                <a:lnTo>
                  <a:pt x="195933" y="83096"/>
                </a:lnTo>
                <a:lnTo>
                  <a:pt x="196026" y="67210"/>
                </a:lnTo>
                <a:lnTo>
                  <a:pt x="195035" y="64650"/>
                </a:lnTo>
                <a:lnTo>
                  <a:pt x="193382" y="61952"/>
                </a:lnTo>
                <a:lnTo>
                  <a:pt x="188341" y="55232"/>
                </a:lnTo>
                <a:lnTo>
                  <a:pt x="185005" y="51667"/>
                </a:lnTo>
                <a:lnTo>
                  <a:pt x="179520" y="46034"/>
                </a:lnTo>
                <a:lnTo>
                  <a:pt x="179070" y="44580"/>
                </a:lnTo>
                <a:lnTo>
                  <a:pt x="178570" y="40318"/>
                </a:lnTo>
                <a:lnTo>
                  <a:pt x="177445" y="38785"/>
                </a:lnTo>
                <a:lnTo>
                  <a:pt x="175702" y="37763"/>
                </a:lnTo>
                <a:lnTo>
                  <a:pt x="170517" y="36122"/>
                </a:lnTo>
                <a:lnTo>
                  <a:pt x="170091" y="34995"/>
                </a:lnTo>
                <a:lnTo>
                  <a:pt x="169619" y="31098"/>
                </a:lnTo>
                <a:lnTo>
                  <a:pt x="169353" y="28065"/>
                </a:lnTo>
                <a:lnTo>
                  <a:pt x="168323" y="27640"/>
                </a:lnTo>
                <a:lnTo>
                  <a:pt x="163126" y="27041"/>
                </a:lnTo>
                <a:lnTo>
                  <a:pt x="160311" y="2678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InkAnnotation753"/>
          <p:cNvSpPr/>
          <p:nvPr/>
        </p:nvSpPr>
        <p:spPr>
          <a:xfrm>
            <a:off x="6036468" y="1910953"/>
            <a:ext cx="8931" cy="196454"/>
          </a:xfrm>
          <a:custGeom>
            <a:avLst/>
            <a:gdLst/>
            <a:ahLst/>
            <a:cxnLst/>
            <a:rect l="0" t="0" r="0" b="0"/>
            <a:pathLst>
              <a:path w="8931" h="196454">
                <a:moveTo>
                  <a:pt x="8930" y="0"/>
                </a:moveTo>
                <a:lnTo>
                  <a:pt x="8930" y="65462"/>
                </a:lnTo>
                <a:lnTo>
                  <a:pt x="7938" y="69438"/>
                </a:lnTo>
                <a:lnTo>
                  <a:pt x="6284" y="74073"/>
                </a:lnTo>
                <a:lnTo>
                  <a:pt x="4190" y="79148"/>
                </a:lnTo>
                <a:lnTo>
                  <a:pt x="2793" y="83523"/>
                </a:lnTo>
                <a:lnTo>
                  <a:pt x="1862" y="87432"/>
                </a:lnTo>
                <a:lnTo>
                  <a:pt x="1242" y="91030"/>
                </a:lnTo>
                <a:lnTo>
                  <a:pt x="827" y="95413"/>
                </a:lnTo>
                <a:lnTo>
                  <a:pt x="551" y="100320"/>
                </a:lnTo>
                <a:lnTo>
                  <a:pt x="245" y="110071"/>
                </a:lnTo>
                <a:lnTo>
                  <a:pt x="48" y="124415"/>
                </a:lnTo>
                <a:lnTo>
                  <a:pt x="0" y="19645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InkAnnotation754"/>
          <p:cNvSpPr/>
          <p:nvPr/>
        </p:nvSpPr>
        <p:spPr>
          <a:xfrm>
            <a:off x="6777678" y="1937742"/>
            <a:ext cx="124970" cy="125015"/>
          </a:xfrm>
          <a:custGeom>
            <a:avLst/>
            <a:gdLst/>
            <a:ahLst/>
            <a:cxnLst/>
            <a:rect l="0" t="0" r="0" b="0"/>
            <a:pathLst>
              <a:path w="124970" h="125015">
                <a:moveTo>
                  <a:pt x="62462" y="0"/>
                </a:moveTo>
                <a:lnTo>
                  <a:pt x="62462" y="4740"/>
                </a:lnTo>
                <a:lnTo>
                  <a:pt x="61470" y="6137"/>
                </a:lnTo>
                <a:lnTo>
                  <a:pt x="59817" y="7067"/>
                </a:lnTo>
                <a:lnTo>
                  <a:pt x="57722" y="7688"/>
                </a:lnTo>
                <a:lnTo>
                  <a:pt x="55333" y="9094"/>
                </a:lnTo>
                <a:lnTo>
                  <a:pt x="52749" y="11023"/>
                </a:lnTo>
                <a:lnTo>
                  <a:pt x="46212" y="16509"/>
                </a:lnTo>
                <a:lnTo>
                  <a:pt x="42672" y="19905"/>
                </a:lnTo>
                <a:lnTo>
                  <a:pt x="5797" y="56666"/>
                </a:lnTo>
                <a:lnTo>
                  <a:pt x="3849" y="59606"/>
                </a:lnTo>
                <a:lnTo>
                  <a:pt x="2551" y="62557"/>
                </a:lnTo>
                <a:lnTo>
                  <a:pt x="1686" y="65517"/>
                </a:lnTo>
                <a:lnTo>
                  <a:pt x="1109" y="68483"/>
                </a:lnTo>
                <a:lnTo>
                  <a:pt x="725" y="71452"/>
                </a:lnTo>
                <a:lnTo>
                  <a:pt x="467" y="74424"/>
                </a:lnTo>
                <a:lnTo>
                  <a:pt x="297" y="77397"/>
                </a:lnTo>
                <a:lnTo>
                  <a:pt x="106" y="83346"/>
                </a:lnTo>
                <a:lnTo>
                  <a:pt x="0" y="92274"/>
                </a:lnTo>
                <a:lnTo>
                  <a:pt x="978" y="95250"/>
                </a:lnTo>
                <a:lnTo>
                  <a:pt x="2622" y="98227"/>
                </a:lnTo>
                <a:lnTo>
                  <a:pt x="4708" y="101203"/>
                </a:lnTo>
                <a:lnTo>
                  <a:pt x="6100" y="104180"/>
                </a:lnTo>
                <a:lnTo>
                  <a:pt x="7028" y="107156"/>
                </a:lnTo>
                <a:lnTo>
                  <a:pt x="7647" y="110133"/>
                </a:lnTo>
                <a:lnTo>
                  <a:pt x="9051" y="112117"/>
                </a:lnTo>
                <a:lnTo>
                  <a:pt x="10980" y="113440"/>
                </a:lnTo>
                <a:lnTo>
                  <a:pt x="13258" y="114322"/>
                </a:lnTo>
                <a:lnTo>
                  <a:pt x="15769" y="115902"/>
                </a:lnTo>
                <a:lnTo>
                  <a:pt x="18435" y="117948"/>
                </a:lnTo>
                <a:lnTo>
                  <a:pt x="21204" y="120304"/>
                </a:lnTo>
                <a:lnTo>
                  <a:pt x="24044" y="121874"/>
                </a:lnTo>
                <a:lnTo>
                  <a:pt x="26928" y="122921"/>
                </a:lnTo>
                <a:lnTo>
                  <a:pt x="29843" y="123619"/>
                </a:lnTo>
                <a:lnTo>
                  <a:pt x="32779" y="124085"/>
                </a:lnTo>
                <a:lnTo>
                  <a:pt x="35728" y="124395"/>
                </a:lnTo>
                <a:lnTo>
                  <a:pt x="42849" y="124893"/>
                </a:lnTo>
                <a:lnTo>
                  <a:pt x="46470" y="124961"/>
                </a:lnTo>
                <a:lnTo>
                  <a:pt x="77349" y="125014"/>
                </a:lnTo>
                <a:lnTo>
                  <a:pt x="79331" y="124023"/>
                </a:lnTo>
                <a:lnTo>
                  <a:pt x="81645" y="122369"/>
                </a:lnTo>
                <a:lnTo>
                  <a:pt x="84181" y="120275"/>
                </a:lnTo>
                <a:lnTo>
                  <a:pt x="86863" y="118878"/>
                </a:lnTo>
                <a:lnTo>
                  <a:pt x="89643" y="117947"/>
                </a:lnTo>
                <a:lnTo>
                  <a:pt x="92489" y="117327"/>
                </a:lnTo>
                <a:lnTo>
                  <a:pt x="95379" y="115921"/>
                </a:lnTo>
                <a:lnTo>
                  <a:pt x="98296" y="113992"/>
                </a:lnTo>
                <a:lnTo>
                  <a:pt x="101235" y="111713"/>
                </a:lnTo>
                <a:lnTo>
                  <a:pt x="104185" y="110194"/>
                </a:lnTo>
                <a:lnTo>
                  <a:pt x="107144" y="109181"/>
                </a:lnTo>
                <a:lnTo>
                  <a:pt x="110110" y="108506"/>
                </a:lnTo>
                <a:lnTo>
                  <a:pt x="112086" y="107064"/>
                </a:lnTo>
                <a:lnTo>
                  <a:pt x="113404" y="105110"/>
                </a:lnTo>
                <a:lnTo>
                  <a:pt x="114283" y="102816"/>
                </a:lnTo>
                <a:lnTo>
                  <a:pt x="115861" y="101286"/>
                </a:lnTo>
                <a:lnTo>
                  <a:pt x="117904" y="100266"/>
                </a:lnTo>
                <a:lnTo>
                  <a:pt x="120259" y="99586"/>
                </a:lnTo>
                <a:lnTo>
                  <a:pt x="121830" y="98141"/>
                </a:lnTo>
                <a:lnTo>
                  <a:pt x="122876" y="96185"/>
                </a:lnTo>
                <a:lnTo>
                  <a:pt x="123574" y="93889"/>
                </a:lnTo>
                <a:lnTo>
                  <a:pt x="124039" y="91366"/>
                </a:lnTo>
                <a:lnTo>
                  <a:pt x="124349" y="88692"/>
                </a:lnTo>
                <a:lnTo>
                  <a:pt x="124847" y="82011"/>
                </a:lnTo>
                <a:lnTo>
                  <a:pt x="124915" y="78452"/>
                </a:lnTo>
                <a:lnTo>
                  <a:pt x="124969" y="58171"/>
                </a:lnTo>
                <a:lnTo>
                  <a:pt x="123977" y="56640"/>
                </a:lnTo>
                <a:lnTo>
                  <a:pt x="122323" y="55619"/>
                </a:lnTo>
                <a:lnTo>
                  <a:pt x="120229" y="54939"/>
                </a:lnTo>
                <a:lnTo>
                  <a:pt x="118832" y="53493"/>
                </a:lnTo>
                <a:lnTo>
                  <a:pt x="117901" y="51537"/>
                </a:lnTo>
                <a:lnTo>
                  <a:pt x="116408" y="46009"/>
                </a:lnTo>
                <a:lnTo>
                  <a:pt x="115294" y="45555"/>
                </a:lnTo>
                <a:lnTo>
                  <a:pt x="111409" y="45051"/>
                </a:lnTo>
                <a:lnTo>
                  <a:pt x="107487" y="44684"/>
                </a:lnTo>
                <a:lnTo>
                  <a:pt x="98558" y="44649"/>
                </a:lnTo>
                <a:lnTo>
                  <a:pt x="107111" y="44648"/>
                </a:lnTo>
                <a:lnTo>
                  <a:pt x="98213" y="35751"/>
                </a:lnTo>
                <a:lnTo>
                  <a:pt x="95537" y="33074"/>
                </a:lnTo>
                <a:lnTo>
                  <a:pt x="89283" y="26821"/>
                </a:lnTo>
                <a:lnTo>
                  <a:pt x="89254" y="26792"/>
                </a:lnTo>
                <a:lnTo>
                  <a:pt x="89251" y="26789"/>
                </a:lnTo>
                <a:lnTo>
                  <a:pt x="89251" y="21644"/>
                </a:lnTo>
                <a:lnTo>
                  <a:pt x="89251" y="2678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5036757" y="2286000"/>
            <a:ext cx="213741" cy="123629"/>
          </a:xfrm>
          <a:custGeom>
            <a:avLst/>
            <a:gdLst/>
            <a:ahLst/>
            <a:cxnLst/>
            <a:rect l="0" t="0" r="0" b="0"/>
            <a:pathLst>
              <a:path w="213741" h="123629">
                <a:moveTo>
                  <a:pt x="97813" y="0"/>
                </a:moveTo>
                <a:lnTo>
                  <a:pt x="76823" y="0"/>
                </a:lnTo>
                <a:lnTo>
                  <a:pt x="74890" y="991"/>
                </a:lnTo>
                <a:lnTo>
                  <a:pt x="73601" y="2645"/>
                </a:lnTo>
                <a:lnTo>
                  <a:pt x="72741" y="4740"/>
                </a:lnTo>
                <a:lnTo>
                  <a:pt x="71177" y="6137"/>
                </a:lnTo>
                <a:lnTo>
                  <a:pt x="69142" y="7067"/>
                </a:lnTo>
                <a:lnTo>
                  <a:pt x="66792" y="7688"/>
                </a:lnTo>
                <a:lnTo>
                  <a:pt x="61536" y="11023"/>
                </a:lnTo>
                <a:lnTo>
                  <a:pt x="58746" y="13302"/>
                </a:lnTo>
                <a:lnTo>
                  <a:pt x="55893" y="14821"/>
                </a:lnTo>
                <a:lnTo>
                  <a:pt x="50078" y="16509"/>
                </a:lnTo>
                <a:lnTo>
                  <a:pt x="44185" y="19904"/>
                </a:lnTo>
                <a:lnTo>
                  <a:pt x="41226" y="22199"/>
                </a:lnTo>
                <a:lnTo>
                  <a:pt x="38259" y="24721"/>
                </a:lnTo>
                <a:lnTo>
                  <a:pt x="35290" y="27395"/>
                </a:lnTo>
                <a:lnTo>
                  <a:pt x="29345" y="33011"/>
                </a:lnTo>
                <a:lnTo>
                  <a:pt x="14468" y="47660"/>
                </a:lnTo>
                <a:lnTo>
                  <a:pt x="12484" y="50625"/>
                </a:lnTo>
                <a:lnTo>
                  <a:pt x="11161" y="53594"/>
                </a:lnTo>
                <a:lnTo>
                  <a:pt x="10279" y="56564"/>
                </a:lnTo>
                <a:lnTo>
                  <a:pt x="8699" y="59538"/>
                </a:lnTo>
                <a:lnTo>
                  <a:pt x="6653" y="62512"/>
                </a:lnTo>
                <a:lnTo>
                  <a:pt x="4298" y="65487"/>
                </a:lnTo>
                <a:lnTo>
                  <a:pt x="2727" y="68463"/>
                </a:lnTo>
                <a:lnTo>
                  <a:pt x="1680" y="71438"/>
                </a:lnTo>
                <a:lnTo>
                  <a:pt x="982" y="74414"/>
                </a:lnTo>
                <a:lnTo>
                  <a:pt x="516" y="77391"/>
                </a:lnTo>
                <a:lnTo>
                  <a:pt x="207" y="80367"/>
                </a:lnTo>
                <a:lnTo>
                  <a:pt x="0" y="83344"/>
                </a:lnTo>
                <a:lnTo>
                  <a:pt x="854" y="86320"/>
                </a:lnTo>
                <a:lnTo>
                  <a:pt x="2416" y="89297"/>
                </a:lnTo>
                <a:lnTo>
                  <a:pt x="7311" y="96462"/>
                </a:lnTo>
                <a:lnTo>
                  <a:pt x="13271" y="100088"/>
                </a:lnTo>
                <a:lnTo>
                  <a:pt x="17639" y="102444"/>
                </a:lnTo>
                <a:lnTo>
                  <a:pt x="21543" y="105007"/>
                </a:lnTo>
                <a:lnTo>
                  <a:pt x="25139" y="107707"/>
                </a:lnTo>
                <a:lnTo>
                  <a:pt x="28527" y="110500"/>
                </a:lnTo>
                <a:lnTo>
                  <a:pt x="32771" y="112362"/>
                </a:lnTo>
                <a:lnTo>
                  <a:pt x="37584" y="113603"/>
                </a:lnTo>
                <a:lnTo>
                  <a:pt x="42777" y="114430"/>
                </a:lnTo>
                <a:lnTo>
                  <a:pt x="48224" y="115974"/>
                </a:lnTo>
                <a:lnTo>
                  <a:pt x="53840" y="117996"/>
                </a:lnTo>
                <a:lnTo>
                  <a:pt x="59568" y="120335"/>
                </a:lnTo>
                <a:lnTo>
                  <a:pt x="65371" y="121895"/>
                </a:lnTo>
                <a:lnTo>
                  <a:pt x="71224" y="122935"/>
                </a:lnTo>
                <a:lnTo>
                  <a:pt x="77110" y="123628"/>
                </a:lnTo>
                <a:lnTo>
                  <a:pt x="84011" y="123099"/>
                </a:lnTo>
                <a:lnTo>
                  <a:pt x="91588" y="121753"/>
                </a:lnTo>
                <a:lnTo>
                  <a:pt x="99617" y="119864"/>
                </a:lnTo>
                <a:lnTo>
                  <a:pt x="106953" y="118604"/>
                </a:lnTo>
                <a:lnTo>
                  <a:pt x="113828" y="117765"/>
                </a:lnTo>
                <a:lnTo>
                  <a:pt x="120396" y="117205"/>
                </a:lnTo>
                <a:lnTo>
                  <a:pt x="126759" y="116832"/>
                </a:lnTo>
                <a:lnTo>
                  <a:pt x="139120" y="116417"/>
                </a:lnTo>
                <a:lnTo>
                  <a:pt x="145196" y="115314"/>
                </a:lnTo>
                <a:lnTo>
                  <a:pt x="151229" y="113587"/>
                </a:lnTo>
                <a:lnTo>
                  <a:pt x="157237" y="111443"/>
                </a:lnTo>
                <a:lnTo>
                  <a:pt x="163225" y="110014"/>
                </a:lnTo>
                <a:lnTo>
                  <a:pt x="169203" y="109061"/>
                </a:lnTo>
                <a:lnTo>
                  <a:pt x="175172" y="108426"/>
                </a:lnTo>
                <a:lnTo>
                  <a:pt x="180143" y="107010"/>
                </a:lnTo>
                <a:lnTo>
                  <a:pt x="184450" y="105074"/>
                </a:lnTo>
                <a:lnTo>
                  <a:pt x="188313" y="102792"/>
                </a:lnTo>
                <a:lnTo>
                  <a:pt x="191881" y="100277"/>
                </a:lnTo>
                <a:lnTo>
                  <a:pt x="195251" y="97609"/>
                </a:lnTo>
                <a:lnTo>
                  <a:pt x="198491" y="94838"/>
                </a:lnTo>
                <a:lnTo>
                  <a:pt x="201643" y="91999"/>
                </a:lnTo>
                <a:lnTo>
                  <a:pt x="207791" y="86198"/>
                </a:lnTo>
                <a:lnTo>
                  <a:pt x="209827" y="83262"/>
                </a:lnTo>
                <a:lnTo>
                  <a:pt x="211185" y="80313"/>
                </a:lnTo>
                <a:lnTo>
                  <a:pt x="212089" y="77354"/>
                </a:lnTo>
                <a:lnTo>
                  <a:pt x="212692" y="74390"/>
                </a:lnTo>
                <a:lnTo>
                  <a:pt x="213095" y="71421"/>
                </a:lnTo>
                <a:lnTo>
                  <a:pt x="213363" y="68450"/>
                </a:lnTo>
                <a:lnTo>
                  <a:pt x="213542" y="65477"/>
                </a:lnTo>
                <a:lnTo>
                  <a:pt x="213740" y="59527"/>
                </a:lnTo>
                <a:lnTo>
                  <a:pt x="212801" y="56552"/>
                </a:lnTo>
                <a:lnTo>
                  <a:pt x="211183" y="53576"/>
                </a:lnTo>
                <a:lnTo>
                  <a:pt x="209111" y="50600"/>
                </a:lnTo>
                <a:lnTo>
                  <a:pt x="207731" y="47624"/>
                </a:lnTo>
                <a:lnTo>
                  <a:pt x="206811" y="44647"/>
                </a:lnTo>
                <a:lnTo>
                  <a:pt x="206197" y="41671"/>
                </a:lnTo>
                <a:lnTo>
                  <a:pt x="203803" y="38695"/>
                </a:lnTo>
                <a:lnTo>
                  <a:pt x="200223" y="35718"/>
                </a:lnTo>
                <a:lnTo>
                  <a:pt x="195853" y="32742"/>
                </a:lnTo>
                <a:lnTo>
                  <a:pt x="191946" y="29765"/>
                </a:lnTo>
                <a:lnTo>
                  <a:pt x="188350" y="26789"/>
                </a:lnTo>
                <a:lnTo>
                  <a:pt x="184960" y="23812"/>
                </a:lnTo>
                <a:lnTo>
                  <a:pt x="180716" y="21828"/>
                </a:lnTo>
                <a:lnTo>
                  <a:pt x="175902" y="20504"/>
                </a:lnTo>
                <a:lnTo>
                  <a:pt x="170708" y="19623"/>
                </a:lnTo>
                <a:lnTo>
                  <a:pt x="164269" y="18043"/>
                </a:lnTo>
                <a:lnTo>
                  <a:pt x="157000" y="15997"/>
                </a:lnTo>
                <a:lnTo>
                  <a:pt x="149178" y="13641"/>
                </a:lnTo>
                <a:lnTo>
                  <a:pt x="142970" y="12070"/>
                </a:lnTo>
                <a:lnTo>
                  <a:pt x="137840" y="11023"/>
                </a:lnTo>
                <a:lnTo>
                  <a:pt x="133427" y="10325"/>
                </a:lnTo>
                <a:lnTo>
                  <a:pt x="128501" y="9860"/>
                </a:lnTo>
                <a:lnTo>
                  <a:pt x="123232" y="9549"/>
                </a:lnTo>
                <a:lnTo>
                  <a:pt x="117736" y="9343"/>
                </a:lnTo>
                <a:lnTo>
                  <a:pt x="113079" y="8213"/>
                </a:lnTo>
                <a:lnTo>
                  <a:pt x="108983" y="6467"/>
                </a:lnTo>
                <a:lnTo>
                  <a:pt x="105260" y="4311"/>
                </a:lnTo>
                <a:lnTo>
                  <a:pt x="103770" y="2874"/>
                </a:lnTo>
                <a:lnTo>
                  <a:pt x="103768" y="1916"/>
                </a:lnTo>
                <a:close/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InkAnnotation756"/>
          <p:cNvSpPr/>
          <p:nvPr/>
        </p:nvSpPr>
        <p:spPr>
          <a:xfrm>
            <a:off x="6009679" y="2232421"/>
            <a:ext cx="8931" cy="241103"/>
          </a:xfrm>
          <a:custGeom>
            <a:avLst/>
            <a:gdLst/>
            <a:ahLst/>
            <a:cxnLst/>
            <a:rect l="0" t="0" r="0" b="0"/>
            <a:pathLst>
              <a:path w="8931" h="241103">
                <a:moveTo>
                  <a:pt x="8930" y="0"/>
                </a:moveTo>
                <a:lnTo>
                  <a:pt x="8930" y="68620"/>
                </a:lnTo>
                <a:lnTo>
                  <a:pt x="7938" y="74520"/>
                </a:lnTo>
                <a:lnTo>
                  <a:pt x="6284" y="80438"/>
                </a:lnTo>
                <a:lnTo>
                  <a:pt x="4190" y="86368"/>
                </a:lnTo>
                <a:lnTo>
                  <a:pt x="2793" y="92305"/>
                </a:lnTo>
                <a:lnTo>
                  <a:pt x="1862" y="98248"/>
                </a:lnTo>
                <a:lnTo>
                  <a:pt x="1242" y="104194"/>
                </a:lnTo>
                <a:lnTo>
                  <a:pt x="827" y="110142"/>
                </a:lnTo>
                <a:lnTo>
                  <a:pt x="551" y="116093"/>
                </a:lnTo>
                <a:lnTo>
                  <a:pt x="245" y="127995"/>
                </a:lnTo>
                <a:lnTo>
                  <a:pt x="0" y="24110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InkAnnotation757"/>
          <p:cNvSpPr/>
          <p:nvPr/>
        </p:nvSpPr>
        <p:spPr>
          <a:xfrm>
            <a:off x="6884789" y="2214562"/>
            <a:ext cx="17858" cy="250032"/>
          </a:xfrm>
          <a:custGeom>
            <a:avLst/>
            <a:gdLst/>
            <a:ahLst/>
            <a:cxnLst/>
            <a:rect l="0" t="0" r="0" b="0"/>
            <a:pathLst>
              <a:path w="17858" h="250032">
                <a:moveTo>
                  <a:pt x="0" y="0"/>
                </a:moveTo>
                <a:lnTo>
                  <a:pt x="0" y="4740"/>
                </a:lnTo>
                <a:lnTo>
                  <a:pt x="991" y="7129"/>
                </a:lnTo>
                <a:lnTo>
                  <a:pt x="2645" y="9714"/>
                </a:lnTo>
                <a:lnTo>
                  <a:pt x="4740" y="12429"/>
                </a:lnTo>
                <a:lnTo>
                  <a:pt x="6136" y="15231"/>
                </a:lnTo>
                <a:lnTo>
                  <a:pt x="7067" y="18092"/>
                </a:lnTo>
                <a:lnTo>
                  <a:pt x="7687" y="20991"/>
                </a:lnTo>
                <a:lnTo>
                  <a:pt x="8102" y="23916"/>
                </a:lnTo>
                <a:lnTo>
                  <a:pt x="8561" y="29811"/>
                </a:lnTo>
                <a:lnTo>
                  <a:pt x="9676" y="33765"/>
                </a:lnTo>
                <a:lnTo>
                  <a:pt x="11412" y="38385"/>
                </a:lnTo>
                <a:lnTo>
                  <a:pt x="13561" y="43449"/>
                </a:lnTo>
                <a:lnTo>
                  <a:pt x="14994" y="47818"/>
                </a:lnTo>
                <a:lnTo>
                  <a:pt x="15948" y="51722"/>
                </a:lnTo>
                <a:lnTo>
                  <a:pt x="16585" y="55318"/>
                </a:lnTo>
                <a:lnTo>
                  <a:pt x="17010" y="59699"/>
                </a:lnTo>
                <a:lnTo>
                  <a:pt x="17293" y="64604"/>
                </a:lnTo>
                <a:lnTo>
                  <a:pt x="17608" y="75345"/>
                </a:lnTo>
                <a:lnTo>
                  <a:pt x="17852" y="121880"/>
                </a:lnTo>
                <a:lnTo>
                  <a:pt x="17857" y="132221"/>
                </a:lnTo>
                <a:lnTo>
                  <a:pt x="16865" y="137757"/>
                </a:lnTo>
                <a:lnTo>
                  <a:pt x="15212" y="143431"/>
                </a:lnTo>
                <a:lnTo>
                  <a:pt x="13117" y="149199"/>
                </a:lnTo>
                <a:lnTo>
                  <a:pt x="11721" y="154036"/>
                </a:lnTo>
                <a:lnTo>
                  <a:pt x="10790" y="158253"/>
                </a:lnTo>
                <a:lnTo>
                  <a:pt x="10170" y="162057"/>
                </a:lnTo>
                <a:lnTo>
                  <a:pt x="9757" y="165585"/>
                </a:lnTo>
                <a:lnTo>
                  <a:pt x="9297" y="172150"/>
                </a:lnTo>
                <a:lnTo>
                  <a:pt x="9092" y="181022"/>
                </a:lnTo>
                <a:lnTo>
                  <a:pt x="8929" y="25003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InkAnnotation758"/>
          <p:cNvSpPr/>
          <p:nvPr/>
        </p:nvSpPr>
        <p:spPr>
          <a:xfrm>
            <a:off x="5098851" y="2634257"/>
            <a:ext cx="26790" cy="241103"/>
          </a:xfrm>
          <a:custGeom>
            <a:avLst/>
            <a:gdLst/>
            <a:ahLst/>
            <a:cxnLst/>
            <a:rect l="0" t="0" r="0" b="0"/>
            <a:pathLst>
              <a:path w="26790" h="241103">
                <a:moveTo>
                  <a:pt x="0" y="0"/>
                </a:moveTo>
                <a:lnTo>
                  <a:pt x="0" y="20991"/>
                </a:lnTo>
                <a:lnTo>
                  <a:pt x="992" y="23916"/>
                </a:lnTo>
                <a:lnTo>
                  <a:pt x="2646" y="26858"/>
                </a:lnTo>
                <a:lnTo>
                  <a:pt x="4740" y="29812"/>
                </a:lnTo>
                <a:lnTo>
                  <a:pt x="6137" y="32773"/>
                </a:lnTo>
                <a:lnTo>
                  <a:pt x="7068" y="35740"/>
                </a:lnTo>
                <a:lnTo>
                  <a:pt x="7689" y="38709"/>
                </a:lnTo>
                <a:lnTo>
                  <a:pt x="8378" y="44655"/>
                </a:lnTo>
                <a:lnTo>
                  <a:pt x="8684" y="51597"/>
                </a:lnTo>
                <a:lnTo>
                  <a:pt x="8820" y="61297"/>
                </a:lnTo>
                <a:lnTo>
                  <a:pt x="9849" y="65669"/>
                </a:lnTo>
                <a:lnTo>
                  <a:pt x="11526" y="69576"/>
                </a:lnTo>
                <a:lnTo>
                  <a:pt x="13638" y="73173"/>
                </a:lnTo>
                <a:lnTo>
                  <a:pt x="15045" y="77556"/>
                </a:lnTo>
                <a:lnTo>
                  <a:pt x="15983" y="82462"/>
                </a:lnTo>
                <a:lnTo>
                  <a:pt x="16609" y="87717"/>
                </a:lnTo>
                <a:lnTo>
                  <a:pt x="17025" y="93205"/>
                </a:lnTo>
                <a:lnTo>
                  <a:pt x="17303" y="98847"/>
                </a:lnTo>
                <a:lnTo>
                  <a:pt x="17612" y="110409"/>
                </a:lnTo>
                <a:lnTo>
                  <a:pt x="17859" y="220115"/>
                </a:lnTo>
                <a:lnTo>
                  <a:pt x="18851" y="222150"/>
                </a:lnTo>
                <a:lnTo>
                  <a:pt x="20505" y="224498"/>
                </a:lnTo>
                <a:lnTo>
                  <a:pt x="22599" y="227056"/>
                </a:lnTo>
                <a:lnTo>
                  <a:pt x="23996" y="229754"/>
                </a:lnTo>
                <a:lnTo>
                  <a:pt x="24927" y="232544"/>
                </a:lnTo>
                <a:lnTo>
                  <a:pt x="26789" y="24110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InkAnnotation759"/>
          <p:cNvSpPr/>
          <p:nvPr/>
        </p:nvSpPr>
        <p:spPr>
          <a:xfrm>
            <a:off x="5876256" y="2652117"/>
            <a:ext cx="222564" cy="98214"/>
          </a:xfrm>
          <a:custGeom>
            <a:avLst/>
            <a:gdLst/>
            <a:ahLst/>
            <a:cxnLst/>
            <a:rect l="0" t="0" r="0" b="0"/>
            <a:pathLst>
              <a:path w="222564" h="98214">
                <a:moveTo>
                  <a:pt x="70915" y="8929"/>
                </a:moveTo>
                <a:lnTo>
                  <a:pt x="58486" y="8929"/>
                </a:lnTo>
                <a:lnTo>
                  <a:pt x="55684" y="9922"/>
                </a:lnTo>
                <a:lnTo>
                  <a:pt x="52823" y="11575"/>
                </a:lnTo>
                <a:lnTo>
                  <a:pt x="49924" y="13670"/>
                </a:lnTo>
                <a:lnTo>
                  <a:pt x="44058" y="15997"/>
                </a:lnTo>
                <a:lnTo>
                  <a:pt x="41104" y="16618"/>
                </a:lnTo>
                <a:lnTo>
                  <a:pt x="38143" y="18024"/>
                </a:lnTo>
                <a:lnTo>
                  <a:pt x="35176" y="19953"/>
                </a:lnTo>
                <a:lnTo>
                  <a:pt x="32206" y="22232"/>
                </a:lnTo>
                <a:lnTo>
                  <a:pt x="29234" y="24743"/>
                </a:lnTo>
                <a:lnTo>
                  <a:pt x="26261" y="27409"/>
                </a:lnTo>
                <a:lnTo>
                  <a:pt x="20311" y="33017"/>
                </a:lnTo>
                <a:lnTo>
                  <a:pt x="1242" y="51825"/>
                </a:lnTo>
                <a:lnTo>
                  <a:pt x="653" y="53401"/>
                </a:lnTo>
                <a:lnTo>
                  <a:pt x="262" y="55444"/>
                </a:lnTo>
                <a:lnTo>
                  <a:pt x="0" y="57799"/>
                </a:lnTo>
                <a:lnTo>
                  <a:pt x="818" y="60361"/>
                </a:lnTo>
                <a:lnTo>
                  <a:pt x="2356" y="63061"/>
                </a:lnTo>
                <a:lnTo>
                  <a:pt x="4373" y="65853"/>
                </a:lnTo>
                <a:lnTo>
                  <a:pt x="6710" y="68706"/>
                </a:lnTo>
                <a:lnTo>
                  <a:pt x="9260" y="71601"/>
                </a:lnTo>
                <a:lnTo>
                  <a:pt x="11952" y="74523"/>
                </a:lnTo>
                <a:lnTo>
                  <a:pt x="15731" y="77463"/>
                </a:lnTo>
                <a:lnTo>
                  <a:pt x="20236" y="80416"/>
                </a:lnTo>
                <a:lnTo>
                  <a:pt x="25222" y="83376"/>
                </a:lnTo>
                <a:lnTo>
                  <a:pt x="30531" y="86342"/>
                </a:lnTo>
                <a:lnTo>
                  <a:pt x="41722" y="92283"/>
                </a:lnTo>
                <a:lnTo>
                  <a:pt x="48477" y="94264"/>
                </a:lnTo>
                <a:lnTo>
                  <a:pt x="55956" y="95585"/>
                </a:lnTo>
                <a:lnTo>
                  <a:pt x="63919" y="96466"/>
                </a:lnTo>
                <a:lnTo>
                  <a:pt x="71212" y="97052"/>
                </a:lnTo>
                <a:lnTo>
                  <a:pt x="78059" y="97444"/>
                </a:lnTo>
                <a:lnTo>
                  <a:pt x="84608" y="97704"/>
                </a:lnTo>
                <a:lnTo>
                  <a:pt x="99821" y="97994"/>
                </a:lnTo>
                <a:lnTo>
                  <a:pt x="152647" y="98213"/>
                </a:lnTo>
                <a:lnTo>
                  <a:pt x="160130" y="97225"/>
                </a:lnTo>
                <a:lnTo>
                  <a:pt x="167103" y="95574"/>
                </a:lnTo>
                <a:lnTo>
                  <a:pt x="173735" y="93482"/>
                </a:lnTo>
                <a:lnTo>
                  <a:pt x="179149" y="92087"/>
                </a:lnTo>
                <a:lnTo>
                  <a:pt x="183752" y="91157"/>
                </a:lnTo>
                <a:lnTo>
                  <a:pt x="187811" y="90537"/>
                </a:lnTo>
                <a:lnTo>
                  <a:pt x="191510" y="89131"/>
                </a:lnTo>
                <a:lnTo>
                  <a:pt x="194968" y="87202"/>
                </a:lnTo>
                <a:lnTo>
                  <a:pt x="198265" y="84924"/>
                </a:lnTo>
                <a:lnTo>
                  <a:pt x="201456" y="82412"/>
                </a:lnTo>
                <a:lnTo>
                  <a:pt x="204575" y="79746"/>
                </a:lnTo>
                <a:lnTo>
                  <a:pt x="207647" y="76977"/>
                </a:lnTo>
                <a:lnTo>
                  <a:pt x="213705" y="71253"/>
                </a:lnTo>
                <a:lnTo>
                  <a:pt x="216710" y="68338"/>
                </a:lnTo>
                <a:lnTo>
                  <a:pt x="218713" y="65402"/>
                </a:lnTo>
                <a:lnTo>
                  <a:pt x="220049" y="62453"/>
                </a:lnTo>
                <a:lnTo>
                  <a:pt x="220939" y="59495"/>
                </a:lnTo>
                <a:lnTo>
                  <a:pt x="221533" y="56530"/>
                </a:lnTo>
                <a:lnTo>
                  <a:pt x="221928" y="53562"/>
                </a:lnTo>
                <a:lnTo>
                  <a:pt x="222192" y="50591"/>
                </a:lnTo>
                <a:lnTo>
                  <a:pt x="222368" y="47618"/>
                </a:lnTo>
                <a:lnTo>
                  <a:pt x="222563" y="41668"/>
                </a:lnTo>
                <a:lnTo>
                  <a:pt x="221623" y="38693"/>
                </a:lnTo>
                <a:lnTo>
                  <a:pt x="220005" y="35717"/>
                </a:lnTo>
                <a:lnTo>
                  <a:pt x="217933" y="32741"/>
                </a:lnTo>
                <a:lnTo>
                  <a:pt x="216552" y="29765"/>
                </a:lnTo>
                <a:lnTo>
                  <a:pt x="215632" y="26788"/>
                </a:lnTo>
                <a:lnTo>
                  <a:pt x="215017" y="23812"/>
                </a:lnTo>
                <a:lnTo>
                  <a:pt x="213616" y="20835"/>
                </a:lnTo>
                <a:lnTo>
                  <a:pt x="211691" y="17859"/>
                </a:lnTo>
                <a:lnTo>
                  <a:pt x="209414" y="14883"/>
                </a:lnTo>
                <a:lnTo>
                  <a:pt x="206904" y="12898"/>
                </a:lnTo>
                <a:lnTo>
                  <a:pt x="204239" y="11575"/>
                </a:lnTo>
                <a:lnTo>
                  <a:pt x="201470" y="10693"/>
                </a:lnTo>
                <a:lnTo>
                  <a:pt x="198631" y="9113"/>
                </a:lnTo>
                <a:lnTo>
                  <a:pt x="195747" y="7067"/>
                </a:lnTo>
                <a:lnTo>
                  <a:pt x="192832" y="4711"/>
                </a:lnTo>
                <a:lnTo>
                  <a:pt x="189896" y="3141"/>
                </a:lnTo>
                <a:lnTo>
                  <a:pt x="183988" y="1396"/>
                </a:lnTo>
                <a:lnTo>
                  <a:pt x="178055" y="620"/>
                </a:lnTo>
                <a:lnTo>
                  <a:pt x="172111" y="275"/>
                </a:lnTo>
                <a:lnTo>
                  <a:pt x="161975" y="36"/>
                </a:lnTo>
                <a:lnTo>
                  <a:pt x="15128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InkAnnotation760"/>
          <p:cNvSpPr/>
          <p:nvPr/>
        </p:nvSpPr>
        <p:spPr>
          <a:xfrm>
            <a:off x="6866929" y="2652117"/>
            <a:ext cx="167975" cy="98191"/>
          </a:xfrm>
          <a:custGeom>
            <a:avLst/>
            <a:gdLst/>
            <a:ahLst/>
            <a:cxnLst/>
            <a:rect l="0" t="0" r="0" b="0"/>
            <a:pathLst>
              <a:path w="167975" h="98191">
                <a:moveTo>
                  <a:pt x="26789" y="8929"/>
                </a:moveTo>
                <a:lnTo>
                  <a:pt x="22049" y="8929"/>
                </a:lnTo>
                <a:lnTo>
                  <a:pt x="20652" y="9922"/>
                </a:lnTo>
                <a:lnTo>
                  <a:pt x="19721" y="11575"/>
                </a:lnTo>
                <a:lnTo>
                  <a:pt x="19101" y="13670"/>
                </a:lnTo>
                <a:lnTo>
                  <a:pt x="17694" y="16058"/>
                </a:lnTo>
                <a:lnTo>
                  <a:pt x="15765" y="18643"/>
                </a:lnTo>
                <a:lnTo>
                  <a:pt x="13487" y="21358"/>
                </a:lnTo>
                <a:lnTo>
                  <a:pt x="10975" y="24161"/>
                </a:lnTo>
                <a:lnTo>
                  <a:pt x="5539" y="29920"/>
                </a:lnTo>
                <a:lnTo>
                  <a:pt x="3693" y="32845"/>
                </a:lnTo>
                <a:lnTo>
                  <a:pt x="2461" y="35787"/>
                </a:lnTo>
                <a:lnTo>
                  <a:pt x="1641" y="38741"/>
                </a:lnTo>
                <a:lnTo>
                  <a:pt x="1094" y="41702"/>
                </a:lnTo>
                <a:lnTo>
                  <a:pt x="730" y="44669"/>
                </a:lnTo>
                <a:lnTo>
                  <a:pt x="486" y="47638"/>
                </a:lnTo>
                <a:lnTo>
                  <a:pt x="324" y="50611"/>
                </a:lnTo>
                <a:lnTo>
                  <a:pt x="144" y="56558"/>
                </a:lnTo>
                <a:lnTo>
                  <a:pt x="13" y="74414"/>
                </a:lnTo>
                <a:lnTo>
                  <a:pt x="1000" y="77391"/>
                </a:lnTo>
                <a:lnTo>
                  <a:pt x="2652" y="80367"/>
                </a:lnTo>
                <a:lnTo>
                  <a:pt x="4745" y="83344"/>
                </a:lnTo>
                <a:lnTo>
                  <a:pt x="7132" y="85328"/>
                </a:lnTo>
                <a:lnTo>
                  <a:pt x="9715" y="86651"/>
                </a:lnTo>
                <a:lnTo>
                  <a:pt x="12430" y="87533"/>
                </a:lnTo>
                <a:lnTo>
                  <a:pt x="15232" y="89113"/>
                </a:lnTo>
                <a:lnTo>
                  <a:pt x="18093" y="91159"/>
                </a:lnTo>
                <a:lnTo>
                  <a:pt x="20992" y="93515"/>
                </a:lnTo>
                <a:lnTo>
                  <a:pt x="23917" y="95085"/>
                </a:lnTo>
                <a:lnTo>
                  <a:pt x="26858" y="96132"/>
                </a:lnTo>
                <a:lnTo>
                  <a:pt x="29812" y="96830"/>
                </a:lnTo>
                <a:lnTo>
                  <a:pt x="33766" y="97296"/>
                </a:lnTo>
                <a:lnTo>
                  <a:pt x="38385" y="97606"/>
                </a:lnTo>
                <a:lnTo>
                  <a:pt x="47818" y="97950"/>
                </a:lnTo>
                <a:lnTo>
                  <a:pt x="55318" y="98104"/>
                </a:lnTo>
                <a:lnTo>
                  <a:pt x="69858" y="98190"/>
                </a:lnTo>
                <a:lnTo>
                  <a:pt x="75345" y="97210"/>
                </a:lnTo>
                <a:lnTo>
                  <a:pt x="80989" y="95564"/>
                </a:lnTo>
                <a:lnTo>
                  <a:pt x="86734" y="93475"/>
                </a:lnTo>
                <a:lnTo>
                  <a:pt x="91557" y="92082"/>
                </a:lnTo>
                <a:lnTo>
                  <a:pt x="95765" y="91154"/>
                </a:lnTo>
                <a:lnTo>
                  <a:pt x="99562" y="90535"/>
                </a:lnTo>
                <a:lnTo>
                  <a:pt x="104078" y="89130"/>
                </a:lnTo>
                <a:lnTo>
                  <a:pt x="109073" y="87201"/>
                </a:lnTo>
                <a:lnTo>
                  <a:pt x="114387" y="84923"/>
                </a:lnTo>
                <a:lnTo>
                  <a:pt x="118922" y="83404"/>
                </a:lnTo>
                <a:lnTo>
                  <a:pt x="122938" y="82392"/>
                </a:lnTo>
                <a:lnTo>
                  <a:pt x="126607" y="81717"/>
                </a:lnTo>
                <a:lnTo>
                  <a:pt x="131038" y="80274"/>
                </a:lnTo>
                <a:lnTo>
                  <a:pt x="135976" y="78321"/>
                </a:lnTo>
                <a:lnTo>
                  <a:pt x="141252" y="76026"/>
                </a:lnTo>
                <a:lnTo>
                  <a:pt x="144770" y="73505"/>
                </a:lnTo>
                <a:lnTo>
                  <a:pt x="147115" y="70831"/>
                </a:lnTo>
                <a:lnTo>
                  <a:pt x="148679" y="68056"/>
                </a:lnTo>
                <a:lnTo>
                  <a:pt x="150713" y="66207"/>
                </a:lnTo>
                <a:lnTo>
                  <a:pt x="153061" y="64974"/>
                </a:lnTo>
                <a:lnTo>
                  <a:pt x="155619" y="64152"/>
                </a:lnTo>
                <a:lnTo>
                  <a:pt x="158317" y="62611"/>
                </a:lnTo>
                <a:lnTo>
                  <a:pt x="161107" y="60592"/>
                </a:lnTo>
                <a:lnTo>
                  <a:pt x="163958" y="58254"/>
                </a:lnTo>
                <a:lnTo>
                  <a:pt x="165861" y="55703"/>
                </a:lnTo>
                <a:lnTo>
                  <a:pt x="167129" y="53010"/>
                </a:lnTo>
                <a:lnTo>
                  <a:pt x="167974" y="50223"/>
                </a:lnTo>
                <a:lnTo>
                  <a:pt x="167545" y="48365"/>
                </a:lnTo>
                <a:lnTo>
                  <a:pt x="166268" y="47126"/>
                </a:lnTo>
                <a:lnTo>
                  <a:pt x="164423" y="46300"/>
                </a:lnTo>
                <a:lnTo>
                  <a:pt x="163193" y="44757"/>
                </a:lnTo>
                <a:lnTo>
                  <a:pt x="162374" y="42736"/>
                </a:lnTo>
                <a:lnTo>
                  <a:pt x="161828" y="40397"/>
                </a:lnTo>
                <a:lnTo>
                  <a:pt x="160470" y="37845"/>
                </a:lnTo>
                <a:lnTo>
                  <a:pt x="158574" y="35152"/>
                </a:lnTo>
                <a:lnTo>
                  <a:pt x="156318" y="32364"/>
                </a:lnTo>
                <a:lnTo>
                  <a:pt x="152829" y="30506"/>
                </a:lnTo>
                <a:lnTo>
                  <a:pt x="148519" y="29267"/>
                </a:lnTo>
                <a:lnTo>
                  <a:pt x="143661" y="28441"/>
                </a:lnTo>
                <a:lnTo>
                  <a:pt x="138438" y="26898"/>
                </a:lnTo>
                <a:lnTo>
                  <a:pt x="132971" y="24877"/>
                </a:lnTo>
                <a:lnTo>
                  <a:pt x="127343" y="22538"/>
                </a:lnTo>
                <a:lnTo>
                  <a:pt x="121607" y="19986"/>
                </a:lnTo>
                <a:lnTo>
                  <a:pt x="109940" y="14505"/>
                </a:lnTo>
                <a:lnTo>
                  <a:pt x="92216" y="5841"/>
                </a:lnTo>
                <a:lnTo>
                  <a:pt x="85290" y="3894"/>
                </a:lnTo>
                <a:lnTo>
                  <a:pt x="77696" y="2596"/>
                </a:lnTo>
                <a:lnTo>
                  <a:pt x="69656" y="1730"/>
                </a:lnTo>
                <a:lnTo>
                  <a:pt x="62313" y="1153"/>
                </a:lnTo>
                <a:lnTo>
                  <a:pt x="55432" y="769"/>
                </a:lnTo>
                <a:lnTo>
                  <a:pt x="48862" y="512"/>
                </a:lnTo>
                <a:lnTo>
                  <a:pt x="25392" y="152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InkAnnotation761"/>
          <p:cNvSpPr/>
          <p:nvPr/>
        </p:nvSpPr>
        <p:spPr>
          <a:xfrm>
            <a:off x="5179218" y="3000375"/>
            <a:ext cx="8931" cy="223243"/>
          </a:xfrm>
          <a:custGeom>
            <a:avLst/>
            <a:gdLst/>
            <a:ahLst/>
            <a:cxnLst/>
            <a:rect l="0" t="0" r="0" b="0"/>
            <a:pathLst>
              <a:path w="8931" h="223243">
                <a:moveTo>
                  <a:pt x="0" y="0"/>
                </a:moveTo>
                <a:lnTo>
                  <a:pt x="0" y="4740"/>
                </a:lnTo>
                <a:lnTo>
                  <a:pt x="992" y="6137"/>
                </a:lnTo>
                <a:lnTo>
                  <a:pt x="2646" y="7067"/>
                </a:lnTo>
                <a:lnTo>
                  <a:pt x="4740" y="7688"/>
                </a:lnTo>
                <a:lnTo>
                  <a:pt x="5145" y="9094"/>
                </a:lnTo>
                <a:lnTo>
                  <a:pt x="4422" y="11023"/>
                </a:lnTo>
                <a:lnTo>
                  <a:pt x="2949" y="13302"/>
                </a:lnTo>
                <a:lnTo>
                  <a:pt x="1965" y="15813"/>
                </a:lnTo>
                <a:lnTo>
                  <a:pt x="1310" y="18479"/>
                </a:lnTo>
                <a:lnTo>
                  <a:pt x="873" y="21249"/>
                </a:lnTo>
                <a:lnTo>
                  <a:pt x="582" y="24088"/>
                </a:lnTo>
                <a:lnTo>
                  <a:pt x="388" y="26972"/>
                </a:lnTo>
                <a:lnTo>
                  <a:pt x="172" y="33815"/>
                </a:lnTo>
                <a:lnTo>
                  <a:pt x="0" y="126271"/>
                </a:lnTo>
                <a:lnTo>
                  <a:pt x="992" y="130813"/>
                </a:lnTo>
                <a:lnTo>
                  <a:pt x="2646" y="135826"/>
                </a:lnTo>
                <a:lnTo>
                  <a:pt x="4740" y="141152"/>
                </a:lnTo>
                <a:lnTo>
                  <a:pt x="6137" y="146687"/>
                </a:lnTo>
                <a:lnTo>
                  <a:pt x="7068" y="152361"/>
                </a:lnTo>
                <a:lnTo>
                  <a:pt x="7689" y="158129"/>
                </a:lnTo>
                <a:lnTo>
                  <a:pt x="8102" y="163958"/>
                </a:lnTo>
                <a:lnTo>
                  <a:pt x="8378" y="169829"/>
                </a:lnTo>
                <a:lnTo>
                  <a:pt x="8685" y="181643"/>
                </a:lnTo>
                <a:lnTo>
                  <a:pt x="8930" y="22324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InkAnnotation762"/>
          <p:cNvSpPr/>
          <p:nvPr/>
        </p:nvSpPr>
        <p:spPr>
          <a:xfrm>
            <a:off x="5876147" y="3018234"/>
            <a:ext cx="178134" cy="106743"/>
          </a:xfrm>
          <a:custGeom>
            <a:avLst/>
            <a:gdLst/>
            <a:ahLst/>
            <a:cxnLst/>
            <a:rect l="0" t="0" r="0" b="0"/>
            <a:pathLst>
              <a:path w="178134" h="106743">
                <a:moveTo>
                  <a:pt x="44235" y="0"/>
                </a:moveTo>
                <a:lnTo>
                  <a:pt x="44235" y="4740"/>
                </a:lnTo>
                <a:lnTo>
                  <a:pt x="43243" y="6137"/>
                </a:lnTo>
                <a:lnTo>
                  <a:pt x="41589" y="7068"/>
                </a:lnTo>
                <a:lnTo>
                  <a:pt x="39495" y="7688"/>
                </a:lnTo>
                <a:lnTo>
                  <a:pt x="34522" y="11023"/>
                </a:lnTo>
                <a:lnTo>
                  <a:pt x="31806" y="13302"/>
                </a:lnTo>
                <a:lnTo>
                  <a:pt x="29004" y="15813"/>
                </a:lnTo>
                <a:lnTo>
                  <a:pt x="23244" y="21249"/>
                </a:lnTo>
                <a:lnTo>
                  <a:pt x="14424" y="29888"/>
                </a:lnTo>
                <a:lnTo>
                  <a:pt x="12454" y="32824"/>
                </a:lnTo>
                <a:lnTo>
                  <a:pt x="11141" y="35773"/>
                </a:lnTo>
                <a:lnTo>
                  <a:pt x="10266" y="38731"/>
                </a:lnTo>
                <a:lnTo>
                  <a:pt x="8691" y="41696"/>
                </a:lnTo>
                <a:lnTo>
                  <a:pt x="6648" y="44665"/>
                </a:lnTo>
                <a:lnTo>
                  <a:pt x="4294" y="47636"/>
                </a:lnTo>
                <a:lnTo>
                  <a:pt x="2725" y="50609"/>
                </a:lnTo>
                <a:lnTo>
                  <a:pt x="1679" y="53583"/>
                </a:lnTo>
                <a:lnTo>
                  <a:pt x="981" y="56558"/>
                </a:lnTo>
                <a:lnTo>
                  <a:pt x="516" y="59533"/>
                </a:lnTo>
                <a:lnTo>
                  <a:pt x="207" y="62509"/>
                </a:lnTo>
                <a:lnTo>
                  <a:pt x="0" y="65485"/>
                </a:lnTo>
                <a:lnTo>
                  <a:pt x="854" y="68461"/>
                </a:lnTo>
                <a:lnTo>
                  <a:pt x="2416" y="71438"/>
                </a:lnTo>
                <a:lnTo>
                  <a:pt x="4450" y="74414"/>
                </a:lnTo>
                <a:lnTo>
                  <a:pt x="6797" y="77391"/>
                </a:lnTo>
                <a:lnTo>
                  <a:pt x="9355" y="80367"/>
                </a:lnTo>
                <a:lnTo>
                  <a:pt x="12052" y="83344"/>
                </a:lnTo>
                <a:lnTo>
                  <a:pt x="15834" y="86320"/>
                </a:lnTo>
                <a:lnTo>
                  <a:pt x="20340" y="89297"/>
                </a:lnTo>
                <a:lnTo>
                  <a:pt x="25329" y="92273"/>
                </a:lnTo>
                <a:lnTo>
                  <a:pt x="30638" y="94257"/>
                </a:lnTo>
                <a:lnTo>
                  <a:pt x="36163" y="95580"/>
                </a:lnTo>
                <a:lnTo>
                  <a:pt x="41830" y="96462"/>
                </a:lnTo>
                <a:lnTo>
                  <a:pt x="47593" y="98043"/>
                </a:lnTo>
                <a:lnTo>
                  <a:pt x="53418" y="100088"/>
                </a:lnTo>
                <a:lnTo>
                  <a:pt x="59287" y="102444"/>
                </a:lnTo>
                <a:lnTo>
                  <a:pt x="65184" y="104015"/>
                </a:lnTo>
                <a:lnTo>
                  <a:pt x="71100" y="105062"/>
                </a:lnTo>
                <a:lnTo>
                  <a:pt x="77027" y="105760"/>
                </a:lnTo>
                <a:lnTo>
                  <a:pt x="82964" y="106225"/>
                </a:lnTo>
                <a:lnTo>
                  <a:pt x="88905" y="106536"/>
                </a:lnTo>
                <a:lnTo>
                  <a:pt x="94851" y="106742"/>
                </a:lnTo>
                <a:lnTo>
                  <a:pt x="100800" y="105888"/>
                </a:lnTo>
                <a:lnTo>
                  <a:pt x="106749" y="104326"/>
                </a:lnTo>
                <a:lnTo>
                  <a:pt x="112701" y="102293"/>
                </a:lnTo>
                <a:lnTo>
                  <a:pt x="117660" y="100938"/>
                </a:lnTo>
                <a:lnTo>
                  <a:pt x="121958" y="100034"/>
                </a:lnTo>
                <a:lnTo>
                  <a:pt x="125817" y="99431"/>
                </a:lnTo>
                <a:lnTo>
                  <a:pt x="130372" y="98037"/>
                </a:lnTo>
                <a:lnTo>
                  <a:pt x="135394" y="96116"/>
                </a:lnTo>
                <a:lnTo>
                  <a:pt x="140727" y="93843"/>
                </a:lnTo>
                <a:lnTo>
                  <a:pt x="145273" y="92328"/>
                </a:lnTo>
                <a:lnTo>
                  <a:pt x="149297" y="91317"/>
                </a:lnTo>
                <a:lnTo>
                  <a:pt x="152972" y="90644"/>
                </a:lnTo>
                <a:lnTo>
                  <a:pt x="156413" y="89202"/>
                </a:lnTo>
                <a:lnTo>
                  <a:pt x="159700" y="87249"/>
                </a:lnTo>
                <a:lnTo>
                  <a:pt x="162883" y="84955"/>
                </a:lnTo>
                <a:lnTo>
                  <a:pt x="165998" y="82434"/>
                </a:lnTo>
                <a:lnTo>
                  <a:pt x="169066" y="79760"/>
                </a:lnTo>
                <a:lnTo>
                  <a:pt x="172104" y="76986"/>
                </a:lnTo>
                <a:lnTo>
                  <a:pt x="174129" y="74144"/>
                </a:lnTo>
                <a:lnTo>
                  <a:pt x="175480" y="71257"/>
                </a:lnTo>
                <a:lnTo>
                  <a:pt x="176380" y="68341"/>
                </a:lnTo>
                <a:lnTo>
                  <a:pt x="176980" y="65404"/>
                </a:lnTo>
                <a:lnTo>
                  <a:pt x="177380" y="62454"/>
                </a:lnTo>
                <a:lnTo>
                  <a:pt x="177646" y="59495"/>
                </a:lnTo>
                <a:lnTo>
                  <a:pt x="177824" y="55539"/>
                </a:lnTo>
                <a:lnTo>
                  <a:pt x="178133" y="38721"/>
                </a:lnTo>
                <a:lnTo>
                  <a:pt x="177156" y="36728"/>
                </a:lnTo>
                <a:lnTo>
                  <a:pt x="175513" y="34407"/>
                </a:lnTo>
                <a:lnTo>
                  <a:pt x="173425" y="31868"/>
                </a:lnTo>
                <a:lnTo>
                  <a:pt x="171042" y="29182"/>
                </a:lnTo>
                <a:lnTo>
                  <a:pt x="165747" y="23553"/>
                </a:lnTo>
                <a:lnTo>
                  <a:pt x="157188" y="14806"/>
                </a:lnTo>
                <a:lnTo>
                  <a:pt x="154264" y="12847"/>
                </a:lnTo>
                <a:lnTo>
                  <a:pt x="151322" y="11541"/>
                </a:lnTo>
                <a:lnTo>
                  <a:pt x="148368" y="10671"/>
                </a:lnTo>
                <a:lnTo>
                  <a:pt x="145407" y="9098"/>
                </a:lnTo>
                <a:lnTo>
                  <a:pt x="142441" y="7058"/>
                </a:lnTo>
                <a:lnTo>
                  <a:pt x="139472" y="4705"/>
                </a:lnTo>
                <a:lnTo>
                  <a:pt x="136499" y="3137"/>
                </a:lnTo>
                <a:lnTo>
                  <a:pt x="133525" y="2091"/>
                </a:lnTo>
                <a:lnTo>
                  <a:pt x="130551" y="1394"/>
                </a:lnTo>
                <a:lnTo>
                  <a:pt x="127576" y="929"/>
                </a:lnTo>
                <a:lnTo>
                  <a:pt x="124600" y="619"/>
                </a:lnTo>
                <a:lnTo>
                  <a:pt x="121624" y="413"/>
                </a:lnTo>
                <a:lnTo>
                  <a:pt x="118648" y="275"/>
                </a:lnTo>
                <a:lnTo>
                  <a:pt x="112695" y="122"/>
                </a:lnTo>
                <a:lnTo>
                  <a:pt x="88884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InkAnnotation763"/>
          <p:cNvSpPr/>
          <p:nvPr/>
        </p:nvSpPr>
        <p:spPr>
          <a:xfrm>
            <a:off x="6974086" y="2937867"/>
            <a:ext cx="17860" cy="223243"/>
          </a:xfrm>
          <a:custGeom>
            <a:avLst/>
            <a:gdLst/>
            <a:ahLst/>
            <a:cxnLst/>
            <a:rect l="0" t="0" r="0" b="0"/>
            <a:pathLst>
              <a:path w="17860" h="223243">
                <a:moveTo>
                  <a:pt x="17859" y="0"/>
                </a:moveTo>
                <a:lnTo>
                  <a:pt x="10170" y="7688"/>
                </a:lnTo>
                <a:lnTo>
                  <a:pt x="9757" y="9094"/>
                </a:lnTo>
                <a:lnTo>
                  <a:pt x="9297" y="13302"/>
                </a:lnTo>
                <a:lnTo>
                  <a:pt x="9038" y="16509"/>
                </a:lnTo>
                <a:lnTo>
                  <a:pt x="8010" y="17951"/>
                </a:lnTo>
                <a:lnTo>
                  <a:pt x="6332" y="19905"/>
                </a:lnTo>
                <a:lnTo>
                  <a:pt x="4222" y="22199"/>
                </a:lnTo>
                <a:lnTo>
                  <a:pt x="2814" y="24721"/>
                </a:lnTo>
                <a:lnTo>
                  <a:pt x="1876" y="27395"/>
                </a:lnTo>
                <a:lnTo>
                  <a:pt x="1251" y="30169"/>
                </a:lnTo>
                <a:lnTo>
                  <a:pt x="1826" y="33011"/>
                </a:lnTo>
                <a:lnTo>
                  <a:pt x="3202" y="35898"/>
                </a:lnTo>
                <a:lnTo>
                  <a:pt x="5111" y="38815"/>
                </a:lnTo>
                <a:lnTo>
                  <a:pt x="5392" y="41751"/>
                </a:lnTo>
                <a:lnTo>
                  <a:pt x="4587" y="44702"/>
                </a:lnTo>
                <a:lnTo>
                  <a:pt x="3058" y="47660"/>
                </a:lnTo>
                <a:lnTo>
                  <a:pt x="2038" y="50625"/>
                </a:lnTo>
                <a:lnTo>
                  <a:pt x="1358" y="53594"/>
                </a:lnTo>
                <a:lnTo>
                  <a:pt x="906" y="56565"/>
                </a:lnTo>
                <a:lnTo>
                  <a:pt x="603" y="60530"/>
                </a:lnTo>
                <a:lnTo>
                  <a:pt x="403" y="65158"/>
                </a:lnTo>
                <a:lnTo>
                  <a:pt x="120" y="78506"/>
                </a:lnTo>
                <a:lnTo>
                  <a:pt x="0" y="132355"/>
                </a:lnTo>
                <a:lnTo>
                  <a:pt x="992" y="136854"/>
                </a:lnTo>
                <a:lnTo>
                  <a:pt x="2646" y="140845"/>
                </a:lnTo>
                <a:lnTo>
                  <a:pt x="4739" y="144498"/>
                </a:lnTo>
                <a:lnTo>
                  <a:pt x="6137" y="148918"/>
                </a:lnTo>
                <a:lnTo>
                  <a:pt x="7068" y="153849"/>
                </a:lnTo>
                <a:lnTo>
                  <a:pt x="7688" y="159120"/>
                </a:lnTo>
                <a:lnTo>
                  <a:pt x="8102" y="163627"/>
                </a:lnTo>
                <a:lnTo>
                  <a:pt x="8378" y="167624"/>
                </a:lnTo>
                <a:lnTo>
                  <a:pt x="8561" y="171280"/>
                </a:lnTo>
                <a:lnTo>
                  <a:pt x="8766" y="177989"/>
                </a:lnTo>
                <a:lnTo>
                  <a:pt x="8920" y="194653"/>
                </a:lnTo>
                <a:lnTo>
                  <a:pt x="8929" y="22324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InkAnnotation764"/>
          <p:cNvSpPr/>
          <p:nvPr/>
        </p:nvSpPr>
        <p:spPr>
          <a:xfrm>
            <a:off x="4929721" y="3357562"/>
            <a:ext cx="192029" cy="187101"/>
          </a:xfrm>
          <a:custGeom>
            <a:avLst/>
            <a:gdLst/>
            <a:ahLst/>
            <a:cxnLst/>
            <a:rect l="0" t="0" r="0" b="0"/>
            <a:pathLst>
              <a:path w="192029" h="187101">
                <a:moveTo>
                  <a:pt x="115552" y="17859"/>
                </a:moveTo>
                <a:lnTo>
                  <a:pt x="94561" y="38850"/>
                </a:lnTo>
                <a:lnTo>
                  <a:pt x="91636" y="42767"/>
                </a:lnTo>
                <a:lnTo>
                  <a:pt x="88694" y="47363"/>
                </a:lnTo>
                <a:lnTo>
                  <a:pt x="85741" y="52412"/>
                </a:lnTo>
                <a:lnTo>
                  <a:pt x="80794" y="56769"/>
                </a:lnTo>
                <a:lnTo>
                  <a:pt x="74520" y="60666"/>
                </a:lnTo>
                <a:lnTo>
                  <a:pt x="67361" y="64257"/>
                </a:lnTo>
                <a:lnTo>
                  <a:pt x="61597" y="67642"/>
                </a:lnTo>
                <a:lnTo>
                  <a:pt x="56761" y="70892"/>
                </a:lnTo>
                <a:lnTo>
                  <a:pt x="52546" y="74051"/>
                </a:lnTo>
                <a:lnTo>
                  <a:pt x="47751" y="78140"/>
                </a:lnTo>
                <a:lnTo>
                  <a:pt x="42570" y="82851"/>
                </a:lnTo>
                <a:lnTo>
                  <a:pt x="28443" y="96317"/>
                </a:lnTo>
                <a:lnTo>
                  <a:pt x="14781" y="109755"/>
                </a:lnTo>
                <a:lnTo>
                  <a:pt x="11660" y="113850"/>
                </a:lnTo>
                <a:lnTo>
                  <a:pt x="8587" y="118564"/>
                </a:lnTo>
                <a:lnTo>
                  <a:pt x="5547" y="123691"/>
                </a:lnTo>
                <a:lnTo>
                  <a:pt x="3520" y="128101"/>
                </a:lnTo>
                <a:lnTo>
                  <a:pt x="2169" y="132034"/>
                </a:lnTo>
                <a:lnTo>
                  <a:pt x="1267" y="135648"/>
                </a:lnTo>
                <a:lnTo>
                  <a:pt x="667" y="139048"/>
                </a:lnTo>
                <a:lnTo>
                  <a:pt x="266" y="142308"/>
                </a:lnTo>
                <a:lnTo>
                  <a:pt x="0" y="145474"/>
                </a:lnTo>
                <a:lnTo>
                  <a:pt x="814" y="149568"/>
                </a:lnTo>
                <a:lnTo>
                  <a:pt x="2349" y="154282"/>
                </a:lnTo>
                <a:lnTo>
                  <a:pt x="4365" y="159410"/>
                </a:lnTo>
                <a:lnTo>
                  <a:pt x="5708" y="163820"/>
                </a:lnTo>
                <a:lnTo>
                  <a:pt x="6604" y="167752"/>
                </a:lnTo>
                <a:lnTo>
                  <a:pt x="7201" y="171366"/>
                </a:lnTo>
                <a:lnTo>
                  <a:pt x="9584" y="173775"/>
                </a:lnTo>
                <a:lnTo>
                  <a:pt x="13156" y="175381"/>
                </a:lnTo>
                <a:lnTo>
                  <a:pt x="17522" y="176452"/>
                </a:lnTo>
                <a:lnTo>
                  <a:pt x="21425" y="178158"/>
                </a:lnTo>
                <a:lnTo>
                  <a:pt x="25019" y="180287"/>
                </a:lnTo>
                <a:lnTo>
                  <a:pt x="28408" y="182700"/>
                </a:lnTo>
                <a:lnTo>
                  <a:pt x="32651" y="184307"/>
                </a:lnTo>
                <a:lnTo>
                  <a:pt x="37464" y="185379"/>
                </a:lnTo>
                <a:lnTo>
                  <a:pt x="42657" y="186094"/>
                </a:lnTo>
                <a:lnTo>
                  <a:pt x="48104" y="186570"/>
                </a:lnTo>
                <a:lnTo>
                  <a:pt x="53719" y="186888"/>
                </a:lnTo>
                <a:lnTo>
                  <a:pt x="59448" y="187100"/>
                </a:lnTo>
                <a:lnTo>
                  <a:pt x="65250" y="186249"/>
                </a:lnTo>
                <a:lnTo>
                  <a:pt x="71103" y="184689"/>
                </a:lnTo>
                <a:lnTo>
                  <a:pt x="76990" y="182657"/>
                </a:lnTo>
                <a:lnTo>
                  <a:pt x="82898" y="181302"/>
                </a:lnTo>
                <a:lnTo>
                  <a:pt x="88821" y="180400"/>
                </a:lnTo>
                <a:lnTo>
                  <a:pt x="94755" y="179798"/>
                </a:lnTo>
                <a:lnTo>
                  <a:pt x="100695" y="178404"/>
                </a:lnTo>
                <a:lnTo>
                  <a:pt x="106639" y="176483"/>
                </a:lnTo>
                <a:lnTo>
                  <a:pt x="112587" y="174210"/>
                </a:lnTo>
                <a:lnTo>
                  <a:pt x="118536" y="171702"/>
                </a:lnTo>
                <a:lnTo>
                  <a:pt x="124487" y="169038"/>
                </a:lnTo>
                <a:lnTo>
                  <a:pt x="136390" y="163433"/>
                </a:lnTo>
                <a:lnTo>
                  <a:pt x="148295" y="157634"/>
                </a:lnTo>
                <a:lnTo>
                  <a:pt x="153255" y="153707"/>
                </a:lnTo>
                <a:lnTo>
                  <a:pt x="157555" y="149104"/>
                </a:lnTo>
                <a:lnTo>
                  <a:pt x="161413" y="144051"/>
                </a:lnTo>
                <a:lnTo>
                  <a:pt x="164978" y="139690"/>
                </a:lnTo>
                <a:lnTo>
                  <a:pt x="168346" y="135791"/>
                </a:lnTo>
                <a:lnTo>
                  <a:pt x="171584" y="132199"/>
                </a:lnTo>
                <a:lnTo>
                  <a:pt x="174734" y="127820"/>
                </a:lnTo>
                <a:lnTo>
                  <a:pt x="177827" y="122917"/>
                </a:lnTo>
                <a:lnTo>
                  <a:pt x="180881" y="117663"/>
                </a:lnTo>
                <a:lnTo>
                  <a:pt x="182917" y="112176"/>
                </a:lnTo>
                <a:lnTo>
                  <a:pt x="184275" y="106534"/>
                </a:lnTo>
                <a:lnTo>
                  <a:pt x="185180" y="100788"/>
                </a:lnTo>
                <a:lnTo>
                  <a:pt x="185783" y="95966"/>
                </a:lnTo>
                <a:lnTo>
                  <a:pt x="186185" y="91758"/>
                </a:lnTo>
                <a:lnTo>
                  <a:pt x="186453" y="87961"/>
                </a:lnTo>
                <a:lnTo>
                  <a:pt x="187624" y="83445"/>
                </a:lnTo>
                <a:lnTo>
                  <a:pt x="189396" y="78451"/>
                </a:lnTo>
                <a:lnTo>
                  <a:pt x="191571" y="73136"/>
                </a:lnTo>
                <a:lnTo>
                  <a:pt x="192028" y="68601"/>
                </a:lnTo>
                <a:lnTo>
                  <a:pt x="191341" y="64586"/>
                </a:lnTo>
                <a:lnTo>
                  <a:pt x="189890" y="60916"/>
                </a:lnTo>
                <a:lnTo>
                  <a:pt x="187931" y="56486"/>
                </a:lnTo>
                <a:lnTo>
                  <a:pt x="183108" y="46272"/>
                </a:lnTo>
                <a:lnTo>
                  <a:pt x="179441" y="41761"/>
                </a:lnTo>
                <a:lnTo>
                  <a:pt x="175011" y="37763"/>
                </a:lnTo>
                <a:lnTo>
                  <a:pt x="170075" y="34105"/>
                </a:lnTo>
                <a:lnTo>
                  <a:pt x="165791" y="30674"/>
                </a:lnTo>
                <a:lnTo>
                  <a:pt x="161943" y="27394"/>
                </a:lnTo>
                <a:lnTo>
                  <a:pt x="158385" y="24216"/>
                </a:lnTo>
                <a:lnTo>
                  <a:pt x="154029" y="21105"/>
                </a:lnTo>
                <a:lnTo>
                  <a:pt x="149141" y="18039"/>
                </a:lnTo>
                <a:lnTo>
                  <a:pt x="143897" y="15003"/>
                </a:lnTo>
                <a:lnTo>
                  <a:pt x="139409" y="11986"/>
                </a:lnTo>
                <a:lnTo>
                  <a:pt x="135426" y="8983"/>
                </a:lnTo>
                <a:lnTo>
                  <a:pt x="131777" y="5988"/>
                </a:lnTo>
                <a:lnTo>
                  <a:pt x="128353" y="3992"/>
                </a:lnTo>
                <a:lnTo>
                  <a:pt x="125078" y="2661"/>
                </a:lnTo>
                <a:lnTo>
                  <a:pt x="121903" y="1774"/>
                </a:lnTo>
                <a:lnTo>
                  <a:pt x="118794" y="1183"/>
                </a:lnTo>
                <a:lnTo>
                  <a:pt x="115728" y="788"/>
                </a:lnTo>
                <a:lnTo>
                  <a:pt x="112693" y="526"/>
                </a:lnTo>
                <a:lnTo>
                  <a:pt x="109677" y="350"/>
                </a:lnTo>
                <a:lnTo>
                  <a:pt x="9769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InkAnnotation765"/>
          <p:cNvSpPr/>
          <p:nvPr/>
        </p:nvSpPr>
        <p:spPr>
          <a:xfrm>
            <a:off x="5788419" y="3375421"/>
            <a:ext cx="247503" cy="132551"/>
          </a:xfrm>
          <a:custGeom>
            <a:avLst/>
            <a:gdLst/>
            <a:ahLst/>
            <a:cxnLst/>
            <a:rect l="0" t="0" r="0" b="0"/>
            <a:pathLst>
              <a:path w="247503" h="132551">
                <a:moveTo>
                  <a:pt x="87315" y="8930"/>
                </a:moveTo>
                <a:lnTo>
                  <a:pt x="82575" y="8930"/>
                </a:lnTo>
                <a:lnTo>
                  <a:pt x="80186" y="9922"/>
                </a:lnTo>
                <a:lnTo>
                  <a:pt x="74886" y="13670"/>
                </a:lnTo>
                <a:lnTo>
                  <a:pt x="72084" y="16059"/>
                </a:lnTo>
                <a:lnTo>
                  <a:pt x="69223" y="18643"/>
                </a:lnTo>
                <a:lnTo>
                  <a:pt x="63399" y="24161"/>
                </a:lnTo>
                <a:lnTo>
                  <a:pt x="48606" y="38742"/>
                </a:lnTo>
                <a:lnTo>
                  <a:pt x="43650" y="41703"/>
                </a:lnTo>
                <a:lnTo>
                  <a:pt x="37369" y="44669"/>
                </a:lnTo>
                <a:lnTo>
                  <a:pt x="30205" y="47639"/>
                </a:lnTo>
                <a:lnTo>
                  <a:pt x="24437" y="51603"/>
                </a:lnTo>
                <a:lnTo>
                  <a:pt x="19599" y="56231"/>
                </a:lnTo>
                <a:lnTo>
                  <a:pt x="15382" y="61300"/>
                </a:lnTo>
                <a:lnTo>
                  <a:pt x="11578" y="65671"/>
                </a:lnTo>
                <a:lnTo>
                  <a:pt x="8050" y="69578"/>
                </a:lnTo>
                <a:lnTo>
                  <a:pt x="4706" y="73174"/>
                </a:lnTo>
                <a:lnTo>
                  <a:pt x="2477" y="76564"/>
                </a:lnTo>
                <a:lnTo>
                  <a:pt x="991" y="79816"/>
                </a:lnTo>
                <a:lnTo>
                  <a:pt x="0" y="82977"/>
                </a:lnTo>
                <a:lnTo>
                  <a:pt x="331" y="86076"/>
                </a:lnTo>
                <a:lnTo>
                  <a:pt x="1544" y="89134"/>
                </a:lnTo>
                <a:lnTo>
                  <a:pt x="3346" y="92165"/>
                </a:lnTo>
                <a:lnTo>
                  <a:pt x="5538" y="95178"/>
                </a:lnTo>
                <a:lnTo>
                  <a:pt x="7992" y="98178"/>
                </a:lnTo>
                <a:lnTo>
                  <a:pt x="10621" y="101171"/>
                </a:lnTo>
                <a:lnTo>
                  <a:pt x="13366" y="104158"/>
                </a:lnTo>
                <a:lnTo>
                  <a:pt x="19060" y="110124"/>
                </a:lnTo>
                <a:lnTo>
                  <a:pt x="22961" y="113103"/>
                </a:lnTo>
                <a:lnTo>
                  <a:pt x="27544" y="116082"/>
                </a:lnTo>
                <a:lnTo>
                  <a:pt x="32585" y="119060"/>
                </a:lnTo>
                <a:lnTo>
                  <a:pt x="38922" y="121046"/>
                </a:lnTo>
                <a:lnTo>
                  <a:pt x="46123" y="122369"/>
                </a:lnTo>
                <a:lnTo>
                  <a:pt x="53901" y="123251"/>
                </a:lnTo>
                <a:lnTo>
                  <a:pt x="62062" y="124832"/>
                </a:lnTo>
                <a:lnTo>
                  <a:pt x="70479" y="126878"/>
                </a:lnTo>
                <a:lnTo>
                  <a:pt x="79068" y="129234"/>
                </a:lnTo>
                <a:lnTo>
                  <a:pt x="87769" y="130804"/>
                </a:lnTo>
                <a:lnTo>
                  <a:pt x="96547" y="131852"/>
                </a:lnTo>
                <a:lnTo>
                  <a:pt x="105376" y="132550"/>
                </a:lnTo>
                <a:lnTo>
                  <a:pt x="114238" y="132023"/>
                </a:lnTo>
                <a:lnTo>
                  <a:pt x="123123" y="130680"/>
                </a:lnTo>
                <a:lnTo>
                  <a:pt x="132023" y="128792"/>
                </a:lnTo>
                <a:lnTo>
                  <a:pt x="140933" y="127533"/>
                </a:lnTo>
                <a:lnTo>
                  <a:pt x="149849" y="126694"/>
                </a:lnTo>
                <a:lnTo>
                  <a:pt x="158770" y="126135"/>
                </a:lnTo>
                <a:lnTo>
                  <a:pt x="166702" y="124770"/>
                </a:lnTo>
                <a:lnTo>
                  <a:pt x="173974" y="122868"/>
                </a:lnTo>
                <a:lnTo>
                  <a:pt x="204644" y="112686"/>
                </a:lnTo>
                <a:lnTo>
                  <a:pt x="211174" y="109850"/>
                </a:lnTo>
                <a:lnTo>
                  <a:pt x="216521" y="106968"/>
                </a:lnTo>
                <a:lnTo>
                  <a:pt x="221077" y="104054"/>
                </a:lnTo>
                <a:lnTo>
                  <a:pt x="225107" y="101120"/>
                </a:lnTo>
                <a:lnTo>
                  <a:pt x="228785" y="98171"/>
                </a:lnTo>
                <a:lnTo>
                  <a:pt x="232230" y="95213"/>
                </a:lnTo>
                <a:lnTo>
                  <a:pt x="235519" y="92249"/>
                </a:lnTo>
                <a:lnTo>
                  <a:pt x="241819" y="86309"/>
                </a:lnTo>
                <a:lnTo>
                  <a:pt x="243896" y="83337"/>
                </a:lnTo>
                <a:lnTo>
                  <a:pt x="245280" y="80363"/>
                </a:lnTo>
                <a:lnTo>
                  <a:pt x="246203" y="77388"/>
                </a:lnTo>
                <a:lnTo>
                  <a:pt x="246819" y="74412"/>
                </a:lnTo>
                <a:lnTo>
                  <a:pt x="247228" y="71437"/>
                </a:lnTo>
                <a:lnTo>
                  <a:pt x="247502" y="68461"/>
                </a:lnTo>
                <a:lnTo>
                  <a:pt x="246692" y="65484"/>
                </a:lnTo>
                <a:lnTo>
                  <a:pt x="245161" y="62508"/>
                </a:lnTo>
                <a:lnTo>
                  <a:pt x="243147" y="59531"/>
                </a:lnTo>
                <a:lnTo>
                  <a:pt x="241804" y="56555"/>
                </a:lnTo>
                <a:lnTo>
                  <a:pt x="240910" y="53579"/>
                </a:lnTo>
                <a:lnTo>
                  <a:pt x="240313" y="50602"/>
                </a:lnTo>
                <a:lnTo>
                  <a:pt x="238922" y="46633"/>
                </a:lnTo>
                <a:lnTo>
                  <a:pt x="237004" y="42003"/>
                </a:lnTo>
                <a:lnTo>
                  <a:pt x="234732" y="36932"/>
                </a:lnTo>
                <a:lnTo>
                  <a:pt x="231234" y="33551"/>
                </a:lnTo>
                <a:lnTo>
                  <a:pt x="226917" y="31297"/>
                </a:lnTo>
                <a:lnTo>
                  <a:pt x="215837" y="27801"/>
                </a:lnTo>
                <a:lnTo>
                  <a:pt x="200990" y="22939"/>
                </a:lnTo>
                <a:lnTo>
                  <a:pt x="193856" y="20254"/>
                </a:lnTo>
                <a:lnTo>
                  <a:pt x="187116" y="17471"/>
                </a:lnTo>
                <a:lnTo>
                  <a:pt x="180637" y="14624"/>
                </a:lnTo>
                <a:lnTo>
                  <a:pt x="174335" y="12726"/>
                </a:lnTo>
                <a:lnTo>
                  <a:pt x="168149" y="11461"/>
                </a:lnTo>
                <a:lnTo>
                  <a:pt x="162040" y="10617"/>
                </a:lnTo>
                <a:lnTo>
                  <a:pt x="156976" y="10055"/>
                </a:lnTo>
                <a:lnTo>
                  <a:pt x="152606" y="9680"/>
                </a:lnTo>
                <a:lnTo>
                  <a:pt x="148702" y="9430"/>
                </a:lnTo>
                <a:lnTo>
                  <a:pt x="145107" y="8271"/>
                </a:lnTo>
                <a:lnTo>
                  <a:pt x="141718" y="6507"/>
                </a:lnTo>
                <a:lnTo>
                  <a:pt x="13196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InkAnnotation766"/>
          <p:cNvSpPr/>
          <p:nvPr/>
        </p:nvSpPr>
        <p:spPr>
          <a:xfrm>
            <a:off x="6911687" y="3393281"/>
            <a:ext cx="44540" cy="151805"/>
          </a:xfrm>
          <a:custGeom>
            <a:avLst/>
            <a:gdLst/>
            <a:ahLst/>
            <a:cxnLst/>
            <a:rect l="0" t="0" r="0" b="0"/>
            <a:pathLst>
              <a:path w="44540" h="151805">
                <a:moveTo>
                  <a:pt x="44539" y="0"/>
                </a:moveTo>
                <a:lnTo>
                  <a:pt x="44539" y="12428"/>
                </a:lnTo>
                <a:lnTo>
                  <a:pt x="42554" y="16223"/>
                </a:lnTo>
                <a:lnTo>
                  <a:pt x="39247" y="20737"/>
                </a:lnTo>
                <a:lnTo>
                  <a:pt x="35058" y="25731"/>
                </a:lnTo>
                <a:lnTo>
                  <a:pt x="32265" y="30053"/>
                </a:lnTo>
                <a:lnTo>
                  <a:pt x="30403" y="33925"/>
                </a:lnTo>
                <a:lnTo>
                  <a:pt x="29162" y="37500"/>
                </a:lnTo>
                <a:lnTo>
                  <a:pt x="28335" y="41867"/>
                </a:lnTo>
                <a:lnTo>
                  <a:pt x="27783" y="46762"/>
                </a:lnTo>
                <a:lnTo>
                  <a:pt x="27415" y="52011"/>
                </a:lnTo>
                <a:lnTo>
                  <a:pt x="26177" y="56502"/>
                </a:lnTo>
                <a:lnTo>
                  <a:pt x="24361" y="60488"/>
                </a:lnTo>
                <a:lnTo>
                  <a:pt x="22157" y="64138"/>
                </a:lnTo>
                <a:lnTo>
                  <a:pt x="20689" y="68555"/>
                </a:lnTo>
                <a:lnTo>
                  <a:pt x="19709" y="73485"/>
                </a:lnTo>
                <a:lnTo>
                  <a:pt x="19055" y="78755"/>
                </a:lnTo>
                <a:lnTo>
                  <a:pt x="18620" y="83261"/>
                </a:lnTo>
                <a:lnTo>
                  <a:pt x="18330" y="87257"/>
                </a:lnTo>
                <a:lnTo>
                  <a:pt x="18137" y="90914"/>
                </a:lnTo>
                <a:lnTo>
                  <a:pt x="17016" y="94344"/>
                </a:lnTo>
                <a:lnTo>
                  <a:pt x="15277" y="97622"/>
                </a:lnTo>
                <a:lnTo>
                  <a:pt x="13125" y="100800"/>
                </a:lnTo>
                <a:lnTo>
                  <a:pt x="11690" y="104903"/>
                </a:lnTo>
                <a:lnTo>
                  <a:pt x="10733" y="109623"/>
                </a:lnTo>
                <a:lnTo>
                  <a:pt x="10095" y="114754"/>
                </a:lnTo>
                <a:lnTo>
                  <a:pt x="9671" y="119166"/>
                </a:lnTo>
                <a:lnTo>
                  <a:pt x="9387" y="123100"/>
                </a:lnTo>
                <a:lnTo>
                  <a:pt x="9198" y="126715"/>
                </a:lnTo>
                <a:lnTo>
                  <a:pt x="8989" y="133378"/>
                </a:lnTo>
                <a:lnTo>
                  <a:pt x="8830" y="142319"/>
                </a:lnTo>
                <a:lnTo>
                  <a:pt x="7835" y="143496"/>
                </a:lnTo>
                <a:lnTo>
                  <a:pt x="6179" y="145274"/>
                </a:lnTo>
                <a:lnTo>
                  <a:pt x="0" y="151692"/>
                </a:lnTo>
                <a:lnTo>
                  <a:pt x="956" y="151729"/>
                </a:lnTo>
                <a:lnTo>
                  <a:pt x="8820" y="15180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InkAnnotation767"/>
          <p:cNvSpPr/>
          <p:nvPr/>
        </p:nvSpPr>
        <p:spPr>
          <a:xfrm>
            <a:off x="6875895" y="3777257"/>
            <a:ext cx="133787" cy="89185"/>
          </a:xfrm>
          <a:custGeom>
            <a:avLst/>
            <a:gdLst/>
            <a:ahLst/>
            <a:cxnLst/>
            <a:rect l="0" t="0" r="0" b="0"/>
            <a:pathLst>
              <a:path w="133787" h="89185">
                <a:moveTo>
                  <a:pt x="62472" y="0"/>
                </a:moveTo>
                <a:lnTo>
                  <a:pt x="54783" y="0"/>
                </a:lnTo>
                <a:lnTo>
                  <a:pt x="51448" y="2646"/>
                </a:lnTo>
                <a:lnTo>
                  <a:pt x="49169" y="4741"/>
                </a:lnTo>
                <a:lnTo>
                  <a:pt x="46658" y="6137"/>
                </a:lnTo>
                <a:lnTo>
                  <a:pt x="43991" y="7068"/>
                </a:lnTo>
                <a:lnTo>
                  <a:pt x="41222" y="7689"/>
                </a:lnTo>
                <a:lnTo>
                  <a:pt x="38383" y="9094"/>
                </a:lnTo>
                <a:lnTo>
                  <a:pt x="35498" y="11024"/>
                </a:lnTo>
                <a:lnTo>
                  <a:pt x="32583" y="13303"/>
                </a:lnTo>
                <a:lnTo>
                  <a:pt x="29647" y="15814"/>
                </a:lnTo>
                <a:lnTo>
                  <a:pt x="26698" y="18480"/>
                </a:lnTo>
                <a:lnTo>
                  <a:pt x="23740" y="21250"/>
                </a:lnTo>
                <a:lnTo>
                  <a:pt x="20775" y="23096"/>
                </a:lnTo>
                <a:lnTo>
                  <a:pt x="17807" y="24327"/>
                </a:lnTo>
                <a:lnTo>
                  <a:pt x="14836" y="25148"/>
                </a:lnTo>
                <a:lnTo>
                  <a:pt x="12855" y="26687"/>
                </a:lnTo>
                <a:lnTo>
                  <a:pt x="11534" y="28706"/>
                </a:lnTo>
                <a:lnTo>
                  <a:pt x="10654" y="31044"/>
                </a:lnTo>
                <a:lnTo>
                  <a:pt x="9074" y="33594"/>
                </a:lnTo>
                <a:lnTo>
                  <a:pt x="7029" y="36287"/>
                </a:lnTo>
                <a:lnTo>
                  <a:pt x="1359" y="42997"/>
                </a:lnTo>
                <a:lnTo>
                  <a:pt x="894" y="44539"/>
                </a:lnTo>
                <a:lnTo>
                  <a:pt x="585" y="46560"/>
                </a:lnTo>
                <a:lnTo>
                  <a:pt x="86" y="52192"/>
                </a:lnTo>
                <a:lnTo>
                  <a:pt x="45" y="53646"/>
                </a:lnTo>
                <a:lnTo>
                  <a:pt x="0" y="57908"/>
                </a:lnTo>
                <a:lnTo>
                  <a:pt x="980" y="60434"/>
                </a:lnTo>
                <a:lnTo>
                  <a:pt x="2626" y="63109"/>
                </a:lnTo>
                <a:lnTo>
                  <a:pt x="4716" y="65885"/>
                </a:lnTo>
                <a:lnTo>
                  <a:pt x="7100" y="68728"/>
                </a:lnTo>
                <a:lnTo>
                  <a:pt x="9682" y="71616"/>
                </a:lnTo>
                <a:lnTo>
                  <a:pt x="12396" y="74533"/>
                </a:lnTo>
                <a:lnTo>
                  <a:pt x="15198" y="76477"/>
                </a:lnTo>
                <a:lnTo>
                  <a:pt x="18057" y="77774"/>
                </a:lnTo>
                <a:lnTo>
                  <a:pt x="20956" y="78639"/>
                </a:lnTo>
                <a:lnTo>
                  <a:pt x="24872" y="79215"/>
                </a:lnTo>
                <a:lnTo>
                  <a:pt x="29468" y="79599"/>
                </a:lnTo>
                <a:lnTo>
                  <a:pt x="34516" y="79855"/>
                </a:lnTo>
                <a:lnTo>
                  <a:pt x="39866" y="81018"/>
                </a:lnTo>
                <a:lnTo>
                  <a:pt x="45416" y="82786"/>
                </a:lnTo>
                <a:lnTo>
                  <a:pt x="51101" y="84956"/>
                </a:lnTo>
                <a:lnTo>
                  <a:pt x="55884" y="86403"/>
                </a:lnTo>
                <a:lnTo>
                  <a:pt x="60064" y="87368"/>
                </a:lnTo>
                <a:lnTo>
                  <a:pt x="63843" y="88011"/>
                </a:lnTo>
                <a:lnTo>
                  <a:pt x="68347" y="88439"/>
                </a:lnTo>
                <a:lnTo>
                  <a:pt x="73335" y="88726"/>
                </a:lnTo>
                <a:lnTo>
                  <a:pt x="84166" y="89043"/>
                </a:lnTo>
                <a:lnTo>
                  <a:pt x="95596" y="89184"/>
                </a:lnTo>
                <a:lnTo>
                  <a:pt x="100430" y="88229"/>
                </a:lnTo>
                <a:lnTo>
                  <a:pt x="104644" y="86601"/>
                </a:lnTo>
                <a:lnTo>
                  <a:pt x="108446" y="84523"/>
                </a:lnTo>
                <a:lnTo>
                  <a:pt x="111973" y="83138"/>
                </a:lnTo>
                <a:lnTo>
                  <a:pt x="115317" y="82214"/>
                </a:lnTo>
                <a:lnTo>
                  <a:pt x="123071" y="80732"/>
                </a:lnTo>
                <a:lnTo>
                  <a:pt x="124700" y="79619"/>
                </a:lnTo>
                <a:lnTo>
                  <a:pt x="126777" y="77884"/>
                </a:lnTo>
                <a:lnTo>
                  <a:pt x="132500" y="72711"/>
                </a:lnTo>
                <a:lnTo>
                  <a:pt x="132970" y="71294"/>
                </a:lnTo>
                <a:lnTo>
                  <a:pt x="133284" y="69358"/>
                </a:lnTo>
                <a:lnTo>
                  <a:pt x="133786" y="63861"/>
                </a:lnTo>
                <a:lnTo>
                  <a:pt x="132834" y="62418"/>
                </a:lnTo>
                <a:lnTo>
                  <a:pt x="131208" y="60464"/>
                </a:lnTo>
                <a:lnTo>
                  <a:pt x="129132" y="58168"/>
                </a:lnTo>
                <a:lnTo>
                  <a:pt x="124180" y="52973"/>
                </a:lnTo>
                <a:lnTo>
                  <a:pt x="112916" y="41552"/>
                </a:lnTo>
                <a:lnTo>
                  <a:pt x="109000" y="38616"/>
                </a:lnTo>
                <a:lnTo>
                  <a:pt x="104404" y="35666"/>
                </a:lnTo>
                <a:lnTo>
                  <a:pt x="99356" y="32707"/>
                </a:lnTo>
                <a:lnTo>
                  <a:pt x="94007" y="29742"/>
                </a:lnTo>
                <a:lnTo>
                  <a:pt x="82771" y="23802"/>
                </a:lnTo>
                <a:lnTo>
                  <a:pt x="77989" y="21821"/>
                </a:lnTo>
                <a:lnTo>
                  <a:pt x="73809" y="20501"/>
                </a:lnTo>
                <a:lnTo>
                  <a:pt x="62472" y="1786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InkAnnotation768"/>
          <p:cNvSpPr/>
          <p:nvPr/>
        </p:nvSpPr>
        <p:spPr>
          <a:xfrm>
            <a:off x="6063257" y="3723679"/>
            <a:ext cx="17829" cy="160736"/>
          </a:xfrm>
          <a:custGeom>
            <a:avLst/>
            <a:gdLst/>
            <a:ahLst/>
            <a:cxnLst/>
            <a:rect l="0" t="0" r="0" b="0"/>
            <a:pathLst>
              <a:path w="17829" h="160736">
                <a:moveTo>
                  <a:pt x="0" y="0"/>
                </a:moveTo>
                <a:lnTo>
                  <a:pt x="0" y="21250"/>
                </a:lnTo>
                <a:lnTo>
                  <a:pt x="992" y="24088"/>
                </a:lnTo>
                <a:lnTo>
                  <a:pt x="2646" y="26973"/>
                </a:lnTo>
                <a:lnTo>
                  <a:pt x="4741" y="29888"/>
                </a:lnTo>
                <a:lnTo>
                  <a:pt x="6138" y="33816"/>
                </a:lnTo>
                <a:lnTo>
                  <a:pt x="7068" y="38419"/>
                </a:lnTo>
                <a:lnTo>
                  <a:pt x="7689" y="43472"/>
                </a:lnTo>
                <a:lnTo>
                  <a:pt x="8103" y="47833"/>
                </a:lnTo>
                <a:lnTo>
                  <a:pt x="8378" y="51733"/>
                </a:lnTo>
                <a:lnTo>
                  <a:pt x="8562" y="55324"/>
                </a:lnTo>
                <a:lnTo>
                  <a:pt x="8767" y="64607"/>
                </a:lnTo>
                <a:lnTo>
                  <a:pt x="8821" y="69860"/>
                </a:lnTo>
                <a:lnTo>
                  <a:pt x="9850" y="75347"/>
                </a:lnTo>
                <a:lnTo>
                  <a:pt x="11528" y="80989"/>
                </a:lnTo>
                <a:lnTo>
                  <a:pt x="13638" y="86735"/>
                </a:lnTo>
                <a:lnTo>
                  <a:pt x="15046" y="91558"/>
                </a:lnTo>
                <a:lnTo>
                  <a:pt x="15983" y="95765"/>
                </a:lnTo>
                <a:lnTo>
                  <a:pt x="16609" y="99562"/>
                </a:lnTo>
                <a:lnTo>
                  <a:pt x="17027" y="104078"/>
                </a:lnTo>
                <a:lnTo>
                  <a:pt x="17304" y="109073"/>
                </a:lnTo>
                <a:lnTo>
                  <a:pt x="17613" y="118922"/>
                </a:lnTo>
                <a:lnTo>
                  <a:pt x="17811" y="133329"/>
                </a:lnTo>
                <a:lnTo>
                  <a:pt x="17828" y="136512"/>
                </a:lnTo>
                <a:lnTo>
                  <a:pt x="16847" y="139625"/>
                </a:lnTo>
                <a:lnTo>
                  <a:pt x="15200" y="142693"/>
                </a:lnTo>
                <a:lnTo>
                  <a:pt x="13110" y="145730"/>
                </a:lnTo>
                <a:lnTo>
                  <a:pt x="11716" y="148747"/>
                </a:lnTo>
                <a:lnTo>
                  <a:pt x="10788" y="151751"/>
                </a:lnTo>
                <a:lnTo>
                  <a:pt x="8930" y="16073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InkAnnotation769"/>
          <p:cNvSpPr/>
          <p:nvPr/>
        </p:nvSpPr>
        <p:spPr>
          <a:xfrm>
            <a:off x="5259743" y="3768328"/>
            <a:ext cx="151482" cy="142830"/>
          </a:xfrm>
          <a:custGeom>
            <a:avLst/>
            <a:gdLst/>
            <a:ahLst/>
            <a:cxnLst/>
            <a:rect l="0" t="0" r="0" b="0"/>
            <a:pathLst>
              <a:path w="151482" h="142830">
                <a:moveTo>
                  <a:pt x="62350" y="0"/>
                </a:moveTo>
                <a:lnTo>
                  <a:pt x="49047" y="13302"/>
                </a:lnTo>
                <a:lnTo>
                  <a:pt x="45544" y="15813"/>
                </a:lnTo>
                <a:lnTo>
                  <a:pt x="41224" y="18479"/>
                </a:lnTo>
                <a:lnTo>
                  <a:pt x="36360" y="21249"/>
                </a:lnTo>
                <a:lnTo>
                  <a:pt x="32125" y="24088"/>
                </a:lnTo>
                <a:lnTo>
                  <a:pt x="28310" y="26972"/>
                </a:lnTo>
                <a:lnTo>
                  <a:pt x="24773" y="29888"/>
                </a:lnTo>
                <a:lnTo>
                  <a:pt x="21424" y="32823"/>
                </a:lnTo>
                <a:lnTo>
                  <a:pt x="18199" y="35773"/>
                </a:lnTo>
                <a:lnTo>
                  <a:pt x="11969" y="41696"/>
                </a:lnTo>
                <a:lnTo>
                  <a:pt x="5894" y="47635"/>
                </a:lnTo>
                <a:lnTo>
                  <a:pt x="3876" y="51601"/>
                </a:lnTo>
                <a:lnTo>
                  <a:pt x="2531" y="56228"/>
                </a:lnTo>
                <a:lnTo>
                  <a:pt x="1635" y="61298"/>
                </a:lnTo>
                <a:lnTo>
                  <a:pt x="1037" y="65670"/>
                </a:lnTo>
                <a:lnTo>
                  <a:pt x="639" y="69577"/>
                </a:lnTo>
                <a:lnTo>
                  <a:pt x="373" y="73173"/>
                </a:lnTo>
                <a:lnTo>
                  <a:pt x="196" y="76563"/>
                </a:lnTo>
                <a:lnTo>
                  <a:pt x="0" y="82976"/>
                </a:lnTo>
                <a:lnTo>
                  <a:pt x="939" y="87067"/>
                </a:lnTo>
                <a:lnTo>
                  <a:pt x="2558" y="91779"/>
                </a:lnTo>
                <a:lnTo>
                  <a:pt x="4629" y="96905"/>
                </a:lnTo>
                <a:lnTo>
                  <a:pt x="6010" y="101314"/>
                </a:lnTo>
                <a:lnTo>
                  <a:pt x="6931" y="105246"/>
                </a:lnTo>
                <a:lnTo>
                  <a:pt x="7545" y="108859"/>
                </a:lnTo>
                <a:lnTo>
                  <a:pt x="9938" y="112260"/>
                </a:lnTo>
                <a:lnTo>
                  <a:pt x="13518" y="115519"/>
                </a:lnTo>
                <a:lnTo>
                  <a:pt x="17889" y="118685"/>
                </a:lnTo>
                <a:lnTo>
                  <a:pt x="21795" y="121787"/>
                </a:lnTo>
                <a:lnTo>
                  <a:pt x="25391" y="124848"/>
                </a:lnTo>
                <a:lnTo>
                  <a:pt x="28781" y="127880"/>
                </a:lnTo>
                <a:lnTo>
                  <a:pt x="33026" y="130894"/>
                </a:lnTo>
                <a:lnTo>
                  <a:pt x="37839" y="133895"/>
                </a:lnTo>
                <a:lnTo>
                  <a:pt x="43033" y="136889"/>
                </a:lnTo>
                <a:lnTo>
                  <a:pt x="48479" y="138884"/>
                </a:lnTo>
                <a:lnTo>
                  <a:pt x="54095" y="140214"/>
                </a:lnTo>
                <a:lnTo>
                  <a:pt x="59823" y="141101"/>
                </a:lnTo>
                <a:lnTo>
                  <a:pt x="65626" y="141692"/>
                </a:lnTo>
                <a:lnTo>
                  <a:pt x="71480" y="142086"/>
                </a:lnTo>
                <a:lnTo>
                  <a:pt x="77366" y="142349"/>
                </a:lnTo>
                <a:lnTo>
                  <a:pt x="89198" y="142641"/>
                </a:lnTo>
                <a:lnTo>
                  <a:pt x="108223" y="142829"/>
                </a:lnTo>
                <a:lnTo>
                  <a:pt x="112776" y="141851"/>
                </a:lnTo>
                <a:lnTo>
                  <a:pt x="117795" y="140209"/>
                </a:lnTo>
                <a:lnTo>
                  <a:pt x="123126" y="138121"/>
                </a:lnTo>
                <a:lnTo>
                  <a:pt x="127672" y="135736"/>
                </a:lnTo>
                <a:lnTo>
                  <a:pt x="131695" y="133155"/>
                </a:lnTo>
                <a:lnTo>
                  <a:pt x="135369" y="130442"/>
                </a:lnTo>
                <a:lnTo>
                  <a:pt x="138811" y="127640"/>
                </a:lnTo>
                <a:lnTo>
                  <a:pt x="142097" y="124781"/>
                </a:lnTo>
                <a:lnTo>
                  <a:pt x="145280" y="121882"/>
                </a:lnTo>
                <a:lnTo>
                  <a:pt x="147403" y="118958"/>
                </a:lnTo>
                <a:lnTo>
                  <a:pt x="148817" y="116016"/>
                </a:lnTo>
                <a:lnTo>
                  <a:pt x="149760" y="113063"/>
                </a:lnTo>
                <a:lnTo>
                  <a:pt x="150389" y="110101"/>
                </a:lnTo>
                <a:lnTo>
                  <a:pt x="150808" y="107135"/>
                </a:lnTo>
                <a:lnTo>
                  <a:pt x="151087" y="104166"/>
                </a:lnTo>
                <a:lnTo>
                  <a:pt x="151274" y="101193"/>
                </a:lnTo>
                <a:lnTo>
                  <a:pt x="151481" y="95246"/>
                </a:lnTo>
                <a:lnTo>
                  <a:pt x="150544" y="92270"/>
                </a:lnTo>
                <a:lnTo>
                  <a:pt x="148928" y="89295"/>
                </a:lnTo>
                <a:lnTo>
                  <a:pt x="146857" y="86319"/>
                </a:lnTo>
                <a:lnTo>
                  <a:pt x="144486" y="82350"/>
                </a:lnTo>
                <a:lnTo>
                  <a:pt x="141912" y="77720"/>
                </a:lnTo>
                <a:lnTo>
                  <a:pt x="139203" y="72649"/>
                </a:lnTo>
                <a:lnTo>
                  <a:pt x="136406" y="68276"/>
                </a:lnTo>
                <a:lnTo>
                  <a:pt x="133549" y="64369"/>
                </a:lnTo>
                <a:lnTo>
                  <a:pt x="130652" y="60772"/>
                </a:lnTo>
                <a:lnTo>
                  <a:pt x="127728" y="57382"/>
                </a:lnTo>
                <a:lnTo>
                  <a:pt x="124787" y="54129"/>
                </a:lnTo>
                <a:lnTo>
                  <a:pt x="118874" y="47870"/>
                </a:lnTo>
                <a:lnTo>
                  <a:pt x="112938" y="41780"/>
                </a:lnTo>
                <a:lnTo>
                  <a:pt x="108973" y="39760"/>
                </a:lnTo>
                <a:lnTo>
                  <a:pt x="104346" y="38412"/>
                </a:lnTo>
                <a:lnTo>
                  <a:pt x="99277" y="37514"/>
                </a:lnTo>
                <a:lnTo>
                  <a:pt x="94906" y="35923"/>
                </a:lnTo>
                <a:lnTo>
                  <a:pt x="90999" y="33871"/>
                </a:lnTo>
                <a:lnTo>
                  <a:pt x="87403" y="31510"/>
                </a:lnTo>
                <a:lnTo>
                  <a:pt x="83021" y="29936"/>
                </a:lnTo>
                <a:lnTo>
                  <a:pt x="78114" y="28887"/>
                </a:lnTo>
                <a:lnTo>
                  <a:pt x="72860" y="28188"/>
                </a:lnTo>
                <a:lnTo>
                  <a:pt x="68364" y="26729"/>
                </a:lnTo>
                <a:lnTo>
                  <a:pt x="64375" y="24764"/>
                </a:lnTo>
                <a:lnTo>
                  <a:pt x="60724" y="22463"/>
                </a:lnTo>
                <a:lnTo>
                  <a:pt x="56304" y="20928"/>
                </a:lnTo>
                <a:lnTo>
                  <a:pt x="51374" y="19905"/>
                </a:lnTo>
                <a:lnTo>
                  <a:pt x="35561" y="178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InkAnnotation770"/>
          <p:cNvSpPr/>
          <p:nvPr/>
        </p:nvSpPr>
        <p:spPr>
          <a:xfrm>
            <a:off x="6884789" y="4089796"/>
            <a:ext cx="17860" cy="160736"/>
          </a:xfrm>
          <a:custGeom>
            <a:avLst/>
            <a:gdLst/>
            <a:ahLst/>
            <a:cxnLst/>
            <a:rect l="0" t="0" r="0" b="0"/>
            <a:pathLst>
              <a:path w="17860" h="160736">
                <a:moveTo>
                  <a:pt x="17859" y="0"/>
                </a:moveTo>
                <a:lnTo>
                  <a:pt x="17859" y="7689"/>
                </a:lnTo>
                <a:lnTo>
                  <a:pt x="16867" y="10087"/>
                </a:lnTo>
                <a:lnTo>
                  <a:pt x="15213" y="13670"/>
                </a:lnTo>
                <a:lnTo>
                  <a:pt x="13119" y="18043"/>
                </a:lnTo>
                <a:lnTo>
                  <a:pt x="11722" y="21951"/>
                </a:lnTo>
                <a:lnTo>
                  <a:pt x="10791" y="25548"/>
                </a:lnTo>
                <a:lnTo>
                  <a:pt x="10170" y="28939"/>
                </a:lnTo>
                <a:lnTo>
                  <a:pt x="9756" y="33183"/>
                </a:lnTo>
                <a:lnTo>
                  <a:pt x="9480" y="37997"/>
                </a:lnTo>
                <a:lnTo>
                  <a:pt x="9174" y="48638"/>
                </a:lnTo>
                <a:lnTo>
                  <a:pt x="8936" y="101229"/>
                </a:lnTo>
                <a:lnTo>
                  <a:pt x="8932" y="113121"/>
                </a:lnTo>
                <a:lnTo>
                  <a:pt x="7939" y="119070"/>
                </a:lnTo>
                <a:lnTo>
                  <a:pt x="6285" y="125021"/>
                </a:lnTo>
                <a:lnTo>
                  <a:pt x="4189" y="130972"/>
                </a:lnTo>
                <a:lnTo>
                  <a:pt x="2792" y="135932"/>
                </a:lnTo>
                <a:lnTo>
                  <a:pt x="1861" y="140231"/>
                </a:lnTo>
                <a:lnTo>
                  <a:pt x="1241" y="144089"/>
                </a:lnTo>
                <a:lnTo>
                  <a:pt x="827" y="147653"/>
                </a:lnTo>
                <a:lnTo>
                  <a:pt x="551" y="151021"/>
                </a:lnTo>
                <a:lnTo>
                  <a:pt x="0" y="16073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InkAnnotation771"/>
          <p:cNvSpPr/>
          <p:nvPr/>
        </p:nvSpPr>
        <p:spPr>
          <a:xfrm>
            <a:off x="6107906" y="4089796"/>
            <a:ext cx="17860" cy="196455"/>
          </a:xfrm>
          <a:custGeom>
            <a:avLst/>
            <a:gdLst/>
            <a:ahLst/>
            <a:cxnLst/>
            <a:rect l="0" t="0" r="0" b="0"/>
            <a:pathLst>
              <a:path w="17860" h="196455">
                <a:moveTo>
                  <a:pt x="17859" y="0"/>
                </a:moveTo>
                <a:lnTo>
                  <a:pt x="17859" y="12429"/>
                </a:lnTo>
                <a:lnTo>
                  <a:pt x="16867" y="16224"/>
                </a:lnTo>
                <a:lnTo>
                  <a:pt x="15213" y="20738"/>
                </a:lnTo>
                <a:lnTo>
                  <a:pt x="13119" y="25732"/>
                </a:lnTo>
                <a:lnTo>
                  <a:pt x="11722" y="31045"/>
                </a:lnTo>
                <a:lnTo>
                  <a:pt x="10791" y="36572"/>
                </a:lnTo>
                <a:lnTo>
                  <a:pt x="10171" y="42240"/>
                </a:lnTo>
                <a:lnTo>
                  <a:pt x="9756" y="48004"/>
                </a:lnTo>
                <a:lnTo>
                  <a:pt x="9481" y="53831"/>
                </a:lnTo>
                <a:lnTo>
                  <a:pt x="9174" y="65597"/>
                </a:lnTo>
                <a:lnTo>
                  <a:pt x="9038" y="77441"/>
                </a:lnTo>
                <a:lnTo>
                  <a:pt x="8010" y="84369"/>
                </a:lnTo>
                <a:lnTo>
                  <a:pt x="6332" y="91965"/>
                </a:lnTo>
                <a:lnTo>
                  <a:pt x="4222" y="100006"/>
                </a:lnTo>
                <a:lnTo>
                  <a:pt x="2814" y="107350"/>
                </a:lnTo>
                <a:lnTo>
                  <a:pt x="1876" y="114231"/>
                </a:lnTo>
                <a:lnTo>
                  <a:pt x="1250" y="120802"/>
                </a:lnTo>
                <a:lnTo>
                  <a:pt x="833" y="128160"/>
                </a:lnTo>
                <a:lnTo>
                  <a:pt x="370" y="144273"/>
                </a:lnTo>
                <a:lnTo>
                  <a:pt x="0" y="19645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InkAnnotation772"/>
          <p:cNvSpPr/>
          <p:nvPr/>
        </p:nvSpPr>
        <p:spPr>
          <a:xfrm>
            <a:off x="5152475" y="4089796"/>
            <a:ext cx="187277" cy="174706"/>
          </a:xfrm>
          <a:custGeom>
            <a:avLst/>
            <a:gdLst/>
            <a:ahLst/>
            <a:cxnLst/>
            <a:rect l="0" t="0" r="0" b="0"/>
            <a:pathLst>
              <a:path w="187277" h="174706">
                <a:moveTo>
                  <a:pt x="53532" y="17860"/>
                </a:moveTo>
                <a:lnTo>
                  <a:pt x="48792" y="22600"/>
                </a:lnTo>
                <a:lnTo>
                  <a:pt x="46403" y="23996"/>
                </a:lnTo>
                <a:lnTo>
                  <a:pt x="41103" y="25548"/>
                </a:lnTo>
                <a:lnTo>
                  <a:pt x="35441" y="28883"/>
                </a:lnTo>
                <a:lnTo>
                  <a:pt x="29617" y="33673"/>
                </a:lnTo>
                <a:lnTo>
                  <a:pt x="26674" y="36339"/>
                </a:lnTo>
                <a:lnTo>
                  <a:pt x="20759" y="41948"/>
                </a:lnTo>
                <a:lnTo>
                  <a:pt x="14823" y="47748"/>
                </a:lnTo>
                <a:lnTo>
                  <a:pt x="11852" y="51676"/>
                </a:lnTo>
                <a:lnTo>
                  <a:pt x="8878" y="56278"/>
                </a:lnTo>
                <a:lnTo>
                  <a:pt x="5903" y="61332"/>
                </a:lnTo>
                <a:lnTo>
                  <a:pt x="3920" y="65692"/>
                </a:lnTo>
                <a:lnTo>
                  <a:pt x="2598" y="69592"/>
                </a:lnTo>
                <a:lnTo>
                  <a:pt x="1717" y="73184"/>
                </a:lnTo>
                <a:lnTo>
                  <a:pt x="1129" y="77563"/>
                </a:lnTo>
                <a:lnTo>
                  <a:pt x="737" y="82466"/>
                </a:lnTo>
                <a:lnTo>
                  <a:pt x="302" y="92214"/>
                </a:lnTo>
                <a:lnTo>
                  <a:pt x="57" y="103280"/>
                </a:lnTo>
                <a:lnTo>
                  <a:pt x="0" y="109733"/>
                </a:lnTo>
                <a:lnTo>
                  <a:pt x="977" y="113835"/>
                </a:lnTo>
                <a:lnTo>
                  <a:pt x="2620" y="118554"/>
                </a:lnTo>
                <a:lnTo>
                  <a:pt x="4708" y="123685"/>
                </a:lnTo>
                <a:lnTo>
                  <a:pt x="7093" y="128097"/>
                </a:lnTo>
                <a:lnTo>
                  <a:pt x="9674" y="132031"/>
                </a:lnTo>
                <a:lnTo>
                  <a:pt x="12387" y="135646"/>
                </a:lnTo>
                <a:lnTo>
                  <a:pt x="16180" y="139048"/>
                </a:lnTo>
                <a:lnTo>
                  <a:pt x="20693" y="142308"/>
                </a:lnTo>
                <a:lnTo>
                  <a:pt x="25687" y="145473"/>
                </a:lnTo>
                <a:lnTo>
                  <a:pt x="30008" y="148576"/>
                </a:lnTo>
                <a:lnTo>
                  <a:pt x="33880" y="151637"/>
                </a:lnTo>
                <a:lnTo>
                  <a:pt x="37455" y="154669"/>
                </a:lnTo>
                <a:lnTo>
                  <a:pt x="41821" y="157683"/>
                </a:lnTo>
                <a:lnTo>
                  <a:pt x="46717" y="160685"/>
                </a:lnTo>
                <a:lnTo>
                  <a:pt x="51965" y="163678"/>
                </a:lnTo>
                <a:lnTo>
                  <a:pt x="58441" y="165673"/>
                </a:lnTo>
                <a:lnTo>
                  <a:pt x="65734" y="167003"/>
                </a:lnTo>
                <a:lnTo>
                  <a:pt x="73573" y="167890"/>
                </a:lnTo>
                <a:lnTo>
                  <a:pt x="80783" y="168482"/>
                </a:lnTo>
                <a:lnTo>
                  <a:pt x="87574" y="168876"/>
                </a:lnTo>
                <a:lnTo>
                  <a:pt x="94086" y="169139"/>
                </a:lnTo>
                <a:lnTo>
                  <a:pt x="100412" y="170306"/>
                </a:lnTo>
                <a:lnTo>
                  <a:pt x="106614" y="172076"/>
                </a:lnTo>
                <a:lnTo>
                  <a:pt x="112732" y="174249"/>
                </a:lnTo>
                <a:lnTo>
                  <a:pt x="118795" y="174705"/>
                </a:lnTo>
                <a:lnTo>
                  <a:pt x="124823" y="174017"/>
                </a:lnTo>
                <a:lnTo>
                  <a:pt x="130825" y="172566"/>
                </a:lnTo>
                <a:lnTo>
                  <a:pt x="136811" y="171599"/>
                </a:lnTo>
                <a:lnTo>
                  <a:pt x="142785" y="170954"/>
                </a:lnTo>
                <a:lnTo>
                  <a:pt x="148752" y="170524"/>
                </a:lnTo>
                <a:lnTo>
                  <a:pt x="154716" y="169245"/>
                </a:lnTo>
                <a:lnTo>
                  <a:pt x="160675" y="167400"/>
                </a:lnTo>
                <a:lnTo>
                  <a:pt x="166633" y="165178"/>
                </a:lnTo>
                <a:lnTo>
                  <a:pt x="171596" y="162704"/>
                </a:lnTo>
                <a:lnTo>
                  <a:pt x="175898" y="160063"/>
                </a:lnTo>
                <a:lnTo>
                  <a:pt x="179758" y="157311"/>
                </a:lnTo>
                <a:lnTo>
                  <a:pt x="182331" y="154483"/>
                </a:lnTo>
                <a:lnTo>
                  <a:pt x="184046" y="151606"/>
                </a:lnTo>
                <a:lnTo>
                  <a:pt x="185190" y="148696"/>
                </a:lnTo>
                <a:lnTo>
                  <a:pt x="185953" y="145764"/>
                </a:lnTo>
                <a:lnTo>
                  <a:pt x="186461" y="142816"/>
                </a:lnTo>
                <a:lnTo>
                  <a:pt x="186800" y="139859"/>
                </a:lnTo>
                <a:lnTo>
                  <a:pt x="187026" y="136896"/>
                </a:lnTo>
                <a:lnTo>
                  <a:pt x="187176" y="133928"/>
                </a:lnTo>
                <a:lnTo>
                  <a:pt x="187276" y="130957"/>
                </a:lnTo>
                <a:lnTo>
                  <a:pt x="186351" y="126992"/>
                </a:lnTo>
                <a:lnTo>
                  <a:pt x="184742" y="122365"/>
                </a:lnTo>
                <a:lnTo>
                  <a:pt x="182678" y="117295"/>
                </a:lnTo>
                <a:lnTo>
                  <a:pt x="180309" y="111931"/>
                </a:lnTo>
                <a:lnTo>
                  <a:pt x="175030" y="100680"/>
                </a:lnTo>
                <a:lnTo>
                  <a:pt x="172234" y="95893"/>
                </a:lnTo>
                <a:lnTo>
                  <a:pt x="169378" y="91710"/>
                </a:lnTo>
                <a:lnTo>
                  <a:pt x="166481" y="87930"/>
                </a:lnTo>
                <a:lnTo>
                  <a:pt x="162566" y="83424"/>
                </a:lnTo>
                <a:lnTo>
                  <a:pt x="157972" y="78437"/>
                </a:lnTo>
                <a:lnTo>
                  <a:pt x="152924" y="73127"/>
                </a:lnTo>
                <a:lnTo>
                  <a:pt x="148567" y="67603"/>
                </a:lnTo>
                <a:lnTo>
                  <a:pt x="144670" y="61936"/>
                </a:lnTo>
                <a:lnTo>
                  <a:pt x="141080" y="56174"/>
                </a:lnTo>
                <a:lnTo>
                  <a:pt x="135710" y="51339"/>
                </a:lnTo>
                <a:lnTo>
                  <a:pt x="129153" y="47125"/>
                </a:lnTo>
                <a:lnTo>
                  <a:pt x="101984" y="33232"/>
                </a:lnTo>
                <a:lnTo>
                  <a:pt x="95755" y="29099"/>
                </a:lnTo>
                <a:lnTo>
                  <a:pt x="89618" y="24361"/>
                </a:lnTo>
                <a:lnTo>
                  <a:pt x="83542" y="19217"/>
                </a:lnTo>
                <a:lnTo>
                  <a:pt x="77508" y="15788"/>
                </a:lnTo>
                <a:lnTo>
                  <a:pt x="71501" y="13502"/>
                </a:lnTo>
                <a:lnTo>
                  <a:pt x="65511" y="11978"/>
                </a:lnTo>
                <a:lnTo>
                  <a:pt x="60526" y="9970"/>
                </a:lnTo>
                <a:lnTo>
                  <a:pt x="56210" y="7639"/>
                </a:lnTo>
                <a:lnTo>
                  <a:pt x="4460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InkAnnotation773"/>
          <p:cNvSpPr/>
          <p:nvPr/>
        </p:nvSpPr>
        <p:spPr>
          <a:xfrm>
            <a:off x="6786973" y="4491632"/>
            <a:ext cx="149995" cy="89295"/>
          </a:xfrm>
          <a:custGeom>
            <a:avLst/>
            <a:gdLst/>
            <a:ahLst/>
            <a:cxnLst/>
            <a:rect l="0" t="0" r="0" b="0"/>
            <a:pathLst>
              <a:path w="149995" h="89295">
                <a:moveTo>
                  <a:pt x="62097" y="0"/>
                </a:moveTo>
                <a:lnTo>
                  <a:pt x="54408" y="0"/>
                </a:lnTo>
                <a:lnTo>
                  <a:pt x="51073" y="2646"/>
                </a:lnTo>
                <a:lnTo>
                  <a:pt x="48795" y="4741"/>
                </a:lnTo>
                <a:lnTo>
                  <a:pt x="46283" y="6137"/>
                </a:lnTo>
                <a:lnTo>
                  <a:pt x="43617" y="7068"/>
                </a:lnTo>
                <a:lnTo>
                  <a:pt x="40847" y="7689"/>
                </a:lnTo>
                <a:lnTo>
                  <a:pt x="38008" y="9094"/>
                </a:lnTo>
                <a:lnTo>
                  <a:pt x="35123" y="11024"/>
                </a:lnTo>
                <a:lnTo>
                  <a:pt x="32209" y="13303"/>
                </a:lnTo>
                <a:lnTo>
                  <a:pt x="30265" y="15814"/>
                </a:lnTo>
                <a:lnTo>
                  <a:pt x="28969" y="18480"/>
                </a:lnTo>
                <a:lnTo>
                  <a:pt x="28106" y="21250"/>
                </a:lnTo>
                <a:lnTo>
                  <a:pt x="26538" y="24088"/>
                </a:lnTo>
                <a:lnTo>
                  <a:pt x="24501" y="26973"/>
                </a:lnTo>
                <a:lnTo>
                  <a:pt x="22150" y="29888"/>
                </a:lnTo>
                <a:lnTo>
                  <a:pt x="19590" y="32824"/>
                </a:lnTo>
                <a:lnTo>
                  <a:pt x="16893" y="35773"/>
                </a:lnTo>
                <a:lnTo>
                  <a:pt x="14101" y="38732"/>
                </a:lnTo>
                <a:lnTo>
                  <a:pt x="12240" y="41697"/>
                </a:lnTo>
                <a:lnTo>
                  <a:pt x="11000" y="44665"/>
                </a:lnTo>
                <a:lnTo>
                  <a:pt x="10173" y="47636"/>
                </a:lnTo>
                <a:lnTo>
                  <a:pt x="8630" y="50608"/>
                </a:lnTo>
                <a:lnTo>
                  <a:pt x="6607" y="53583"/>
                </a:lnTo>
                <a:lnTo>
                  <a:pt x="976" y="60745"/>
                </a:lnTo>
                <a:lnTo>
                  <a:pt x="513" y="62325"/>
                </a:lnTo>
                <a:lnTo>
                  <a:pt x="205" y="64370"/>
                </a:lnTo>
                <a:lnTo>
                  <a:pt x="0" y="66726"/>
                </a:lnTo>
                <a:lnTo>
                  <a:pt x="855" y="68297"/>
                </a:lnTo>
                <a:lnTo>
                  <a:pt x="2417" y="69343"/>
                </a:lnTo>
                <a:lnTo>
                  <a:pt x="4451" y="70042"/>
                </a:lnTo>
                <a:lnTo>
                  <a:pt x="5806" y="71499"/>
                </a:lnTo>
                <a:lnTo>
                  <a:pt x="6710" y="73463"/>
                </a:lnTo>
                <a:lnTo>
                  <a:pt x="7313" y="75765"/>
                </a:lnTo>
                <a:lnTo>
                  <a:pt x="8707" y="77299"/>
                </a:lnTo>
                <a:lnTo>
                  <a:pt x="10629" y="78322"/>
                </a:lnTo>
                <a:lnTo>
                  <a:pt x="12902" y="79003"/>
                </a:lnTo>
                <a:lnTo>
                  <a:pt x="15410" y="80450"/>
                </a:lnTo>
                <a:lnTo>
                  <a:pt x="18074" y="82407"/>
                </a:lnTo>
                <a:lnTo>
                  <a:pt x="20842" y="84704"/>
                </a:lnTo>
                <a:lnTo>
                  <a:pt x="24671" y="86234"/>
                </a:lnTo>
                <a:lnTo>
                  <a:pt x="29209" y="87255"/>
                </a:lnTo>
                <a:lnTo>
                  <a:pt x="34219" y="87936"/>
                </a:lnTo>
                <a:lnTo>
                  <a:pt x="38550" y="88389"/>
                </a:lnTo>
                <a:lnTo>
                  <a:pt x="42431" y="88692"/>
                </a:lnTo>
                <a:lnTo>
                  <a:pt x="46009" y="88894"/>
                </a:lnTo>
                <a:lnTo>
                  <a:pt x="55278" y="89118"/>
                </a:lnTo>
                <a:lnTo>
                  <a:pt x="104173" y="89294"/>
                </a:lnTo>
                <a:lnTo>
                  <a:pt x="108999" y="88303"/>
                </a:lnTo>
                <a:lnTo>
                  <a:pt x="113209" y="86650"/>
                </a:lnTo>
                <a:lnTo>
                  <a:pt x="117007" y="84556"/>
                </a:lnTo>
                <a:lnTo>
                  <a:pt x="120532" y="82168"/>
                </a:lnTo>
                <a:lnTo>
                  <a:pt x="123874" y="79583"/>
                </a:lnTo>
                <a:lnTo>
                  <a:pt x="127094" y="76868"/>
                </a:lnTo>
                <a:lnTo>
                  <a:pt x="130233" y="75058"/>
                </a:lnTo>
                <a:lnTo>
                  <a:pt x="133318" y="73851"/>
                </a:lnTo>
                <a:lnTo>
                  <a:pt x="136366" y="73047"/>
                </a:lnTo>
                <a:lnTo>
                  <a:pt x="138399" y="71518"/>
                </a:lnTo>
                <a:lnTo>
                  <a:pt x="139755" y="69507"/>
                </a:lnTo>
                <a:lnTo>
                  <a:pt x="140658" y="67174"/>
                </a:lnTo>
                <a:lnTo>
                  <a:pt x="142252" y="64626"/>
                </a:lnTo>
                <a:lnTo>
                  <a:pt x="144307" y="61936"/>
                </a:lnTo>
                <a:lnTo>
                  <a:pt x="146669" y="59150"/>
                </a:lnTo>
                <a:lnTo>
                  <a:pt x="148243" y="56301"/>
                </a:lnTo>
                <a:lnTo>
                  <a:pt x="149294" y="53409"/>
                </a:lnTo>
                <a:lnTo>
                  <a:pt x="149994" y="50489"/>
                </a:lnTo>
                <a:lnTo>
                  <a:pt x="149468" y="47550"/>
                </a:lnTo>
                <a:lnTo>
                  <a:pt x="148126" y="44598"/>
                </a:lnTo>
                <a:lnTo>
                  <a:pt x="146239" y="41638"/>
                </a:lnTo>
                <a:lnTo>
                  <a:pt x="144980" y="38673"/>
                </a:lnTo>
                <a:lnTo>
                  <a:pt x="144141" y="35704"/>
                </a:lnTo>
                <a:lnTo>
                  <a:pt x="143583" y="32732"/>
                </a:lnTo>
                <a:lnTo>
                  <a:pt x="142218" y="29759"/>
                </a:lnTo>
                <a:lnTo>
                  <a:pt x="140315" y="26785"/>
                </a:lnTo>
                <a:lnTo>
                  <a:pt x="138056" y="23810"/>
                </a:lnTo>
                <a:lnTo>
                  <a:pt x="135556" y="20834"/>
                </a:lnTo>
                <a:lnTo>
                  <a:pt x="132897" y="17858"/>
                </a:lnTo>
                <a:lnTo>
                  <a:pt x="130133" y="14882"/>
                </a:lnTo>
                <a:lnTo>
                  <a:pt x="127297" y="12898"/>
                </a:lnTo>
                <a:lnTo>
                  <a:pt x="124416" y="11575"/>
                </a:lnTo>
                <a:lnTo>
                  <a:pt x="115675" y="8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InkAnnotation774"/>
          <p:cNvSpPr/>
          <p:nvPr/>
        </p:nvSpPr>
        <p:spPr>
          <a:xfrm>
            <a:off x="6144035" y="4446984"/>
            <a:ext cx="115263" cy="142720"/>
          </a:xfrm>
          <a:custGeom>
            <a:avLst/>
            <a:gdLst/>
            <a:ahLst/>
            <a:cxnLst/>
            <a:rect l="0" t="0" r="0" b="0"/>
            <a:pathLst>
              <a:path w="115263" h="142720">
                <a:moveTo>
                  <a:pt x="35309" y="0"/>
                </a:moveTo>
                <a:lnTo>
                  <a:pt x="30569" y="0"/>
                </a:lnTo>
                <a:lnTo>
                  <a:pt x="29171" y="992"/>
                </a:lnTo>
                <a:lnTo>
                  <a:pt x="28240" y="2645"/>
                </a:lnTo>
                <a:lnTo>
                  <a:pt x="27620" y="4740"/>
                </a:lnTo>
                <a:lnTo>
                  <a:pt x="26214" y="7129"/>
                </a:lnTo>
                <a:lnTo>
                  <a:pt x="24285" y="9713"/>
                </a:lnTo>
                <a:lnTo>
                  <a:pt x="22007" y="12429"/>
                </a:lnTo>
                <a:lnTo>
                  <a:pt x="19495" y="15231"/>
                </a:lnTo>
                <a:lnTo>
                  <a:pt x="14060" y="20990"/>
                </a:lnTo>
                <a:lnTo>
                  <a:pt x="12213" y="24908"/>
                </a:lnTo>
                <a:lnTo>
                  <a:pt x="10981" y="29503"/>
                </a:lnTo>
                <a:lnTo>
                  <a:pt x="10161" y="34552"/>
                </a:lnTo>
                <a:lnTo>
                  <a:pt x="8622" y="38910"/>
                </a:lnTo>
                <a:lnTo>
                  <a:pt x="6603" y="42807"/>
                </a:lnTo>
                <a:lnTo>
                  <a:pt x="4265" y="46397"/>
                </a:lnTo>
                <a:lnTo>
                  <a:pt x="2707" y="49783"/>
                </a:lnTo>
                <a:lnTo>
                  <a:pt x="1668" y="53032"/>
                </a:lnTo>
                <a:lnTo>
                  <a:pt x="975" y="56191"/>
                </a:lnTo>
                <a:lnTo>
                  <a:pt x="513" y="60281"/>
                </a:lnTo>
                <a:lnTo>
                  <a:pt x="206" y="64992"/>
                </a:lnTo>
                <a:lnTo>
                  <a:pt x="0" y="70117"/>
                </a:lnTo>
                <a:lnTo>
                  <a:pt x="856" y="74526"/>
                </a:lnTo>
                <a:lnTo>
                  <a:pt x="2418" y="78457"/>
                </a:lnTo>
                <a:lnTo>
                  <a:pt x="4452" y="82070"/>
                </a:lnTo>
                <a:lnTo>
                  <a:pt x="5808" y="86464"/>
                </a:lnTo>
                <a:lnTo>
                  <a:pt x="6712" y="91376"/>
                </a:lnTo>
                <a:lnTo>
                  <a:pt x="7314" y="96636"/>
                </a:lnTo>
                <a:lnTo>
                  <a:pt x="8708" y="101135"/>
                </a:lnTo>
                <a:lnTo>
                  <a:pt x="10630" y="105126"/>
                </a:lnTo>
                <a:lnTo>
                  <a:pt x="12903" y="108780"/>
                </a:lnTo>
                <a:lnTo>
                  <a:pt x="15411" y="112207"/>
                </a:lnTo>
                <a:lnTo>
                  <a:pt x="18075" y="115484"/>
                </a:lnTo>
                <a:lnTo>
                  <a:pt x="20842" y="118662"/>
                </a:lnTo>
                <a:lnTo>
                  <a:pt x="24673" y="121772"/>
                </a:lnTo>
                <a:lnTo>
                  <a:pt x="29211" y="124837"/>
                </a:lnTo>
                <a:lnTo>
                  <a:pt x="34220" y="127873"/>
                </a:lnTo>
                <a:lnTo>
                  <a:pt x="38551" y="130889"/>
                </a:lnTo>
                <a:lnTo>
                  <a:pt x="42431" y="133892"/>
                </a:lnTo>
                <a:lnTo>
                  <a:pt x="46010" y="136886"/>
                </a:lnTo>
                <a:lnTo>
                  <a:pt x="49388" y="138882"/>
                </a:lnTo>
                <a:lnTo>
                  <a:pt x="52633" y="140213"/>
                </a:lnTo>
                <a:lnTo>
                  <a:pt x="55788" y="141100"/>
                </a:lnTo>
                <a:lnTo>
                  <a:pt x="58883" y="141692"/>
                </a:lnTo>
                <a:lnTo>
                  <a:pt x="61939" y="142086"/>
                </a:lnTo>
                <a:lnTo>
                  <a:pt x="64969" y="142349"/>
                </a:lnTo>
                <a:lnTo>
                  <a:pt x="67980" y="142524"/>
                </a:lnTo>
                <a:lnTo>
                  <a:pt x="73972" y="142719"/>
                </a:lnTo>
                <a:lnTo>
                  <a:pt x="76959" y="141778"/>
                </a:lnTo>
                <a:lnTo>
                  <a:pt x="79943" y="140160"/>
                </a:lnTo>
                <a:lnTo>
                  <a:pt x="82924" y="138088"/>
                </a:lnTo>
                <a:lnTo>
                  <a:pt x="85904" y="136707"/>
                </a:lnTo>
                <a:lnTo>
                  <a:pt x="88882" y="135787"/>
                </a:lnTo>
                <a:lnTo>
                  <a:pt x="91860" y="135173"/>
                </a:lnTo>
                <a:lnTo>
                  <a:pt x="94838" y="133771"/>
                </a:lnTo>
                <a:lnTo>
                  <a:pt x="97814" y="131845"/>
                </a:lnTo>
                <a:lnTo>
                  <a:pt x="100791" y="129569"/>
                </a:lnTo>
                <a:lnTo>
                  <a:pt x="102776" y="127058"/>
                </a:lnTo>
                <a:lnTo>
                  <a:pt x="104100" y="124393"/>
                </a:lnTo>
                <a:lnTo>
                  <a:pt x="104982" y="121624"/>
                </a:lnTo>
                <a:lnTo>
                  <a:pt x="106562" y="118786"/>
                </a:lnTo>
                <a:lnTo>
                  <a:pt x="108608" y="115901"/>
                </a:lnTo>
                <a:lnTo>
                  <a:pt x="110964" y="112986"/>
                </a:lnTo>
                <a:lnTo>
                  <a:pt x="112534" y="110051"/>
                </a:lnTo>
                <a:lnTo>
                  <a:pt x="113581" y="107101"/>
                </a:lnTo>
                <a:lnTo>
                  <a:pt x="114279" y="104143"/>
                </a:lnTo>
                <a:lnTo>
                  <a:pt x="114744" y="100186"/>
                </a:lnTo>
                <a:lnTo>
                  <a:pt x="115055" y="95564"/>
                </a:lnTo>
                <a:lnTo>
                  <a:pt x="115262" y="90498"/>
                </a:lnTo>
                <a:lnTo>
                  <a:pt x="114407" y="86129"/>
                </a:lnTo>
                <a:lnTo>
                  <a:pt x="112846" y="82224"/>
                </a:lnTo>
                <a:lnTo>
                  <a:pt x="110812" y="78628"/>
                </a:lnTo>
                <a:lnTo>
                  <a:pt x="105907" y="69341"/>
                </a:lnTo>
                <a:lnTo>
                  <a:pt x="103210" y="64087"/>
                </a:lnTo>
                <a:lnTo>
                  <a:pt x="100419" y="59592"/>
                </a:lnTo>
                <a:lnTo>
                  <a:pt x="97567" y="55603"/>
                </a:lnTo>
                <a:lnTo>
                  <a:pt x="94674" y="51951"/>
                </a:lnTo>
                <a:lnTo>
                  <a:pt x="91753" y="48524"/>
                </a:lnTo>
                <a:lnTo>
                  <a:pt x="88813" y="45249"/>
                </a:lnTo>
                <a:lnTo>
                  <a:pt x="85861" y="42072"/>
                </a:lnTo>
                <a:lnTo>
                  <a:pt x="81908" y="38962"/>
                </a:lnTo>
                <a:lnTo>
                  <a:pt x="77289" y="35896"/>
                </a:lnTo>
                <a:lnTo>
                  <a:pt x="72226" y="32860"/>
                </a:lnTo>
                <a:lnTo>
                  <a:pt x="66865" y="29845"/>
                </a:lnTo>
                <a:lnTo>
                  <a:pt x="55618" y="23848"/>
                </a:lnTo>
                <a:lnTo>
                  <a:pt x="50833" y="20859"/>
                </a:lnTo>
                <a:lnTo>
                  <a:pt x="46650" y="17875"/>
                </a:lnTo>
                <a:lnTo>
                  <a:pt x="42869" y="14893"/>
                </a:lnTo>
                <a:lnTo>
                  <a:pt x="38365" y="12905"/>
                </a:lnTo>
                <a:lnTo>
                  <a:pt x="33378" y="11580"/>
                </a:lnTo>
                <a:lnTo>
                  <a:pt x="28068" y="10697"/>
                </a:lnTo>
                <a:lnTo>
                  <a:pt x="24528" y="9116"/>
                </a:lnTo>
                <a:lnTo>
                  <a:pt x="22169" y="7069"/>
                </a:lnTo>
                <a:lnTo>
                  <a:pt x="1745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InkAnnotation775"/>
          <p:cNvSpPr/>
          <p:nvPr/>
        </p:nvSpPr>
        <p:spPr>
          <a:xfrm>
            <a:off x="5286375" y="4429125"/>
            <a:ext cx="26790" cy="178594"/>
          </a:xfrm>
          <a:custGeom>
            <a:avLst/>
            <a:gdLst/>
            <a:ahLst/>
            <a:cxnLst/>
            <a:rect l="0" t="0" r="0" b="0"/>
            <a:pathLst>
              <a:path w="26790" h="178594">
                <a:moveTo>
                  <a:pt x="26789" y="0"/>
                </a:moveTo>
                <a:lnTo>
                  <a:pt x="26789" y="7688"/>
                </a:lnTo>
                <a:lnTo>
                  <a:pt x="25796" y="9094"/>
                </a:lnTo>
                <a:lnTo>
                  <a:pt x="24143" y="11023"/>
                </a:lnTo>
                <a:lnTo>
                  <a:pt x="19100" y="16509"/>
                </a:lnTo>
                <a:lnTo>
                  <a:pt x="18410" y="19905"/>
                </a:lnTo>
                <a:lnTo>
                  <a:pt x="18104" y="24721"/>
                </a:lnTo>
                <a:lnTo>
                  <a:pt x="17968" y="30169"/>
                </a:lnTo>
                <a:lnTo>
                  <a:pt x="17861" y="56565"/>
                </a:lnTo>
                <a:lnTo>
                  <a:pt x="16869" y="60530"/>
                </a:lnTo>
                <a:lnTo>
                  <a:pt x="15214" y="65158"/>
                </a:lnTo>
                <a:lnTo>
                  <a:pt x="13119" y="70227"/>
                </a:lnTo>
                <a:lnTo>
                  <a:pt x="11722" y="74600"/>
                </a:lnTo>
                <a:lnTo>
                  <a:pt x="10791" y="78506"/>
                </a:lnTo>
                <a:lnTo>
                  <a:pt x="10171" y="82103"/>
                </a:lnTo>
                <a:lnTo>
                  <a:pt x="9757" y="86485"/>
                </a:lnTo>
                <a:lnTo>
                  <a:pt x="9481" y="91391"/>
                </a:lnTo>
                <a:lnTo>
                  <a:pt x="9174" y="102134"/>
                </a:lnTo>
                <a:lnTo>
                  <a:pt x="9038" y="113523"/>
                </a:lnTo>
                <a:lnTo>
                  <a:pt x="8009" y="118346"/>
                </a:lnTo>
                <a:lnTo>
                  <a:pt x="6332" y="122553"/>
                </a:lnTo>
                <a:lnTo>
                  <a:pt x="4221" y="126350"/>
                </a:lnTo>
                <a:lnTo>
                  <a:pt x="2814" y="130866"/>
                </a:lnTo>
                <a:lnTo>
                  <a:pt x="1876" y="135861"/>
                </a:lnTo>
                <a:lnTo>
                  <a:pt x="1250" y="141175"/>
                </a:lnTo>
                <a:lnTo>
                  <a:pt x="833" y="146703"/>
                </a:lnTo>
                <a:lnTo>
                  <a:pt x="555" y="152372"/>
                </a:lnTo>
                <a:lnTo>
                  <a:pt x="164" y="167186"/>
                </a:lnTo>
                <a:lnTo>
                  <a:pt x="0" y="17859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28600" y="1371600"/>
          <a:ext cx="4419600" cy="91440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883920"/>
                <a:gridCol w="883920"/>
                <a:gridCol w="883920"/>
                <a:gridCol w="883920"/>
                <a:gridCol w="883920"/>
              </a:tblGrid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X   \  Y Z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10</a:t>
                      </a:r>
                      <a:endParaRPr lang="en-US" sz="1400" dirty="0"/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800" dirty="0" smtClean="0"/>
                        <a:t>0</a:t>
                      </a:r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800" dirty="0" smtClean="0"/>
                        <a:t>1</a:t>
                      </a:r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800" dirty="0" smtClean="0"/>
                        <a:t>3</a:t>
                      </a:r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800" dirty="0" smtClean="0"/>
                        <a:t>2</a:t>
                      </a:r>
                      <a:endParaRPr lang="en-US" sz="800" dirty="0"/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dirty="0" smtClean="0"/>
                        <a:t>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800" dirty="0" smtClean="0"/>
                        <a:t>5</a:t>
                      </a:r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800" dirty="0" smtClean="0"/>
                        <a:t>7</a:t>
                      </a:r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800" dirty="0" smtClean="0"/>
                        <a:t>6</a:t>
                      </a:r>
                      <a:endParaRPr lang="en-US" sz="8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28600" y="2895600"/>
          <a:ext cx="4419600" cy="1103779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883920"/>
                <a:gridCol w="883920"/>
                <a:gridCol w="883920"/>
                <a:gridCol w="883920"/>
                <a:gridCol w="883920"/>
              </a:tblGrid>
              <a:tr h="49417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X   \  Y Z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10</a:t>
                      </a:r>
                      <a:endParaRPr lang="en-US" sz="1400" dirty="0"/>
                    </a:p>
                  </a:txBody>
                  <a:tcPr/>
                </a:tc>
              </a:tr>
              <a:tr h="28631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800" dirty="0" smtClean="0"/>
                        <a:t>0</a:t>
                      </a:r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800" dirty="0" smtClean="0"/>
                        <a:t>1</a:t>
                      </a:r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800" dirty="0" smtClean="0"/>
                        <a:t>3</a:t>
                      </a:r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800" dirty="0" smtClean="0"/>
                        <a:t>2</a:t>
                      </a:r>
                      <a:endParaRPr lang="en-US" sz="800" dirty="0"/>
                    </a:p>
                  </a:txBody>
                  <a:tcPr/>
                </a:tc>
              </a:tr>
              <a:tr h="28631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dirty="0" smtClean="0"/>
                        <a:t>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800" dirty="0" smtClean="0"/>
                        <a:t>5</a:t>
                      </a:r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800" dirty="0" smtClean="0"/>
                        <a:t>7</a:t>
                      </a:r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800" dirty="0" smtClean="0"/>
                        <a:t>6</a:t>
                      </a:r>
                      <a:endParaRPr lang="en-US" sz="8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28600" y="4724400"/>
          <a:ext cx="4419600" cy="1052209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883920"/>
                <a:gridCol w="883920"/>
                <a:gridCol w="883920"/>
                <a:gridCol w="883920"/>
                <a:gridCol w="883920"/>
              </a:tblGrid>
              <a:tr h="44260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X   \  Y Z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10</a:t>
                      </a:r>
                      <a:endParaRPr lang="en-US" sz="1400" dirty="0"/>
                    </a:p>
                  </a:txBody>
                  <a:tcPr/>
                </a:tc>
              </a:tr>
              <a:tr h="27399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800" dirty="0" smtClean="0"/>
                        <a:t>0</a:t>
                      </a:r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800" dirty="0" smtClean="0"/>
                        <a:t>1</a:t>
                      </a:r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800" dirty="0" smtClean="0"/>
                        <a:t>3</a:t>
                      </a:r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800" dirty="0" smtClean="0"/>
                        <a:t>2</a:t>
                      </a:r>
                      <a:endParaRPr lang="en-US" sz="800" dirty="0"/>
                    </a:p>
                  </a:txBody>
                  <a:tcPr/>
                </a:tc>
              </a:tr>
              <a:tr h="27399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dirty="0" smtClean="0"/>
                        <a:t>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800" dirty="0" smtClean="0"/>
                        <a:t>5</a:t>
                      </a:r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800" dirty="0" smtClean="0"/>
                        <a:t>7</a:t>
                      </a:r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800" dirty="0" smtClean="0"/>
                        <a:t>6</a:t>
                      </a:r>
                      <a:endParaRPr lang="en-US" sz="800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45" name="Group 44"/>
          <p:cNvGrpSpPr/>
          <p:nvPr/>
        </p:nvGrpSpPr>
        <p:grpSpPr>
          <a:xfrm>
            <a:off x="1017984" y="857296"/>
            <a:ext cx="7599165" cy="3570423"/>
            <a:chOff x="1017984" y="857296"/>
            <a:chExt cx="7599165" cy="3570423"/>
          </a:xfrm>
        </p:grpSpPr>
        <p:sp>
          <p:nvSpPr>
            <p:cNvPr id="7" name="SMARTInkAnnotation714"/>
            <p:cNvSpPr/>
            <p:nvPr/>
          </p:nvSpPr>
          <p:spPr>
            <a:xfrm>
              <a:off x="1017984" y="857296"/>
              <a:ext cx="446485" cy="348212"/>
            </a:xfrm>
            <a:custGeom>
              <a:avLst/>
              <a:gdLst/>
              <a:ahLst/>
              <a:cxnLst/>
              <a:rect l="0" t="0" r="0" b="0"/>
              <a:pathLst>
                <a:path w="446485" h="348212">
                  <a:moveTo>
                    <a:pt x="0" y="330352"/>
                  </a:moveTo>
                  <a:lnTo>
                    <a:pt x="0" y="317923"/>
                  </a:lnTo>
                  <a:lnTo>
                    <a:pt x="992" y="315121"/>
                  </a:lnTo>
                  <a:lnTo>
                    <a:pt x="4740" y="309361"/>
                  </a:lnTo>
                  <a:lnTo>
                    <a:pt x="7067" y="300848"/>
                  </a:lnTo>
                  <a:lnTo>
                    <a:pt x="7688" y="295800"/>
                  </a:lnTo>
                  <a:lnTo>
                    <a:pt x="10086" y="290450"/>
                  </a:lnTo>
                  <a:lnTo>
                    <a:pt x="13670" y="284899"/>
                  </a:lnTo>
                  <a:lnTo>
                    <a:pt x="18043" y="279214"/>
                  </a:lnTo>
                  <a:lnTo>
                    <a:pt x="21950" y="273440"/>
                  </a:lnTo>
                  <a:lnTo>
                    <a:pt x="25548" y="267606"/>
                  </a:lnTo>
                  <a:lnTo>
                    <a:pt x="28938" y="261732"/>
                  </a:lnTo>
                  <a:lnTo>
                    <a:pt x="33183" y="255832"/>
                  </a:lnTo>
                  <a:lnTo>
                    <a:pt x="37997" y="249914"/>
                  </a:lnTo>
                  <a:lnTo>
                    <a:pt x="43190" y="243985"/>
                  </a:lnTo>
                  <a:lnTo>
                    <a:pt x="47645" y="238047"/>
                  </a:lnTo>
                  <a:lnTo>
                    <a:pt x="51607" y="232104"/>
                  </a:lnTo>
                  <a:lnTo>
                    <a:pt x="55241" y="226158"/>
                  </a:lnTo>
                  <a:lnTo>
                    <a:pt x="69835" y="203568"/>
                  </a:lnTo>
                  <a:lnTo>
                    <a:pt x="75330" y="196220"/>
                  </a:lnTo>
                  <a:lnTo>
                    <a:pt x="80978" y="189337"/>
                  </a:lnTo>
                  <a:lnTo>
                    <a:pt x="86727" y="182764"/>
                  </a:lnTo>
                  <a:lnTo>
                    <a:pt x="91553" y="175405"/>
                  </a:lnTo>
                  <a:lnTo>
                    <a:pt x="95761" y="167523"/>
                  </a:lnTo>
                  <a:lnTo>
                    <a:pt x="99560" y="159291"/>
                  </a:lnTo>
                  <a:lnTo>
                    <a:pt x="104076" y="151819"/>
                  </a:lnTo>
                  <a:lnTo>
                    <a:pt x="109072" y="144854"/>
                  </a:lnTo>
                  <a:lnTo>
                    <a:pt x="114386" y="138225"/>
                  </a:lnTo>
                  <a:lnTo>
                    <a:pt x="119914" y="131822"/>
                  </a:lnTo>
                  <a:lnTo>
                    <a:pt x="125583" y="125569"/>
                  </a:lnTo>
                  <a:lnTo>
                    <a:pt x="131347" y="119416"/>
                  </a:lnTo>
                  <a:lnTo>
                    <a:pt x="136182" y="113330"/>
                  </a:lnTo>
                  <a:lnTo>
                    <a:pt x="140397" y="107288"/>
                  </a:lnTo>
                  <a:lnTo>
                    <a:pt x="144200" y="101275"/>
                  </a:lnTo>
                  <a:lnTo>
                    <a:pt x="148719" y="95283"/>
                  </a:lnTo>
                  <a:lnTo>
                    <a:pt x="153716" y="89303"/>
                  </a:lnTo>
                  <a:lnTo>
                    <a:pt x="159032" y="83332"/>
                  </a:lnTo>
                  <a:lnTo>
                    <a:pt x="163568" y="77368"/>
                  </a:lnTo>
                  <a:lnTo>
                    <a:pt x="167585" y="71407"/>
                  </a:lnTo>
                  <a:lnTo>
                    <a:pt x="171254" y="65448"/>
                  </a:lnTo>
                  <a:lnTo>
                    <a:pt x="175685" y="59492"/>
                  </a:lnTo>
                  <a:lnTo>
                    <a:pt x="180623" y="53536"/>
                  </a:lnTo>
                  <a:lnTo>
                    <a:pt x="190410" y="42620"/>
                  </a:lnTo>
                  <a:lnTo>
                    <a:pt x="198067" y="34461"/>
                  </a:lnTo>
                  <a:lnTo>
                    <a:pt x="211067" y="21138"/>
                  </a:lnTo>
                  <a:lnTo>
                    <a:pt x="226183" y="5953"/>
                  </a:lnTo>
                  <a:lnTo>
                    <a:pt x="229171" y="3953"/>
                  </a:lnTo>
                  <a:lnTo>
                    <a:pt x="235138" y="1731"/>
                  </a:lnTo>
                  <a:lnTo>
                    <a:pt x="248815" y="480"/>
                  </a:lnTo>
                  <a:lnTo>
                    <a:pt x="260271" y="23"/>
                  </a:lnTo>
                  <a:lnTo>
                    <a:pt x="262811" y="0"/>
                  </a:lnTo>
                  <a:lnTo>
                    <a:pt x="265496" y="977"/>
                  </a:lnTo>
                  <a:lnTo>
                    <a:pt x="271126" y="4708"/>
                  </a:lnTo>
                  <a:lnTo>
                    <a:pt x="282824" y="15187"/>
                  </a:lnTo>
                  <a:lnTo>
                    <a:pt x="288749" y="20946"/>
                  </a:lnTo>
                  <a:lnTo>
                    <a:pt x="290726" y="23870"/>
                  </a:lnTo>
                  <a:lnTo>
                    <a:pt x="298899" y="43403"/>
                  </a:lnTo>
                  <a:lnTo>
                    <a:pt x="309808" y="65789"/>
                  </a:lnTo>
                  <a:lnTo>
                    <a:pt x="324478" y="95250"/>
                  </a:lnTo>
                  <a:lnTo>
                    <a:pt x="327443" y="102180"/>
                  </a:lnTo>
                  <a:lnTo>
                    <a:pt x="330413" y="109776"/>
                  </a:lnTo>
                  <a:lnTo>
                    <a:pt x="333385" y="117817"/>
                  </a:lnTo>
                  <a:lnTo>
                    <a:pt x="336358" y="125162"/>
                  </a:lnTo>
                  <a:lnTo>
                    <a:pt x="339332" y="132043"/>
                  </a:lnTo>
                  <a:lnTo>
                    <a:pt x="345283" y="144980"/>
                  </a:lnTo>
                  <a:lnTo>
                    <a:pt x="351235" y="157345"/>
                  </a:lnTo>
                  <a:lnTo>
                    <a:pt x="354211" y="164412"/>
                  </a:lnTo>
                  <a:lnTo>
                    <a:pt x="357188" y="172100"/>
                  </a:lnTo>
                  <a:lnTo>
                    <a:pt x="360164" y="180202"/>
                  </a:lnTo>
                  <a:lnTo>
                    <a:pt x="363141" y="187588"/>
                  </a:lnTo>
                  <a:lnTo>
                    <a:pt x="366117" y="194497"/>
                  </a:lnTo>
                  <a:lnTo>
                    <a:pt x="372070" y="207464"/>
                  </a:lnTo>
                  <a:lnTo>
                    <a:pt x="383976" y="231958"/>
                  </a:lnTo>
                  <a:lnTo>
                    <a:pt x="386953" y="237967"/>
                  </a:lnTo>
                  <a:lnTo>
                    <a:pt x="388937" y="243957"/>
                  </a:lnTo>
                  <a:lnTo>
                    <a:pt x="390260" y="249935"/>
                  </a:lnTo>
                  <a:lnTo>
                    <a:pt x="391142" y="255905"/>
                  </a:lnTo>
                  <a:lnTo>
                    <a:pt x="392722" y="261869"/>
                  </a:lnTo>
                  <a:lnTo>
                    <a:pt x="394768" y="267829"/>
                  </a:lnTo>
                  <a:lnTo>
                    <a:pt x="397124" y="273787"/>
                  </a:lnTo>
                  <a:lnTo>
                    <a:pt x="402388" y="283053"/>
                  </a:lnTo>
                  <a:lnTo>
                    <a:pt x="408034" y="291471"/>
                  </a:lnTo>
                  <a:lnTo>
                    <a:pt x="413851" y="301827"/>
                  </a:lnTo>
                  <a:lnTo>
                    <a:pt x="417098" y="310398"/>
                  </a:lnTo>
                  <a:lnTo>
                    <a:pt x="417964" y="314073"/>
                  </a:lnTo>
                  <a:lnTo>
                    <a:pt x="421571" y="320802"/>
                  </a:lnTo>
                  <a:lnTo>
                    <a:pt x="423923" y="323985"/>
                  </a:lnTo>
                  <a:lnTo>
                    <a:pt x="426535" y="330168"/>
                  </a:lnTo>
                  <a:lnTo>
                    <a:pt x="427232" y="333206"/>
                  </a:lnTo>
                  <a:lnTo>
                    <a:pt x="428688" y="335231"/>
                  </a:lnTo>
                  <a:lnTo>
                    <a:pt x="430652" y="336581"/>
                  </a:lnTo>
                  <a:lnTo>
                    <a:pt x="432953" y="337481"/>
                  </a:lnTo>
                  <a:lnTo>
                    <a:pt x="434486" y="339074"/>
                  </a:lnTo>
                  <a:lnTo>
                    <a:pt x="435509" y="341127"/>
                  </a:lnTo>
                  <a:lnTo>
                    <a:pt x="436191" y="343489"/>
                  </a:lnTo>
                  <a:lnTo>
                    <a:pt x="437638" y="345063"/>
                  </a:lnTo>
                  <a:lnTo>
                    <a:pt x="439594" y="346112"/>
                  </a:lnTo>
                  <a:lnTo>
                    <a:pt x="446484" y="34821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715"/>
            <p:cNvSpPr/>
            <p:nvPr/>
          </p:nvSpPr>
          <p:spPr>
            <a:xfrm>
              <a:off x="1125140" y="1053703"/>
              <a:ext cx="187525" cy="17860"/>
            </a:xfrm>
            <a:custGeom>
              <a:avLst/>
              <a:gdLst/>
              <a:ahLst/>
              <a:cxnLst/>
              <a:rect l="0" t="0" r="0" b="0"/>
              <a:pathLst>
                <a:path w="187525" h="17860">
                  <a:moveTo>
                    <a:pt x="0" y="17859"/>
                  </a:moveTo>
                  <a:lnTo>
                    <a:pt x="18043" y="17859"/>
                  </a:lnTo>
                  <a:lnTo>
                    <a:pt x="22943" y="16867"/>
                  </a:lnTo>
                  <a:lnTo>
                    <a:pt x="28194" y="15213"/>
                  </a:lnTo>
                  <a:lnTo>
                    <a:pt x="33679" y="13119"/>
                  </a:lnTo>
                  <a:lnTo>
                    <a:pt x="40312" y="11722"/>
                  </a:lnTo>
                  <a:lnTo>
                    <a:pt x="47710" y="10791"/>
                  </a:lnTo>
                  <a:lnTo>
                    <a:pt x="55620" y="10171"/>
                  </a:lnTo>
                  <a:lnTo>
                    <a:pt x="63869" y="8765"/>
                  </a:lnTo>
                  <a:lnTo>
                    <a:pt x="72345" y="6835"/>
                  </a:lnTo>
                  <a:lnTo>
                    <a:pt x="80972" y="4557"/>
                  </a:lnTo>
                  <a:lnTo>
                    <a:pt x="89700" y="3038"/>
                  </a:lnTo>
                  <a:lnTo>
                    <a:pt x="98496" y="2025"/>
                  </a:lnTo>
                  <a:lnTo>
                    <a:pt x="107336" y="1350"/>
                  </a:lnTo>
                  <a:lnTo>
                    <a:pt x="116205" y="900"/>
                  </a:lnTo>
                  <a:lnTo>
                    <a:pt x="133998" y="400"/>
                  </a:lnTo>
                  <a:lnTo>
                    <a:pt x="187524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716"/>
            <p:cNvSpPr/>
            <p:nvPr/>
          </p:nvSpPr>
          <p:spPr>
            <a:xfrm>
              <a:off x="4152304" y="1794867"/>
              <a:ext cx="8931" cy="196454"/>
            </a:xfrm>
            <a:custGeom>
              <a:avLst/>
              <a:gdLst/>
              <a:ahLst/>
              <a:cxnLst/>
              <a:rect l="0" t="0" r="0" b="0"/>
              <a:pathLst>
                <a:path w="8931" h="196454">
                  <a:moveTo>
                    <a:pt x="0" y="0"/>
                  </a:moveTo>
                  <a:lnTo>
                    <a:pt x="0" y="108780"/>
                  </a:lnTo>
                  <a:lnTo>
                    <a:pt x="992" y="113200"/>
                  </a:lnTo>
                  <a:lnTo>
                    <a:pt x="2646" y="118130"/>
                  </a:lnTo>
                  <a:lnTo>
                    <a:pt x="4741" y="123402"/>
                  </a:lnTo>
                  <a:lnTo>
                    <a:pt x="6137" y="127908"/>
                  </a:lnTo>
                  <a:lnTo>
                    <a:pt x="7068" y="131905"/>
                  </a:lnTo>
                  <a:lnTo>
                    <a:pt x="7688" y="135562"/>
                  </a:lnTo>
                  <a:lnTo>
                    <a:pt x="8102" y="138991"/>
                  </a:lnTo>
                  <a:lnTo>
                    <a:pt x="8378" y="142270"/>
                  </a:lnTo>
                  <a:lnTo>
                    <a:pt x="8562" y="145448"/>
                  </a:lnTo>
                  <a:lnTo>
                    <a:pt x="8767" y="154271"/>
                  </a:lnTo>
                  <a:lnTo>
                    <a:pt x="8930" y="19645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717"/>
            <p:cNvSpPr/>
            <p:nvPr/>
          </p:nvSpPr>
          <p:spPr>
            <a:xfrm>
              <a:off x="3348632" y="1821656"/>
              <a:ext cx="17861" cy="151805"/>
            </a:xfrm>
            <a:custGeom>
              <a:avLst/>
              <a:gdLst/>
              <a:ahLst/>
              <a:cxnLst/>
              <a:rect l="0" t="0" r="0" b="0"/>
              <a:pathLst>
                <a:path w="17861" h="151805">
                  <a:moveTo>
                    <a:pt x="0" y="0"/>
                  </a:moveTo>
                  <a:lnTo>
                    <a:pt x="0" y="21249"/>
                  </a:lnTo>
                  <a:lnTo>
                    <a:pt x="993" y="25080"/>
                  </a:lnTo>
                  <a:lnTo>
                    <a:pt x="2646" y="29618"/>
                  </a:lnTo>
                  <a:lnTo>
                    <a:pt x="4741" y="34628"/>
                  </a:lnTo>
                  <a:lnTo>
                    <a:pt x="6137" y="38960"/>
                  </a:lnTo>
                  <a:lnTo>
                    <a:pt x="7068" y="42841"/>
                  </a:lnTo>
                  <a:lnTo>
                    <a:pt x="7689" y="46420"/>
                  </a:lnTo>
                  <a:lnTo>
                    <a:pt x="8103" y="50790"/>
                  </a:lnTo>
                  <a:lnTo>
                    <a:pt x="8378" y="55688"/>
                  </a:lnTo>
                  <a:lnTo>
                    <a:pt x="8563" y="60938"/>
                  </a:lnTo>
                  <a:lnTo>
                    <a:pt x="9677" y="65430"/>
                  </a:lnTo>
                  <a:lnTo>
                    <a:pt x="11412" y="69417"/>
                  </a:lnTo>
                  <a:lnTo>
                    <a:pt x="13562" y="73067"/>
                  </a:lnTo>
                  <a:lnTo>
                    <a:pt x="14994" y="77485"/>
                  </a:lnTo>
                  <a:lnTo>
                    <a:pt x="15949" y="82414"/>
                  </a:lnTo>
                  <a:lnTo>
                    <a:pt x="16586" y="87685"/>
                  </a:lnTo>
                  <a:lnTo>
                    <a:pt x="17011" y="93183"/>
                  </a:lnTo>
                  <a:lnTo>
                    <a:pt x="17293" y="98833"/>
                  </a:lnTo>
                  <a:lnTo>
                    <a:pt x="17692" y="113620"/>
                  </a:lnTo>
                  <a:lnTo>
                    <a:pt x="17860" y="15180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718"/>
            <p:cNvSpPr/>
            <p:nvPr/>
          </p:nvSpPr>
          <p:spPr>
            <a:xfrm>
              <a:off x="3366492" y="2062757"/>
              <a:ext cx="1" cy="241093"/>
            </a:xfrm>
            <a:custGeom>
              <a:avLst/>
              <a:gdLst/>
              <a:ahLst/>
              <a:cxnLst/>
              <a:rect l="0" t="0" r="0" b="0"/>
              <a:pathLst>
                <a:path w="1" h="241093">
                  <a:moveTo>
                    <a:pt x="0" y="0"/>
                  </a:moveTo>
                  <a:lnTo>
                    <a:pt x="0" y="241092"/>
                  </a:lnTo>
                  <a:lnTo>
                    <a:pt x="0" y="23217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719"/>
            <p:cNvSpPr/>
            <p:nvPr/>
          </p:nvSpPr>
          <p:spPr>
            <a:xfrm>
              <a:off x="2929510" y="1678781"/>
              <a:ext cx="1365670" cy="338346"/>
            </a:xfrm>
            <a:custGeom>
              <a:avLst/>
              <a:gdLst/>
              <a:ahLst/>
              <a:cxnLst/>
              <a:rect l="0" t="0" r="0" b="0"/>
              <a:pathLst>
                <a:path w="1365670" h="338346">
                  <a:moveTo>
                    <a:pt x="1365669" y="330398"/>
                  </a:moveTo>
                  <a:lnTo>
                    <a:pt x="999360" y="330398"/>
                  </a:lnTo>
                  <a:lnTo>
                    <a:pt x="963748" y="333044"/>
                  </a:lnTo>
                  <a:lnTo>
                    <a:pt x="927084" y="335543"/>
                  </a:lnTo>
                  <a:lnTo>
                    <a:pt x="887638" y="333346"/>
                  </a:lnTo>
                  <a:lnTo>
                    <a:pt x="846956" y="334354"/>
                  </a:lnTo>
                  <a:lnTo>
                    <a:pt x="805724" y="337117"/>
                  </a:lnTo>
                  <a:lnTo>
                    <a:pt x="764247" y="338345"/>
                  </a:lnTo>
                  <a:lnTo>
                    <a:pt x="722662" y="336245"/>
                  </a:lnTo>
                  <a:lnTo>
                    <a:pt x="681029" y="332997"/>
                  </a:lnTo>
                  <a:lnTo>
                    <a:pt x="639374" y="331553"/>
                  </a:lnTo>
                  <a:lnTo>
                    <a:pt x="556041" y="330626"/>
                  </a:lnTo>
                  <a:lnTo>
                    <a:pt x="451864" y="330428"/>
                  </a:lnTo>
                  <a:lnTo>
                    <a:pt x="410192" y="327766"/>
                  </a:lnTo>
                  <a:lnTo>
                    <a:pt x="369513" y="324267"/>
                  </a:lnTo>
                  <a:lnTo>
                    <a:pt x="331589" y="322712"/>
                  </a:lnTo>
                  <a:lnTo>
                    <a:pt x="294891" y="319375"/>
                  </a:lnTo>
                  <a:lnTo>
                    <a:pt x="259728" y="314585"/>
                  </a:lnTo>
                  <a:lnTo>
                    <a:pt x="227564" y="309149"/>
                  </a:lnTo>
                  <a:lnTo>
                    <a:pt x="151484" y="294625"/>
                  </a:lnTo>
                  <a:lnTo>
                    <a:pt x="111949" y="285734"/>
                  </a:lnTo>
                  <a:lnTo>
                    <a:pt x="91109" y="278797"/>
                  </a:lnTo>
                  <a:lnTo>
                    <a:pt x="71924" y="269100"/>
                  </a:lnTo>
                  <a:lnTo>
                    <a:pt x="63634" y="263736"/>
                  </a:lnTo>
                  <a:lnTo>
                    <a:pt x="56122" y="258175"/>
                  </a:lnTo>
                  <a:lnTo>
                    <a:pt x="49130" y="252484"/>
                  </a:lnTo>
                  <a:lnTo>
                    <a:pt x="42484" y="246705"/>
                  </a:lnTo>
                  <a:lnTo>
                    <a:pt x="36069" y="240869"/>
                  </a:lnTo>
                  <a:lnTo>
                    <a:pt x="29808" y="234993"/>
                  </a:lnTo>
                  <a:lnTo>
                    <a:pt x="24642" y="229092"/>
                  </a:lnTo>
                  <a:lnTo>
                    <a:pt x="20206" y="223173"/>
                  </a:lnTo>
                  <a:lnTo>
                    <a:pt x="16256" y="217243"/>
                  </a:lnTo>
                  <a:lnTo>
                    <a:pt x="12631" y="211305"/>
                  </a:lnTo>
                  <a:lnTo>
                    <a:pt x="9222" y="205362"/>
                  </a:lnTo>
                  <a:lnTo>
                    <a:pt x="5957" y="199416"/>
                  </a:lnTo>
                  <a:lnTo>
                    <a:pt x="3780" y="193467"/>
                  </a:lnTo>
                  <a:lnTo>
                    <a:pt x="2329" y="187517"/>
                  </a:lnTo>
                  <a:lnTo>
                    <a:pt x="1362" y="181566"/>
                  </a:lnTo>
                  <a:lnTo>
                    <a:pt x="716" y="175614"/>
                  </a:lnTo>
                  <a:lnTo>
                    <a:pt x="287" y="169662"/>
                  </a:lnTo>
                  <a:lnTo>
                    <a:pt x="0" y="163709"/>
                  </a:lnTo>
                  <a:lnTo>
                    <a:pt x="801" y="157757"/>
                  </a:lnTo>
                  <a:lnTo>
                    <a:pt x="2327" y="151804"/>
                  </a:lnTo>
                  <a:lnTo>
                    <a:pt x="4337" y="145851"/>
                  </a:lnTo>
                  <a:lnTo>
                    <a:pt x="7662" y="138906"/>
                  </a:lnTo>
                  <a:lnTo>
                    <a:pt x="11862" y="131299"/>
                  </a:lnTo>
                  <a:lnTo>
                    <a:pt x="16647" y="123251"/>
                  </a:lnTo>
                  <a:lnTo>
                    <a:pt x="21821" y="115902"/>
                  </a:lnTo>
                  <a:lnTo>
                    <a:pt x="27255" y="109018"/>
                  </a:lnTo>
                  <a:lnTo>
                    <a:pt x="32861" y="102444"/>
                  </a:lnTo>
                  <a:lnTo>
                    <a:pt x="39576" y="96077"/>
                  </a:lnTo>
                  <a:lnTo>
                    <a:pt x="47029" y="89848"/>
                  </a:lnTo>
                  <a:lnTo>
                    <a:pt x="54974" y="83711"/>
                  </a:lnTo>
                  <a:lnTo>
                    <a:pt x="63248" y="77636"/>
                  </a:lnTo>
                  <a:lnTo>
                    <a:pt x="80378" y="65593"/>
                  </a:lnTo>
                  <a:lnTo>
                    <a:pt x="90105" y="59604"/>
                  </a:lnTo>
                  <a:lnTo>
                    <a:pt x="100559" y="53626"/>
                  </a:lnTo>
                  <a:lnTo>
                    <a:pt x="111497" y="47657"/>
                  </a:lnTo>
                  <a:lnTo>
                    <a:pt x="123749" y="41693"/>
                  </a:lnTo>
                  <a:lnTo>
                    <a:pt x="136879" y="35733"/>
                  </a:lnTo>
                  <a:lnTo>
                    <a:pt x="150593" y="29775"/>
                  </a:lnTo>
                  <a:lnTo>
                    <a:pt x="162712" y="23819"/>
                  </a:lnTo>
                  <a:lnTo>
                    <a:pt x="173768" y="17863"/>
                  </a:lnTo>
                  <a:lnTo>
                    <a:pt x="193990" y="7939"/>
                  </a:lnTo>
                  <a:lnTo>
                    <a:pt x="231599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720"/>
            <p:cNvSpPr/>
            <p:nvPr/>
          </p:nvSpPr>
          <p:spPr>
            <a:xfrm>
              <a:off x="3080742" y="1651992"/>
              <a:ext cx="1409448" cy="446485"/>
            </a:xfrm>
            <a:custGeom>
              <a:avLst/>
              <a:gdLst/>
              <a:ahLst/>
              <a:cxnLst/>
              <a:rect l="0" t="0" r="0" b="0"/>
              <a:pathLst>
                <a:path w="1409448" h="446485">
                  <a:moveTo>
                    <a:pt x="0" y="98226"/>
                  </a:moveTo>
                  <a:lnTo>
                    <a:pt x="7688" y="90538"/>
                  </a:lnTo>
                  <a:lnTo>
                    <a:pt x="11023" y="89848"/>
                  </a:lnTo>
                  <a:lnTo>
                    <a:pt x="13302" y="89664"/>
                  </a:lnTo>
                  <a:lnTo>
                    <a:pt x="15813" y="88550"/>
                  </a:lnTo>
                  <a:lnTo>
                    <a:pt x="21249" y="84665"/>
                  </a:lnTo>
                  <a:lnTo>
                    <a:pt x="25080" y="83232"/>
                  </a:lnTo>
                  <a:lnTo>
                    <a:pt x="38960" y="80224"/>
                  </a:lnTo>
                  <a:lnTo>
                    <a:pt x="65678" y="68050"/>
                  </a:lnTo>
                  <a:lnTo>
                    <a:pt x="85495" y="64150"/>
                  </a:lnTo>
                  <a:lnTo>
                    <a:pt x="125690" y="60078"/>
                  </a:lnTo>
                  <a:lnTo>
                    <a:pt x="152004" y="55504"/>
                  </a:lnTo>
                  <a:lnTo>
                    <a:pt x="178653" y="51503"/>
                  </a:lnTo>
                  <a:lnTo>
                    <a:pt x="214324" y="41262"/>
                  </a:lnTo>
                  <a:lnTo>
                    <a:pt x="256170" y="36814"/>
                  </a:lnTo>
                  <a:lnTo>
                    <a:pt x="284923" y="35051"/>
                  </a:lnTo>
                  <a:lnTo>
                    <a:pt x="323951" y="28715"/>
                  </a:lnTo>
                  <a:lnTo>
                    <a:pt x="355277" y="24713"/>
                  </a:lnTo>
                  <a:lnTo>
                    <a:pt x="386056" y="19890"/>
                  </a:lnTo>
                  <a:lnTo>
                    <a:pt x="420311" y="18461"/>
                  </a:lnTo>
                  <a:lnTo>
                    <a:pt x="455596" y="15392"/>
                  </a:lnTo>
                  <a:lnTo>
                    <a:pt x="491186" y="10844"/>
                  </a:lnTo>
                  <a:lnTo>
                    <a:pt x="529513" y="9497"/>
                  </a:lnTo>
                  <a:lnTo>
                    <a:pt x="582168" y="9042"/>
                  </a:lnTo>
                  <a:lnTo>
                    <a:pt x="623498" y="4222"/>
                  </a:lnTo>
                  <a:lnTo>
                    <a:pt x="662423" y="1251"/>
                  </a:lnTo>
                  <a:lnTo>
                    <a:pt x="703832" y="370"/>
                  </a:lnTo>
                  <a:lnTo>
                    <a:pt x="908255" y="0"/>
                  </a:lnTo>
                  <a:lnTo>
                    <a:pt x="937796" y="2646"/>
                  </a:lnTo>
                  <a:lnTo>
                    <a:pt x="979672" y="7067"/>
                  </a:lnTo>
                  <a:lnTo>
                    <a:pt x="1019862" y="8378"/>
                  </a:lnTo>
                  <a:lnTo>
                    <a:pt x="1060543" y="11412"/>
                  </a:lnTo>
                  <a:lnTo>
                    <a:pt x="1100377" y="18594"/>
                  </a:lnTo>
                  <a:lnTo>
                    <a:pt x="1140954" y="27007"/>
                  </a:lnTo>
                  <a:lnTo>
                    <a:pt x="1190220" y="38738"/>
                  </a:lnTo>
                  <a:lnTo>
                    <a:pt x="1226224" y="52378"/>
                  </a:lnTo>
                  <a:lnTo>
                    <a:pt x="1262027" y="64247"/>
                  </a:lnTo>
                  <a:lnTo>
                    <a:pt x="1283213" y="73533"/>
                  </a:lnTo>
                  <a:lnTo>
                    <a:pt x="1311875" y="87272"/>
                  </a:lnTo>
                  <a:lnTo>
                    <a:pt x="1329180" y="95342"/>
                  </a:lnTo>
                  <a:lnTo>
                    <a:pt x="1350079" y="110050"/>
                  </a:lnTo>
                  <a:lnTo>
                    <a:pt x="1368839" y="122125"/>
                  </a:lnTo>
                  <a:lnTo>
                    <a:pt x="1380956" y="132329"/>
                  </a:lnTo>
                  <a:lnTo>
                    <a:pt x="1394194" y="144491"/>
                  </a:lnTo>
                  <a:lnTo>
                    <a:pt x="1396782" y="148913"/>
                  </a:lnTo>
                  <a:lnTo>
                    <a:pt x="1399660" y="159118"/>
                  </a:lnTo>
                  <a:lnTo>
                    <a:pt x="1403584" y="170268"/>
                  </a:lnTo>
                  <a:lnTo>
                    <a:pt x="1407642" y="180847"/>
                  </a:lnTo>
                  <a:lnTo>
                    <a:pt x="1409447" y="188855"/>
                  </a:lnTo>
                  <a:lnTo>
                    <a:pt x="1408936" y="193372"/>
                  </a:lnTo>
                  <a:lnTo>
                    <a:pt x="1405722" y="203683"/>
                  </a:lnTo>
                  <a:lnTo>
                    <a:pt x="1403632" y="214880"/>
                  </a:lnTo>
                  <a:lnTo>
                    <a:pt x="1401711" y="226471"/>
                  </a:lnTo>
                  <a:lnTo>
                    <a:pt x="1397550" y="238237"/>
                  </a:lnTo>
                  <a:lnTo>
                    <a:pt x="1392394" y="250081"/>
                  </a:lnTo>
                  <a:lnTo>
                    <a:pt x="1387787" y="261959"/>
                  </a:lnTo>
                  <a:lnTo>
                    <a:pt x="1385739" y="273853"/>
                  </a:lnTo>
                  <a:lnTo>
                    <a:pt x="1382183" y="285754"/>
                  </a:lnTo>
                  <a:lnTo>
                    <a:pt x="1379846" y="291706"/>
                  </a:lnTo>
                  <a:lnTo>
                    <a:pt x="1371957" y="303610"/>
                  </a:lnTo>
                  <a:lnTo>
                    <a:pt x="1362829" y="315516"/>
                  </a:lnTo>
                  <a:lnTo>
                    <a:pt x="1355465" y="327422"/>
                  </a:lnTo>
                  <a:lnTo>
                    <a:pt x="1346239" y="339328"/>
                  </a:lnTo>
                  <a:lnTo>
                    <a:pt x="1335523" y="350242"/>
                  </a:lnTo>
                  <a:lnTo>
                    <a:pt x="1317343" y="362957"/>
                  </a:lnTo>
                  <a:lnTo>
                    <a:pt x="1301845" y="373311"/>
                  </a:lnTo>
                  <a:lnTo>
                    <a:pt x="1281126" y="385557"/>
                  </a:lnTo>
                  <a:lnTo>
                    <a:pt x="1249218" y="398583"/>
                  </a:lnTo>
                  <a:lnTo>
                    <a:pt x="1214252" y="410711"/>
                  </a:lnTo>
                  <a:lnTo>
                    <a:pt x="1125137" y="440530"/>
                  </a:lnTo>
                  <a:lnTo>
                    <a:pt x="1098351" y="44648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721"/>
            <p:cNvSpPr/>
            <p:nvPr/>
          </p:nvSpPr>
          <p:spPr>
            <a:xfrm>
              <a:off x="2955852" y="1482341"/>
              <a:ext cx="812477" cy="1185857"/>
            </a:xfrm>
            <a:custGeom>
              <a:avLst/>
              <a:gdLst/>
              <a:ahLst/>
              <a:cxnLst/>
              <a:rect l="0" t="0" r="0" b="0"/>
              <a:pathLst>
                <a:path w="812477" h="1185857">
                  <a:moveTo>
                    <a:pt x="741038" y="8916"/>
                  </a:moveTo>
                  <a:lnTo>
                    <a:pt x="741038" y="13657"/>
                  </a:lnTo>
                  <a:lnTo>
                    <a:pt x="742030" y="16045"/>
                  </a:lnTo>
                  <a:lnTo>
                    <a:pt x="745779" y="21345"/>
                  </a:lnTo>
                  <a:lnTo>
                    <a:pt x="747175" y="25140"/>
                  </a:lnTo>
                  <a:lnTo>
                    <a:pt x="752062" y="45488"/>
                  </a:lnTo>
                  <a:lnTo>
                    <a:pt x="755860" y="56920"/>
                  </a:lnTo>
                  <a:lnTo>
                    <a:pt x="758498" y="91097"/>
                  </a:lnTo>
                  <a:lnTo>
                    <a:pt x="758845" y="136817"/>
                  </a:lnTo>
                  <a:lnTo>
                    <a:pt x="758898" y="367764"/>
                  </a:lnTo>
                  <a:lnTo>
                    <a:pt x="756252" y="394954"/>
                  </a:lnTo>
                  <a:lnTo>
                    <a:pt x="752760" y="423574"/>
                  </a:lnTo>
                  <a:lnTo>
                    <a:pt x="751209" y="452831"/>
                  </a:lnTo>
                  <a:lnTo>
                    <a:pt x="750519" y="482371"/>
                  </a:lnTo>
                  <a:lnTo>
                    <a:pt x="749221" y="512036"/>
                  </a:lnTo>
                  <a:lnTo>
                    <a:pt x="745336" y="541757"/>
                  </a:lnTo>
                  <a:lnTo>
                    <a:pt x="740303" y="568857"/>
                  </a:lnTo>
                  <a:lnTo>
                    <a:pt x="735750" y="595122"/>
                  </a:lnTo>
                  <a:lnTo>
                    <a:pt x="733727" y="623332"/>
                  </a:lnTo>
                  <a:lnTo>
                    <a:pt x="730182" y="652407"/>
                  </a:lnTo>
                  <a:lnTo>
                    <a:pt x="724307" y="681865"/>
                  </a:lnTo>
                  <a:lnTo>
                    <a:pt x="710835" y="726341"/>
                  </a:lnTo>
                  <a:lnTo>
                    <a:pt x="703471" y="756066"/>
                  </a:lnTo>
                  <a:lnTo>
                    <a:pt x="690660" y="809434"/>
                  </a:lnTo>
                  <a:lnTo>
                    <a:pt x="684582" y="837645"/>
                  </a:lnTo>
                  <a:lnTo>
                    <a:pt x="675928" y="864073"/>
                  </a:lnTo>
                  <a:lnTo>
                    <a:pt x="665468" y="889049"/>
                  </a:lnTo>
                  <a:lnTo>
                    <a:pt x="649414" y="925422"/>
                  </a:lnTo>
                  <a:lnTo>
                    <a:pt x="635948" y="961334"/>
                  </a:lnTo>
                  <a:lnTo>
                    <a:pt x="614981" y="996119"/>
                  </a:lnTo>
                  <a:lnTo>
                    <a:pt x="577497" y="1053339"/>
                  </a:lnTo>
                  <a:lnTo>
                    <a:pt x="558526" y="1080375"/>
                  </a:lnTo>
                  <a:lnTo>
                    <a:pt x="535487" y="1106245"/>
                  </a:lnTo>
                  <a:lnTo>
                    <a:pt x="515651" y="1126919"/>
                  </a:lnTo>
                  <a:lnTo>
                    <a:pt x="503282" y="1139483"/>
                  </a:lnTo>
                  <a:lnTo>
                    <a:pt x="488525" y="1149036"/>
                  </a:lnTo>
                  <a:lnTo>
                    <a:pt x="463483" y="1159992"/>
                  </a:lnTo>
                  <a:lnTo>
                    <a:pt x="439857" y="1169523"/>
                  </a:lnTo>
                  <a:lnTo>
                    <a:pt x="417643" y="1178630"/>
                  </a:lnTo>
                  <a:lnTo>
                    <a:pt x="401846" y="1183633"/>
                  </a:lnTo>
                  <a:lnTo>
                    <a:pt x="388210" y="1185856"/>
                  </a:lnTo>
                  <a:lnTo>
                    <a:pt x="372890" y="1184198"/>
                  </a:lnTo>
                  <a:lnTo>
                    <a:pt x="347530" y="1180333"/>
                  </a:lnTo>
                  <a:lnTo>
                    <a:pt x="330998" y="1178436"/>
                  </a:lnTo>
                  <a:lnTo>
                    <a:pt x="309541" y="1171790"/>
                  </a:lnTo>
                  <a:lnTo>
                    <a:pt x="285765" y="1163538"/>
                  </a:lnTo>
                  <a:lnTo>
                    <a:pt x="264720" y="1153816"/>
                  </a:lnTo>
                  <a:lnTo>
                    <a:pt x="240073" y="1138809"/>
                  </a:lnTo>
                  <a:lnTo>
                    <a:pt x="196208" y="1110086"/>
                  </a:lnTo>
                  <a:lnTo>
                    <a:pt x="174243" y="1092338"/>
                  </a:lnTo>
                  <a:lnTo>
                    <a:pt x="150427" y="1069771"/>
                  </a:lnTo>
                  <a:lnTo>
                    <a:pt x="129259" y="1044233"/>
                  </a:lnTo>
                  <a:lnTo>
                    <a:pt x="104329" y="1015074"/>
                  </a:lnTo>
                  <a:lnTo>
                    <a:pt x="80295" y="981680"/>
                  </a:lnTo>
                  <a:lnTo>
                    <a:pt x="62398" y="952647"/>
                  </a:lnTo>
                  <a:lnTo>
                    <a:pt x="47173" y="921556"/>
                  </a:lnTo>
                  <a:lnTo>
                    <a:pt x="33732" y="890846"/>
                  </a:lnTo>
                  <a:lnTo>
                    <a:pt x="19828" y="859257"/>
                  </a:lnTo>
                  <a:lnTo>
                    <a:pt x="13704" y="839283"/>
                  </a:lnTo>
                  <a:lnTo>
                    <a:pt x="9264" y="805725"/>
                  </a:lnTo>
                  <a:lnTo>
                    <a:pt x="3097" y="770647"/>
                  </a:lnTo>
                  <a:lnTo>
                    <a:pt x="829" y="735118"/>
                  </a:lnTo>
                  <a:lnTo>
                    <a:pt x="157" y="698463"/>
                  </a:lnTo>
                  <a:lnTo>
                    <a:pt x="0" y="670915"/>
                  </a:lnTo>
                  <a:lnTo>
                    <a:pt x="2576" y="644781"/>
                  </a:lnTo>
                  <a:lnTo>
                    <a:pt x="6036" y="618945"/>
                  </a:lnTo>
                  <a:lnTo>
                    <a:pt x="7574" y="590925"/>
                  </a:lnTo>
                  <a:lnTo>
                    <a:pt x="13549" y="564581"/>
                  </a:lnTo>
                  <a:lnTo>
                    <a:pt x="21827" y="539644"/>
                  </a:lnTo>
                  <a:lnTo>
                    <a:pt x="28813" y="515332"/>
                  </a:lnTo>
                  <a:lnTo>
                    <a:pt x="35225" y="488651"/>
                  </a:lnTo>
                  <a:lnTo>
                    <a:pt x="42375" y="461249"/>
                  </a:lnTo>
                  <a:lnTo>
                    <a:pt x="52167" y="435841"/>
                  </a:lnTo>
                  <a:lnTo>
                    <a:pt x="68836" y="399224"/>
                  </a:lnTo>
                  <a:lnTo>
                    <a:pt x="86343" y="363239"/>
                  </a:lnTo>
                  <a:lnTo>
                    <a:pt x="104098" y="332182"/>
                  </a:lnTo>
                  <a:lnTo>
                    <a:pt x="134012" y="287892"/>
                  </a:lnTo>
                  <a:lnTo>
                    <a:pt x="154823" y="253743"/>
                  </a:lnTo>
                  <a:lnTo>
                    <a:pt x="178407" y="223340"/>
                  </a:lnTo>
                  <a:lnTo>
                    <a:pt x="199396" y="190630"/>
                  </a:lnTo>
                  <a:lnTo>
                    <a:pt x="224026" y="161645"/>
                  </a:lnTo>
                  <a:lnTo>
                    <a:pt x="241380" y="143272"/>
                  </a:lnTo>
                  <a:lnTo>
                    <a:pt x="259015" y="127831"/>
                  </a:lnTo>
                  <a:lnTo>
                    <a:pt x="276774" y="113361"/>
                  </a:lnTo>
                  <a:lnTo>
                    <a:pt x="294589" y="97008"/>
                  </a:lnTo>
                  <a:lnTo>
                    <a:pt x="315075" y="82464"/>
                  </a:lnTo>
                  <a:lnTo>
                    <a:pt x="336416" y="69385"/>
                  </a:lnTo>
                  <a:lnTo>
                    <a:pt x="355824" y="56958"/>
                  </a:lnTo>
                  <a:lnTo>
                    <a:pt x="374370" y="47466"/>
                  </a:lnTo>
                  <a:lnTo>
                    <a:pt x="392535" y="39940"/>
                  </a:lnTo>
                  <a:lnTo>
                    <a:pt x="410531" y="33288"/>
                  </a:lnTo>
                  <a:lnTo>
                    <a:pt x="431097" y="27024"/>
                  </a:lnTo>
                  <a:lnTo>
                    <a:pt x="452474" y="20933"/>
                  </a:lnTo>
                  <a:lnTo>
                    <a:pt x="481244" y="11926"/>
                  </a:lnTo>
                  <a:lnTo>
                    <a:pt x="499566" y="5954"/>
                  </a:lnTo>
                  <a:lnTo>
                    <a:pt x="517631" y="2639"/>
                  </a:lnTo>
                  <a:lnTo>
                    <a:pt x="535582" y="1165"/>
                  </a:lnTo>
                  <a:lnTo>
                    <a:pt x="553482" y="510"/>
                  </a:lnTo>
                  <a:lnTo>
                    <a:pt x="588235" y="90"/>
                  </a:lnTo>
                  <a:lnTo>
                    <a:pt x="626193" y="0"/>
                  </a:lnTo>
                  <a:lnTo>
                    <a:pt x="640717" y="2638"/>
                  </a:lnTo>
                  <a:lnTo>
                    <a:pt x="653787" y="6126"/>
                  </a:lnTo>
                  <a:lnTo>
                    <a:pt x="672302" y="9082"/>
                  </a:lnTo>
                  <a:lnTo>
                    <a:pt x="696335" y="15821"/>
                  </a:lnTo>
                  <a:lnTo>
                    <a:pt x="708272" y="17938"/>
                  </a:lnTo>
                  <a:lnTo>
                    <a:pt x="720192" y="22186"/>
                  </a:lnTo>
                  <a:lnTo>
                    <a:pt x="729458" y="27382"/>
                  </a:lnTo>
                  <a:lnTo>
                    <a:pt x="748231" y="38802"/>
                  </a:lnTo>
                  <a:lnTo>
                    <a:pt x="756803" y="42042"/>
                  </a:lnTo>
                  <a:lnTo>
                    <a:pt x="760478" y="42907"/>
                  </a:lnTo>
                  <a:lnTo>
                    <a:pt x="767206" y="46512"/>
                  </a:lnTo>
                  <a:lnTo>
                    <a:pt x="791615" y="67529"/>
                  </a:lnTo>
                  <a:lnTo>
                    <a:pt x="801779" y="70911"/>
                  </a:lnTo>
                  <a:lnTo>
                    <a:pt x="811079" y="71379"/>
                  </a:lnTo>
                  <a:lnTo>
                    <a:pt x="811545" y="72386"/>
                  </a:lnTo>
                  <a:lnTo>
                    <a:pt x="812475" y="80347"/>
                  </a:lnTo>
                  <a:lnTo>
                    <a:pt x="812475" y="80350"/>
                  </a:lnTo>
                  <a:lnTo>
                    <a:pt x="812475" y="80351"/>
                  </a:lnTo>
                  <a:lnTo>
                    <a:pt x="812476" y="8035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722"/>
            <p:cNvSpPr/>
            <p:nvPr/>
          </p:nvSpPr>
          <p:spPr>
            <a:xfrm>
              <a:off x="5322093" y="1321593"/>
              <a:ext cx="392791" cy="526853"/>
            </a:xfrm>
            <a:custGeom>
              <a:avLst/>
              <a:gdLst/>
              <a:ahLst/>
              <a:cxnLst/>
              <a:rect l="0" t="0" r="0" b="0"/>
              <a:pathLst>
                <a:path w="392791" h="526853">
                  <a:moveTo>
                    <a:pt x="232172" y="0"/>
                  </a:moveTo>
                  <a:lnTo>
                    <a:pt x="224483" y="7689"/>
                  </a:lnTo>
                  <a:lnTo>
                    <a:pt x="223794" y="11024"/>
                  </a:lnTo>
                  <a:lnTo>
                    <a:pt x="223610" y="13302"/>
                  </a:lnTo>
                  <a:lnTo>
                    <a:pt x="218611" y="25990"/>
                  </a:lnTo>
                  <a:lnTo>
                    <a:pt x="216223" y="34041"/>
                  </a:lnTo>
                  <a:lnTo>
                    <a:pt x="215586" y="37577"/>
                  </a:lnTo>
                  <a:lnTo>
                    <a:pt x="212233" y="44151"/>
                  </a:lnTo>
                  <a:lnTo>
                    <a:pt x="204766" y="56077"/>
                  </a:lnTo>
                  <a:lnTo>
                    <a:pt x="201995" y="61197"/>
                  </a:lnTo>
                  <a:lnTo>
                    <a:pt x="198916" y="72178"/>
                  </a:lnTo>
                  <a:lnTo>
                    <a:pt x="196556" y="83673"/>
                  </a:lnTo>
                  <a:lnTo>
                    <a:pt x="192199" y="95397"/>
                  </a:lnTo>
                  <a:lnTo>
                    <a:pt x="186956" y="107222"/>
                  </a:lnTo>
                  <a:lnTo>
                    <a:pt x="178426" y="125035"/>
                  </a:lnTo>
                  <a:lnTo>
                    <a:pt x="157748" y="166689"/>
                  </a:lnTo>
                  <a:lnTo>
                    <a:pt x="148825" y="179807"/>
                  </a:lnTo>
                  <a:lnTo>
                    <a:pt x="139898" y="194718"/>
                  </a:lnTo>
                  <a:lnTo>
                    <a:pt x="136590" y="205935"/>
                  </a:lnTo>
                  <a:lnTo>
                    <a:pt x="134729" y="220760"/>
                  </a:lnTo>
                  <a:lnTo>
                    <a:pt x="134468" y="224564"/>
                  </a:lnTo>
                  <a:lnTo>
                    <a:pt x="133301" y="227100"/>
                  </a:lnTo>
                  <a:lnTo>
                    <a:pt x="131532" y="228791"/>
                  </a:lnTo>
                  <a:lnTo>
                    <a:pt x="129360" y="229918"/>
                  </a:lnTo>
                  <a:lnTo>
                    <a:pt x="128904" y="231661"/>
                  </a:lnTo>
                  <a:lnTo>
                    <a:pt x="129592" y="233816"/>
                  </a:lnTo>
                  <a:lnTo>
                    <a:pt x="133691" y="240675"/>
                  </a:lnTo>
                  <a:lnTo>
                    <a:pt x="138610" y="240975"/>
                  </a:lnTo>
                  <a:lnTo>
                    <a:pt x="141024" y="240025"/>
                  </a:lnTo>
                  <a:lnTo>
                    <a:pt x="150154" y="233948"/>
                  </a:lnTo>
                  <a:lnTo>
                    <a:pt x="159670" y="228662"/>
                  </a:lnTo>
                  <a:lnTo>
                    <a:pt x="170513" y="220359"/>
                  </a:lnTo>
                  <a:lnTo>
                    <a:pt x="181948" y="210055"/>
                  </a:lnTo>
                  <a:lnTo>
                    <a:pt x="193645" y="198860"/>
                  </a:lnTo>
                  <a:lnTo>
                    <a:pt x="200534" y="194089"/>
                  </a:lnTo>
                  <a:lnTo>
                    <a:pt x="208103" y="189916"/>
                  </a:lnTo>
                  <a:lnTo>
                    <a:pt x="216126" y="186142"/>
                  </a:lnTo>
                  <a:lnTo>
                    <a:pt x="223459" y="180650"/>
                  </a:lnTo>
                  <a:lnTo>
                    <a:pt x="230332" y="174011"/>
                  </a:lnTo>
                  <a:lnTo>
                    <a:pt x="236898" y="166609"/>
                  </a:lnTo>
                  <a:lnTo>
                    <a:pt x="249487" y="153093"/>
                  </a:lnTo>
                  <a:lnTo>
                    <a:pt x="273736" y="128247"/>
                  </a:lnTo>
                  <a:lnTo>
                    <a:pt x="280717" y="123201"/>
                  </a:lnTo>
                  <a:lnTo>
                    <a:pt x="288348" y="118845"/>
                  </a:lnTo>
                  <a:lnTo>
                    <a:pt x="296412" y="114949"/>
                  </a:lnTo>
                  <a:lnTo>
                    <a:pt x="303772" y="110367"/>
                  </a:lnTo>
                  <a:lnTo>
                    <a:pt x="310663" y="105328"/>
                  </a:lnTo>
                  <a:lnTo>
                    <a:pt x="317242" y="99984"/>
                  </a:lnTo>
                  <a:lnTo>
                    <a:pt x="323612" y="94438"/>
                  </a:lnTo>
                  <a:lnTo>
                    <a:pt x="329843" y="88755"/>
                  </a:lnTo>
                  <a:lnTo>
                    <a:pt x="345447" y="73923"/>
                  </a:lnTo>
                  <a:lnTo>
                    <a:pt x="359609" y="60022"/>
                  </a:lnTo>
                  <a:lnTo>
                    <a:pt x="363763" y="57874"/>
                  </a:lnTo>
                  <a:lnTo>
                    <a:pt x="373669" y="55488"/>
                  </a:lnTo>
                  <a:lnTo>
                    <a:pt x="377105" y="53859"/>
                  </a:lnTo>
                  <a:lnTo>
                    <a:pt x="379396" y="51781"/>
                  </a:lnTo>
                  <a:lnTo>
                    <a:pt x="383072" y="46058"/>
                  </a:lnTo>
                  <a:lnTo>
                    <a:pt x="384366" y="46580"/>
                  </a:lnTo>
                  <a:lnTo>
                    <a:pt x="388449" y="49807"/>
                  </a:lnTo>
                  <a:lnTo>
                    <a:pt x="389935" y="52056"/>
                  </a:lnTo>
                  <a:lnTo>
                    <a:pt x="391586" y="57201"/>
                  </a:lnTo>
                  <a:lnTo>
                    <a:pt x="392732" y="71523"/>
                  </a:lnTo>
                  <a:lnTo>
                    <a:pt x="392790" y="74471"/>
                  </a:lnTo>
                  <a:lnTo>
                    <a:pt x="390209" y="85684"/>
                  </a:lnTo>
                  <a:lnTo>
                    <a:pt x="386746" y="99598"/>
                  </a:lnTo>
                  <a:lnTo>
                    <a:pt x="385208" y="112396"/>
                  </a:lnTo>
                  <a:lnTo>
                    <a:pt x="381877" y="127345"/>
                  </a:lnTo>
                  <a:lnTo>
                    <a:pt x="377091" y="142918"/>
                  </a:lnTo>
                  <a:lnTo>
                    <a:pt x="371655" y="156454"/>
                  </a:lnTo>
                  <a:lnTo>
                    <a:pt x="368817" y="164826"/>
                  </a:lnTo>
                  <a:lnTo>
                    <a:pt x="365933" y="174376"/>
                  </a:lnTo>
                  <a:lnTo>
                    <a:pt x="363018" y="184712"/>
                  </a:lnTo>
                  <a:lnTo>
                    <a:pt x="357133" y="204133"/>
                  </a:lnTo>
                  <a:lnTo>
                    <a:pt x="354175" y="213480"/>
                  </a:lnTo>
                  <a:lnTo>
                    <a:pt x="350218" y="222687"/>
                  </a:lnTo>
                  <a:lnTo>
                    <a:pt x="345596" y="231802"/>
                  </a:lnTo>
                  <a:lnTo>
                    <a:pt x="340530" y="240855"/>
                  </a:lnTo>
                  <a:lnTo>
                    <a:pt x="329610" y="261497"/>
                  </a:lnTo>
                  <a:lnTo>
                    <a:pt x="323920" y="272558"/>
                  </a:lnTo>
                  <a:lnTo>
                    <a:pt x="318142" y="282909"/>
                  </a:lnTo>
                  <a:lnTo>
                    <a:pt x="312306" y="292785"/>
                  </a:lnTo>
                  <a:lnTo>
                    <a:pt x="306430" y="302347"/>
                  </a:lnTo>
                  <a:lnTo>
                    <a:pt x="300529" y="312689"/>
                  </a:lnTo>
                  <a:lnTo>
                    <a:pt x="288681" y="334765"/>
                  </a:lnTo>
                  <a:lnTo>
                    <a:pt x="282743" y="345216"/>
                  </a:lnTo>
                  <a:lnTo>
                    <a:pt x="276800" y="355160"/>
                  </a:lnTo>
                  <a:lnTo>
                    <a:pt x="270853" y="364765"/>
                  </a:lnTo>
                  <a:lnTo>
                    <a:pt x="263913" y="374146"/>
                  </a:lnTo>
                  <a:lnTo>
                    <a:pt x="256309" y="383376"/>
                  </a:lnTo>
                  <a:lnTo>
                    <a:pt x="248263" y="392506"/>
                  </a:lnTo>
                  <a:lnTo>
                    <a:pt x="231386" y="410588"/>
                  </a:lnTo>
                  <a:lnTo>
                    <a:pt x="222718" y="419577"/>
                  </a:lnTo>
                  <a:lnTo>
                    <a:pt x="213963" y="427554"/>
                  </a:lnTo>
                  <a:lnTo>
                    <a:pt x="205150" y="434856"/>
                  </a:lnTo>
                  <a:lnTo>
                    <a:pt x="196298" y="441709"/>
                  </a:lnTo>
                  <a:lnTo>
                    <a:pt x="186428" y="448262"/>
                  </a:lnTo>
                  <a:lnTo>
                    <a:pt x="175879" y="454615"/>
                  </a:lnTo>
                  <a:lnTo>
                    <a:pt x="164878" y="460834"/>
                  </a:lnTo>
                  <a:lnTo>
                    <a:pt x="154567" y="466965"/>
                  </a:lnTo>
                  <a:lnTo>
                    <a:pt x="135173" y="479069"/>
                  </a:lnTo>
                  <a:lnTo>
                    <a:pt x="125834" y="484083"/>
                  </a:lnTo>
                  <a:lnTo>
                    <a:pt x="116632" y="488417"/>
                  </a:lnTo>
                  <a:lnTo>
                    <a:pt x="107520" y="492299"/>
                  </a:lnTo>
                  <a:lnTo>
                    <a:pt x="98469" y="496871"/>
                  </a:lnTo>
                  <a:lnTo>
                    <a:pt x="89459" y="501904"/>
                  </a:lnTo>
                  <a:lnTo>
                    <a:pt x="80475" y="507243"/>
                  </a:lnTo>
                  <a:lnTo>
                    <a:pt x="72501" y="510803"/>
                  </a:lnTo>
                  <a:lnTo>
                    <a:pt x="65201" y="513176"/>
                  </a:lnTo>
                  <a:lnTo>
                    <a:pt x="58351" y="514758"/>
                  </a:lnTo>
                  <a:lnTo>
                    <a:pt x="50807" y="516805"/>
                  </a:lnTo>
                  <a:lnTo>
                    <a:pt x="34487" y="521725"/>
                  </a:lnTo>
                  <a:lnTo>
                    <a:pt x="22604" y="524573"/>
                  </a:lnTo>
                  <a:lnTo>
                    <a:pt x="10336" y="526176"/>
                  </a:lnTo>
                  <a:lnTo>
                    <a:pt x="0" y="52685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723"/>
            <p:cNvSpPr/>
            <p:nvPr/>
          </p:nvSpPr>
          <p:spPr>
            <a:xfrm>
              <a:off x="5885354" y="1312664"/>
              <a:ext cx="356498" cy="419587"/>
            </a:xfrm>
            <a:custGeom>
              <a:avLst/>
              <a:gdLst/>
              <a:ahLst/>
              <a:cxnLst/>
              <a:rect l="0" t="0" r="0" b="0"/>
              <a:pathLst>
                <a:path w="356498" h="419587">
                  <a:moveTo>
                    <a:pt x="43958" y="0"/>
                  </a:moveTo>
                  <a:lnTo>
                    <a:pt x="99836" y="0"/>
                  </a:lnTo>
                  <a:lnTo>
                    <a:pt x="107999" y="992"/>
                  </a:lnTo>
                  <a:lnTo>
                    <a:pt x="116418" y="2645"/>
                  </a:lnTo>
                  <a:lnTo>
                    <a:pt x="125006" y="4740"/>
                  </a:lnTo>
                  <a:lnTo>
                    <a:pt x="133709" y="6136"/>
                  </a:lnTo>
                  <a:lnTo>
                    <a:pt x="142487" y="7067"/>
                  </a:lnTo>
                  <a:lnTo>
                    <a:pt x="151315" y="7688"/>
                  </a:lnTo>
                  <a:lnTo>
                    <a:pt x="160178" y="9094"/>
                  </a:lnTo>
                  <a:lnTo>
                    <a:pt x="169063" y="11023"/>
                  </a:lnTo>
                  <a:lnTo>
                    <a:pt x="177963" y="13302"/>
                  </a:lnTo>
                  <a:lnTo>
                    <a:pt x="186873" y="14821"/>
                  </a:lnTo>
                  <a:lnTo>
                    <a:pt x="195789" y="15834"/>
                  </a:lnTo>
                  <a:lnTo>
                    <a:pt x="204710" y="16509"/>
                  </a:lnTo>
                  <a:lnTo>
                    <a:pt x="213634" y="17951"/>
                  </a:lnTo>
                  <a:lnTo>
                    <a:pt x="222559" y="19905"/>
                  </a:lnTo>
                  <a:lnTo>
                    <a:pt x="231486" y="22199"/>
                  </a:lnTo>
                  <a:lnTo>
                    <a:pt x="239422" y="24721"/>
                  </a:lnTo>
                  <a:lnTo>
                    <a:pt x="246696" y="27395"/>
                  </a:lnTo>
                  <a:lnTo>
                    <a:pt x="253532" y="30169"/>
                  </a:lnTo>
                  <a:lnTo>
                    <a:pt x="260072" y="33011"/>
                  </a:lnTo>
                  <a:lnTo>
                    <a:pt x="272630" y="38815"/>
                  </a:lnTo>
                  <a:lnTo>
                    <a:pt x="282182" y="44701"/>
                  </a:lnTo>
                  <a:lnTo>
                    <a:pt x="293137" y="53593"/>
                  </a:lnTo>
                  <a:lnTo>
                    <a:pt x="296397" y="56565"/>
                  </a:lnTo>
                  <a:lnTo>
                    <a:pt x="298572" y="59538"/>
                  </a:lnTo>
                  <a:lnTo>
                    <a:pt x="300986" y="65487"/>
                  </a:lnTo>
                  <a:lnTo>
                    <a:pt x="300638" y="69455"/>
                  </a:lnTo>
                  <a:lnTo>
                    <a:pt x="297606" y="79155"/>
                  </a:lnTo>
                  <a:lnTo>
                    <a:pt x="292951" y="90081"/>
                  </a:lnTo>
                  <a:lnTo>
                    <a:pt x="286582" y="101551"/>
                  </a:lnTo>
                  <a:lnTo>
                    <a:pt x="277138" y="113264"/>
                  </a:lnTo>
                  <a:lnTo>
                    <a:pt x="266325" y="125084"/>
                  </a:lnTo>
                  <a:lnTo>
                    <a:pt x="260663" y="131014"/>
                  </a:lnTo>
                  <a:lnTo>
                    <a:pt x="252920" y="137944"/>
                  </a:lnTo>
                  <a:lnTo>
                    <a:pt x="243789" y="145541"/>
                  </a:lnTo>
                  <a:lnTo>
                    <a:pt x="233734" y="153582"/>
                  </a:lnTo>
                  <a:lnTo>
                    <a:pt x="224054" y="160927"/>
                  </a:lnTo>
                  <a:lnTo>
                    <a:pt x="205359" y="174379"/>
                  </a:lnTo>
                  <a:lnTo>
                    <a:pt x="195215" y="180745"/>
                  </a:lnTo>
                  <a:lnTo>
                    <a:pt x="184484" y="186973"/>
                  </a:lnTo>
                  <a:lnTo>
                    <a:pt x="173361" y="193109"/>
                  </a:lnTo>
                  <a:lnTo>
                    <a:pt x="162968" y="200177"/>
                  </a:lnTo>
                  <a:lnTo>
                    <a:pt x="153064" y="207865"/>
                  </a:lnTo>
                  <a:lnTo>
                    <a:pt x="143484" y="215967"/>
                  </a:lnTo>
                  <a:lnTo>
                    <a:pt x="134121" y="223353"/>
                  </a:lnTo>
                  <a:lnTo>
                    <a:pt x="124903" y="230261"/>
                  </a:lnTo>
                  <a:lnTo>
                    <a:pt x="106722" y="243229"/>
                  </a:lnTo>
                  <a:lnTo>
                    <a:pt x="88720" y="255607"/>
                  </a:lnTo>
                  <a:lnTo>
                    <a:pt x="79752" y="262678"/>
                  </a:lnTo>
                  <a:lnTo>
                    <a:pt x="70798" y="270368"/>
                  </a:lnTo>
                  <a:lnTo>
                    <a:pt x="53902" y="285859"/>
                  </a:lnTo>
                  <a:lnTo>
                    <a:pt x="33234" y="305736"/>
                  </a:lnTo>
                  <a:lnTo>
                    <a:pt x="20671" y="318114"/>
                  </a:lnTo>
                  <a:lnTo>
                    <a:pt x="11119" y="330230"/>
                  </a:lnTo>
                  <a:lnTo>
                    <a:pt x="4558" y="341237"/>
                  </a:lnTo>
                  <a:lnTo>
                    <a:pt x="1642" y="349437"/>
                  </a:lnTo>
                  <a:lnTo>
                    <a:pt x="0" y="359631"/>
                  </a:lnTo>
                  <a:lnTo>
                    <a:pt x="762" y="362785"/>
                  </a:lnTo>
                  <a:lnTo>
                    <a:pt x="4255" y="368935"/>
                  </a:lnTo>
                  <a:lnTo>
                    <a:pt x="11760" y="374976"/>
                  </a:lnTo>
                  <a:lnTo>
                    <a:pt x="22702" y="380968"/>
                  </a:lnTo>
                  <a:lnTo>
                    <a:pt x="29788" y="383955"/>
                  </a:lnTo>
                  <a:lnTo>
                    <a:pt x="37488" y="386939"/>
                  </a:lnTo>
                  <a:lnTo>
                    <a:pt x="53980" y="392900"/>
                  </a:lnTo>
                  <a:lnTo>
                    <a:pt x="62546" y="395878"/>
                  </a:lnTo>
                  <a:lnTo>
                    <a:pt x="71232" y="397864"/>
                  </a:lnTo>
                  <a:lnTo>
                    <a:pt x="80000" y="399188"/>
                  </a:lnTo>
                  <a:lnTo>
                    <a:pt x="88822" y="400070"/>
                  </a:lnTo>
                  <a:lnTo>
                    <a:pt x="98672" y="400659"/>
                  </a:lnTo>
                  <a:lnTo>
                    <a:pt x="120199" y="401312"/>
                  </a:lnTo>
                  <a:lnTo>
                    <a:pt x="131497" y="402479"/>
                  </a:lnTo>
                  <a:lnTo>
                    <a:pt x="142997" y="404249"/>
                  </a:lnTo>
                  <a:lnTo>
                    <a:pt x="154632" y="406421"/>
                  </a:lnTo>
                  <a:lnTo>
                    <a:pt x="165366" y="407869"/>
                  </a:lnTo>
                  <a:lnTo>
                    <a:pt x="175498" y="408834"/>
                  </a:lnTo>
                  <a:lnTo>
                    <a:pt x="185230" y="409478"/>
                  </a:lnTo>
                  <a:lnTo>
                    <a:pt x="195686" y="409907"/>
                  </a:lnTo>
                  <a:lnTo>
                    <a:pt x="228372" y="410511"/>
                  </a:lnTo>
                  <a:lnTo>
                    <a:pt x="275721" y="410731"/>
                  </a:lnTo>
                  <a:lnTo>
                    <a:pt x="284786" y="411735"/>
                  </a:lnTo>
                  <a:lnTo>
                    <a:pt x="293807" y="413396"/>
                  </a:lnTo>
                  <a:lnTo>
                    <a:pt x="302797" y="415496"/>
                  </a:lnTo>
                  <a:lnTo>
                    <a:pt x="310775" y="416895"/>
                  </a:lnTo>
                  <a:lnTo>
                    <a:pt x="318078" y="417829"/>
                  </a:lnTo>
                  <a:lnTo>
                    <a:pt x="324931" y="418451"/>
                  </a:lnTo>
                  <a:lnTo>
                    <a:pt x="335192" y="419142"/>
                  </a:lnTo>
                  <a:lnTo>
                    <a:pt x="343059" y="419449"/>
                  </a:lnTo>
                  <a:lnTo>
                    <a:pt x="349863" y="419586"/>
                  </a:lnTo>
                  <a:lnTo>
                    <a:pt x="352074" y="418630"/>
                  </a:lnTo>
                  <a:lnTo>
                    <a:pt x="353548" y="417000"/>
                  </a:lnTo>
                  <a:lnTo>
                    <a:pt x="356497" y="41076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724"/>
            <p:cNvSpPr/>
            <p:nvPr/>
          </p:nvSpPr>
          <p:spPr>
            <a:xfrm>
              <a:off x="5813226" y="1526977"/>
              <a:ext cx="348259" cy="17859"/>
            </a:xfrm>
            <a:custGeom>
              <a:avLst/>
              <a:gdLst/>
              <a:ahLst/>
              <a:cxnLst/>
              <a:rect l="0" t="0" r="0" b="0"/>
              <a:pathLst>
                <a:path w="348259" h="17859">
                  <a:moveTo>
                    <a:pt x="0" y="17858"/>
                  </a:moveTo>
                  <a:lnTo>
                    <a:pt x="4740" y="17858"/>
                  </a:lnTo>
                  <a:lnTo>
                    <a:pt x="7128" y="16866"/>
                  </a:lnTo>
                  <a:lnTo>
                    <a:pt x="9713" y="15212"/>
                  </a:lnTo>
                  <a:lnTo>
                    <a:pt x="12429" y="13118"/>
                  </a:lnTo>
                  <a:lnTo>
                    <a:pt x="16223" y="10729"/>
                  </a:lnTo>
                  <a:lnTo>
                    <a:pt x="20738" y="8145"/>
                  </a:lnTo>
                  <a:lnTo>
                    <a:pt x="25731" y="5430"/>
                  </a:lnTo>
                  <a:lnTo>
                    <a:pt x="31044" y="3619"/>
                  </a:lnTo>
                  <a:lnTo>
                    <a:pt x="36571" y="2412"/>
                  </a:lnTo>
                  <a:lnTo>
                    <a:pt x="42240" y="1608"/>
                  </a:lnTo>
                  <a:lnTo>
                    <a:pt x="48996" y="1072"/>
                  </a:lnTo>
                  <a:lnTo>
                    <a:pt x="56477" y="714"/>
                  </a:lnTo>
                  <a:lnTo>
                    <a:pt x="73718" y="317"/>
                  </a:lnTo>
                  <a:lnTo>
                    <a:pt x="243729" y="0"/>
                  </a:lnTo>
                  <a:lnTo>
                    <a:pt x="255751" y="992"/>
                  </a:lnTo>
                  <a:lnTo>
                    <a:pt x="267735" y="2645"/>
                  </a:lnTo>
                  <a:lnTo>
                    <a:pt x="279693" y="4740"/>
                  </a:lnTo>
                  <a:lnTo>
                    <a:pt x="290642" y="6136"/>
                  </a:lnTo>
                  <a:lnTo>
                    <a:pt x="300918" y="7067"/>
                  </a:lnTo>
                  <a:lnTo>
                    <a:pt x="310745" y="7688"/>
                  </a:lnTo>
                  <a:lnTo>
                    <a:pt x="326955" y="8377"/>
                  </a:lnTo>
                  <a:lnTo>
                    <a:pt x="348258" y="892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725"/>
            <p:cNvSpPr/>
            <p:nvPr/>
          </p:nvSpPr>
          <p:spPr>
            <a:xfrm>
              <a:off x="6491882" y="1437679"/>
              <a:ext cx="44540" cy="294681"/>
            </a:xfrm>
            <a:custGeom>
              <a:avLst/>
              <a:gdLst/>
              <a:ahLst/>
              <a:cxnLst/>
              <a:rect l="0" t="0" r="0" b="0"/>
              <a:pathLst>
                <a:path w="44540" h="294681">
                  <a:moveTo>
                    <a:pt x="35719" y="0"/>
                  </a:moveTo>
                  <a:lnTo>
                    <a:pt x="35719" y="13302"/>
                  </a:lnTo>
                  <a:lnTo>
                    <a:pt x="36710" y="16806"/>
                  </a:lnTo>
                  <a:lnTo>
                    <a:pt x="38365" y="21126"/>
                  </a:lnTo>
                  <a:lnTo>
                    <a:pt x="40458" y="25990"/>
                  </a:lnTo>
                  <a:lnTo>
                    <a:pt x="41856" y="30225"/>
                  </a:lnTo>
                  <a:lnTo>
                    <a:pt x="42787" y="34041"/>
                  </a:lnTo>
                  <a:lnTo>
                    <a:pt x="43822" y="41918"/>
                  </a:lnTo>
                  <a:lnTo>
                    <a:pt x="44098" y="46797"/>
                  </a:lnTo>
                  <a:lnTo>
                    <a:pt x="44403" y="57510"/>
                  </a:lnTo>
                  <a:lnTo>
                    <a:pt x="44539" y="68886"/>
                  </a:lnTo>
                  <a:lnTo>
                    <a:pt x="43584" y="74697"/>
                  </a:lnTo>
                  <a:lnTo>
                    <a:pt x="41954" y="80556"/>
                  </a:lnTo>
                  <a:lnTo>
                    <a:pt x="39876" y="86446"/>
                  </a:lnTo>
                  <a:lnTo>
                    <a:pt x="38490" y="93350"/>
                  </a:lnTo>
                  <a:lnTo>
                    <a:pt x="37566" y="100928"/>
                  </a:lnTo>
                  <a:lnTo>
                    <a:pt x="36951" y="108958"/>
                  </a:lnTo>
                  <a:lnTo>
                    <a:pt x="36540" y="116295"/>
                  </a:lnTo>
                  <a:lnTo>
                    <a:pt x="36084" y="129739"/>
                  </a:lnTo>
                  <a:lnTo>
                    <a:pt x="34969" y="136102"/>
                  </a:lnTo>
                  <a:lnTo>
                    <a:pt x="33235" y="142328"/>
                  </a:lnTo>
                  <a:lnTo>
                    <a:pt x="31086" y="148464"/>
                  </a:lnTo>
                  <a:lnTo>
                    <a:pt x="29654" y="155531"/>
                  </a:lnTo>
                  <a:lnTo>
                    <a:pt x="28699" y="163218"/>
                  </a:lnTo>
                  <a:lnTo>
                    <a:pt x="28063" y="171320"/>
                  </a:lnTo>
                  <a:lnTo>
                    <a:pt x="26645" y="178706"/>
                  </a:lnTo>
                  <a:lnTo>
                    <a:pt x="24709" y="185614"/>
                  </a:lnTo>
                  <a:lnTo>
                    <a:pt x="22427" y="192203"/>
                  </a:lnTo>
                  <a:lnTo>
                    <a:pt x="20904" y="198581"/>
                  </a:lnTo>
                  <a:lnTo>
                    <a:pt x="19889" y="204817"/>
                  </a:lnTo>
                  <a:lnTo>
                    <a:pt x="19212" y="210959"/>
                  </a:lnTo>
                  <a:lnTo>
                    <a:pt x="18762" y="217038"/>
                  </a:lnTo>
                  <a:lnTo>
                    <a:pt x="18460" y="223075"/>
                  </a:lnTo>
                  <a:lnTo>
                    <a:pt x="18260" y="229084"/>
                  </a:lnTo>
                  <a:lnTo>
                    <a:pt x="17135" y="234082"/>
                  </a:lnTo>
                  <a:lnTo>
                    <a:pt x="15392" y="238406"/>
                  </a:lnTo>
                  <a:lnTo>
                    <a:pt x="13237" y="242281"/>
                  </a:lnTo>
                  <a:lnTo>
                    <a:pt x="11802" y="246849"/>
                  </a:lnTo>
                  <a:lnTo>
                    <a:pt x="10845" y="251878"/>
                  </a:lnTo>
                  <a:lnTo>
                    <a:pt x="10206" y="257216"/>
                  </a:lnTo>
                  <a:lnTo>
                    <a:pt x="9497" y="265792"/>
                  </a:lnTo>
                  <a:lnTo>
                    <a:pt x="9308" y="269468"/>
                  </a:lnTo>
                  <a:lnTo>
                    <a:pt x="8190" y="272911"/>
                  </a:lnTo>
                  <a:lnTo>
                    <a:pt x="6452" y="276198"/>
                  </a:lnTo>
                  <a:lnTo>
                    <a:pt x="1275" y="283863"/>
                  </a:lnTo>
                  <a:lnTo>
                    <a:pt x="567" y="287557"/>
                  </a:lnTo>
                  <a:lnTo>
                    <a:pt x="0" y="29468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726"/>
            <p:cNvSpPr/>
            <p:nvPr/>
          </p:nvSpPr>
          <p:spPr>
            <a:xfrm>
              <a:off x="6349007" y="1562705"/>
              <a:ext cx="392908" cy="44639"/>
            </a:xfrm>
            <a:custGeom>
              <a:avLst/>
              <a:gdLst/>
              <a:ahLst/>
              <a:cxnLst/>
              <a:rect l="0" t="0" r="0" b="0"/>
              <a:pathLst>
                <a:path w="392908" h="44639">
                  <a:moveTo>
                    <a:pt x="0" y="8920"/>
                  </a:moveTo>
                  <a:lnTo>
                    <a:pt x="4740" y="8920"/>
                  </a:lnTo>
                  <a:lnTo>
                    <a:pt x="7129" y="7927"/>
                  </a:lnTo>
                  <a:lnTo>
                    <a:pt x="9714" y="6274"/>
                  </a:lnTo>
                  <a:lnTo>
                    <a:pt x="12429" y="4179"/>
                  </a:lnTo>
                  <a:lnTo>
                    <a:pt x="15232" y="2783"/>
                  </a:lnTo>
                  <a:lnTo>
                    <a:pt x="18092" y="1852"/>
                  </a:lnTo>
                  <a:lnTo>
                    <a:pt x="25901" y="817"/>
                  </a:lnTo>
                  <a:lnTo>
                    <a:pt x="32150" y="542"/>
                  </a:lnTo>
                  <a:lnTo>
                    <a:pt x="47031" y="235"/>
                  </a:lnTo>
                  <a:lnTo>
                    <a:pt x="128608" y="0"/>
                  </a:lnTo>
                  <a:lnTo>
                    <a:pt x="140310" y="988"/>
                  </a:lnTo>
                  <a:lnTo>
                    <a:pt x="152079" y="2640"/>
                  </a:lnTo>
                  <a:lnTo>
                    <a:pt x="163893" y="4733"/>
                  </a:lnTo>
                  <a:lnTo>
                    <a:pt x="177724" y="6128"/>
                  </a:lnTo>
                  <a:lnTo>
                    <a:pt x="192896" y="7059"/>
                  </a:lnTo>
                  <a:lnTo>
                    <a:pt x="208965" y="7679"/>
                  </a:lnTo>
                  <a:lnTo>
                    <a:pt x="224639" y="9085"/>
                  </a:lnTo>
                  <a:lnTo>
                    <a:pt x="240048" y="11014"/>
                  </a:lnTo>
                  <a:lnTo>
                    <a:pt x="255282" y="13293"/>
                  </a:lnTo>
                  <a:lnTo>
                    <a:pt x="285438" y="18470"/>
                  </a:lnTo>
                  <a:lnTo>
                    <a:pt x="345220" y="29878"/>
                  </a:lnTo>
                  <a:lnTo>
                    <a:pt x="357147" y="32814"/>
                  </a:lnTo>
                  <a:lnTo>
                    <a:pt x="367083" y="35763"/>
                  </a:lnTo>
                  <a:lnTo>
                    <a:pt x="392907" y="4463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727"/>
            <p:cNvSpPr/>
            <p:nvPr/>
          </p:nvSpPr>
          <p:spPr>
            <a:xfrm>
              <a:off x="6893718" y="1428750"/>
              <a:ext cx="223243" cy="383977"/>
            </a:xfrm>
            <a:custGeom>
              <a:avLst/>
              <a:gdLst/>
              <a:ahLst/>
              <a:cxnLst/>
              <a:rect l="0" t="0" r="0" b="0"/>
              <a:pathLst>
                <a:path w="223243" h="383977">
                  <a:moveTo>
                    <a:pt x="223242" y="0"/>
                  </a:moveTo>
                  <a:lnTo>
                    <a:pt x="223242" y="4740"/>
                  </a:lnTo>
                  <a:lnTo>
                    <a:pt x="222250" y="7129"/>
                  </a:lnTo>
                  <a:lnTo>
                    <a:pt x="217106" y="15231"/>
                  </a:lnTo>
                  <a:lnTo>
                    <a:pt x="214148" y="24907"/>
                  </a:lnTo>
                  <a:lnTo>
                    <a:pt x="209940" y="34551"/>
                  </a:lnTo>
                  <a:lnTo>
                    <a:pt x="204762" y="45452"/>
                  </a:lnTo>
                  <a:lnTo>
                    <a:pt x="201993" y="51137"/>
                  </a:lnTo>
                  <a:lnTo>
                    <a:pt x="199154" y="57904"/>
                  </a:lnTo>
                  <a:lnTo>
                    <a:pt x="196269" y="65391"/>
                  </a:lnTo>
                  <a:lnTo>
                    <a:pt x="193354" y="73360"/>
                  </a:lnTo>
                  <a:lnTo>
                    <a:pt x="189426" y="81649"/>
                  </a:lnTo>
                  <a:lnTo>
                    <a:pt x="184822" y="90151"/>
                  </a:lnTo>
                  <a:lnTo>
                    <a:pt x="179770" y="98796"/>
                  </a:lnTo>
                  <a:lnTo>
                    <a:pt x="168864" y="116339"/>
                  </a:lnTo>
                  <a:lnTo>
                    <a:pt x="163177" y="125184"/>
                  </a:lnTo>
                  <a:lnTo>
                    <a:pt x="157402" y="133065"/>
                  </a:lnTo>
                  <a:lnTo>
                    <a:pt x="151568" y="140304"/>
                  </a:lnTo>
                  <a:lnTo>
                    <a:pt x="145694" y="147114"/>
                  </a:lnTo>
                  <a:lnTo>
                    <a:pt x="139792" y="154630"/>
                  </a:lnTo>
                  <a:lnTo>
                    <a:pt x="133875" y="162618"/>
                  </a:lnTo>
                  <a:lnTo>
                    <a:pt x="122008" y="179431"/>
                  </a:lnTo>
                  <a:lnTo>
                    <a:pt x="92269" y="223352"/>
                  </a:lnTo>
                  <a:lnTo>
                    <a:pt x="87310" y="232245"/>
                  </a:lnTo>
                  <a:lnTo>
                    <a:pt x="83011" y="241150"/>
                  </a:lnTo>
                  <a:lnTo>
                    <a:pt x="79153" y="250063"/>
                  </a:lnTo>
                  <a:lnTo>
                    <a:pt x="74596" y="258982"/>
                  </a:lnTo>
                  <a:lnTo>
                    <a:pt x="69576" y="267905"/>
                  </a:lnTo>
                  <a:lnTo>
                    <a:pt x="64243" y="276830"/>
                  </a:lnTo>
                  <a:lnTo>
                    <a:pt x="53027" y="294684"/>
                  </a:lnTo>
                  <a:lnTo>
                    <a:pt x="47257" y="303612"/>
                  </a:lnTo>
                  <a:lnTo>
                    <a:pt x="42419" y="311548"/>
                  </a:lnTo>
                  <a:lnTo>
                    <a:pt x="38202" y="318824"/>
                  </a:lnTo>
                  <a:lnTo>
                    <a:pt x="30869" y="332199"/>
                  </a:lnTo>
                  <a:lnTo>
                    <a:pt x="24303" y="344758"/>
                  </a:lnTo>
                  <a:lnTo>
                    <a:pt x="18077" y="354309"/>
                  </a:lnTo>
                  <a:lnTo>
                    <a:pt x="12996" y="361861"/>
                  </a:lnTo>
                  <a:lnTo>
                    <a:pt x="9142" y="371691"/>
                  </a:lnTo>
                  <a:lnTo>
                    <a:pt x="3150" y="379895"/>
                  </a:lnTo>
                  <a:lnTo>
                    <a:pt x="0" y="38397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728"/>
            <p:cNvSpPr/>
            <p:nvPr/>
          </p:nvSpPr>
          <p:spPr>
            <a:xfrm>
              <a:off x="6929437" y="1473398"/>
              <a:ext cx="223243" cy="312540"/>
            </a:xfrm>
            <a:custGeom>
              <a:avLst/>
              <a:gdLst/>
              <a:ahLst/>
              <a:cxnLst/>
              <a:rect l="0" t="0" r="0" b="0"/>
              <a:pathLst>
                <a:path w="223243" h="312540">
                  <a:moveTo>
                    <a:pt x="0" y="0"/>
                  </a:moveTo>
                  <a:lnTo>
                    <a:pt x="4739" y="0"/>
                  </a:lnTo>
                  <a:lnTo>
                    <a:pt x="6137" y="992"/>
                  </a:lnTo>
                  <a:lnTo>
                    <a:pt x="7068" y="2646"/>
                  </a:lnTo>
                  <a:lnTo>
                    <a:pt x="7688" y="4740"/>
                  </a:lnTo>
                  <a:lnTo>
                    <a:pt x="11024" y="9714"/>
                  </a:lnTo>
                  <a:lnTo>
                    <a:pt x="15814" y="15231"/>
                  </a:lnTo>
                  <a:lnTo>
                    <a:pt x="21249" y="20991"/>
                  </a:lnTo>
                  <a:lnTo>
                    <a:pt x="25080" y="23916"/>
                  </a:lnTo>
                  <a:lnTo>
                    <a:pt x="29618" y="26858"/>
                  </a:lnTo>
                  <a:lnTo>
                    <a:pt x="34629" y="29811"/>
                  </a:lnTo>
                  <a:lnTo>
                    <a:pt x="38960" y="34757"/>
                  </a:lnTo>
                  <a:lnTo>
                    <a:pt x="42842" y="41031"/>
                  </a:lnTo>
                  <a:lnTo>
                    <a:pt x="46420" y="48190"/>
                  </a:lnTo>
                  <a:lnTo>
                    <a:pt x="50790" y="54947"/>
                  </a:lnTo>
                  <a:lnTo>
                    <a:pt x="55689" y="61436"/>
                  </a:lnTo>
                  <a:lnTo>
                    <a:pt x="60938" y="67746"/>
                  </a:lnTo>
                  <a:lnTo>
                    <a:pt x="66422" y="74930"/>
                  </a:lnTo>
                  <a:lnTo>
                    <a:pt x="72063" y="82695"/>
                  </a:lnTo>
                  <a:lnTo>
                    <a:pt x="83621" y="99261"/>
                  </a:lnTo>
                  <a:lnTo>
                    <a:pt x="113146" y="143011"/>
                  </a:lnTo>
                  <a:lnTo>
                    <a:pt x="118095" y="150903"/>
                  </a:lnTo>
                  <a:lnTo>
                    <a:pt x="122386" y="158149"/>
                  </a:lnTo>
                  <a:lnTo>
                    <a:pt x="126239" y="164964"/>
                  </a:lnTo>
                  <a:lnTo>
                    <a:pt x="130792" y="172484"/>
                  </a:lnTo>
                  <a:lnTo>
                    <a:pt x="141143" y="188777"/>
                  </a:lnTo>
                  <a:lnTo>
                    <a:pt x="158126" y="214684"/>
                  </a:lnTo>
                  <a:lnTo>
                    <a:pt x="162964" y="222498"/>
                  </a:lnTo>
                  <a:lnTo>
                    <a:pt x="167182" y="229691"/>
                  </a:lnTo>
                  <a:lnTo>
                    <a:pt x="170986" y="236471"/>
                  </a:lnTo>
                  <a:lnTo>
                    <a:pt x="177859" y="249296"/>
                  </a:lnTo>
                  <a:lnTo>
                    <a:pt x="196389" y="285685"/>
                  </a:lnTo>
                  <a:lnTo>
                    <a:pt x="199387" y="291660"/>
                  </a:lnTo>
                  <a:lnTo>
                    <a:pt x="205363" y="300944"/>
                  </a:lnTo>
                  <a:lnTo>
                    <a:pt x="208346" y="304809"/>
                  </a:lnTo>
                  <a:lnTo>
                    <a:pt x="211327" y="307386"/>
                  </a:lnTo>
                  <a:lnTo>
                    <a:pt x="214306" y="309103"/>
                  </a:lnTo>
                  <a:lnTo>
                    <a:pt x="223242" y="31253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729"/>
            <p:cNvSpPr/>
            <p:nvPr/>
          </p:nvSpPr>
          <p:spPr>
            <a:xfrm>
              <a:off x="7125890" y="1214437"/>
              <a:ext cx="80368" cy="151806"/>
            </a:xfrm>
            <a:custGeom>
              <a:avLst/>
              <a:gdLst/>
              <a:ahLst/>
              <a:cxnLst/>
              <a:rect l="0" t="0" r="0" b="0"/>
              <a:pathLst>
                <a:path w="80368" h="151806">
                  <a:moveTo>
                    <a:pt x="0" y="0"/>
                  </a:moveTo>
                  <a:lnTo>
                    <a:pt x="0" y="7688"/>
                  </a:lnTo>
                  <a:lnTo>
                    <a:pt x="992" y="9094"/>
                  </a:lnTo>
                  <a:lnTo>
                    <a:pt x="2646" y="11024"/>
                  </a:lnTo>
                  <a:lnTo>
                    <a:pt x="4739" y="13302"/>
                  </a:lnTo>
                  <a:lnTo>
                    <a:pt x="6137" y="15813"/>
                  </a:lnTo>
                  <a:lnTo>
                    <a:pt x="7068" y="18480"/>
                  </a:lnTo>
                  <a:lnTo>
                    <a:pt x="7688" y="21249"/>
                  </a:lnTo>
                  <a:lnTo>
                    <a:pt x="9095" y="25080"/>
                  </a:lnTo>
                  <a:lnTo>
                    <a:pt x="11024" y="29619"/>
                  </a:lnTo>
                  <a:lnTo>
                    <a:pt x="13302" y="34629"/>
                  </a:lnTo>
                  <a:lnTo>
                    <a:pt x="15814" y="38961"/>
                  </a:lnTo>
                  <a:lnTo>
                    <a:pt x="18480" y="42841"/>
                  </a:lnTo>
                  <a:lnTo>
                    <a:pt x="21249" y="46420"/>
                  </a:lnTo>
                  <a:lnTo>
                    <a:pt x="25080" y="51783"/>
                  </a:lnTo>
                  <a:lnTo>
                    <a:pt x="34629" y="65679"/>
                  </a:lnTo>
                  <a:lnTo>
                    <a:pt x="38961" y="72559"/>
                  </a:lnTo>
                  <a:lnTo>
                    <a:pt x="42842" y="79130"/>
                  </a:lnTo>
                  <a:lnTo>
                    <a:pt x="46420" y="85496"/>
                  </a:lnTo>
                  <a:lnTo>
                    <a:pt x="49798" y="92716"/>
                  </a:lnTo>
                  <a:lnTo>
                    <a:pt x="53043" y="100506"/>
                  </a:lnTo>
                  <a:lnTo>
                    <a:pt x="56197" y="108676"/>
                  </a:lnTo>
                  <a:lnTo>
                    <a:pt x="59293" y="116107"/>
                  </a:lnTo>
                  <a:lnTo>
                    <a:pt x="62349" y="123045"/>
                  </a:lnTo>
                  <a:lnTo>
                    <a:pt x="65378" y="129655"/>
                  </a:lnTo>
                  <a:lnTo>
                    <a:pt x="68390" y="135054"/>
                  </a:lnTo>
                  <a:lnTo>
                    <a:pt x="71391" y="139645"/>
                  </a:lnTo>
                  <a:lnTo>
                    <a:pt x="80367" y="15180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730"/>
            <p:cNvSpPr/>
            <p:nvPr/>
          </p:nvSpPr>
          <p:spPr>
            <a:xfrm>
              <a:off x="7331273" y="1366242"/>
              <a:ext cx="312132" cy="517505"/>
            </a:xfrm>
            <a:custGeom>
              <a:avLst/>
              <a:gdLst/>
              <a:ahLst/>
              <a:cxnLst/>
              <a:rect l="0" t="0" r="0" b="0"/>
              <a:pathLst>
                <a:path w="312132" h="517505">
                  <a:moveTo>
                    <a:pt x="0" y="0"/>
                  </a:moveTo>
                  <a:lnTo>
                    <a:pt x="7688" y="0"/>
                  </a:lnTo>
                  <a:lnTo>
                    <a:pt x="8103" y="992"/>
                  </a:lnTo>
                  <a:lnTo>
                    <a:pt x="9849" y="16223"/>
                  </a:lnTo>
                  <a:lnTo>
                    <a:pt x="15045" y="31044"/>
                  </a:lnTo>
                  <a:lnTo>
                    <a:pt x="16608" y="42240"/>
                  </a:lnTo>
                  <a:lnTo>
                    <a:pt x="17304" y="53830"/>
                  </a:lnTo>
                  <a:lnTo>
                    <a:pt x="17611" y="65596"/>
                  </a:lnTo>
                  <a:lnTo>
                    <a:pt x="17749" y="77440"/>
                  </a:lnTo>
                  <a:lnTo>
                    <a:pt x="15164" y="89319"/>
                  </a:lnTo>
                  <a:lnTo>
                    <a:pt x="11701" y="101213"/>
                  </a:lnTo>
                  <a:lnTo>
                    <a:pt x="10161" y="113113"/>
                  </a:lnTo>
                  <a:lnTo>
                    <a:pt x="6831" y="125017"/>
                  </a:lnTo>
                  <a:lnTo>
                    <a:pt x="2024" y="140229"/>
                  </a:lnTo>
                  <a:lnTo>
                    <a:pt x="400" y="154258"/>
                  </a:lnTo>
                  <a:lnTo>
                    <a:pt x="119" y="163556"/>
                  </a:lnTo>
                  <a:lnTo>
                    <a:pt x="1071" y="165592"/>
                  </a:lnTo>
                  <a:lnTo>
                    <a:pt x="2698" y="166949"/>
                  </a:lnTo>
                  <a:lnTo>
                    <a:pt x="4775" y="167854"/>
                  </a:lnTo>
                  <a:lnTo>
                    <a:pt x="6160" y="169449"/>
                  </a:lnTo>
                  <a:lnTo>
                    <a:pt x="7082" y="171505"/>
                  </a:lnTo>
                  <a:lnTo>
                    <a:pt x="7699" y="173868"/>
                  </a:lnTo>
                  <a:lnTo>
                    <a:pt x="9101" y="175443"/>
                  </a:lnTo>
                  <a:lnTo>
                    <a:pt x="11028" y="176493"/>
                  </a:lnTo>
                  <a:lnTo>
                    <a:pt x="13305" y="177193"/>
                  </a:lnTo>
                  <a:lnTo>
                    <a:pt x="15815" y="176668"/>
                  </a:lnTo>
                  <a:lnTo>
                    <a:pt x="21250" y="173438"/>
                  </a:lnTo>
                  <a:lnTo>
                    <a:pt x="29619" y="171341"/>
                  </a:lnTo>
                  <a:lnTo>
                    <a:pt x="34630" y="170782"/>
                  </a:lnTo>
                  <a:lnTo>
                    <a:pt x="39953" y="169417"/>
                  </a:lnTo>
                  <a:lnTo>
                    <a:pt x="45487" y="167515"/>
                  </a:lnTo>
                  <a:lnTo>
                    <a:pt x="51160" y="165254"/>
                  </a:lnTo>
                  <a:lnTo>
                    <a:pt x="56927" y="162755"/>
                  </a:lnTo>
                  <a:lnTo>
                    <a:pt x="68627" y="157333"/>
                  </a:lnTo>
                  <a:lnTo>
                    <a:pt x="86369" y="148702"/>
                  </a:lnTo>
                  <a:lnTo>
                    <a:pt x="93298" y="145767"/>
                  </a:lnTo>
                  <a:lnTo>
                    <a:pt x="100894" y="142819"/>
                  </a:lnTo>
                  <a:lnTo>
                    <a:pt x="108934" y="139861"/>
                  </a:lnTo>
                  <a:lnTo>
                    <a:pt x="116280" y="136897"/>
                  </a:lnTo>
                  <a:lnTo>
                    <a:pt x="123160" y="133928"/>
                  </a:lnTo>
                  <a:lnTo>
                    <a:pt x="136096" y="127984"/>
                  </a:lnTo>
                  <a:lnTo>
                    <a:pt x="160571" y="116084"/>
                  </a:lnTo>
                  <a:lnTo>
                    <a:pt x="166579" y="113108"/>
                  </a:lnTo>
                  <a:lnTo>
                    <a:pt x="175899" y="107155"/>
                  </a:lnTo>
                  <a:lnTo>
                    <a:pt x="179774" y="104179"/>
                  </a:lnTo>
                  <a:lnTo>
                    <a:pt x="184341" y="102195"/>
                  </a:lnTo>
                  <a:lnTo>
                    <a:pt x="189371" y="100872"/>
                  </a:lnTo>
                  <a:lnTo>
                    <a:pt x="194708" y="99990"/>
                  </a:lnTo>
                  <a:lnTo>
                    <a:pt x="200251" y="98410"/>
                  </a:lnTo>
                  <a:lnTo>
                    <a:pt x="205930" y="96364"/>
                  </a:lnTo>
                  <a:lnTo>
                    <a:pt x="211700" y="94008"/>
                  </a:lnTo>
                  <a:lnTo>
                    <a:pt x="216539" y="93430"/>
                  </a:lnTo>
                  <a:lnTo>
                    <a:pt x="220758" y="94037"/>
                  </a:lnTo>
                  <a:lnTo>
                    <a:pt x="224562" y="95433"/>
                  </a:lnTo>
                  <a:lnTo>
                    <a:pt x="234081" y="96985"/>
                  </a:lnTo>
                  <a:lnTo>
                    <a:pt x="239398" y="97399"/>
                  </a:lnTo>
                  <a:lnTo>
                    <a:pt x="243934" y="98667"/>
                  </a:lnTo>
                  <a:lnTo>
                    <a:pt x="251621" y="102721"/>
                  </a:lnTo>
                  <a:lnTo>
                    <a:pt x="258345" y="107831"/>
                  </a:lnTo>
                  <a:lnTo>
                    <a:pt x="267708" y="116286"/>
                  </a:lnTo>
                  <a:lnTo>
                    <a:pt x="274754" y="123120"/>
                  </a:lnTo>
                  <a:lnTo>
                    <a:pt x="284501" y="132772"/>
                  </a:lnTo>
                  <a:lnTo>
                    <a:pt x="287893" y="138124"/>
                  </a:lnTo>
                  <a:lnTo>
                    <a:pt x="293661" y="154145"/>
                  </a:lnTo>
                  <a:lnTo>
                    <a:pt x="298526" y="162105"/>
                  </a:lnTo>
                  <a:lnTo>
                    <a:pt x="301350" y="174242"/>
                  </a:lnTo>
                  <a:lnTo>
                    <a:pt x="303596" y="188566"/>
                  </a:lnTo>
                  <a:lnTo>
                    <a:pt x="307903" y="201546"/>
                  </a:lnTo>
                  <a:lnTo>
                    <a:pt x="310478" y="216576"/>
                  </a:lnTo>
                  <a:lnTo>
                    <a:pt x="311165" y="224751"/>
                  </a:lnTo>
                  <a:lnTo>
                    <a:pt x="311623" y="233178"/>
                  </a:lnTo>
                  <a:lnTo>
                    <a:pt x="312131" y="250478"/>
                  </a:lnTo>
                  <a:lnTo>
                    <a:pt x="311275" y="259259"/>
                  </a:lnTo>
                  <a:lnTo>
                    <a:pt x="309711" y="268089"/>
                  </a:lnTo>
                  <a:lnTo>
                    <a:pt x="307677" y="276952"/>
                  </a:lnTo>
                  <a:lnTo>
                    <a:pt x="305329" y="285838"/>
                  </a:lnTo>
                  <a:lnTo>
                    <a:pt x="300074" y="303648"/>
                  </a:lnTo>
                  <a:lnTo>
                    <a:pt x="291537" y="330410"/>
                  </a:lnTo>
                  <a:lnTo>
                    <a:pt x="285676" y="345617"/>
                  </a:lnTo>
                  <a:lnTo>
                    <a:pt x="278772" y="359982"/>
                  </a:lnTo>
                  <a:lnTo>
                    <a:pt x="274152" y="367980"/>
                  </a:lnTo>
                  <a:lnTo>
                    <a:pt x="269089" y="376289"/>
                  </a:lnTo>
                  <a:lnTo>
                    <a:pt x="264720" y="384804"/>
                  </a:lnTo>
                  <a:lnTo>
                    <a:pt x="260816" y="393458"/>
                  </a:lnTo>
                  <a:lnTo>
                    <a:pt x="257221" y="402204"/>
                  </a:lnTo>
                  <a:lnTo>
                    <a:pt x="247934" y="417213"/>
                  </a:lnTo>
                  <a:lnTo>
                    <a:pt x="242680" y="423993"/>
                  </a:lnTo>
                  <a:lnTo>
                    <a:pt x="236201" y="430498"/>
                  </a:lnTo>
                  <a:lnTo>
                    <a:pt x="228905" y="436819"/>
                  </a:lnTo>
                  <a:lnTo>
                    <a:pt x="221064" y="443017"/>
                  </a:lnTo>
                  <a:lnTo>
                    <a:pt x="213852" y="449134"/>
                  </a:lnTo>
                  <a:lnTo>
                    <a:pt x="207060" y="455196"/>
                  </a:lnTo>
                  <a:lnTo>
                    <a:pt x="194222" y="467223"/>
                  </a:lnTo>
                  <a:lnTo>
                    <a:pt x="181900" y="479183"/>
                  </a:lnTo>
                  <a:lnTo>
                    <a:pt x="175838" y="484158"/>
                  </a:lnTo>
                  <a:lnTo>
                    <a:pt x="169811" y="488468"/>
                  </a:lnTo>
                  <a:lnTo>
                    <a:pt x="163809" y="492332"/>
                  </a:lnTo>
                  <a:lnTo>
                    <a:pt x="157823" y="495901"/>
                  </a:lnTo>
                  <a:lnTo>
                    <a:pt x="151847" y="499272"/>
                  </a:lnTo>
                  <a:lnTo>
                    <a:pt x="145880" y="502512"/>
                  </a:lnTo>
                  <a:lnTo>
                    <a:pt x="139918" y="504672"/>
                  </a:lnTo>
                  <a:lnTo>
                    <a:pt x="133958" y="506112"/>
                  </a:lnTo>
                  <a:lnTo>
                    <a:pt x="128001" y="507072"/>
                  </a:lnTo>
                  <a:lnTo>
                    <a:pt x="122044" y="508704"/>
                  </a:lnTo>
                  <a:lnTo>
                    <a:pt x="116089" y="510784"/>
                  </a:lnTo>
                  <a:lnTo>
                    <a:pt x="110135" y="513163"/>
                  </a:lnTo>
                  <a:lnTo>
                    <a:pt x="100873" y="515807"/>
                  </a:lnTo>
                  <a:lnTo>
                    <a:pt x="93449" y="516982"/>
                  </a:lnTo>
                  <a:lnTo>
                    <a:pt x="86843" y="517504"/>
                  </a:lnTo>
                  <a:lnTo>
                    <a:pt x="83692" y="516651"/>
                  </a:lnTo>
                  <a:lnTo>
                    <a:pt x="74517" y="511702"/>
                  </a:lnTo>
                  <a:lnTo>
                    <a:pt x="65515" y="508803"/>
                  </a:lnTo>
                  <a:lnTo>
                    <a:pt x="59544" y="504608"/>
                  </a:lnTo>
                  <a:lnTo>
                    <a:pt x="57555" y="502100"/>
                  </a:lnTo>
                  <a:lnTo>
                    <a:pt x="56230" y="499437"/>
                  </a:lnTo>
                  <a:lnTo>
                    <a:pt x="54757" y="493831"/>
                  </a:lnTo>
                  <a:lnTo>
                    <a:pt x="53734" y="479189"/>
                  </a:lnTo>
                  <a:lnTo>
                    <a:pt x="53598" y="464338"/>
                  </a:lnTo>
                  <a:lnTo>
                    <a:pt x="53591" y="461363"/>
                  </a:lnTo>
                  <a:lnTo>
                    <a:pt x="54579" y="458388"/>
                  </a:lnTo>
                  <a:lnTo>
                    <a:pt x="58323" y="452436"/>
                  </a:lnTo>
                  <a:lnTo>
                    <a:pt x="60648" y="443838"/>
                  </a:lnTo>
                  <a:lnTo>
                    <a:pt x="61268" y="438767"/>
                  </a:lnTo>
                  <a:lnTo>
                    <a:pt x="62674" y="435386"/>
                  </a:lnTo>
                  <a:lnTo>
                    <a:pt x="64602" y="433132"/>
                  </a:lnTo>
                  <a:lnTo>
                    <a:pt x="72058" y="427314"/>
                  </a:lnTo>
                  <a:lnTo>
                    <a:pt x="80552" y="419307"/>
                  </a:lnTo>
                  <a:lnTo>
                    <a:pt x="87394" y="413569"/>
                  </a:lnTo>
                  <a:lnTo>
                    <a:pt x="97050" y="407712"/>
                  </a:lnTo>
                  <a:lnTo>
                    <a:pt x="105310" y="404447"/>
                  </a:lnTo>
                  <a:lnTo>
                    <a:pt x="108903" y="403577"/>
                  </a:lnTo>
                  <a:lnTo>
                    <a:pt x="115539" y="399963"/>
                  </a:lnTo>
                  <a:lnTo>
                    <a:pt x="118697" y="397611"/>
                  </a:lnTo>
                  <a:lnTo>
                    <a:pt x="124853" y="394997"/>
                  </a:lnTo>
                  <a:lnTo>
                    <a:pt x="133897" y="393525"/>
                  </a:lnTo>
                  <a:lnTo>
                    <a:pt x="136889" y="393319"/>
                  </a:lnTo>
                  <a:lnTo>
                    <a:pt x="138884" y="392189"/>
                  </a:lnTo>
                  <a:lnTo>
                    <a:pt x="140215" y="390444"/>
                  </a:lnTo>
                  <a:lnTo>
                    <a:pt x="142349" y="385254"/>
                  </a:lnTo>
                  <a:lnTo>
                    <a:pt x="143517" y="384828"/>
                  </a:lnTo>
                  <a:lnTo>
                    <a:pt x="147460" y="384355"/>
                  </a:lnTo>
                  <a:lnTo>
                    <a:pt x="148907" y="383236"/>
                  </a:lnTo>
                  <a:lnTo>
                    <a:pt x="149873" y="381498"/>
                  </a:lnTo>
                  <a:lnTo>
                    <a:pt x="151691" y="375424"/>
                  </a:lnTo>
                  <a:lnTo>
                    <a:pt x="160701" y="375047"/>
                  </a:lnTo>
                  <a:lnTo>
                    <a:pt x="151914" y="375047"/>
                  </a:lnTo>
                  <a:lnTo>
                    <a:pt x="169664" y="37504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731"/>
            <p:cNvSpPr/>
            <p:nvPr/>
          </p:nvSpPr>
          <p:spPr>
            <a:xfrm>
              <a:off x="5286375" y="2455664"/>
              <a:ext cx="634008" cy="26790"/>
            </a:xfrm>
            <a:custGeom>
              <a:avLst/>
              <a:gdLst/>
              <a:ahLst/>
              <a:cxnLst/>
              <a:rect l="0" t="0" r="0" b="0"/>
              <a:pathLst>
                <a:path w="634008" h="26790">
                  <a:moveTo>
                    <a:pt x="0" y="0"/>
                  </a:moveTo>
                  <a:lnTo>
                    <a:pt x="213160" y="0"/>
                  </a:lnTo>
                  <a:lnTo>
                    <a:pt x="227434" y="992"/>
                  </a:lnTo>
                  <a:lnTo>
                    <a:pt x="241912" y="2646"/>
                  </a:lnTo>
                  <a:lnTo>
                    <a:pt x="256525" y="4741"/>
                  </a:lnTo>
                  <a:lnTo>
                    <a:pt x="271227" y="6137"/>
                  </a:lnTo>
                  <a:lnTo>
                    <a:pt x="285989" y="7068"/>
                  </a:lnTo>
                  <a:lnTo>
                    <a:pt x="314630" y="8102"/>
                  </a:lnTo>
                  <a:lnTo>
                    <a:pt x="354059" y="8684"/>
                  </a:lnTo>
                  <a:lnTo>
                    <a:pt x="426020" y="8897"/>
                  </a:lnTo>
                  <a:lnTo>
                    <a:pt x="439787" y="9900"/>
                  </a:lnTo>
                  <a:lnTo>
                    <a:pt x="452933" y="11561"/>
                  </a:lnTo>
                  <a:lnTo>
                    <a:pt x="465666" y="13660"/>
                  </a:lnTo>
                  <a:lnTo>
                    <a:pt x="478124" y="15060"/>
                  </a:lnTo>
                  <a:lnTo>
                    <a:pt x="490397" y="15993"/>
                  </a:lnTo>
                  <a:lnTo>
                    <a:pt x="513626" y="17030"/>
                  </a:lnTo>
                  <a:lnTo>
                    <a:pt x="533871" y="17491"/>
                  </a:lnTo>
                  <a:lnTo>
                    <a:pt x="543438" y="18606"/>
                  </a:lnTo>
                  <a:lnTo>
                    <a:pt x="552792" y="20341"/>
                  </a:lnTo>
                  <a:lnTo>
                    <a:pt x="562004" y="22490"/>
                  </a:lnTo>
                  <a:lnTo>
                    <a:pt x="571122" y="23923"/>
                  </a:lnTo>
                  <a:lnTo>
                    <a:pt x="580178" y="24878"/>
                  </a:lnTo>
                  <a:lnTo>
                    <a:pt x="589191" y="25515"/>
                  </a:lnTo>
                  <a:lnTo>
                    <a:pt x="604498" y="26223"/>
                  </a:lnTo>
                  <a:lnTo>
                    <a:pt x="634007" y="2678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732"/>
            <p:cNvSpPr/>
            <p:nvPr/>
          </p:nvSpPr>
          <p:spPr>
            <a:xfrm>
              <a:off x="4777382" y="2402502"/>
              <a:ext cx="258548" cy="276405"/>
            </a:xfrm>
            <a:custGeom>
              <a:avLst/>
              <a:gdLst/>
              <a:ahLst/>
              <a:cxnLst/>
              <a:rect l="0" t="0" r="0" b="0"/>
              <a:pathLst>
                <a:path w="258548" h="276405">
                  <a:moveTo>
                    <a:pt x="44649" y="17443"/>
                  </a:moveTo>
                  <a:lnTo>
                    <a:pt x="23399" y="38692"/>
                  </a:lnTo>
                  <a:lnTo>
                    <a:pt x="21553" y="41531"/>
                  </a:lnTo>
                  <a:lnTo>
                    <a:pt x="19501" y="47331"/>
                  </a:lnTo>
                  <a:lnTo>
                    <a:pt x="15944" y="53216"/>
                  </a:lnTo>
                  <a:lnTo>
                    <a:pt x="13605" y="56174"/>
                  </a:lnTo>
                  <a:lnTo>
                    <a:pt x="12047" y="60131"/>
                  </a:lnTo>
                  <a:lnTo>
                    <a:pt x="11007" y="64753"/>
                  </a:lnTo>
                  <a:lnTo>
                    <a:pt x="10316" y="69819"/>
                  </a:lnTo>
                  <a:lnTo>
                    <a:pt x="6900" y="78093"/>
                  </a:lnTo>
                  <a:lnTo>
                    <a:pt x="3066" y="85078"/>
                  </a:lnTo>
                  <a:lnTo>
                    <a:pt x="1363" y="91490"/>
                  </a:lnTo>
                  <a:lnTo>
                    <a:pt x="1901" y="95581"/>
                  </a:lnTo>
                  <a:lnTo>
                    <a:pt x="3252" y="100292"/>
                  </a:lnTo>
                  <a:lnTo>
                    <a:pt x="7808" y="112632"/>
                  </a:lnTo>
                  <a:lnTo>
                    <a:pt x="8597" y="119510"/>
                  </a:lnTo>
                  <a:lnTo>
                    <a:pt x="9700" y="122198"/>
                  </a:lnTo>
                  <a:lnTo>
                    <a:pt x="13572" y="127832"/>
                  </a:lnTo>
                  <a:lnTo>
                    <a:pt x="16985" y="129731"/>
                  </a:lnTo>
                  <a:lnTo>
                    <a:pt x="21246" y="130997"/>
                  </a:lnTo>
                  <a:lnTo>
                    <a:pt x="26070" y="131841"/>
                  </a:lnTo>
                  <a:lnTo>
                    <a:pt x="30279" y="131411"/>
                  </a:lnTo>
                  <a:lnTo>
                    <a:pt x="34077" y="130133"/>
                  </a:lnTo>
                  <a:lnTo>
                    <a:pt x="37600" y="128288"/>
                  </a:lnTo>
                  <a:lnTo>
                    <a:pt x="41934" y="127058"/>
                  </a:lnTo>
                  <a:lnTo>
                    <a:pt x="46808" y="126239"/>
                  </a:lnTo>
                  <a:lnTo>
                    <a:pt x="52041" y="125692"/>
                  </a:lnTo>
                  <a:lnTo>
                    <a:pt x="58507" y="124336"/>
                  </a:lnTo>
                  <a:lnTo>
                    <a:pt x="65793" y="122439"/>
                  </a:lnTo>
                  <a:lnTo>
                    <a:pt x="73628" y="120182"/>
                  </a:lnTo>
                  <a:lnTo>
                    <a:pt x="80835" y="117686"/>
                  </a:lnTo>
                  <a:lnTo>
                    <a:pt x="87625" y="115029"/>
                  </a:lnTo>
                  <a:lnTo>
                    <a:pt x="94135" y="112266"/>
                  </a:lnTo>
                  <a:lnTo>
                    <a:pt x="100460" y="108440"/>
                  </a:lnTo>
                  <a:lnTo>
                    <a:pt x="106661" y="103905"/>
                  </a:lnTo>
                  <a:lnTo>
                    <a:pt x="112779" y="98896"/>
                  </a:lnTo>
                  <a:lnTo>
                    <a:pt x="119835" y="94565"/>
                  </a:lnTo>
                  <a:lnTo>
                    <a:pt x="127515" y="90686"/>
                  </a:lnTo>
                  <a:lnTo>
                    <a:pt x="135611" y="87108"/>
                  </a:lnTo>
                  <a:lnTo>
                    <a:pt x="142994" y="82737"/>
                  </a:lnTo>
                  <a:lnTo>
                    <a:pt x="149899" y="77840"/>
                  </a:lnTo>
                  <a:lnTo>
                    <a:pt x="156488" y="72590"/>
                  </a:lnTo>
                  <a:lnTo>
                    <a:pt x="163857" y="68098"/>
                  </a:lnTo>
                  <a:lnTo>
                    <a:pt x="171746" y="64112"/>
                  </a:lnTo>
                  <a:lnTo>
                    <a:pt x="187456" y="57036"/>
                  </a:lnTo>
                  <a:lnTo>
                    <a:pt x="201054" y="50584"/>
                  </a:lnTo>
                  <a:lnTo>
                    <a:pt x="206465" y="46482"/>
                  </a:lnTo>
                  <a:lnTo>
                    <a:pt x="211066" y="41763"/>
                  </a:lnTo>
                  <a:lnTo>
                    <a:pt x="215124" y="36633"/>
                  </a:lnTo>
                  <a:lnTo>
                    <a:pt x="222281" y="28287"/>
                  </a:lnTo>
                  <a:lnTo>
                    <a:pt x="228768" y="21270"/>
                  </a:lnTo>
                  <a:lnTo>
                    <a:pt x="234959" y="14844"/>
                  </a:lnTo>
                  <a:lnTo>
                    <a:pt x="237998" y="12734"/>
                  </a:lnTo>
                  <a:lnTo>
                    <a:pt x="244022" y="10389"/>
                  </a:lnTo>
                  <a:lnTo>
                    <a:pt x="246025" y="8772"/>
                  </a:lnTo>
                  <a:lnTo>
                    <a:pt x="247360" y="6701"/>
                  </a:lnTo>
                  <a:lnTo>
                    <a:pt x="248251" y="4328"/>
                  </a:lnTo>
                  <a:lnTo>
                    <a:pt x="249836" y="2747"/>
                  </a:lnTo>
                  <a:lnTo>
                    <a:pt x="251886" y="1692"/>
                  </a:lnTo>
                  <a:lnTo>
                    <a:pt x="257564" y="0"/>
                  </a:lnTo>
                  <a:lnTo>
                    <a:pt x="258030" y="853"/>
                  </a:lnTo>
                  <a:lnTo>
                    <a:pt x="258547" y="4447"/>
                  </a:lnTo>
                  <a:lnTo>
                    <a:pt x="257693" y="5803"/>
                  </a:lnTo>
                  <a:lnTo>
                    <a:pt x="256131" y="6706"/>
                  </a:lnTo>
                  <a:lnTo>
                    <a:pt x="254098" y="7308"/>
                  </a:lnTo>
                  <a:lnTo>
                    <a:pt x="252743" y="8702"/>
                  </a:lnTo>
                  <a:lnTo>
                    <a:pt x="251838" y="10623"/>
                  </a:lnTo>
                  <a:lnTo>
                    <a:pt x="250835" y="15404"/>
                  </a:lnTo>
                  <a:lnTo>
                    <a:pt x="250388" y="20836"/>
                  </a:lnTo>
                  <a:lnTo>
                    <a:pt x="247544" y="29203"/>
                  </a:lnTo>
                  <a:lnTo>
                    <a:pt x="245397" y="34213"/>
                  </a:lnTo>
                  <a:lnTo>
                    <a:pt x="240365" y="45071"/>
                  </a:lnTo>
                  <a:lnTo>
                    <a:pt x="229050" y="68210"/>
                  </a:lnTo>
                  <a:lnTo>
                    <a:pt x="225130" y="74108"/>
                  </a:lnTo>
                  <a:lnTo>
                    <a:pt x="220532" y="80024"/>
                  </a:lnTo>
                  <a:lnTo>
                    <a:pt x="215482" y="85953"/>
                  </a:lnTo>
                  <a:lnTo>
                    <a:pt x="210131" y="92882"/>
                  </a:lnTo>
                  <a:lnTo>
                    <a:pt x="204580" y="100478"/>
                  </a:lnTo>
                  <a:lnTo>
                    <a:pt x="198894" y="108518"/>
                  </a:lnTo>
                  <a:lnTo>
                    <a:pt x="194112" y="115863"/>
                  </a:lnTo>
                  <a:lnTo>
                    <a:pt x="189931" y="122744"/>
                  </a:lnTo>
                  <a:lnTo>
                    <a:pt x="186152" y="129315"/>
                  </a:lnTo>
                  <a:lnTo>
                    <a:pt x="181648" y="135680"/>
                  </a:lnTo>
                  <a:lnTo>
                    <a:pt x="176661" y="141908"/>
                  </a:lnTo>
                  <a:lnTo>
                    <a:pt x="171352" y="148045"/>
                  </a:lnTo>
                  <a:lnTo>
                    <a:pt x="165829" y="155113"/>
                  </a:lnTo>
                  <a:lnTo>
                    <a:pt x="160162" y="162801"/>
                  </a:lnTo>
                  <a:lnTo>
                    <a:pt x="154400" y="170903"/>
                  </a:lnTo>
                  <a:lnTo>
                    <a:pt x="148574" y="178288"/>
                  </a:lnTo>
                  <a:lnTo>
                    <a:pt x="142706" y="185197"/>
                  </a:lnTo>
                  <a:lnTo>
                    <a:pt x="136809" y="191786"/>
                  </a:lnTo>
                  <a:lnTo>
                    <a:pt x="129901" y="198164"/>
                  </a:lnTo>
                  <a:lnTo>
                    <a:pt x="122320" y="204400"/>
                  </a:lnTo>
                  <a:lnTo>
                    <a:pt x="114289" y="210542"/>
                  </a:lnTo>
                  <a:lnTo>
                    <a:pt x="106950" y="216621"/>
                  </a:lnTo>
                  <a:lnTo>
                    <a:pt x="100073" y="222658"/>
                  </a:lnTo>
                  <a:lnTo>
                    <a:pt x="93504" y="228667"/>
                  </a:lnTo>
                  <a:lnTo>
                    <a:pt x="87142" y="233665"/>
                  </a:lnTo>
                  <a:lnTo>
                    <a:pt x="80914" y="237989"/>
                  </a:lnTo>
                  <a:lnTo>
                    <a:pt x="67712" y="246432"/>
                  </a:lnTo>
                  <a:lnTo>
                    <a:pt x="51923" y="256799"/>
                  </a:lnTo>
                  <a:lnTo>
                    <a:pt x="44537" y="261350"/>
                  </a:lnTo>
                  <a:lnTo>
                    <a:pt x="37629" y="265376"/>
                  </a:lnTo>
                  <a:lnTo>
                    <a:pt x="31039" y="269051"/>
                  </a:lnTo>
                  <a:lnTo>
                    <a:pt x="24661" y="271502"/>
                  </a:lnTo>
                  <a:lnTo>
                    <a:pt x="18425" y="273136"/>
                  </a:lnTo>
                  <a:lnTo>
                    <a:pt x="0" y="27640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733"/>
            <p:cNvSpPr/>
            <p:nvPr/>
          </p:nvSpPr>
          <p:spPr>
            <a:xfrm>
              <a:off x="4768453" y="2759273"/>
              <a:ext cx="401837" cy="258952"/>
            </a:xfrm>
            <a:custGeom>
              <a:avLst/>
              <a:gdLst/>
              <a:ahLst/>
              <a:cxnLst/>
              <a:rect l="0" t="0" r="0" b="0"/>
              <a:pathLst>
                <a:path w="401837" h="258952">
                  <a:moveTo>
                    <a:pt x="0" y="0"/>
                  </a:moveTo>
                  <a:lnTo>
                    <a:pt x="7688" y="0"/>
                  </a:lnTo>
                  <a:lnTo>
                    <a:pt x="13302" y="4741"/>
                  </a:lnTo>
                  <a:lnTo>
                    <a:pt x="16805" y="6137"/>
                  </a:lnTo>
                  <a:lnTo>
                    <a:pt x="25990" y="7689"/>
                  </a:lnTo>
                  <a:lnTo>
                    <a:pt x="36686" y="8378"/>
                  </a:lnTo>
                  <a:lnTo>
                    <a:pt x="48055" y="8685"/>
                  </a:lnTo>
                  <a:lnTo>
                    <a:pt x="59722" y="8821"/>
                  </a:lnTo>
                  <a:lnTo>
                    <a:pt x="66604" y="9849"/>
                  </a:lnTo>
                  <a:lnTo>
                    <a:pt x="74168" y="11528"/>
                  </a:lnTo>
                  <a:lnTo>
                    <a:pt x="82187" y="13638"/>
                  </a:lnTo>
                  <a:lnTo>
                    <a:pt x="90510" y="15046"/>
                  </a:lnTo>
                  <a:lnTo>
                    <a:pt x="99035" y="15984"/>
                  </a:lnTo>
                  <a:lnTo>
                    <a:pt x="107695" y="16609"/>
                  </a:lnTo>
                  <a:lnTo>
                    <a:pt x="116445" y="17026"/>
                  </a:lnTo>
                  <a:lnTo>
                    <a:pt x="134105" y="17489"/>
                  </a:lnTo>
                  <a:lnTo>
                    <a:pt x="160781" y="17750"/>
                  </a:lnTo>
                  <a:lnTo>
                    <a:pt x="168703" y="18779"/>
                  </a:lnTo>
                  <a:lnTo>
                    <a:pt x="175968" y="20457"/>
                  </a:lnTo>
                  <a:lnTo>
                    <a:pt x="182796" y="22568"/>
                  </a:lnTo>
                  <a:lnTo>
                    <a:pt x="189333" y="23975"/>
                  </a:lnTo>
                  <a:lnTo>
                    <a:pt x="201888" y="25538"/>
                  </a:lnTo>
                  <a:lnTo>
                    <a:pt x="214082" y="28879"/>
                  </a:lnTo>
                  <a:lnTo>
                    <a:pt x="225123" y="33671"/>
                  </a:lnTo>
                  <a:lnTo>
                    <a:pt x="233339" y="39108"/>
                  </a:lnTo>
                  <a:lnTo>
                    <a:pt x="240297" y="44832"/>
                  </a:lnTo>
                  <a:lnTo>
                    <a:pt x="243541" y="47747"/>
                  </a:lnTo>
                  <a:lnTo>
                    <a:pt x="245704" y="50683"/>
                  </a:lnTo>
                  <a:lnTo>
                    <a:pt x="248108" y="56591"/>
                  </a:lnTo>
                  <a:lnTo>
                    <a:pt x="249176" y="62524"/>
                  </a:lnTo>
                  <a:lnTo>
                    <a:pt x="249461" y="65496"/>
                  </a:lnTo>
                  <a:lnTo>
                    <a:pt x="248659" y="69461"/>
                  </a:lnTo>
                  <a:lnTo>
                    <a:pt x="247132" y="74088"/>
                  </a:lnTo>
                  <a:lnTo>
                    <a:pt x="245121" y="79158"/>
                  </a:lnTo>
                  <a:lnTo>
                    <a:pt x="242789" y="84522"/>
                  </a:lnTo>
                  <a:lnTo>
                    <a:pt x="237552" y="95774"/>
                  </a:lnTo>
                  <a:lnTo>
                    <a:pt x="234766" y="100560"/>
                  </a:lnTo>
                  <a:lnTo>
                    <a:pt x="229026" y="108524"/>
                  </a:lnTo>
                  <a:lnTo>
                    <a:pt x="225113" y="113029"/>
                  </a:lnTo>
                  <a:lnTo>
                    <a:pt x="220521" y="118017"/>
                  </a:lnTo>
                  <a:lnTo>
                    <a:pt x="215475" y="123327"/>
                  </a:lnTo>
                  <a:lnTo>
                    <a:pt x="210126" y="127858"/>
                  </a:lnTo>
                  <a:lnTo>
                    <a:pt x="198892" y="135540"/>
                  </a:lnTo>
                  <a:lnTo>
                    <a:pt x="193118" y="139969"/>
                  </a:lnTo>
                  <a:lnTo>
                    <a:pt x="187284" y="144907"/>
                  </a:lnTo>
                  <a:lnTo>
                    <a:pt x="181410" y="150183"/>
                  </a:lnTo>
                  <a:lnTo>
                    <a:pt x="175511" y="154692"/>
                  </a:lnTo>
                  <a:lnTo>
                    <a:pt x="163664" y="162349"/>
                  </a:lnTo>
                  <a:lnTo>
                    <a:pt x="157726" y="166772"/>
                  </a:lnTo>
                  <a:lnTo>
                    <a:pt x="151783" y="171705"/>
                  </a:lnTo>
                  <a:lnTo>
                    <a:pt x="140881" y="181485"/>
                  </a:lnTo>
                  <a:lnTo>
                    <a:pt x="132728" y="189140"/>
                  </a:lnTo>
                  <a:lnTo>
                    <a:pt x="130157" y="193562"/>
                  </a:lnTo>
                  <a:lnTo>
                    <a:pt x="128443" y="198495"/>
                  </a:lnTo>
                  <a:lnTo>
                    <a:pt x="127300" y="203767"/>
                  </a:lnTo>
                  <a:lnTo>
                    <a:pt x="126538" y="208275"/>
                  </a:lnTo>
                  <a:lnTo>
                    <a:pt x="125692" y="215929"/>
                  </a:lnTo>
                  <a:lnTo>
                    <a:pt x="125316" y="222638"/>
                  </a:lnTo>
                  <a:lnTo>
                    <a:pt x="125149" y="228927"/>
                  </a:lnTo>
                  <a:lnTo>
                    <a:pt x="125074" y="235029"/>
                  </a:lnTo>
                  <a:lnTo>
                    <a:pt x="126047" y="237053"/>
                  </a:lnTo>
                  <a:lnTo>
                    <a:pt x="127687" y="238403"/>
                  </a:lnTo>
                  <a:lnTo>
                    <a:pt x="137383" y="242948"/>
                  </a:lnTo>
                  <a:lnTo>
                    <a:pt x="142190" y="245309"/>
                  </a:lnTo>
                  <a:lnTo>
                    <a:pt x="152823" y="247933"/>
                  </a:lnTo>
                  <a:lnTo>
                    <a:pt x="165155" y="250091"/>
                  </a:lnTo>
                  <a:lnTo>
                    <a:pt x="172611" y="252055"/>
                  </a:lnTo>
                  <a:lnTo>
                    <a:pt x="180558" y="254357"/>
                  </a:lnTo>
                  <a:lnTo>
                    <a:pt x="189825" y="255892"/>
                  </a:lnTo>
                  <a:lnTo>
                    <a:pt x="199972" y="256915"/>
                  </a:lnTo>
                  <a:lnTo>
                    <a:pt x="210705" y="257597"/>
                  </a:lnTo>
                  <a:lnTo>
                    <a:pt x="230568" y="258355"/>
                  </a:lnTo>
                  <a:lnTo>
                    <a:pt x="261131" y="258782"/>
                  </a:lnTo>
                  <a:lnTo>
                    <a:pt x="330002" y="258951"/>
                  </a:lnTo>
                  <a:lnTo>
                    <a:pt x="339064" y="257962"/>
                  </a:lnTo>
                  <a:lnTo>
                    <a:pt x="348081" y="256311"/>
                  </a:lnTo>
                  <a:lnTo>
                    <a:pt x="357070" y="254218"/>
                  </a:lnTo>
                  <a:lnTo>
                    <a:pt x="365046" y="252822"/>
                  </a:lnTo>
                  <a:lnTo>
                    <a:pt x="372349" y="251892"/>
                  </a:lnTo>
                  <a:lnTo>
                    <a:pt x="384762" y="250858"/>
                  </a:lnTo>
                  <a:lnTo>
                    <a:pt x="401836" y="25003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734"/>
            <p:cNvSpPr/>
            <p:nvPr/>
          </p:nvSpPr>
          <p:spPr>
            <a:xfrm>
              <a:off x="4795242" y="2920008"/>
              <a:ext cx="276821" cy="35719"/>
            </a:xfrm>
            <a:custGeom>
              <a:avLst/>
              <a:gdLst/>
              <a:ahLst/>
              <a:cxnLst/>
              <a:rect l="0" t="0" r="0" b="0"/>
              <a:pathLst>
                <a:path w="276821" h="35719">
                  <a:moveTo>
                    <a:pt x="0" y="35718"/>
                  </a:moveTo>
                  <a:lnTo>
                    <a:pt x="7688" y="28030"/>
                  </a:lnTo>
                  <a:lnTo>
                    <a:pt x="11024" y="27340"/>
                  </a:lnTo>
                  <a:lnTo>
                    <a:pt x="13302" y="27156"/>
                  </a:lnTo>
                  <a:lnTo>
                    <a:pt x="15813" y="26042"/>
                  </a:lnTo>
                  <a:lnTo>
                    <a:pt x="18480" y="24306"/>
                  </a:lnTo>
                  <a:lnTo>
                    <a:pt x="21249" y="22157"/>
                  </a:lnTo>
                  <a:lnTo>
                    <a:pt x="26073" y="19732"/>
                  </a:lnTo>
                  <a:lnTo>
                    <a:pt x="32264" y="17124"/>
                  </a:lnTo>
                  <a:lnTo>
                    <a:pt x="39369" y="14392"/>
                  </a:lnTo>
                  <a:lnTo>
                    <a:pt x="46090" y="12571"/>
                  </a:lnTo>
                  <a:lnTo>
                    <a:pt x="52554" y="11357"/>
                  </a:lnTo>
                  <a:lnTo>
                    <a:pt x="58849" y="10548"/>
                  </a:lnTo>
                  <a:lnTo>
                    <a:pt x="67013" y="9016"/>
                  </a:lnTo>
                  <a:lnTo>
                    <a:pt x="86669" y="4668"/>
                  </a:lnTo>
                  <a:lnTo>
                    <a:pt x="97467" y="3112"/>
                  </a:lnTo>
                  <a:lnTo>
                    <a:pt x="108634" y="2075"/>
                  </a:lnTo>
                  <a:lnTo>
                    <a:pt x="120047" y="1383"/>
                  </a:lnTo>
                  <a:lnTo>
                    <a:pt x="143313" y="614"/>
                  </a:lnTo>
                  <a:lnTo>
                    <a:pt x="195327" y="121"/>
                  </a:lnTo>
                  <a:lnTo>
                    <a:pt x="27682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735"/>
            <p:cNvSpPr/>
            <p:nvPr/>
          </p:nvSpPr>
          <p:spPr>
            <a:xfrm>
              <a:off x="5241726" y="2866430"/>
              <a:ext cx="535782" cy="53579"/>
            </a:xfrm>
            <a:custGeom>
              <a:avLst/>
              <a:gdLst/>
              <a:ahLst/>
              <a:cxnLst/>
              <a:rect l="0" t="0" r="0" b="0"/>
              <a:pathLst>
                <a:path w="535782" h="53579">
                  <a:moveTo>
                    <a:pt x="0" y="0"/>
                  </a:moveTo>
                  <a:lnTo>
                    <a:pt x="25731" y="0"/>
                  </a:lnTo>
                  <a:lnTo>
                    <a:pt x="32037" y="992"/>
                  </a:lnTo>
                  <a:lnTo>
                    <a:pt x="39218" y="2646"/>
                  </a:lnTo>
                  <a:lnTo>
                    <a:pt x="46981" y="4740"/>
                  </a:lnTo>
                  <a:lnTo>
                    <a:pt x="55133" y="6137"/>
                  </a:lnTo>
                  <a:lnTo>
                    <a:pt x="63545" y="7067"/>
                  </a:lnTo>
                  <a:lnTo>
                    <a:pt x="72129" y="7688"/>
                  </a:lnTo>
                  <a:lnTo>
                    <a:pt x="81820" y="8102"/>
                  </a:lnTo>
                  <a:lnTo>
                    <a:pt x="103172" y="8562"/>
                  </a:lnTo>
                  <a:lnTo>
                    <a:pt x="114422" y="9676"/>
                  </a:lnTo>
                  <a:lnTo>
                    <a:pt x="125890" y="11411"/>
                  </a:lnTo>
                  <a:lnTo>
                    <a:pt x="137505" y="13561"/>
                  </a:lnTo>
                  <a:lnTo>
                    <a:pt x="149217" y="14994"/>
                  </a:lnTo>
                  <a:lnTo>
                    <a:pt x="160994" y="15949"/>
                  </a:lnTo>
                  <a:lnTo>
                    <a:pt x="172813" y="16585"/>
                  </a:lnTo>
                  <a:lnTo>
                    <a:pt x="185654" y="18002"/>
                  </a:lnTo>
                  <a:lnTo>
                    <a:pt x="199176" y="19939"/>
                  </a:lnTo>
                  <a:lnTo>
                    <a:pt x="227429" y="24736"/>
                  </a:lnTo>
                  <a:lnTo>
                    <a:pt x="256522" y="30176"/>
                  </a:lnTo>
                  <a:lnTo>
                    <a:pt x="270234" y="32023"/>
                  </a:lnTo>
                  <a:lnTo>
                    <a:pt x="283343" y="33255"/>
                  </a:lnTo>
                  <a:lnTo>
                    <a:pt x="296052" y="34076"/>
                  </a:lnTo>
                  <a:lnTo>
                    <a:pt x="309485" y="35616"/>
                  </a:lnTo>
                  <a:lnTo>
                    <a:pt x="323401" y="37634"/>
                  </a:lnTo>
                  <a:lnTo>
                    <a:pt x="337640" y="39972"/>
                  </a:lnTo>
                  <a:lnTo>
                    <a:pt x="351101" y="41531"/>
                  </a:lnTo>
                  <a:lnTo>
                    <a:pt x="364044" y="42570"/>
                  </a:lnTo>
                  <a:lnTo>
                    <a:pt x="376642" y="43262"/>
                  </a:lnTo>
                  <a:lnTo>
                    <a:pt x="398576" y="44032"/>
                  </a:lnTo>
                  <a:lnTo>
                    <a:pt x="408592" y="44238"/>
                  </a:lnTo>
                  <a:lnTo>
                    <a:pt x="418247" y="45367"/>
                  </a:lnTo>
                  <a:lnTo>
                    <a:pt x="427659" y="47111"/>
                  </a:lnTo>
                  <a:lnTo>
                    <a:pt x="436910" y="49267"/>
                  </a:lnTo>
                  <a:lnTo>
                    <a:pt x="445063" y="50704"/>
                  </a:lnTo>
                  <a:lnTo>
                    <a:pt x="459412" y="52300"/>
                  </a:lnTo>
                  <a:lnTo>
                    <a:pt x="472405" y="53010"/>
                  </a:lnTo>
                  <a:lnTo>
                    <a:pt x="484794" y="53325"/>
                  </a:lnTo>
                  <a:lnTo>
                    <a:pt x="535781" y="5357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736"/>
            <p:cNvSpPr/>
            <p:nvPr/>
          </p:nvSpPr>
          <p:spPr>
            <a:xfrm>
              <a:off x="5741789" y="2366367"/>
              <a:ext cx="526839" cy="799782"/>
            </a:xfrm>
            <a:custGeom>
              <a:avLst/>
              <a:gdLst/>
              <a:ahLst/>
              <a:cxnLst/>
              <a:rect l="0" t="0" r="0" b="0"/>
              <a:pathLst>
                <a:path w="526839" h="799782">
                  <a:moveTo>
                    <a:pt x="151804" y="0"/>
                  </a:moveTo>
                  <a:lnTo>
                    <a:pt x="151804" y="34552"/>
                  </a:lnTo>
                  <a:lnTo>
                    <a:pt x="147065" y="55878"/>
                  </a:lnTo>
                  <a:lnTo>
                    <a:pt x="144736" y="72460"/>
                  </a:lnTo>
                  <a:lnTo>
                    <a:pt x="142709" y="89751"/>
                  </a:lnTo>
                  <a:lnTo>
                    <a:pt x="138502" y="107358"/>
                  </a:lnTo>
                  <a:lnTo>
                    <a:pt x="135970" y="125105"/>
                  </a:lnTo>
                  <a:lnTo>
                    <a:pt x="133853" y="143907"/>
                  </a:lnTo>
                  <a:lnTo>
                    <a:pt x="129604" y="165492"/>
                  </a:lnTo>
                  <a:lnTo>
                    <a:pt x="124409" y="188315"/>
                  </a:lnTo>
                  <a:lnTo>
                    <a:pt x="118792" y="212680"/>
                  </a:lnTo>
                  <a:lnTo>
                    <a:pt x="98210" y="310146"/>
                  </a:lnTo>
                  <a:lnTo>
                    <a:pt x="92265" y="336280"/>
                  </a:lnTo>
                  <a:lnTo>
                    <a:pt x="53578" y="524221"/>
                  </a:lnTo>
                  <a:lnTo>
                    <a:pt x="35718" y="598058"/>
                  </a:lnTo>
                  <a:lnTo>
                    <a:pt x="30757" y="621007"/>
                  </a:lnTo>
                  <a:lnTo>
                    <a:pt x="28552" y="641128"/>
                  </a:lnTo>
                  <a:lnTo>
                    <a:pt x="24927" y="659993"/>
                  </a:lnTo>
                  <a:lnTo>
                    <a:pt x="20008" y="678299"/>
                  </a:lnTo>
                  <a:lnTo>
                    <a:pt x="14515" y="696357"/>
                  </a:lnTo>
                  <a:lnTo>
                    <a:pt x="10584" y="718517"/>
                  </a:lnTo>
                  <a:lnTo>
                    <a:pt x="9420" y="737651"/>
                  </a:lnTo>
                  <a:lnTo>
                    <a:pt x="6501" y="749855"/>
                  </a:lnTo>
                  <a:lnTo>
                    <a:pt x="1926" y="765237"/>
                  </a:lnTo>
                  <a:lnTo>
                    <a:pt x="112" y="788630"/>
                  </a:lnTo>
                  <a:lnTo>
                    <a:pt x="2" y="799781"/>
                  </a:lnTo>
                  <a:lnTo>
                    <a:pt x="0" y="794997"/>
                  </a:lnTo>
                  <a:lnTo>
                    <a:pt x="8561" y="794749"/>
                  </a:lnTo>
                  <a:lnTo>
                    <a:pt x="13560" y="790004"/>
                  </a:lnTo>
                  <a:lnTo>
                    <a:pt x="15986" y="788607"/>
                  </a:lnTo>
                  <a:lnTo>
                    <a:pt x="21326" y="787054"/>
                  </a:lnTo>
                  <a:lnTo>
                    <a:pt x="34651" y="786181"/>
                  </a:lnTo>
                  <a:lnTo>
                    <a:pt x="45496" y="783331"/>
                  </a:lnTo>
                  <a:lnTo>
                    <a:pt x="56931" y="779748"/>
                  </a:lnTo>
                  <a:lnTo>
                    <a:pt x="68628" y="778157"/>
                  </a:lnTo>
                  <a:lnTo>
                    <a:pt x="80441" y="777449"/>
                  </a:lnTo>
                  <a:lnTo>
                    <a:pt x="93299" y="776142"/>
                  </a:lnTo>
                  <a:lnTo>
                    <a:pt x="108934" y="772254"/>
                  </a:lnTo>
                  <a:lnTo>
                    <a:pt x="123160" y="769865"/>
                  </a:lnTo>
                  <a:lnTo>
                    <a:pt x="137089" y="767811"/>
                  </a:lnTo>
                  <a:lnTo>
                    <a:pt x="153202" y="763591"/>
                  </a:lnTo>
                  <a:lnTo>
                    <a:pt x="170285" y="758408"/>
                  </a:lnTo>
                  <a:lnTo>
                    <a:pt x="205505" y="746996"/>
                  </a:lnTo>
                  <a:lnTo>
                    <a:pt x="214394" y="743067"/>
                  </a:lnTo>
                  <a:lnTo>
                    <a:pt x="223296" y="738464"/>
                  </a:lnTo>
                  <a:lnTo>
                    <a:pt x="232207" y="733411"/>
                  </a:lnTo>
                  <a:lnTo>
                    <a:pt x="241126" y="729050"/>
                  </a:lnTo>
                  <a:lnTo>
                    <a:pt x="250047" y="725151"/>
                  </a:lnTo>
                  <a:lnTo>
                    <a:pt x="258971" y="721559"/>
                  </a:lnTo>
                  <a:lnTo>
                    <a:pt x="276825" y="714922"/>
                  </a:lnTo>
                  <a:lnTo>
                    <a:pt x="285753" y="711763"/>
                  </a:lnTo>
                  <a:lnTo>
                    <a:pt x="294682" y="707673"/>
                  </a:lnTo>
                  <a:lnTo>
                    <a:pt x="303610" y="702961"/>
                  </a:lnTo>
                  <a:lnTo>
                    <a:pt x="312539" y="697836"/>
                  </a:lnTo>
                  <a:lnTo>
                    <a:pt x="321469" y="692435"/>
                  </a:lnTo>
                  <a:lnTo>
                    <a:pt x="339328" y="681142"/>
                  </a:lnTo>
                  <a:lnTo>
                    <a:pt x="348257" y="676345"/>
                  </a:lnTo>
                  <a:lnTo>
                    <a:pt x="357187" y="672154"/>
                  </a:lnTo>
                  <a:lnTo>
                    <a:pt x="366117" y="668369"/>
                  </a:lnTo>
                  <a:lnTo>
                    <a:pt x="381331" y="658871"/>
                  </a:lnTo>
                  <a:lnTo>
                    <a:pt x="395699" y="647042"/>
                  </a:lnTo>
                  <a:lnTo>
                    <a:pt x="412007" y="631863"/>
                  </a:lnTo>
                  <a:lnTo>
                    <a:pt x="439599" y="604995"/>
                  </a:lnTo>
                  <a:lnTo>
                    <a:pt x="452024" y="592670"/>
                  </a:lnTo>
                  <a:lnTo>
                    <a:pt x="464159" y="577932"/>
                  </a:lnTo>
                  <a:lnTo>
                    <a:pt x="476167" y="561461"/>
                  </a:lnTo>
                  <a:lnTo>
                    <a:pt x="488119" y="544218"/>
                  </a:lnTo>
                  <a:lnTo>
                    <a:pt x="497400" y="526633"/>
                  </a:lnTo>
                  <a:lnTo>
                    <a:pt x="504832" y="508895"/>
                  </a:lnTo>
                  <a:lnTo>
                    <a:pt x="511443" y="491089"/>
                  </a:lnTo>
                  <a:lnTo>
                    <a:pt x="520742" y="464331"/>
                  </a:lnTo>
                  <a:lnTo>
                    <a:pt x="524137" y="446479"/>
                  </a:lnTo>
                  <a:lnTo>
                    <a:pt x="525644" y="428623"/>
                  </a:lnTo>
                  <a:lnTo>
                    <a:pt x="526315" y="410765"/>
                  </a:lnTo>
                  <a:lnTo>
                    <a:pt x="526745" y="375047"/>
                  </a:lnTo>
                  <a:lnTo>
                    <a:pt x="526838" y="330399"/>
                  </a:lnTo>
                  <a:lnTo>
                    <a:pt x="524199" y="312539"/>
                  </a:lnTo>
                  <a:lnTo>
                    <a:pt x="519719" y="294680"/>
                  </a:lnTo>
                  <a:lnTo>
                    <a:pt x="514420" y="276820"/>
                  </a:lnTo>
                  <a:lnTo>
                    <a:pt x="505860" y="250031"/>
                  </a:lnTo>
                  <a:lnTo>
                    <a:pt x="497347" y="232172"/>
                  </a:lnTo>
                  <a:lnTo>
                    <a:pt x="487941" y="214313"/>
                  </a:lnTo>
                  <a:lnTo>
                    <a:pt x="480454" y="196453"/>
                  </a:lnTo>
                  <a:lnTo>
                    <a:pt x="471173" y="178594"/>
                  </a:lnTo>
                  <a:lnTo>
                    <a:pt x="454792" y="154451"/>
                  </a:lnTo>
                  <a:lnTo>
                    <a:pt x="443231" y="141075"/>
                  </a:lnTo>
                  <a:lnTo>
                    <a:pt x="431478" y="128515"/>
                  </a:lnTo>
                  <a:lnTo>
                    <a:pt x="388183" y="84631"/>
                  </a:lnTo>
                  <a:lnTo>
                    <a:pt x="372947" y="74655"/>
                  </a:lnTo>
                  <a:lnTo>
                    <a:pt x="364718" y="70606"/>
                  </a:lnTo>
                  <a:lnTo>
                    <a:pt x="356254" y="65922"/>
                  </a:lnTo>
                  <a:lnTo>
                    <a:pt x="347636" y="60815"/>
                  </a:lnTo>
                  <a:lnTo>
                    <a:pt x="338913" y="55426"/>
                  </a:lnTo>
                  <a:lnTo>
                    <a:pt x="330121" y="50842"/>
                  </a:lnTo>
                  <a:lnTo>
                    <a:pt x="321284" y="46793"/>
                  </a:lnTo>
                  <a:lnTo>
                    <a:pt x="312416" y="43102"/>
                  </a:lnTo>
                  <a:lnTo>
                    <a:pt x="297271" y="36354"/>
                  </a:lnTo>
                  <a:lnTo>
                    <a:pt x="282932" y="30048"/>
                  </a:lnTo>
                  <a:lnTo>
                    <a:pt x="266639" y="23938"/>
                  </a:lnTo>
                  <a:lnTo>
                    <a:pt x="252120" y="20561"/>
                  </a:lnTo>
                  <a:lnTo>
                    <a:pt x="238061" y="18068"/>
                  </a:lnTo>
                  <a:lnTo>
                    <a:pt x="221890" y="13653"/>
                  </a:lnTo>
                  <a:lnTo>
                    <a:pt x="207428" y="11028"/>
                  </a:lnTo>
                  <a:lnTo>
                    <a:pt x="194385" y="9862"/>
                  </a:lnTo>
                  <a:lnTo>
                    <a:pt x="181974" y="9344"/>
                  </a:lnTo>
                  <a:lnTo>
                    <a:pt x="163830" y="9053"/>
                  </a:lnTo>
                  <a:lnTo>
                    <a:pt x="132742" y="8941"/>
                  </a:lnTo>
                  <a:lnTo>
                    <a:pt x="129175" y="9929"/>
                  </a:lnTo>
                  <a:lnTo>
                    <a:pt x="119412" y="15069"/>
                  </a:lnTo>
                  <a:lnTo>
                    <a:pt x="113264" y="16619"/>
                  </a:lnTo>
                  <a:lnTo>
                    <a:pt x="98246" y="17696"/>
                  </a:lnTo>
                  <a:lnTo>
                    <a:pt x="89820" y="17850"/>
                  </a:lnTo>
                  <a:lnTo>
                    <a:pt x="89296" y="2678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737"/>
            <p:cNvSpPr/>
            <p:nvPr/>
          </p:nvSpPr>
          <p:spPr>
            <a:xfrm>
              <a:off x="6259710" y="2759273"/>
              <a:ext cx="759025" cy="26790"/>
            </a:xfrm>
            <a:custGeom>
              <a:avLst/>
              <a:gdLst/>
              <a:ahLst/>
              <a:cxnLst/>
              <a:rect l="0" t="0" r="0" b="0"/>
              <a:pathLst>
                <a:path w="759025" h="26790">
                  <a:moveTo>
                    <a:pt x="0" y="0"/>
                  </a:moveTo>
                  <a:lnTo>
                    <a:pt x="21250" y="0"/>
                  </a:lnTo>
                  <a:lnTo>
                    <a:pt x="25080" y="993"/>
                  </a:lnTo>
                  <a:lnTo>
                    <a:pt x="29619" y="2646"/>
                  </a:lnTo>
                  <a:lnTo>
                    <a:pt x="34629" y="4741"/>
                  </a:lnTo>
                  <a:lnTo>
                    <a:pt x="39953" y="6137"/>
                  </a:lnTo>
                  <a:lnTo>
                    <a:pt x="45488" y="7068"/>
                  </a:lnTo>
                  <a:lnTo>
                    <a:pt x="51161" y="7689"/>
                  </a:lnTo>
                  <a:lnTo>
                    <a:pt x="62757" y="8378"/>
                  </a:lnTo>
                  <a:lnTo>
                    <a:pt x="68627" y="8562"/>
                  </a:lnTo>
                  <a:lnTo>
                    <a:pt x="74525" y="9677"/>
                  </a:lnTo>
                  <a:lnTo>
                    <a:pt x="80441" y="11412"/>
                  </a:lnTo>
                  <a:lnTo>
                    <a:pt x="86370" y="13562"/>
                  </a:lnTo>
                  <a:lnTo>
                    <a:pt x="92306" y="14994"/>
                  </a:lnTo>
                  <a:lnTo>
                    <a:pt x="98249" y="15949"/>
                  </a:lnTo>
                  <a:lnTo>
                    <a:pt x="104194" y="16586"/>
                  </a:lnTo>
                  <a:lnTo>
                    <a:pt x="118739" y="17294"/>
                  </a:lnTo>
                  <a:lnTo>
                    <a:pt x="141016" y="17692"/>
                  </a:lnTo>
                  <a:lnTo>
                    <a:pt x="594065" y="17860"/>
                  </a:lnTo>
                  <a:lnTo>
                    <a:pt x="603409" y="18852"/>
                  </a:lnTo>
                  <a:lnTo>
                    <a:pt x="611624" y="20506"/>
                  </a:lnTo>
                  <a:lnTo>
                    <a:pt x="619087" y="22600"/>
                  </a:lnTo>
                  <a:lnTo>
                    <a:pt x="627037" y="23997"/>
                  </a:lnTo>
                  <a:lnTo>
                    <a:pt x="635314" y="24927"/>
                  </a:lnTo>
                  <a:lnTo>
                    <a:pt x="643808" y="25548"/>
                  </a:lnTo>
                  <a:lnTo>
                    <a:pt x="658538" y="26238"/>
                  </a:lnTo>
                  <a:lnTo>
                    <a:pt x="677987" y="26626"/>
                  </a:lnTo>
                  <a:lnTo>
                    <a:pt x="759024" y="2678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738"/>
            <p:cNvSpPr/>
            <p:nvPr/>
          </p:nvSpPr>
          <p:spPr>
            <a:xfrm>
              <a:off x="6850466" y="2794992"/>
              <a:ext cx="525456" cy="473275"/>
            </a:xfrm>
            <a:custGeom>
              <a:avLst/>
              <a:gdLst/>
              <a:ahLst/>
              <a:cxnLst/>
              <a:rect l="0" t="0" r="0" b="0"/>
              <a:pathLst>
                <a:path w="525456" h="473275">
                  <a:moveTo>
                    <a:pt x="168268" y="0"/>
                  </a:moveTo>
                  <a:lnTo>
                    <a:pt x="168268" y="12429"/>
                  </a:lnTo>
                  <a:lnTo>
                    <a:pt x="163527" y="25731"/>
                  </a:lnTo>
                  <a:lnTo>
                    <a:pt x="159173" y="41867"/>
                  </a:lnTo>
                  <a:lnTo>
                    <a:pt x="154966" y="52011"/>
                  </a:lnTo>
                  <a:lnTo>
                    <a:pt x="149788" y="63134"/>
                  </a:lnTo>
                  <a:lnTo>
                    <a:pt x="138379" y="86444"/>
                  </a:lnTo>
                  <a:lnTo>
                    <a:pt x="132494" y="100927"/>
                  </a:lnTo>
                  <a:lnTo>
                    <a:pt x="129536" y="108957"/>
                  </a:lnTo>
                  <a:lnTo>
                    <a:pt x="120958" y="123170"/>
                  </a:lnTo>
                  <a:lnTo>
                    <a:pt x="111522" y="136102"/>
                  </a:lnTo>
                  <a:lnTo>
                    <a:pt x="104021" y="148464"/>
                  </a:lnTo>
                  <a:lnTo>
                    <a:pt x="97381" y="163218"/>
                  </a:lnTo>
                  <a:lnTo>
                    <a:pt x="94220" y="171320"/>
                  </a:lnTo>
                  <a:lnTo>
                    <a:pt x="88063" y="188259"/>
                  </a:lnTo>
                  <a:lnTo>
                    <a:pt x="85032" y="196944"/>
                  </a:lnTo>
                  <a:lnTo>
                    <a:pt x="81027" y="205710"/>
                  </a:lnTo>
                  <a:lnTo>
                    <a:pt x="76374" y="214531"/>
                  </a:lnTo>
                  <a:lnTo>
                    <a:pt x="71286" y="223387"/>
                  </a:lnTo>
                  <a:lnTo>
                    <a:pt x="66902" y="232269"/>
                  </a:lnTo>
                  <a:lnTo>
                    <a:pt x="62988" y="241166"/>
                  </a:lnTo>
                  <a:lnTo>
                    <a:pt x="59385" y="250074"/>
                  </a:lnTo>
                  <a:lnTo>
                    <a:pt x="55992" y="257998"/>
                  </a:lnTo>
                  <a:lnTo>
                    <a:pt x="49576" y="272093"/>
                  </a:lnTo>
                  <a:lnTo>
                    <a:pt x="46475" y="279622"/>
                  </a:lnTo>
                  <a:lnTo>
                    <a:pt x="43416" y="287618"/>
                  </a:lnTo>
                  <a:lnTo>
                    <a:pt x="40386" y="295925"/>
                  </a:lnTo>
                  <a:lnTo>
                    <a:pt x="34371" y="310447"/>
                  </a:lnTo>
                  <a:lnTo>
                    <a:pt x="28390" y="324508"/>
                  </a:lnTo>
                  <a:lnTo>
                    <a:pt x="22426" y="340679"/>
                  </a:lnTo>
                  <a:lnTo>
                    <a:pt x="16467" y="352496"/>
                  </a:lnTo>
                  <a:lnTo>
                    <a:pt x="13489" y="357037"/>
                  </a:lnTo>
                  <a:lnTo>
                    <a:pt x="10180" y="367373"/>
                  </a:lnTo>
                  <a:lnTo>
                    <a:pt x="7718" y="378582"/>
                  </a:lnTo>
                  <a:lnTo>
                    <a:pt x="3315" y="390178"/>
                  </a:lnTo>
                  <a:lnTo>
                    <a:pt x="0" y="403122"/>
                  </a:lnTo>
                  <a:lnTo>
                    <a:pt x="527" y="406662"/>
                  </a:lnTo>
                  <a:lnTo>
                    <a:pt x="1870" y="410014"/>
                  </a:lnTo>
                  <a:lnTo>
                    <a:pt x="3758" y="413241"/>
                  </a:lnTo>
                  <a:lnTo>
                    <a:pt x="5855" y="419473"/>
                  </a:lnTo>
                  <a:lnTo>
                    <a:pt x="6413" y="422524"/>
                  </a:lnTo>
                  <a:lnTo>
                    <a:pt x="9681" y="428559"/>
                  </a:lnTo>
                  <a:lnTo>
                    <a:pt x="19864" y="440518"/>
                  </a:lnTo>
                  <a:lnTo>
                    <a:pt x="23691" y="442507"/>
                  </a:lnTo>
                  <a:lnTo>
                    <a:pt x="33236" y="444717"/>
                  </a:lnTo>
                  <a:lnTo>
                    <a:pt x="45024" y="445961"/>
                  </a:lnTo>
                  <a:lnTo>
                    <a:pt x="56938" y="446252"/>
                  </a:lnTo>
                  <a:lnTo>
                    <a:pt x="71162" y="447373"/>
                  </a:lnTo>
                  <a:lnTo>
                    <a:pt x="84099" y="451179"/>
                  </a:lnTo>
                  <a:lnTo>
                    <a:pt x="99109" y="453532"/>
                  </a:lnTo>
                  <a:lnTo>
                    <a:pt x="107279" y="454159"/>
                  </a:lnTo>
                  <a:lnTo>
                    <a:pt x="115703" y="454577"/>
                  </a:lnTo>
                  <a:lnTo>
                    <a:pt x="132999" y="455042"/>
                  </a:lnTo>
                  <a:lnTo>
                    <a:pt x="141779" y="454174"/>
                  </a:lnTo>
                  <a:lnTo>
                    <a:pt x="150608" y="452603"/>
                  </a:lnTo>
                  <a:lnTo>
                    <a:pt x="159472" y="450563"/>
                  </a:lnTo>
                  <a:lnTo>
                    <a:pt x="168356" y="449204"/>
                  </a:lnTo>
                  <a:lnTo>
                    <a:pt x="177256" y="448297"/>
                  </a:lnTo>
                  <a:lnTo>
                    <a:pt x="186166" y="447693"/>
                  </a:lnTo>
                  <a:lnTo>
                    <a:pt x="196075" y="447290"/>
                  </a:lnTo>
                  <a:lnTo>
                    <a:pt x="227990" y="446723"/>
                  </a:lnTo>
                  <a:lnTo>
                    <a:pt x="279798" y="446516"/>
                  </a:lnTo>
                  <a:lnTo>
                    <a:pt x="290246" y="447498"/>
                  </a:lnTo>
                  <a:lnTo>
                    <a:pt x="300188" y="449144"/>
                  </a:lnTo>
                  <a:lnTo>
                    <a:pt x="309793" y="451234"/>
                  </a:lnTo>
                  <a:lnTo>
                    <a:pt x="320165" y="452627"/>
                  </a:lnTo>
                  <a:lnTo>
                    <a:pt x="331048" y="453556"/>
                  </a:lnTo>
                  <a:lnTo>
                    <a:pt x="342272" y="454175"/>
                  </a:lnTo>
                  <a:lnTo>
                    <a:pt x="352732" y="455581"/>
                  </a:lnTo>
                  <a:lnTo>
                    <a:pt x="362682" y="457509"/>
                  </a:lnTo>
                  <a:lnTo>
                    <a:pt x="372291" y="459788"/>
                  </a:lnTo>
                  <a:lnTo>
                    <a:pt x="381673" y="461306"/>
                  </a:lnTo>
                  <a:lnTo>
                    <a:pt x="390906" y="462319"/>
                  </a:lnTo>
                  <a:lnTo>
                    <a:pt x="400037" y="462994"/>
                  </a:lnTo>
                  <a:lnTo>
                    <a:pt x="409100" y="463443"/>
                  </a:lnTo>
                  <a:lnTo>
                    <a:pt x="427109" y="463944"/>
                  </a:lnTo>
                  <a:lnTo>
                    <a:pt x="436079" y="465069"/>
                  </a:lnTo>
                  <a:lnTo>
                    <a:pt x="445035" y="466812"/>
                  </a:lnTo>
                  <a:lnTo>
                    <a:pt x="453982" y="468966"/>
                  </a:lnTo>
                  <a:lnTo>
                    <a:pt x="469215" y="471359"/>
                  </a:lnTo>
                  <a:lnTo>
                    <a:pt x="482601" y="472422"/>
                  </a:lnTo>
                  <a:lnTo>
                    <a:pt x="495163" y="472895"/>
                  </a:lnTo>
                  <a:lnTo>
                    <a:pt x="508653" y="473162"/>
                  </a:lnTo>
                  <a:lnTo>
                    <a:pt x="525455" y="47327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InkAnnotation739"/>
            <p:cNvSpPr/>
            <p:nvPr/>
          </p:nvSpPr>
          <p:spPr>
            <a:xfrm>
              <a:off x="7170539" y="3053953"/>
              <a:ext cx="861186" cy="750095"/>
            </a:xfrm>
            <a:custGeom>
              <a:avLst/>
              <a:gdLst/>
              <a:ahLst/>
              <a:cxnLst/>
              <a:rect l="0" t="0" r="0" b="0"/>
              <a:pathLst>
                <a:path w="861186" h="750095">
                  <a:moveTo>
                    <a:pt x="62507" y="0"/>
                  </a:moveTo>
                  <a:lnTo>
                    <a:pt x="105957" y="0"/>
                  </a:lnTo>
                  <a:lnTo>
                    <a:pt x="116875" y="2646"/>
                  </a:lnTo>
                  <a:lnTo>
                    <a:pt x="140054" y="12429"/>
                  </a:lnTo>
                  <a:lnTo>
                    <a:pt x="162543" y="25731"/>
                  </a:lnTo>
                  <a:lnTo>
                    <a:pt x="190672" y="41867"/>
                  </a:lnTo>
                  <a:lnTo>
                    <a:pt x="215245" y="58487"/>
                  </a:lnTo>
                  <a:lnTo>
                    <a:pt x="241378" y="80829"/>
                  </a:lnTo>
                  <a:lnTo>
                    <a:pt x="266979" y="100458"/>
                  </a:lnTo>
                  <a:lnTo>
                    <a:pt x="288566" y="119834"/>
                  </a:lnTo>
                  <a:lnTo>
                    <a:pt x="304860" y="135611"/>
                  </a:lnTo>
                  <a:lnTo>
                    <a:pt x="319379" y="152545"/>
                  </a:lnTo>
                  <a:lnTo>
                    <a:pt x="332445" y="169001"/>
                  </a:lnTo>
                  <a:lnTo>
                    <a:pt x="350958" y="190414"/>
                  </a:lnTo>
                  <a:lnTo>
                    <a:pt x="363018" y="206668"/>
                  </a:lnTo>
                  <a:lnTo>
                    <a:pt x="374991" y="223813"/>
                  </a:lnTo>
                  <a:lnTo>
                    <a:pt x="398848" y="259074"/>
                  </a:lnTo>
                  <a:lnTo>
                    <a:pt x="408114" y="276871"/>
                  </a:lnTo>
                  <a:lnTo>
                    <a:pt x="415539" y="294702"/>
                  </a:lnTo>
                  <a:lnTo>
                    <a:pt x="422148" y="312549"/>
                  </a:lnTo>
                  <a:lnTo>
                    <a:pt x="431445" y="339332"/>
                  </a:lnTo>
                  <a:lnTo>
                    <a:pt x="432489" y="348260"/>
                  </a:lnTo>
                  <a:lnTo>
                    <a:pt x="431004" y="366118"/>
                  </a:lnTo>
                  <a:lnTo>
                    <a:pt x="429330" y="388167"/>
                  </a:lnTo>
                  <a:lnTo>
                    <a:pt x="426291" y="401052"/>
                  </a:lnTo>
                  <a:lnTo>
                    <a:pt x="419003" y="422109"/>
                  </a:lnTo>
                  <a:lnTo>
                    <a:pt x="410560" y="444554"/>
                  </a:lnTo>
                  <a:lnTo>
                    <a:pt x="403728" y="457533"/>
                  </a:lnTo>
                  <a:lnTo>
                    <a:pt x="388725" y="475996"/>
                  </a:lnTo>
                  <a:lnTo>
                    <a:pt x="370721" y="494034"/>
                  </a:lnTo>
                  <a:lnTo>
                    <a:pt x="347968" y="511947"/>
                  </a:lnTo>
                  <a:lnTo>
                    <a:pt x="327225" y="529822"/>
                  </a:lnTo>
                  <a:lnTo>
                    <a:pt x="302669" y="547686"/>
                  </a:lnTo>
                  <a:lnTo>
                    <a:pt x="258836" y="577454"/>
                  </a:lnTo>
                  <a:lnTo>
                    <a:pt x="236876" y="590572"/>
                  </a:lnTo>
                  <a:lnTo>
                    <a:pt x="213059" y="605484"/>
                  </a:lnTo>
                  <a:lnTo>
                    <a:pt x="187152" y="622470"/>
                  </a:lnTo>
                  <a:lnTo>
                    <a:pt x="165365" y="640070"/>
                  </a:lnTo>
                  <a:lnTo>
                    <a:pt x="149893" y="649270"/>
                  </a:lnTo>
                  <a:lnTo>
                    <a:pt x="134088" y="657658"/>
                  </a:lnTo>
                  <a:lnTo>
                    <a:pt x="107772" y="676567"/>
                  </a:lnTo>
                  <a:lnTo>
                    <a:pt x="83465" y="690150"/>
                  </a:lnTo>
                  <a:lnTo>
                    <a:pt x="60546" y="708525"/>
                  </a:lnTo>
                  <a:lnTo>
                    <a:pt x="52376" y="716075"/>
                  </a:lnTo>
                  <a:lnTo>
                    <a:pt x="47815" y="718485"/>
                  </a:lnTo>
                  <a:lnTo>
                    <a:pt x="32908" y="722869"/>
                  </a:lnTo>
                  <a:lnTo>
                    <a:pt x="25209" y="727411"/>
                  </a:lnTo>
                  <a:lnTo>
                    <a:pt x="14" y="750078"/>
                  </a:lnTo>
                  <a:lnTo>
                    <a:pt x="0" y="750093"/>
                  </a:lnTo>
                  <a:lnTo>
                    <a:pt x="289250" y="750094"/>
                  </a:lnTo>
                  <a:lnTo>
                    <a:pt x="312772" y="747448"/>
                  </a:lnTo>
                  <a:lnTo>
                    <a:pt x="336454" y="743957"/>
                  </a:lnTo>
                  <a:lnTo>
                    <a:pt x="360209" y="742406"/>
                  </a:lnTo>
                  <a:lnTo>
                    <a:pt x="381351" y="739070"/>
                  </a:lnTo>
                  <a:lnTo>
                    <a:pt x="401661" y="735273"/>
                  </a:lnTo>
                  <a:lnTo>
                    <a:pt x="423916" y="733585"/>
                  </a:lnTo>
                  <a:lnTo>
                    <a:pt x="447037" y="730189"/>
                  </a:lnTo>
                  <a:lnTo>
                    <a:pt x="470542" y="726365"/>
                  </a:lnTo>
                  <a:lnTo>
                    <a:pt x="494218" y="724665"/>
                  </a:lnTo>
                  <a:lnTo>
                    <a:pt x="517969" y="721263"/>
                  </a:lnTo>
                  <a:lnTo>
                    <a:pt x="541755" y="716445"/>
                  </a:lnTo>
                  <a:lnTo>
                    <a:pt x="577460" y="708153"/>
                  </a:lnTo>
                  <a:lnTo>
                    <a:pt x="636985" y="693504"/>
                  </a:lnTo>
                  <a:lnTo>
                    <a:pt x="658151" y="687570"/>
                  </a:lnTo>
                  <a:lnTo>
                    <a:pt x="678472" y="680634"/>
                  </a:lnTo>
                  <a:lnTo>
                    <a:pt x="700733" y="670937"/>
                  </a:lnTo>
                  <a:lnTo>
                    <a:pt x="726097" y="659061"/>
                  </a:lnTo>
                  <a:lnTo>
                    <a:pt x="750920" y="644518"/>
                  </a:lnTo>
                  <a:lnTo>
                    <a:pt x="777127" y="627641"/>
                  </a:lnTo>
                  <a:lnTo>
                    <a:pt x="799004" y="610073"/>
                  </a:lnTo>
                  <a:lnTo>
                    <a:pt x="818054" y="592300"/>
                  </a:lnTo>
                  <a:lnTo>
                    <a:pt x="827592" y="577768"/>
                  </a:lnTo>
                  <a:lnTo>
                    <a:pt x="841800" y="548926"/>
                  </a:lnTo>
                  <a:lnTo>
                    <a:pt x="848068" y="533686"/>
                  </a:lnTo>
                  <a:lnTo>
                    <a:pt x="854161" y="516991"/>
                  </a:lnTo>
                  <a:lnTo>
                    <a:pt x="860176" y="499649"/>
                  </a:lnTo>
                  <a:lnTo>
                    <a:pt x="861185" y="490857"/>
                  </a:lnTo>
                  <a:lnTo>
                    <a:pt x="859660" y="473151"/>
                  </a:lnTo>
                  <a:lnTo>
                    <a:pt x="858321" y="455360"/>
                  </a:lnTo>
                  <a:lnTo>
                    <a:pt x="856733" y="437531"/>
                  </a:lnTo>
                  <a:lnTo>
                    <a:pt x="852720" y="419685"/>
                  </a:lnTo>
                  <a:lnTo>
                    <a:pt x="847630" y="401831"/>
                  </a:lnTo>
                  <a:lnTo>
                    <a:pt x="839186" y="375046"/>
                  </a:lnTo>
                  <a:lnTo>
                    <a:pt x="832353" y="357187"/>
                  </a:lnTo>
                  <a:lnTo>
                    <a:pt x="822703" y="339328"/>
                  </a:lnTo>
                  <a:lnTo>
                    <a:pt x="811800" y="318823"/>
                  </a:lnTo>
                  <a:lnTo>
                    <a:pt x="799346" y="297473"/>
                  </a:lnTo>
                  <a:lnTo>
                    <a:pt x="783890" y="278062"/>
                  </a:lnTo>
                  <a:lnTo>
                    <a:pt x="758453" y="255139"/>
                  </a:lnTo>
                  <a:lnTo>
                    <a:pt x="740910" y="239403"/>
                  </a:lnTo>
                  <a:lnTo>
                    <a:pt x="723191" y="222488"/>
                  </a:lnTo>
                  <a:lnTo>
                    <a:pt x="705394" y="205048"/>
                  </a:lnTo>
                  <a:lnTo>
                    <a:pt x="684917" y="190020"/>
                  </a:lnTo>
                  <a:lnTo>
                    <a:pt x="662587" y="175735"/>
                  </a:lnTo>
                  <a:lnTo>
                    <a:pt x="639433" y="159464"/>
                  </a:lnTo>
                  <a:lnTo>
                    <a:pt x="615914" y="144956"/>
                  </a:lnTo>
                  <a:lnTo>
                    <a:pt x="592231" y="131894"/>
                  </a:lnTo>
                  <a:lnTo>
                    <a:pt x="568476" y="119474"/>
                  </a:lnTo>
                  <a:lnTo>
                    <a:pt x="542044" y="109985"/>
                  </a:lnTo>
                  <a:lnTo>
                    <a:pt x="528050" y="106065"/>
                  </a:lnTo>
                  <a:lnTo>
                    <a:pt x="501917" y="96419"/>
                  </a:lnTo>
                  <a:lnTo>
                    <a:pt x="477074" y="86509"/>
                  </a:lnTo>
                  <a:lnTo>
                    <a:pt x="452803" y="78797"/>
                  </a:lnTo>
                  <a:lnTo>
                    <a:pt x="428787" y="72063"/>
                  </a:lnTo>
                  <a:lnTo>
                    <a:pt x="404884" y="66754"/>
                  </a:lnTo>
                  <a:lnTo>
                    <a:pt x="381031" y="64395"/>
                  </a:lnTo>
                  <a:lnTo>
                    <a:pt x="359847" y="60701"/>
                  </a:lnTo>
                  <a:lnTo>
                    <a:pt x="340510" y="56744"/>
                  </a:lnTo>
                  <a:lnTo>
                    <a:pt x="321993" y="54985"/>
                  </a:lnTo>
                  <a:lnTo>
                    <a:pt x="303842" y="54203"/>
                  </a:lnTo>
                  <a:lnTo>
                    <a:pt x="276889" y="53764"/>
                  </a:lnTo>
                  <a:lnTo>
                    <a:pt x="213256" y="53581"/>
                  </a:lnTo>
                  <a:lnTo>
                    <a:pt x="209639" y="54572"/>
                  </a:lnTo>
                  <a:lnTo>
                    <a:pt x="196453" y="6250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InkAnnotation740"/>
            <p:cNvSpPr/>
            <p:nvPr/>
          </p:nvSpPr>
          <p:spPr>
            <a:xfrm>
              <a:off x="8099226" y="3518297"/>
              <a:ext cx="437556" cy="44639"/>
            </a:xfrm>
            <a:custGeom>
              <a:avLst/>
              <a:gdLst/>
              <a:ahLst/>
              <a:cxnLst/>
              <a:rect l="0" t="0" r="0" b="0"/>
              <a:pathLst>
                <a:path w="437556" h="44639">
                  <a:moveTo>
                    <a:pt x="0" y="0"/>
                  </a:moveTo>
                  <a:lnTo>
                    <a:pt x="42240" y="0"/>
                  </a:lnTo>
                  <a:lnTo>
                    <a:pt x="48996" y="992"/>
                  </a:lnTo>
                  <a:lnTo>
                    <a:pt x="56476" y="2646"/>
                  </a:lnTo>
                  <a:lnTo>
                    <a:pt x="64440" y="4740"/>
                  </a:lnTo>
                  <a:lnTo>
                    <a:pt x="72725" y="6137"/>
                  </a:lnTo>
                  <a:lnTo>
                    <a:pt x="81225" y="7068"/>
                  </a:lnTo>
                  <a:lnTo>
                    <a:pt x="89869" y="7688"/>
                  </a:lnTo>
                  <a:lnTo>
                    <a:pt x="98608" y="8102"/>
                  </a:lnTo>
                  <a:lnTo>
                    <a:pt x="116256" y="8562"/>
                  </a:lnTo>
                  <a:lnTo>
                    <a:pt x="125129" y="9677"/>
                  </a:lnTo>
                  <a:lnTo>
                    <a:pt x="134021" y="11412"/>
                  </a:lnTo>
                  <a:lnTo>
                    <a:pt x="142925" y="13561"/>
                  </a:lnTo>
                  <a:lnTo>
                    <a:pt x="151838" y="14994"/>
                  </a:lnTo>
                  <a:lnTo>
                    <a:pt x="160756" y="15949"/>
                  </a:lnTo>
                  <a:lnTo>
                    <a:pt x="169678" y="16586"/>
                  </a:lnTo>
                  <a:lnTo>
                    <a:pt x="178604" y="17010"/>
                  </a:lnTo>
                  <a:lnTo>
                    <a:pt x="196457" y="17482"/>
                  </a:lnTo>
                  <a:lnTo>
                    <a:pt x="205386" y="18600"/>
                  </a:lnTo>
                  <a:lnTo>
                    <a:pt x="214315" y="20337"/>
                  </a:lnTo>
                  <a:lnTo>
                    <a:pt x="223243" y="22488"/>
                  </a:lnTo>
                  <a:lnTo>
                    <a:pt x="231181" y="23921"/>
                  </a:lnTo>
                  <a:lnTo>
                    <a:pt x="238456" y="24877"/>
                  </a:lnTo>
                  <a:lnTo>
                    <a:pt x="245291" y="25514"/>
                  </a:lnTo>
                  <a:lnTo>
                    <a:pt x="252824" y="26931"/>
                  </a:lnTo>
                  <a:lnTo>
                    <a:pt x="260823" y="28868"/>
                  </a:lnTo>
                  <a:lnTo>
                    <a:pt x="269132" y="31151"/>
                  </a:lnTo>
                  <a:lnTo>
                    <a:pt x="277648" y="32674"/>
                  </a:lnTo>
                  <a:lnTo>
                    <a:pt x="286301" y="33689"/>
                  </a:lnTo>
                  <a:lnTo>
                    <a:pt x="295046" y="34365"/>
                  </a:lnTo>
                  <a:lnTo>
                    <a:pt x="302861" y="35808"/>
                  </a:lnTo>
                  <a:lnTo>
                    <a:pt x="310056" y="37763"/>
                  </a:lnTo>
                  <a:lnTo>
                    <a:pt x="316837" y="40058"/>
                  </a:lnTo>
                  <a:lnTo>
                    <a:pt x="323342" y="41588"/>
                  </a:lnTo>
                  <a:lnTo>
                    <a:pt x="329664" y="42608"/>
                  </a:lnTo>
                  <a:lnTo>
                    <a:pt x="341978" y="43742"/>
                  </a:lnTo>
                  <a:lnTo>
                    <a:pt x="354065" y="44245"/>
                  </a:lnTo>
                  <a:lnTo>
                    <a:pt x="367286" y="44529"/>
                  </a:lnTo>
                  <a:lnTo>
                    <a:pt x="394483" y="44638"/>
                  </a:lnTo>
                  <a:lnTo>
                    <a:pt x="397925" y="43649"/>
                  </a:lnTo>
                  <a:lnTo>
                    <a:pt x="401214" y="41998"/>
                  </a:lnTo>
                  <a:lnTo>
                    <a:pt x="408879" y="36959"/>
                  </a:lnTo>
                  <a:lnTo>
                    <a:pt x="412573" y="36270"/>
                  </a:lnTo>
                  <a:lnTo>
                    <a:pt x="426137" y="35767"/>
                  </a:lnTo>
                  <a:lnTo>
                    <a:pt x="433672" y="35720"/>
                  </a:lnTo>
                  <a:lnTo>
                    <a:pt x="431530" y="35719"/>
                  </a:lnTo>
                  <a:lnTo>
                    <a:pt x="437555" y="3571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InkAnnotation741"/>
            <p:cNvSpPr/>
            <p:nvPr/>
          </p:nvSpPr>
          <p:spPr>
            <a:xfrm>
              <a:off x="4955976" y="3437929"/>
              <a:ext cx="205384" cy="321470"/>
            </a:xfrm>
            <a:custGeom>
              <a:avLst/>
              <a:gdLst/>
              <a:ahLst/>
              <a:cxnLst/>
              <a:rect l="0" t="0" r="0" b="0"/>
              <a:pathLst>
                <a:path w="205384" h="321470">
                  <a:moveTo>
                    <a:pt x="205383" y="0"/>
                  </a:moveTo>
                  <a:lnTo>
                    <a:pt x="200643" y="4741"/>
                  </a:lnTo>
                  <a:lnTo>
                    <a:pt x="199246" y="7130"/>
                  </a:lnTo>
                  <a:lnTo>
                    <a:pt x="196288" y="15231"/>
                  </a:lnTo>
                  <a:lnTo>
                    <a:pt x="192081" y="20991"/>
                  </a:lnTo>
                  <a:lnTo>
                    <a:pt x="186903" y="26858"/>
                  </a:lnTo>
                  <a:lnTo>
                    <a:pt x="184133" y="29812"/>
                  </a:lnTo>
                  <a:lnTo>
                    <a:pt x="182287" y="32773"/>
                  </a:lnTo>
                  <a:lnTo>
                    <a:pt x="178696" y="42673"/>
                  </a:lnTo>
                  <a:lnTo>
                    <a:pt x="174339" y="52370"/>
                  </a:lnTo>
                  <a:lnTo>
                    <a:pt x="166309" y="68985"/>
                  </a:lnTo>
                  <a:lnTo>
                    <a:pt x="148795" y="104226"/>
                  </a:lnTo>
                  <a:lnTo>
                    <a:pt x="144837" y="110163"/>
                  </a:lnTo>
                  <a:lnTo>
                    <a:pt x="140214" y="116106"/>
                  </a:lnTo>
                  <a:lnTo>
                    <a:pt x="135148" y="122053"/>
                  </a:lnTo>
                  <a:lnTo>
                    <a:pt x="130778" y="128002"/>
                  </a:lnTo>
                  <a:lnTo>
                    <a:pt x="126873" y="133951"/>
                  </a:lnTo>
                  <a:lnTo>
                    <a:pt x="123277" y="139903"/>
                  </a:lnTo>
                  <a:lnTo>
                    <a:pt x="113991" y="154452"/>
                  </a:lnTo>
                  <a:lnTo>
                    <a:pt x="108736" y="162500"/>
                  </a:lnTo>
                  <a:lnTo>
                    <a:pt x="104241" y="169848"/>
                  </a:lnTo>
                  <a:lnTo>
                    <a:pt x="100252" y="176733"/>
                  </a:lnTo>
                  <a:lnTo>
                    <a:pt x="96600" y="183306"/>
                  </a:lnTo>
                  <a:lnTo>
                    <a:pt x="92181" y="189673"/>
                  </a:lnTo>
                  <a:lnTo>
                    <a:pt x="87251" y="195901"/>
                  </a:lnTo>
                  <a:lnTo>
                    <a:pt x="81980" y="202039"/>
                  </a:lnTo>
                  <a:lnTo>
                    <a:pt x="76481" y="208114"/>
                  </a:lnTo>
                  <a:lnTo>
                    <a:pt x="65080" y="220157"/>
                  </a:lnTo>
                  <a:lnTo>
                    <a:pt x="60254" y="227139"/>
                  </a:lnTo>
                  <a:lnTo>
                    <a:pt x="56044" y="234770"/>
                  </a:lnTo>
                  <a:lnTo>
                    <a:pt x="45379" y="257085"/>
                  </a:lnTo>
                  <a:lnTo>
                    <a:pt x="42159" y="263664"/>
                  </a:lnTo>
                  <a:lnTo>
                    <a:pt x="38028" y="269041"/>
                  </a:lnTo>
                  <a:lnTo>
                    <a:pt x="33289" y="273619"/>
                  </a:lnTo>
                  <a:lnTo>
                    <a:pt x="28145" y="277663"/>
                  </a:lnTo>
                  <a:lnTo>
                    <a:pt x="24717" y="282343"/>
                  </a:lnTo>
                  <a:lnTo>
                    <a:pt x="22431" y="287447"/>
                  </a:lnTo>
                  <a:lnTo>
                    <a:pt x="18899" y="297419"/>
                  </a:lnTo>
                  <a:lnTo>
                    <a:pt x="14022" y="305158"/>
                  </a:lnTo>
                  <a:lnTo>
                    <a:pt x="8547" y="311904"/>
                  </a:lnTo>
                  <a:lnTo>
                    <a:pt x="0" y="32146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InkAnnotation742"/>
            <p:cNvSpPr/>
            <p:nvPr/>
          </p:nvSpPr>
          <p:spPr>
            <a:xfrm>
              <a:off x="4964906" y="3554016"/>
              <a:ext cx="285751" cy="285751"/>
            </a:xfrm>
            <a:custGeom>
              <a:avLst/>
              <a:gdLst/>
              <a:ahLst/>
              <a:cxnLst/>
              <a:rect l="0" t="0" r="0" b="0"/>
              <a:pathLst>
                <a:path w="285751" h="285751">
                  <a:moveTo>
                    <a:pt x="0" y="0"/>
                  </a:moveTo>
                  <a:lnTo>
                    <a:pt x="77447" y="77447"/>
                  </a:lnTo>
                  <a:lnTo>
                    <a:pt x="83381" y="84373"/>
                  </a:lnTo>
                  <a:lnTo>
                    <a:pt x="89321" y="91968"/>
                  </a:lnTo>
                  <a:lnTo>
                    <a:pt x="95266" y="100007"/>
                  </a:lnTo>
                  <a:lnTo>
                    <a:pt x="107163" y="116877"/>
                  </a:lnTo>
                  <a:lnTo>
                    <a:pt x="113114" y="125543"/>
                  </a:lnTo>
                  <a:lnTo>
                    <a:pt x="119065" y="133304"/>
                  </a:lnTo>
                  <a:lnTo>
                    <a:pt x="125017" y="140463"/>
                  </a:lnTo>
                  <a:lnTo>
                    <a:pt x="130970" y="147220"/>
                  </a:lnTo>
                  <a:lnTo>
                    <a:pt x="136922" y="154701"/>
                  </a:lnTo>
                  <a:lnTo>
                    <a:pt x="142875" y="162665"/>
                  </a:lnTo>
                  <a:lnTo>
                    <a:pt x="148828" y="170951"/>
                  </a:lnTo>
                  <a:lnTo>
                    <a:pt x="155773" y="178460"/>
                  </a:lnTo>
                  <a:lnTo>
                    <a:pt x="163380" y="185449"/>
                  </a:lnTo>
                  <a:lnTo>
                    <a:pt x="171428" y="192094"/>
                  </a:lnTo>
                  <a:lnTo>
                    <a:pt x="178777" y="198508"/>
                  </a:lnTo>
                  <a:lnTo>
                    <a:pt x="185661" y="204768"/>
                  </a:lnTo>
                  <a:lnTo>
                    <a:pt x="198602" y="217015"/>
                  </a:lnTo>
                  <a:lnTo>
                    <a:pt x="210968" y="229074"/>
                  </a:lnTo>
                  <a:lnTo>
                    <a:pt x="216051" y="235067"/>
                  </a:lnTo>
                  <a:lnTo>
                    <a:pt x="220432" y="241047"/>
                  </a:lnTo>
                  <a:lnTo>
                    <a:pt x="224345" y="247018"/>
                  </a:lnTo>
                  <a:lnTo>
                    <a:pt x="228938" y="251991"/>
                  </a:lnTo>
                  <a:lnTo>
                    <a:pt x="233985" y="256299"/>
                  </a:lnTo>
                  <a:lnTo>
                    <a:pt x="239334" y="260162"/>
                  </a:lnTo>
                  <a:lnTo>
                    <a:pt x="244884" y="263731"/>
                  </a:lnTo>
                  <a:lnTo>
                    <a:pt x="250568" y="267101"/>
                  </a:lnTo>
                  <a:lnTo>
                    <a:pt x="256342" y="270341"/>
                  </a:lnTo>
                  <a:lnTo>
                    <a:pt x="261184" y="273493"/>
                  </a:lnTo>
                  <a:lnTo>
                    <a:pt x="269209" y="279641"/>
                  </a:lnTo>
                  <a:lnTo>
                    <a:pt x="276083" y="283034"/>
                  </a:lnTo>
                  <a:lnTo>
                    <a:pt x="285750" y="28575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InkAnnotation743"/>
            <p:cNvSpPr/>
            <p:nvPr/>
          </p:nvSpPr>
          <p:spPr>
            <a:xfrm>
              <a:off x="5232796" y="3339703"/>
              <a:ext cx="80369" cy="151805"/>
            </a:xfrm>
            <a:custGeom>
              <a:avLst/>
              <a:gdLst/>
              <a:ahLst/>
              <a:cxnLst/>
              <a:rect l="0" t="0" r="0" b="0"/>
              <a:pathLst>
                <a:path w="80369" h="151805">
                  <a:moveTo>
                    <a:pt x="0" y="0"/>
                  </a:moveTo>
                  <a:lnTo>
                    <a:pt x="8562" y="0"/>
                  </a:lnTo>
                  <a:lnTo>
                    <a:pt x="9677" y="992"/>
                  </a:lnTo>
                  <a:lnTo>
                    <a:pt x="13562" y="4740"/>
                  </a:lnTo>
                  <a:lnTo>
                    <a:pt x="15986" y="8121"/>
                  </a:lnTo>
                  <a:lnTo>
                    <a:pt x="18595" y="12359"/>
                  </a:lnTo>
                  <a:lnTo>
                    <a:pt x="21327" y="17169"/>
                  </a:lnTo>
                  <a:lnTo>
                    <a:pt x="24140" y="21367"/>
                  </a:lnTo>
                  <a:lnTo>
                    <a:pt x="27008" y="25159"/>
                  </a:lnTo>
                  <a:lnTo>
                    <a:pt x="29911" y="28678"/>
                  </a:lnTo>
                  <a:lnTo>
                    <a:pt x="32839" y="34002"/>
                  </a:lnTo>
                  <a:lnTo>
                    <a:pt x="35783" y="40527"/>
                  </a:lnTo>
                  <a:lnTo>
                    <a:pt x="38738" y="47854"/>
                  </a:lnTo>
                  <a:lnTo>
                    <a:pt x="41701" y="54723"/>
                  </a:lnTo>
                  <a:lnTo>
                    <a:pt x="47637" y="67647"/>
                  </a:lnTo>
                  <a:lnTo>
                    <a:pt x="56559" y="86078"/>
                  </a:lnTo>
                  <a:lnTo>
                    <a:pt x="59534" y="93104"/>
                  </a:lnTo>
                  <a:lnTo>
                    <a:pt x="62510" y="100765"/>
                  </a:lnTo>
                  <a:lnTo>
                    <a:pt x="65486" y="108848"/>
                  </a:lnTo>
                  <a:lnTo>
                    <a:pt x="68462" y="116222"/>
                  </a:lnTo>
                  <a:lnTo>
                    <a:pt x="71438" y="123122"/>
                  </a:lnTo>
                  <a:lnTo>
                    <a:pt x="74415" y="129706"/>
                  </a:lnTo>
                  <a:lnTo>
                    <a:pt x="76399" y="135088"/>
                  </a:lnTo>
                  <a:lnTo>
                    <a:pt x="77722" y="139667"/>
                  </a:lnTo>
                  <a:lnTo>
                    <a:pt x="80368" y="15180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InkAnnotation744"/>
            <p:cNvSpPr/>
            <p:nvPr/>
          </p:nvSpPr>
          <p:spPr>
            <a:xfrm>
              <a:off x="5322093" y="3741539"/>
              <a:ext cx="383978" cy="17860"/>
            </a:xfrm>
            <a:custGeom>
              <a:avLst/>
              <a:gdLst/>
              <a:ahLst/>
              <a:cxnLst/>
              <a:rect l="0" t="0" r="0" b="0"/>
              <a:pathLst>
                <a:path w="383978" h="17860">
                  <a:moveTo>
                    <a:pt x="0" y="0"/>
                  </a:moveTo>
                  <a:lnTo>
                    <a:pt x="191911" y="0"/>
                  </a:lnTo>
                  <a:lnTo>
                    <a:pt x="202355" y="992"/>
                  </a:lnTo>
                  <a:lnTo>
                    <a:pt x="212294" y="2646"/>
                  </a:lnTo>
                  <a:lnTo>
                    <a:pt x="221896" y="4740"/>
                  </a:lnTo>
                  <a:lnTo>
                    <a:pt x="232267" y="6137"/>
                  </a:lnTo>
                  <a:lnTo>
                    <a:pt x="243149" y="7068"/>
                  </a:lnTo>
                  <a:lnTo>
                    <a:pt x="254373" y="7688"/>
                  </a:lnTo>
                  <a:lnTo>
                    <a:pt x="274782" y="8378"/>
                  </a:lnTo>
                  <a:lnTo>
                    <a:pt x="312136" y="8820"/>
                  </a:lnTo>
                  <a:lnTo>
                    <a:pt x="321200" y="9849"/>
                  </a:lnTo>
                  <a:lnTo>
                    <a:pt x="330220" y="11527"/>
                  </a:lnTo>
                  <a:lnTo>
                    <a:pt x="339209" y="13638"/>
                  </a:lnTo>
                  <a:lnTo>
                    <a:pt x="347186" y="15045"/>
                  </a:lnTo>
                  <a:lnTo>
                    <a:pt x="354489" y="15983"/>
                  </a:lnTo>
                  <a:lnTo>
                    <a:pt x="361341" y="16609"/>
                  </a:lnTo>
                  <a:lnTo>
                    <a:pt x="366902" y="17026"/>
                  </a:lnTo>
                  <a:lnTo>
                    <a:pt x="371602" y="17303"/>
                  </a:lnTo>
                  <a:lnTo>
                    <a:pt x="383977" y="1785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InkAnnotation745"/>
            <p:cNvSpPr/>
            <p:nvPr/>
          </p:nvSpPr>
          <p:spPr>
            <a:xfrm>
              <a:off x="4965015" y="4054078"/>
              <a:ext cx="232052" cy="241103"/>
            </a:xfrm>
            <a:custGeom>
              <a:avLst/>
              <a:gdLst/>
              <a:ahLst/>
              <a:cxnLst/>
              <a:rect l="0" t="0" r="0" b="0"/>
              <a:pathLst>
                <a:path w="232052" h="241103">
                  <a:moveTo>
                    <a:pt x="8820" y="0"/>
                  </a:moveTo>
                  <a:lnTo>
                    <a:pt x="8820" y="22200"/>
                  </a:lnTo>
                  <a:lnTo>
                    <a:pt x="7828" y="24722"/>
                  </a:lnTo>
                  <a:lnTo>
                    <a:pt x="4080" y="30169"/>
                  </a:lnTo>
                  <a:lnTo>
                    <a:pt x="1753" y="35898"/>
                  </a:lnTo>
                  <a:lnTo>
                    <a:pt x="718" y="41752"/>
                  </a:lnTo>
                  <a:lnTo>
                    <a:pt x="259" y="47660"/>
                  </a:lnTo>
                  <a:lnTo>
                    <a:pt x="54" y="53594"/>
                  </a:lnTo>
                  <a:lnTo>
                    <a:pt x="0" y="56565"/>
                  </a:lnTo>
                  <a:lnTo>
                    <a:pt x="956" y="59538"/>
                  </a:lnTo>
                  <a:lnTo>
                    <a:pt x="4663" y="65488"/>
                  </a:lnTo>
                  <a:lnTo>
                    <a:pt x="6972" y="71439"/>
                  </a:lnTo>
                  <a:lnTo>
                    <a:pt x="7999" y="77391"/>
                  </a:lnTo>
                  <a:lnTo>
                    <a:pt x="8455" y="83344"/>
                  </a:lnTo>
                  <a:lnTo>
                    <a:pt x="9569" y="85329"/>
                  </a:lnTo>
                  <a:lnTo>
                    <a:pt x="11304" y="86651"/>
                  </a:lnTo>
                  <a:lnTo>
                    <a:pt x="13453" y="87533"/>
                  </a:lnTo>
                  <a:lnTo>
                    <a:pt x="14886" y="89113"/>
                  </a:lnTo>
                  <a:lnTo>
                    <a:pt x="15840" y="91158"/>
                  </a:lnTo>
                  <a:lnTo>
                    <a:pt x="16477" y="93514"/>
                  </a:lnTo>
                  <a:lnTo>
                    <a:pt x="17894" y="95085"/>
                  </a:lnTo>
                  <a:lnTo>
                    <a:pt x="19830" y="96133"/>
                  </a:lnTo>
                  <a:lnTo>
                    <a:pt x="24628" y="97296"/>
                  </a:lnTo>
                  <a:lnTo>
                    <a:pt x="30067" y="97813"/>
                  </a:lnTo>
                  <a:lnTo>
                    <a:pt x="35792" y="98042"/>
                  </a:lnTo>
                  <a:lnTo>
                    <a:pt x="42636" y="98145"/>
                  </a:lnTo>
                  <a:lnTo>
                    <a:pt x="52292" y="98190"/>
                  </a:lnTo>
                  <a:lnTo>
                    <a:pt x="57645" y="97210"/>
                  </a:lnTo>
                  <a:lnTo>
                    <a:pt x="63199" y="95564"/>
                  </a:lnTo>
                  <a:lnTo>
                    <a:pt x="68885" y="93475"/>
                  </a:lnTo>
                  <a:lnTo>
                    <a:pt x="74660" y="91090"/>
                  </a:lnTo>
                  <a:lnTo>
                    <a:pt x="80495" y="88508"/>
                  </a:lnTo>
                  <a:lnTo>
                    <a:pt x="92270" y="82993"/>
                  </a:lnTo>
                  <a:lnTo>
                    <a:pt x="139793" y="59518"/>
                  </a:lnTo>
                  <a:lnTo>
                    <a:pt x="146737" y="56545"/>
                  </a:lnTo>
                  <a:lnTo>
                    <a:pt x="154343" y="53572"/>
                  </a:lnTo>
                  <a:lnTo>
                    <a:pt x="162390" y="50598"/>
                  </a:lnTo>
                  <a:lnTo>
                    <a:pt x="168747" y="47622"/>
                  </a:lnTo>
                  <a:lnTo>
                    <a:pt x="173978" y="44646"/>
                  </a:lnTo>
                  <a:lnTo>
                    <a:pt x="178456" y="41671"/>
                  </a:lnTo>
                  <a:lnTo>
                    <a:pt x="183426" y="38695"/>
                  </a:lnTo>
                  <a:lnTo>
                    <a:pt x="188724" y="35718"/>
                  </a:lnTo>
                  <a:lnTo>
                    <a:pt x="194241" y="32742"/>
                  </a:lnTo>
                  <a:lnTo>
                    <a:pt x="198911" y="29766"/>
                  </a:lnTo>
                  <a:lnTo>
                    <a:pt x="203016" y="26789"/>
                  </a:lnTo>
                  <a:lnTo>
                    <a:pt x="206745" y="23813"/>
                  </a:lnTo>
                  <a:lnTo>
                    <a:pt x="213534" y="20505"/>
                  </a:lnTo>
                  <a:lnTo>
                    <a:pt x="221237" y="18382"/>
                  </a:lnTo>
                  <a:lnTo>
                    <a:pt x="227311" y="18014"/>
                  </a:lnTo>
                  <a:lnTo>
                    <a:pt x="230655" y="17905"/>
                  </a:lnTo>
                  <a:lnTo>
                    <a:pt x="231124" y="18882"/>
                  </a:lnTo>
                  <a:lnTo>
                    <a:pt x="231784" y="24997"/>
                  </a:lnTo>
                  <a:lnTo>
                    <a:pt x="231939" y="30292"/>
                  </a:lnTo>
                  <a:lnTo>
                    <a:pt x="232051" y="52412"/>
                  </a:lnTo>
                  <a:lnTo>
                    <a:pt x="231063" y="57761"/>
                  </a:lnTo>
                  <a:lnTo>
                    <a:pt x="229412" y="63312"/>
                  </a:lnTo>
                  <a:lnTo>
                    <a:pt x="227319" y="68997"/>
                  </a:lnTo>
                  <a:lnTo>
                    <a:pt x="225923" y="74771"/>
                  </a:lnTo>
                  <a:lnTo>
                    <a:pt x="224993" y="80606"/>
                  </a:lnTo>
                  <a:lnTo>
                    <a:pt x="224373" y="86479"/>
                  </a:lnTo>
                  <a:lnTo>
                    <a:pt x="222967" y="92379"/>
                  </a:lnTo>
                  <a:lnTo>
                    <a:pt x="221038" y="98298"/>
                  </a:lnTo>
                  <a:lnTo>
                    <a:pt x="218759" y="104227"/>
                  </a:lnTo>
                  <a:lnTo>
                    <a:pt x="216249" y="110164"/>
                  </a:lnTo>
                  <a:lnTo>
                    <a:pt x="210813" y="122053"/>
                  </a:lnTo>
                  <a:lnTo>
                    <a:pt x="202174" y="139903"/>
                  </a:lnTo>
                  <a:lnTo>
                    <a:pt x="198246" y="146846"/>
                  </a:lnTo>
                  <a:lnTo>
                    <a:pt x="193643" y="154452"/>
                  </a:lnTo>
                  <a:lnTo>
                    <a:pt x="188590" y="162499"/>
                  </a:lnTo>
                  <a:lnTo>
                    <a:pt x="184229" y="169848"/>
                  </a:lnTo>
                  <a:lnTo>
                    <a:pt x="180331" y="176733"/>
                  </a:lnTo>
                  <a:lnTo>
                    <a:pt x="176738" y="183306"/>
                  </a:lnTo>
                  <a:lnTo>
                    <a:pt x="172359" y="188681"/>
                  </a:lnTo>
                  <a:lnTo>
                    <a:pt x="167456" y="193256"/>
                  </a:lnTo>
                  <a:lnTo>
                    <a:pt x="162202" y="197298"/>
                  </a:lnTo>
                  <a:lnTo>
                    <a:pt x="156715" y="201977"/>
                  </a:lnTo>
                  <a:lnTo>
                    <a:pt x="151073" y="207081"/>
                  </a:lnTo>
                  <a:lnTo>
                    <a:pt x="145328" y="212468"/>
                  </a:lnTo>
                  <a:lnTo>
                    <a:pt x="139512" y="217052"/>
                  </a:lnTo>
                  <a:lnTo>
                    <a:pt x="133652" y="221099"/>
                  </a:lnTo>
                  <a:lnTo>
                    <a:pt x="127760" y="224791"/>
                  </a:lnTo>
                  <a:lnTo>
                    <a:pt x="121848" y="228243"/>
                  </a:lnTo>
                  <a:lnTo>
                    <a:pt x="115922" y="231537"/>
                  </a:lnTo>
                  <a:lnTo>
                    <a:pt x="109987" y="234725"/>
                  </a:lnTo>
                  <a:lnTo>
                    <a:pt x="105038" y="236851"/>
                  </a:lnTo>
                  <a:lnTo>
                    <a:pt x="100747" y="238267"/>
                  </a:lnTo>
                  <a:lnTo>
                    <a:pt x="89188" y="24110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InkAnnotation746"/>
            <p:cNvSpPr/>
            <p:nvPr/>
          </p:nvSpPr>
          <p:spPr>
            <a:xfrm>
              <a:off x="5232796" y="4179094"/>
              <a:ext cx="571501" cy="26680"/>
            </a:xfrm>
            <a:custGeom>
              <a:avLst/>
              <a:gdLst/>
              <a:ahLst/>
              <a:cxnLst/>
              <a:rect l="0" t="0" r="0" b="0"/>
              <a:pathLst>
                <a:path w="571501" h="26680">
                  <a:moveTo>
                    <a:pt x="0" y="8929"/>
                  </a:moveTo>
                  <a:lnTo>
                    <a:pt x="137506" y="8929"/>
                  </a:lnTo>
                  <a:lnTo>
                    <a:pt x="150210" y="9922"/>
                  </a:lnTo>
                  <a:lnTo>
                    <a:pt x="163640" y="11575"/>
                  </a:lnTo>
                  <a:lnTo>
                    <a:pt x="177554" y="13669"/>
                  </a:lnTo>
                  <a:lnTo>
                    <a:pt x="191791" y="15066"/>
                  </a:lnTo>
                  <a:lnTo>
                    <a:pt x="206244" y="15997"/>
                  </a:lnTo>
                  <a:lnTo>
                    <a:pt x="220840" y="16618"/>
                  </a:lnTo>
                  <a:lnTo>
                    <a:pt x="250287" y="17307"/>
                  </a:lnTo>
                  <a:lnTo>
                    <a:pt x="309613" y="17750"/>
                  </a:lnTo>
                  <a:lnTo>
                    <a:pt x="324479" y="18779"/>
                  </a:lnTo>
                  <a:lnTo>
                    <a:pt x="339351" y="20456"/>
                  </a:lnTo>
                  <a:lnTo>
                    <a:pt x="354226" y="22567"/>
                  </a:lnTo>
                  <a:lnTo>
                    <a:pt x="369104" y="23974"/>
                  </a:lnTo>
                  <a:lnTo>
                    <a:pt x="383984" y="24912"/>
                  </a:lnTo>
                  <a:lnTo>
                    <a:pt x="413745" y="25954"/>
                  </a:lnTo>
                  <a:lnTo>
                    <a:pt x="478676" y="26679"/>
                  </a:lnTo>
                  <a:lnTo>
                    <a:pt x="488782" y="25723"/>
                  </a:lnTo>
                  <a:lnTo>
                    <a:pt x="498496" y="24094"/>
                  </a:lnTo>
                  <a:lnTo>
                    <a:pt x="507947" y="22016"/>
                  </a:lnTo>
                  <a:lnTo>
                    <a:pt x="516233" y="20630"/>
                  </a:lnTo>
                  <a:lnTo>
                    <a:pt x="523741" y="19706"/>
                  </a:lnTo>
                  <a:lnTo>
                    <a:pt x="530732" y="19090"/>
                  </a:lnTo>
                  <a:lnTo>
                    <a:pt x="537375" y="17688"/>
                  </a:lnTo>
                  <a:lnTo>
                    <a:pt x="543789" y="15760"/>
                  </a:lnTo>
                  <a:lnTo>
                    <a:pt x="550051" y="13483"/>
                  </a:lnTo>
                  <a:lnTo>
                    <a:pt x="555215" y="11966"/>
                  </a:lnTo>
                  <a:lnTo>
                    <a:pt x="559651" y="10953"/>
                  </a:lnTo>
                  <a:lnTo>
                    <a:pt x="563601" y="10279"/>
                  </a:lnTo>
                  <a:lnTo>
                    <a:pt x="566234" y="8837"/>
                  </a:lnTo>
                  <a:lnTo>
                    <a:pt x="567989" y="6883"/>
                  </a:lnTo>
                  <a:lnTo>
                    <a:pt x="57150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InkAnnotation747"/>
            <p:cNvSpPr/>
            <p:nvPr/>
          </p:nvSpPr>
          <p:spPr>
            <a:xfrm>
              <a:off x="5643562" y="3661172"/>
              <a:ext cx="445925" cy="766547"/>
            </a:xfrm>
            <a:custGeom>
              <a:avLst/>
              <a:gdLst/>
              <a:ahLst/>
              <a:cxnLst/>
              <a:rect l="0" t="0" r="0" b="0"/>
              <a:pathLst>
                <a:path w="445925" h="766547">
                  <a:moveTo>
                    <a:pt x="8930" y="0"/>
                  </a:moveTo>
                  <a:lnTo>
                    <a:pt x="8930" y="13302"/>
                  </a:lnTo>
                  <a:lnTo>
                    <a:pt x="15997" y="36686"/>
                  </a:lnTo>
                  <a:lnTo>
                    <a:pt x="17308" y="56510"/>
                  </a:lnTo>
                  <a:lnTo>
                    <a:pt x="17696" y="81236"/>
                  </a:lnTo>
                  <a:lnTo>
                    <a:pt x="17858" y="217448"/>
                  </a:lnTo>
                  <a:lnTo>
                    <a:pt x="18851" y="230293"/>
                  </a:lnTo>
                  <a:lnTo>
                    <a:pt x="20504" y="243818"/>
                  </a:lnTo>
                  <a:lnTo>
                    <a:pt x="22599" y="257795"/>
                  </a:lnTo>
                  <a:lnTo>
                    <a:pt x="23996" y="272075"/>
                  </a:lnTo>
                  <a:lnTo>
                    <a:pt x="24926" y="286555"/>
                  </a:lnTo>
                  <a:lnTo>
                    <a:pt x="25961" y="314881"/>
                  </a:lnTo>
                  <a:lnTo>
                    <a:pt x="26544" y="354133"/>
                  </a:lnTo>
                  <a:lnTo>
                    <a:pt x="26789" y="569616"/>
                  </a:lnTo>
                  <a:lnTo>
                    <a:pt x="29435" y="591168"/>
                  </a:lnTo>
                  <a:lnTo>
                    <a:pt x="32926" y="612983"/>
                  </a:lnTo>
                  <a:lnTo>
                    <a:pt x="34478" y="632601"/>
                  </a:lnTo>
                  <a:lnTo>
                    <a:pt x="35167" y="651243"/>
                  </a:lnTo>
                  <a:lnTo>
                    <a:pt x="36465" y="668457"/>
                  </a:lnTo>
                  <a:lnTo>
                    <a:pt x="41783" y="689304"/>
                  </a:lnTo>
                  <a:lnTo>
                    <a:pt x="44792" y="707057"/>
                  </a:lnTo>
                  <a:lnTo>
                    <a:pt x="56966" y="730450"/>
                  </a:lnTo>
                  <a:lnTo>
                    <a:pt x="60045" y="739048"/>
                  </a:lnTo>
                  <a:lnTo>
                    <a:pt x="60866" y="742730"/>
                  </a:lnTo>
                  <a:lnTo>
                    <a:pt x="64424" y="749467"/>
                  </a:lnTo>
                  <a:lnTo>
                    <a:pt x="66761" y="752652"/>
                  </a:lnTo>
                  <a:lnTo>
                    <a:pt x="70305" y="754776"/>
                  </a:lnTo>
                  <a:lnTo>
                    <a:pt x="83779" y="758757"/>
                  </a:lnTo>
                  <a:lnTo>
                    <a:pt x="91144" y="763204"/>
                  </a:lnTo>
                  <a:lnTo>
                    <a:pt x="100370" y="765843"/>
                  </a:lnTo>
                  <a:lnTo>
                    <a:pt x="105609" y="766546"/>
                  </a:lnTo>
                  <a:lnTo>
                    <a:pt x="116721" y="764682"/>
                  </a:lnTo>
                  <a:lnTo>
                    <a:pt x="128274" y="761539"/>
                  </a:lnTo>
                  <a:lnTo>
                    <a:pt x="140024" y="760141"/>
                  </a:lnTo>
                  <a:lnTo>
                    <a:pt x="146927" y="759769"/>
                  </a:lnTo>
                  <a:lnTo>
                    <a:pt x="162535" y="759355"/>
                  </a:lnTo>
                  <a:lnTo>
                    <a:pt x="188057" y="759122"/>
                  </a:lnTo>
                  <a:lnTo>
                    <a:pt x="196809" y="758097"/>
                  </a:lnTo>
                  <a:lnTo>
                    <a:pt x="205620" y="756421"/>
                  </a:lnTo>
                  <a:lnTo>
                    <a:pt x="214471" y="754312"/>
                  </a:lnTo>
                  <a:lnTo>
                    <a:pt x="223348" y="751914"/>
                  </a:lnTo>
                  <a:lnTo>
                    <a:pt x="241149" y="746603"/>
                  </a:lnTo>
                  <a:lnTo>
                    <a:pt x="267904" y="738035"/>
                  </a:lnTo>
                  <a:lnTo>
                    <a:pt x="276830" y="734117"/>
                  </a:lnTo>
                  <a:lnTo>
                    <a:pt x="285757" y="729521"/>
                  </a:lnTo>
                  <a:lnTo>
                    <a:pt x="294685" y="724472"/>
                  </a:lnTo>
                  <a:lnTo>
                    <a:pt x="303612" y="719122"/>
                  </a:lnTo>
                  <a:lnTo>
                    <a:pt x="321470" y="707886"/>
                  </a:lnTo>
                  <a:lnTo>
                    <a:pt x="329407" y="702111"/>
                  </a:lnTo>
                  <a:lnTo>
                    <a:pt x="336684" y="696277"/>
                  </a:lnTo>
                  <a:lnTo>
                    <a:pt x="343518" y="690404"/>
                  </a:lnTo>
                  <a:lnTo>
                    <a:pt x="351051" y="683512"/>
                  </a:lnTo>
                  <a:lnTo>
                    <a:pt x="367359" y="667916"/>
                  </a:lnTo>
                  <a:lnTo>
                    <a:pt x="374883" y="659589"/>
                  </a:lnTo>
                  <a:lnTo>
                    <a:pt x="388533" y="642400"/>
                  </a:lnTo>
                  <a:lnTo>
                    <a:pt x="398570" y="624840"/>
                  </a:lnTo>
                  <a:lnTo>
                    <a:pt x="407330" y="606121"/>
                  </a:lnTo>
                  <a:lnTo>
                    <a:pt x="417837" y="584571"/>
                  </a:lnTo>
                  <a:lnTo>
                    <a:pt x="426477" y="561765"/>
                  </a:lnTo>
                  <a:lnTo>
                    <a:pt x="433624" y="538400"/>
                  </a:lnTo>
                  <a:lnTo>
                    <a:pt x="440108" y="514787"/>
                  </a:lnTo>
                  <a:lnTo>
                    <a:pt x="443650" y="493708"/>
                  </a:lnTo>
                  <a:lnTo>
                    <a:pt x="445224" y="472434"/>
                  </a:lnTo>
                  <a:lnTo>
                    <a:pt x="445924" y="446442"/>
                  </a:lnTo>
                  <a:lnTo>
                    <a:pt x="445119" y="433557"/>
                  </a:lnTo>
                  <a:lnTo>
                    <a:pt x="443590" y="420999"/>
                  </a:lnTo>
                  <a:lnTo>
                    <a:pt x="441578" y="408659"/>
                  </a:lnTo>
                  <a:lnTo>
                    <a:pt x="440237" y="396462"/>
                  </a:lnTo>
                  <a:lnTo>
                    <a:pt x="439343" y="384363"/>
                  </a:lnTo>
                  <a:lnTo>
                    <a:pt x="438747" y="372328"/>
                  </a:lnTo>
                  <a:lnTo>
                    <a:pt x="436366" y="359344"/>
                  </a:lnTo>
                  <a:lnTo>
                    <a:pt x="432793" y="345726"/>
                  </a:lnTo>
                  <a:lnTo>
                    <a:pt x="428428" y="331687"/>
                  </a:lnTo>
                  <a:lnTo>
                    <a:pt x="420931" y="305505"/>
                  </a:lnTo>
                  <a:lnTo>
                    <a:pt x="417542" y="292967"/>
                  </a:lnTo>
                  <a:lnTo>
                    <a:pt x="413299" y="280639"/>
                  </a:lnTo>
                  <a:lnTo>
                    <a:pt x="408486" y="268452"/>
                  </a:lnTo>
                  <a:lnTo>
                    <a:pt x="397847" y="245320"/>
                  </a:lnTo>
                  <a:lnTo>
                    <a:pt x="374847" y="203570"/>
                  </a:lnTo>
                  <a:lnTo>
                    <a:pt x="362060" y="181756"/>
                  </a:lnTo>
                  <a:lnTo>
                    <a:pt x="354482" y="171773"/>
                  </a:lnTo>
                  <a:lnTo>
                    <a:pt x="346455" y="162140"/>
                  </a:lnTo>
                  <a:lnTo>
                    <a:pt x="339118" y="152742"/>
                  </a:lnTo>
                  <a:lnTo>
                    <a:pt x="325675" y="134361"/>
                  </a:lnTo>
                  <a:lnTo>
                    <a:pt x="318320" y="126285"/>
                  </a:lnTo>
                  <a:lnTo>
                    <a:pt x="310440" y="118917"/>
                  </a:lnTo>
                  <a:lnTo>
                    <a:pt x="302210" y="112020"/>
                  </a:lnTo>
                  <a:lnTo>
                    <a:pt x="293747" y="104446"/>
                  </a:lnTo>
                  <a:lnTo>
                    <a:pt x="276406" y="88092"/>
                  </a:lnTo>
                  <a:lnTo>
                    <a:pt x="267615" y="81548"/>
                  </a:lnTo>
                  <a:lnTo>
                    <a:pt x="258776" y="76194"/>
                  </a:lnTo>
                  <a:lnTo>
                    <a:pt x="249908" y="71632"/>
                  </a:lnTo>
                  <a:lnTo>
                    <a:pt x="241020" y="66606"/>
                  </a:lnTo>
                  <a:lnTo>
                    <a:pt x="232118" y="61271"/>
                  </a:lnTo>
                  <a:lnTo>
                    <a:pt x="223206" y="55730"/>
                  </a:lnTo>
                  <a:lnTo>
                    <a:pt x="214288" y="51044"/>
                  </a:lnTo>
                  <a:lnTo>
                    <a:pt x="205367" y="46928"/>
                  </a:lnTo>
                  <a:lnTo>
                    <a:pt x="196442" y="43191"/>
                  </a:lnTo>
                  <a:lnTo>
                    <a:pt x="187516" y="39708"/>
                  </a:lnTo>
                  <a:lnTo>
                    <a:pt x="169661" y="33192"/>
                  </a:lnTo>
                  <a:lnTo>
                    <a:pt x="160732" y="31058"/>
                  </a:lnTo>
                  <a:lnTo>
                    <a:pt x="151803" y="29635"/>
                  </a:lnTo>
                  <a:lnTo>
                    <a:pt x="142874" y="28686"/>
                  </a:lnTo>
                  <a:lnTo>
                    <a:pt x="132952" y="28054"/>
                  </a:lnTo>
                  <a:lnTo>
                    <a:pt x="122370" y="27632"/>
                  </a:lnTo>
                  <a:lnTo>
                    <a:pt x="91159" y="27038"/>
                  </a:lnTo>
                  <a:lnTo>
                    <a:pt x="53946" y="26838"/>
                  </a:lnTo>
                  <a:lnTo>
                    <a:pt x="45886" y="27814"/>
                  </a:lnTo>
                  <a:lnTo>
                    <a:pt x="38528" y="29456"/>
                  </a:lnTo>
                  <a:lnTo>
                    <a:pt x="25061" y="32935"/>
                  </a:lnTo>
                  <a:lnTo>
                    <a:pt x="18691" y="33863"/>
                  </a:lnTo>
                  <a:lnTo>
                    <a:pt x="0" y="3571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InkAnnotation748"/>
            <p:cNvSpPr/>
            <p:nvPr/>
          </p:nvSpPr>
          <p:spPr>
            <a:xfrm>
              <a:off x="6036468" y="3464773"/>
              <a:ext cx="1491259" cy="607165"/>
            </a:xfrm>
            <a:custGeom>
              <a:avLst/>
              <a:gdLst/>
              <a:ahLst/>
              <a:cxnLst/>
              <a:rect l="0" t="0" r="0" b="0"/>
              <a:pathLst>
                <a:path w="1491259" h="607165">
                  <a:moveTo>
                    <a:pt x="0" y="553586"/>
                  </a:moveTo>
                  <a:lnTo>
                    <a:pt x="25990" y="553586"/>
                  </a:lnTo>
                  <a:lnTo>
                    <a:pt x="30225" y="554578"/>
                  </a:lnTo>
                  <a:lnTo>
                    <a:pt x="41919" y="559723"/>
                  </a:lnTo>
                  <a:lnTo>
                    <a:pt x="56518" y="562680"/>
                  </a:lnTo>
                  <a:lnTo>
                    <a:pt x="68561" y="568407"/>
                  </a:lnTo>
                  <a:lnTo>
                    <a:pt x="83263" y="571537"/>
                  </a:lnTo>
                  <a:lnTo>
                    <a:pt x="95336" y="577315"/>
                  </a:lnTo>
                  <a:lnTo>
                    <a:pt x="116691" y="582417"/>
                  </a:lnTo>
                  <a:lnTo>
                    <a:pt x="128261" y="586243"/>
                  </a:lnTo>
                  <a:lnTo>
                    <a:pt x="157598" y="590028"/>
                  </a:lnTo>
                  <a:lnTo>
                    <a:pt x="176504" y="596319"/>
                  </a:lnTo>
                  <a:lnTo>
                    <a:pt x="199338" y="597982"/>
                  </a:lnTo>
                  <a:lnTo>
                    <a:pt x="241832" y="598230"/>
                  </a:lnTo>
                  <a:lnTo>
                    <a:pt x="506012" y="598234"/>
                  </a:lnTo>
                  <a:lnTo>
                    <a:pt x="517921" y="600880"/>
                  </a:lnTo>
                  <a:lnTo>
                    <a:pt x="529828" y="604371"/>
                  </a:lnTo>
                  <a:lnTo>
                    <a:pt x="571500" y="607001"/>
                  </a:lnTo>
                  <a:lnTo>
                    <a:pt x="663619" y="607164"/>
                  </a:lnTo>
                  <a:lnTo>
                    <a:pt x="666647" y="606171"/>
                  </a:lnTo>
                  <a:lnTo>
                    <a:pt x="675650" y="601027"/>
                  </a:lnTo>
                  <a:lnTo>
                    <a:pt x="684600" y="598070"/>
                  </a:lnTo>
                  <a:lnTo>
                    <a:pt x="693537" y="592342"/>
                  </a:lnTo>
                  <a:lnTo>
                    <a:pt x="699491" y="590655"/>
                  </a:lnTo>
                  <a:lnTo>
                    <a:pt x="701476" y="589212"/>
                  </a:lnTo>
                  <a:lnTo>
                    <a:pt x="702798" y="587259"/>
                  </a:lnTo>
                  <a:lnTo>
                    <a:pt x="703681" y="584964"/>
                  </a:lnTo>
                  <a:lnTo>
                    <a:pt x="711234" y="574152"/>
                  </a:lnTo>
                  <a:lnTo>
                    <a:pt x="714436" y="565412"/>
                  </a:lnTo>
                  <a:lnTo>
                    <a:pt x="718701" y="559503"/>
                  </a:lnTo>
                  <a:lnTo>
                    <a:pt x="720236" y="555546"/>
                  </a:lnTo>
                  <a:lnTo>
                    <a:pt x="723388" y="540496"/>
                  </a:lnTo>
                  <a:lnTo>
                    <a:pt x="729172" y="523469"/>
                  </a:lnTo>
                  <a:lnTo>
                    <a:pt x="732320" y="505857"/>
                  </a:lnTo>
                  <a:lnTo>
                    <a:pt x="738103" y="488070"/>
                  </a:lnTo>
                  <a:lnTo>
                    <a:pt x="740257" y="469241"/>
                  </a:lnTo>
                  <a:lnTo>
                    <a:pt x="740760" y="453591"/>
                  </a:lnTo>
                  <a:lnTo>
                    <a:pt x="741045" y="432787"/>
                  </a:lnTo>
                  <a:lnTo>
                    <a:pt x="743757" y="417546"/>
                  </a:lnTo>
                  <a:lnTo>
                    <a:pt x="747278" y="400850"/>
                  </a:lnTo>
                  <a:lnTo>
                    <a:pt x="748842" y="383508"/>
                  </a:lnTo>
                  <a:lnTo>
                    <a:pt x="749538" y="365878"/>
                  </a:lnTo>
                  <a:lnTo>
                    <a:pt x="749929" y="339219"/>
                  </a:lnTo>
                  <a:lnTo>
                    <a:pt x="750061" y="303543"/>
                  </a:lnTo>
                  <a:lnTo>
                    <a:pt x="752726" y="285691"/>
                  </a:lnTo>
                  <a:lnTo>
                    <a:pt x="756225" y="267834"/>
                  </a:lnTo>
                  <a:lnTo>
                    <a:pt x="757780" y="249976"/>
                  </a:lnTo>
                  <a:lnTo>
                    <a:pt x="758470" y="232117"/>
                  </a:lnTo>
                  <a:lnTo>
                    <a:pt x="758860" y="205328"/>
                  </a:lnTo>
                  <a:lnTo>
                    <a:pt x="759943" y="188460"/>
                  </a:lnTo>
                  <a:lnTo>
                    <a:pt x="763731" y="174350"/>
                  </a:lnTo>
                  <a:lnTo>
                    <a:pt x="766077" y="161463"/>
                  </a:lnTo>
                  <a:lnTo>
                    <a:pt x="767398" y="143052"/>
                  </a:lnTo>
                  <a:lnTo>
                    <a:pt x="767705" y="130025"/>
                  </a:lnTo>
                  <a:lnTo>
                    <a:pt x="767843" y="114313"/>
                  </a:lnTo>
                  <a:lnTo>
                    <a:pt x="768873" y="107941"/>
                  </a:lnTo>
                  <a:lnTo>
                    <a:pt x="774069" y="93239"/>
                  </a:lnTo>
                  <a:lnTo>
                    <a:pt x="777041" y="76756"/>
                  </a:lnTo>
                  <a:lnTo>
                    <a:pt x="781253" y="65172"/>
                  </a:lnTo>
                  <a:lnTo>
                    <a:pt x="786431" y="56055"/>
                  </a:lnTo>
                  <a:lnTo>
                    <a:pt x="791049" y="48695"/>
                  </a:lnTo>
                  <a:lnTo>
                    <a:pt x="794640" y="38974"/>
                  </a:lnTo>
                  <a:lnTo>
                    <a:pt x="801547" y="29810"/>
                  </a:lnTo>
                  <a:lnTo>
                    <a:pt x="807028" y="23802"/>
                  </a:lnTo>
                  <a:lnTo>
                    <a:pt x="820432" y="14841"/>
                  </a:lnTo>
                  <a:lnTo>
                    <a:pt x="828650" y="11527"/>
                  </a:lnTo>
                  <a:lnTo>
                    <a:pt x="836601" y="9061"/>
                  </a:lnTo>
                  <a:lnTo>
                    <a:pt x="852234" y="3087"/>
                  </a:lnTo>
                  <a:lnTo>
                    <a:pt x="875295" y="566"/>
                  </a:lnTo>
                  <a:lnTo>
                    <a:pt x="920558" y="0"/>
                  </a:lnTo>
                  <a:lnTo>
                    <a:pt x="937973" y="961"/>
                  </a:lnTo>
                  <a:lnTo>
                    <a:pt x="982312" y="7637"/>
                  </a:lnTo>
                  <a:lnTo>
                    <a:pt x="1024131" y="14767"/>
                  </a:lnTo>
                  <a:lnTo>
                    <a:pt x="1064728" y="17205"/>
                  </a:lnTo>
                  <a:lnTo>
                    <a:pt x="1105932" y="17686"/>
                  </a:lnTo>
                  <a:lnTo>
                    <a:pt x="1158820" y="24857"/>
                  </a:lnTo>
                  <a:lnTo>
                    <a:pt x="1200916" y="31104"/>
                  </a:lnTo>
                  <a:lnTo>
                    <a:pt x="1241311" y="34763"/>
                  </a:lnTo>
                  <a:lnTo>
                    <a:pt x="1283834" y="38132"/>
                  </a:lnTo>
                  <a:lnTo>
                    <a:pt x="1316450" y="43317"/>
                  </a:lnTo>
                  <a:lnTo>
                    <a:pt x="1340574" y="44216"/>
                  </a:lnTo>
                  <a:lnTo>
                    <a:pt x="1355165" y="41780"/>
                  </a:lnTo>
                  <a:lnTo>
                    <a:pt x="1368264" y="38382"/>
                  </a:lnTo>
                  <a:lnTo>
                    <a:pt x="1412066" y="35770"/>
                  </a:lnTo>
                  <a:lnTo>
                    <a:pt x="1421665" y="33065"/>
                  </a:lnTo>
                  <a:lnTo>
                    <a:pt x="1431555" y="29548"/>
                  </a:lnTo>
                  <a:lnTo>
                    <a:pt x="1445988" y="27290"/>
                  </a:lnTo>
                  <a:lnTo>
                    <a:pt x="1449171" y="27105"/>
                  </a:lnTo>
                  <a:lnTo>
                    <a:pt x="1452286" y="25989"/>
                  </a:lnTo>
                  <a:lnTo>
                    <a:pt x="1462668" y="19079"/>
                  </a:lnTo>
                  <a:lnTo>
                    <a:pt x="1466315" y="18371"/>
                  </a:lnTo>
                  <a:lnTo>
                    <a:pt x="1491258" y="1780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InkAnnotation749"/>
            <p:cNvSpPr/>
            <p:nvPr/>
          </p:nvSpPr>
          <p:spPr>
            <a:xfrm>
              <a:off x="8572500" y="3527226"/>
              <a:ext cx="8930" cy="1"/>
            </a:xfrm>
            <a:custGeom>
              <a:avLst/>
              <a:gdLst/>
              <a:ahLst/>
              <a:cxnLst/>
              <a:rect l="0" t="0" r="0" b="0"/>
              <a:pathLst>
                <a:path w="8930" h="1">
                  <a:moveTo>
                    <a:pt x="0" y="0"/>
                  </a:moveTo>
                  <a:lnTo>
                    <a:pt x="8929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InkAnnotation750"/>
            <p:cNvSpPr/>
            <p:nvPr/>
          </p:nvSpPr>
          <p:spPr>
            <a:xfrm>
              <a:off x="8349257" y="2955763"/>
              <a:ext cx="267892" cy="455379"/>
            </a:xfrm>
            <a:custGeom>
              <a:avLst/>
              <a:gdLst/>
              <a:ahLst/>
              <a:cxnLst/>
              <a:rect l="0" t="0" r="0" b="0"/>
              <a:pathLst>
                <a:path w="267892" h="455379">
                  <a:moveTo>
                    <a:pt x="0" y="330362"/>
                  </a:moveTo>
                  <a:lnTo>
                    <a:pt x="0" y="325621"/>
                  </a:lnTo>
                  <a:lnTo>
                    <a:pt x="992" y="324225"/>
                  </a:lnTo>
                  <a:lnTo>
                    <a:pt x="2646" y="323294"/>
                  </a:lnTo>
                  <a:lnTo>
                    <a:pt x="4740" y="322674"/>
                  </a:lnTo>
                  <a:lnTo>
                    <a:pt x="6136" y="321268"/>
                  </a:lnTo>
                  <a:lnTo>
                    <a:pt x="7069" y="319339"/>
                  </a:lnTo>
                  <a:lnTo>
                    <a:pt x="7688" y="317060"/>
                  </a:lnTo>
                  <a:lnTo>
                    <a:pt x="11024" y="311883"/>
                  </a:lnTo>
                  <a:lnTo>
                    <a:pt x="13303" y="309113"/>
                  </a:lnTo>
                  <a:lnTo>
                    <a:pt x="14821" y="306274"/>
                  </a:lnTo>
                  <a:lnTo>
                    <a:pt x="16509" y="300474"/>
                  </a:lnTo>
                  <a:lnTo>
                    <a:pt x="17460" y="286890"/>
                  </a:lnTo>
                  <a:lnTo>
                    <a:pt x="18585" y="282529"/>
                  </a:lnTo>
                  <a:lnTo>
                    <a:pt x="23917" y="270659"/>
                  </a:lnTo>
                  <a:lnTo>
                    <a:pt x="25513" y="260502"/>
                  </a:lnTo>
                  <a:lnTo>
                    <a:pt x="28868" y="249373"/>
                  </a:lnTo>
                  <a:lnTo>
                    <a:pt x="32674" y="238804"/>
                  </a:lnTo>
                  <a:lnTo>
                    <a:pt x="35808" y="226284"/>
                  </a:lnTo>
                  <a:lnTo>
                    <a:pt x="40058" y="215975"/>
                  </a:lnTo>
                  <a:lnTo>
                    <a:pt x="45254" y="204778"/>
                  </a:lnTo>
                  <a:lnTo>
                    <a:pt x="49879" y="194180"/>
                  </a:lnTo>
                  <a:lnTo>
                    <a:pt x="55495" y="174000"/>
                  </a:lnTo>
                  <a:lnTo>
                    <a:pt x="60383" y="160657"/>
                  </a:lnTo>
                  <a:lnTo>
                    <a:pt x="74527" y="135900"/>
                  </a:lnTo>
                  <a:lnTo>
                    <a:pt x="83377" y="118734"/>
                  </a:lnTo>
                  <a:lnTo>
                    <a:pt x="86666" y="106990"/>
                  </a:lnTo>
                  <a:lnTo>
                    <a:pt x="89120" y="95156"/>
                  </a:lnTo>
                  <a:lnTo>
                    <a:pt x="93517" y="83281"/>
                  </a:lnTo>
                  <a:lnTo>
                    <a:pt x="96134" y="71390"/>
                  </a:lnTo>
                  <a:lnTo>
                    <a:pt x="96832" y="65440"/>
                  </a:lnTo>
                  <a:lnTo>
                    <a:pt x="100253" y="56184"/>
                  </a:lnTo>
                  <a:lnTo>
                    <a:pt x="102555" y="52327"/>
                  </a:lnTo>
                  <a:lnTo>
                    <a:pt x="105111" y="42749"/>
                  </a:lnTo>
                  <a:lnTo>
                    <a:pt x="106551" y="28846"/>
                  </a:lnTo>
                  <a:lnTo>
                    <a:pt x="106752" y="25172"/>
                  </a:lnTo>
                  <a:lnTo>
                    <a:pt x="107879" y="21730"/>
                  </a:lnTo>
                  <a:lnTo>
                    <a:pt x="114809" y="10779"/>
                  </a:lnTo>
                  <a:lnTo>
                    <a:pt x="122987" y="2074"/>
                  </a:lnTo>
                  <a:lnTo>
                    <a:pt x="124897" y="87"/>
                  </a:lnTo>
                  <a:lnTo>
                    <a:pt x="129721" y="0"/>
                  </a:lnTo>
                  <a:lnTo>
                    <a:pt x="131130" y="980"/>
                  </a:lnTo>
                  <a:lnTo>
                    <a:pt x="132068" y="2626"/>
                  </a:lnTo>
                  <a:lnTo>
                    <a:pt x="133575" y="7655"/>
                  </a:lnTo>
                  <a:lnTo>
                    <a:pt x="133836" y="18007"/>
                  </a:lnTo>
                  <a:lnTo>
                    <a:pt x="134865" y="21914"/>
                  </a:lnTo>
                  <a:lnTo>
                    <a:pt x="140061" y="33146"/>
                  </a:lnTo>
                  <a:lnTo>
                    <a:pt x="141623" y="43154"/>
                  </a:lnTo>
                  <a:lnTo>
                    <a:pt x="144965" y="54217"/>
                  </a:lnTo>
                  <a:lnTo>
                    <a:pt x="149757" y="66740"/>
                  </a:lnTo>
                  <a:lnTo>
                    <a:pt x="155194" y="82228"/>
                  </a:lnTo>
                  <a:lnTo>
                    <a:pt x="160918" y="96387"/>
                  </a:lnTo>
                  <a:lnTo>
                    <a:pt x="166768" y="110288"/>
                  </a:lnTo>
                  <a:lnTo>
                    <a:pt x="172677" y="126387"/>
                  </a:lnTo>
                  <a:lnTo>
                    <a:pt x="174649" y="134847"/>
                  </a:lnTo>
                  <a:lnTo>
                    <a:pt x="175964" y="143464"/>
                  </a:lnTo>
                  <a:lnTo>
                    <a:pt x="176841" y="152185"/>
                  </a:lnTo>
                  <a:lnTo>
                    <a:pt x="178417" y="160976"/>
                  </a:lnTo>
                  <a:lnTo>
                    <a:pt x="180461" y="169813"/>
                  </a:lnTo>
                  <a:lnTo>
                    <a:pt x="182816" y="178681"/>
                  </a:lnTo>
                  <a:lnTo>
                    <a:pt x="188076" y="196472"/>
                  </a:lnTo>
                  <a:lnTo>
                    <a:pt x="199539" y="232147"/>
                  </a:lnTo>
                  <a:lnTo>
                    <a:pt x="208391" y="258928"/>
                  </a:lnTo>
                  <a:lnTo>
                    <a:pt x="210365" y="266864"/>
                  </a:lnTo>
                  <a:lnTo>
                    <a:pt x="212558" y="280974"/>
                  </a:lnTo>
                  <a:lnTo>
                    <a:pt x="214135" y="288507"/>
                  </a:lnTo>
                  <a:lnTo>
                    <a:pt x="216179" y="296506"/>
                  </a:lnTo>
                  <a:lnTo>
                    <a:pt x="218533" y="304815"/>
                  </a:lnTo>
                  <a:lnTo>
                    <a:pt x="223795" y="321984"/>
                  </a:lnTo>
                  <a:lnTo>
                    <a:pt x="226587" y="330730"/>
                  </a:lnTo>
                  <a:lnTo>
                    <a:pt x="229441" y="338545"/>
                  </a:lnTo>
                  <a:lnTo>
                    <a:pt x="235257" y="352519"/>
                  </a:lnTo>
                  <a:lnTo>
                    <a:pt x="241150" y="365345"/>
                  </a:lnTo>
                  <a:lnTo>
                    <a:pt x="253017" y="389748"/>
                  </a:lnTo>
                  <a:lnTo>
                    <a:pt x="256320" y="401735"/>
                  </a:lnTo>
                  <a:lnTo>
                    <a:pt x="257788" y="413677"/>
                  </a:lnTo>
                  <a:lnTo>
                    <a:pt x="258440" y="425599"/>
                  </a:lnTo>
                  <a:lnTo>
                    <a:pt x="259605" y="430565"/>
                  </a:lnTo>
                  <a:lnTo>
                    <a:pt x="266603" y="444160"/>
                  </a:lnTo>
                  <a:lnTo>
                    <a:pt x="267318" y="448077"/>
                  </a:lnTo>
                  <a:lnTo>
                    <a:pt x="267891" y="45537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InkAnnotation751"/>
            <p:cNvSpPr/>
            <p:nvPr/>
          </p:nvSpPr>
          <p:spPr>
            <a:xfrm>
              <a:off x="8402835" y="3143291"/>
              <a:ext cx="160736" cy="17819"/>
            </a:xfrm>
            <a:custGeom>
              <a:avLst/>
              <a:gdLst/>
              <a:ahLst/>
              <a:cxnLst/>
              <a:rect l="0" t="0" r="0" b="0"/>
              <a:pathLst>
                <a:path w="160736" h="17819">
                  <a:moveTo>
                    <a:pt x="0" y="17818"/>
                  </a:moveTo>
                  <a:lnTo>
                    <a:pt x="13303" y="17818"/>
                  </a:lnTo>
                  <a:lnTo>
                    <a:pt x="15813" y="16826"/>
                  </a:lnTo>
                  <a:lnTo>
                    <a:pt x="18479" y="15172"/>
                  </a:lnTo>
                  <a:lnTo>
                    <a:pt x="21250" y="13077"/>
                  </a:lnTo>
                  <a:lnTo>
                    <a:pt x="25080" y="10689"/>
                  </a:lnTo>
                  <a:lnTo>
                    <a:pt x="29619" y="8105"/>
                  </a:lnTo>
                  <a:lnTo>
                    <a:pt x="34628" y="5389"/>
                  </a:lnTo>
                  <a:lnTo>
                    <a:pt x="39953" y="3579"/>
                  </a:lnTo>
                  <a:lnTo>
                    <a:pt x="45487" y="2372"/>
                  </a:lnTo>
                  <a:lnTo>
                    <a:pt x="51161" y="1568"/>
                  </a:lnTo>
                  <a:lnTo>
                    <a:pt x="56928" y="1031"/>
                  </a:lnTo>
                  <a:lnTo>
                    <a:pt x="62756" y="674"/>
                  </a:lnTo>
                  <a:lnTo>
                    <a:pt x="68627" y="435"/>
                  </a:lnTo>
                  <a:lnTo>
                    <a:pt x="83087" y="171"/>
                  </a:lnTo>
                  <a:lnTo>
                    <a:pt x="111883" y="0"/>
                  </a:lnTo>
                  <a:lnTo>
                    <a:pt x="118245" y="979"/>
                  </a:lnTo>
                  <a:lnTo>
                    <a:pt x="124470" y="2623"/>
                  </a:lnTo>
                  <a:lnTo>
                    <a:pt x="130606" y="4712"/>
                  </a:lnTo>
                  <a:lnTo>
                    <a:pt x="136680" y="6104"/>
                  </a:lnTo>
                  <a:lnTo>
                    <a:pt x="142713" y="7032"/>
                  </a:lnTo>
                  <a:lnTo>
                    <a:pt x="160735" y="888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"/>
            <a:ext cx="8077200" cy="2231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71" name="Group 170"/>
          <p:cNvGrpSpPr/>
          <p:nvPr/>
        </p:nvGrpSpPr>
        <p:grpSpPr>
          <a:xfrm>
            <a:off x="384130" y="794742"/>
            <a:ext cx="8724152" cy="5884665"/>
            <a:chOff x="384130" y="794742"/>
            <a:chExt cx="8724152" cy="5884665"/>
          </a:xfrm>
        </p:grpSpPr>
        <p:sp>
          <p:nvSpPr>
            <p:cNvPr id="3" name="SMARTInkAnnotation546"/>
            <p:cNvSpPr/>
            <p:nvPr/>
          </p:nvSpPr>
          <p:spPr>
            <a:xfrm>
              <a:off x="1035843" y="1366255"/>
              <a:ext cx="642926" cy="723292"/>
            </a:xfrm>
            <a:custGeom>
              <a:avLst/>
              <a:gdLst/>
              <a:ahLst/>
              <a:cxnLst/>
              <a:rect l="0" t="0" r="0" b="0"/>
              <a:pathLst>
                <a:path w="642926" h="723292">
                  <a:moveTo>
                    <a:pt x="26789" y="26776"/>
                  </a:moveTo>
                  <a:lnTo>
                    <a:pt x="26789" y="0"/>
                  </a:lnTo>
                  <a:lnTo>
                    <a:pt x="22049" y="4731"/>
                  </a:lnTo>
                  <a:lnTo>
                    <a:pt x="20652" y="8111"/>
                  </a:lnTo>
                  <a:lnTo>
                    <a:pt x="18687" y="22348"/>
                  </a:lnTo>
                  <a:lnTo>
                    <a:pt x="18023" y="44936"/>
                  </a:lnTo>
                  <a:lnTo>
                    <a:pt x="17969" y="50789"/>
                  </a:lnTo>
                  <a:lnTo>
                    <a:pt x="15262" y="62584"/>
                  </a:lnTo>
                  <a:lnTo>
                    <a:pt x="11744" y="75433"/>
                  </a:lnTo>
                  <a:lnTo>
                    <a:pt x="10181" y="91065"/>
                  </a:lnTo>
                  <a:lnTo>
                    <a:pt x="9300" y="111860"/>
                  </a:lnTo>
                  <a:lnTo>
                    <a:pt x="9040" y="135330"/>
                  </a:lnTo>
                  <a:lnTo>
                    <a:pt x="6333" y="152413"/>
                  </a:lnTo>
                  <a:lnTo>
                    <a:pt x="2815" y="170919"/>
                  </a:lnTo>
                  <a:lnTo>
                    <a:pt x="1251" y="192373"/>
                  </a:lnTo>
                  <a:lnTo>
                    <a:pt x="556" y="212492"/>
                  </a:lnTo>
                  <a:lnTo>
                    <a:pt x="165" y="243199"/>
                  </a:lnTo>
                  <a:lnTo>
                    <a:pt x="0" y="581622"/>
                  </a:lnTo>
                  <a:lnTo>
                    <a:pt x="2646" y="596166"/>
                  </a:lnTo>
                  <a:lnTo>
                    <a:pt x="7068" y="612864"/>
                  </a:lnTo>
                  <a:lnTo>
                    <a:pt x="8562" y="632136"/>
                  </a:lnTo>
                  <a:lnTo>
                    <a:pt x="8881" y="653863"/>
                  </a:lnTo>
                  <a:lnTo>
                    <a:pt x="8930" y="694703"/>
                  </a:lnTo>
                  <a:lnTo>
                    <a:pt x="11576" y="698348"/>
                  </a:lnTo>
                  <a:lnTo>
                    <a:pt x="22491" y="710049"/>
                  </a:lnTo>
                  <a:lnTo>
                    <a:pt x="24916" y="711487"/>
                  </a:lnTo>
                  <a:lnTo>
                    <a:pt x="48665" y="720424"/>
                  </a:lnTo>
                  <a:lnTo>
                    <a:pt x="55694" y="722017"/>
                  </a:lnTo>
                  <a:lnTo>
                    <a:pt x="69970" y="722914"/>
                  </a:lnTo>
                  <a:lnTo>
                    <a:pt x="91508" y="723180"/>
                  </a:lnTo>
                  <a:lnTo>
                    <a:pt x="271283" y="723291"/>
                  </a:lnTo>
                  <a:lnTo>
                    <a:pt x="283050" y="722299"/>
                  </a:lnTo>
                  <a:lnTo>
                    <a:pt x="294864" y="720645"/>
                  </a:lnTo>
                  <a:lnTo>
                    <a:pt x="306709" y="718551"/>
                  </a:lnTo>
                  <a:lnTo>
                    <a:pt x="318574" y="717155"/>
                  </a:lnTo>
                  <a:lnTo>
                    <a:pt x="330453" y="716223"/>
                  </a:lnTo>
                  <a:lnTo>
                    <a:pt x="342341" y="715603"/>
                  </a:lnTo>
                  <a:lnTo>
                    <a:pt x="366134" y="714913"/>
                  </a:lnTo>
                  <a:lnTo>
                    <a:pt x="378034" y="714729"/>
                  </a:lnTo>
                  <a:lnTo>
                    <a:pt x="389937" y="713614"/>
                  </a:lnTo>
                  <a:lnTo>
                    <a:pt x="401841" y="711879"/>
                  </a:lnTo>
                  <a:lnTo>
                    <a:pt x="413746" y="709730"/>
                  </a:lnTo>
                  <a:lnTo>
                    <a:pt x="424659" y="708297"/>
                  </a:lnTo>
                  <a:lnTo>
                    <a:pt x="444722" y="706705"/>
                  </a:lnTo>
                  <a:lnTo>
                    <a:pt x="463561" y="705998"/>
                  </a:lnTo>
                  <a:lnTo>
                    <a:pt x="481855" y="704691"/>
                  </a:lnTo>
                  <a:lnTo>
                    <a:pt x="499908" y="700803"/>
                  </a:lnTo>
                  <a:lnTo>
                    <a:pt x="517853" y="698414"/>
                  </a:lnTo>
                  <a:lnTo>
                    <a:pt x="534759" y="696360"/>
                  </a:lnTo>
                  <a:lnTo>
                    <a:pt x="548887" y="692140"/>
                  </a:lnTo>
                  <a:lnTo>
                    <a:pt x="559135" y="686957"/>
                  </a:lnTo>
                  <a:lnTo>
                    <a:pt x="578538" y="675545"/>
                  </a:lnTo>
                  <a:lnTo>
                    <a:pt x="587196" y="672305"/>
                  </a:lnTo>
                  <a:lnTo>
                    <a:pt x="590894" y="671441"/>
                  </a:lnTo>
                  <a:lnTo>
                    <a:pt x="593359" y="669873"/>
                  </a:lnTo>
                  <a:lnTo>
                    <a:pt x="595002" y="667835"/>
                  </a:lnTo>
                  <a:lnTo>
                    <a:pt x="596098" y="665485"/>
                  </a:lnTo>
                  <a:lnTo>
                    <a:pt x="602380" y="657436"/>
                  </a:lnTo>
                  <a:lnTo>
                    <a:pt x="603993" y="653591"/>
                  </a:lnTo>
                  <a:lnTo>
                    <a:pt x="606263" y="639690"/>
                  </a:lnTo>
                  <a:lnTo>
                    <a:pt x="607093" y="617706"/>
                  </a:lnTo>
                  <a:lnTo>
                    <a:pt x="607218" y="526673"/>
                  </a:lnTo>
                  <a:lnTo>
                    <a:pt x="604573" y="506259"/>
                  </a:lnTo>
                  <a:lnTo>
                    <a:pt x="601082" y="484950"/>
                  </a:lnTo>
                  <a:lnTo>
                    <a:pt x="599531" y="465557"/>
                  </a:lnTo>
                  <a:lnTo>
                    <a:pt x="598841" y="444371"/>
                  </a:lnTo>
                  <a:lnTo>
                    <a:pt x="598362" y="386663"/>
                  </a:lnTo>
                  <a:lnTo>
                    <a:pt x="598299" y="327372"/>
                  </a:lnTo>
                  <a:lnTo>
                    <a:pt x="599288" y="315478"/>
                  </a:lnTo>
                  <a:lnTo>
                    <a:pt x="600939" y="303580"/>
                  </a:lnTo>
                  <a:lnTo>
                    <a:pt x="603033" y="291679"/>
                  </a:lnTo>
                  <a:lnTo>
                    <a:pt x="605358" y="270518"/>
                  </a:lnTo>
                  <a:lnTo>
                    <a:pt x="607384" y="250200"/>
                  </a:lnTo>
                  <a:lnTo>
                    <a:pt x="611592" y="227940"/>
                  </a:lnTo>
                  <a:lnTo>
                    <a:pt x="616769" y="207463"/>
                  </a:lnTo>
                  <a:lnTo>
                    <a:pt x="621385" y="188441"/>
                  </a:lnTo>
                  <a:lnTo>
                    <a:pt x="623437" y="170064"/>
                  </a:lnTo>
                  <a:lnTo>
                    <a:pt x="626995" y="151975"/>
                  </a:lnTo>
                  <a:lnTo>
                    <a:pt x="631883" y="135006"/>
                  </a:lnTo>
                  <a:lnTo>
                    <a:pt x="639221" y="113304"/>
                  </a:lnTo>
                  <a:lnTo>
                    <a:pt x="641286" y="96983"/>
                  </a:lnTo>
                  <a:lnTo>
                    <a:pt x="642448" y="75800"/>
                  </a:lnTo>
                  <a:lnTo>
                    <a:pt x="642841" y="57002"/>
                  </a:lnTo>
                  <a:lnTo>
                    <a:pt x="642925" y="34161"/>
                  </a:lnTo>
                  <a:lnTo>
                    <a:pt x="641937" y="30707"/>
                  </a:lnTo>
                  <a:lnTo>
                    <a:pt x="638193" y="24224"/>
                  </a:lnTo>
                  <a:lnTo>
                    <a:pt x="635806" y="22098"/>
                  </a:lnTo>
                  <a:lnTo>
                    <a:pt x="633222" y="20681"/>
                  </a:lnTo>
                  <a:lnTo>
                    <a:pt x="630508" y="19736"/>
                  </a:lnTo>
                  <a:lnTo>
                    <a:pt x="624846" y="16040"/>
                  </a:lnTo>
                  <a:lnTo>
                    <a:pt x="618030" y="11090"/>
                  </a:lnTo>
                  <a:lnTo>
                    <a:pt x="608385" y="5583"/>
                  </a:lnTo>
                  <a:lnTo>
                    <a:pt x="597485" y="2474"/>
                  </a:lnTo>
                  <a:lnTo>
                    <a:pt x="577546" y="724"/>
                  </a:lnTo>
                  <a:lnTo>
                    <a:pt x="561289" y="314"/>
                  </a:lnTo>
                  <a:lnTo>
                    <a:pt x="486342" y="0"/>
                  </a:lnTo>
                  <a:lnTo>
                    <a:pt x="475041" y="987"/>
                  </a:lnTo>
                  <a:lnTo>
                    <a:pt x="463538" y="2638"/>
                  </a:lnTo>
                  <a:lnTo>
                    <a:pt x="451900" y="4731"/>
                  </a:lnTo>
                  <a:lnTo>
                    <a:pt x="439181" y="6126"/>
                  </a:lnTo>
                  <a:lnTo>
                    <a:pt x="425740" y="7056"/>
                  </a:lnTo>
                  <a:lnTo>
                    <a:pt x="411819" y="7676"/>
                  </a:lnTo>
                  <a:lnTo>
                    <a:pt x="398570" y="9082"/>
                  </a:lnTo>
                  <a:lnTo>
                    <a:pt x="385768" y="11011"/>
                  </a:lnTo>
                  <a:lnTo>
                    <a:pt x="373265" y="13289"/>
                  </a:lnTo>
                  <a:lnTo>
                    <a:pt x="360960" y="14808"/>
                  </a:lnTo>
                  <a:lnTo>
                    <a:pt x="348789" y="15821"/>
                  </a:lnTo>
                  <a:lnTo>
                    <a:pt x="336705" y="16496"/>
                  </a:lnTo>
                  <a:lnTo>
                    <a:pt x="324681" y="17938"/>
                  </a:lnTo>
                  <a:lnTo>
                    <a:pt x="312697" y="19892"/>
                  </a:lnTo>
                  <a:lnTo>
                    <a:pt x="300738" y="22187"/>
                  </a:lnTo>
                  <a:lnTo>
                    <a:pt x="289789" y="24709"/>
                  </a:lnTo>
                  <a:lnTo>
                    <a:pt x="279513" y="27382"/>
                  </a:lnTo>
                  <a:lnTo>
                    <a:pt x="259166" y="32998"/>
                  </a:lnTo>
                  <a:lnTo>
                    <a:pt x="236893" y="38802"/>
                  </a:lnTo>
                  <a:lnTo>
                    <a:pt x="226390" y="40746"/>
                  </a:lnTo>
                  <a:lnTo>
                    <a:pt x="206782" y="42907"/>
                  </a:lnTo>
                  <a:lnTo>
                    <a:pt x="190791" y="46513"/>
                  </a:lnTo>
                  <a:lnTo>
                    <a:pt x="173278" y="51475"/>
                  </a:lnTo>
                  <a:lnTo>
                    <a:pt x="160735" y="5356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SMARTInkAnnotation547"/>
            <p:cNvSpPr/>
            <p:nvPr/>
          </p:nvSpPr>
          <p:spPr>
            <a:xfrm>
              <a:off x="1169789" y="1580554"/>
              <a:ext cx="17860" cy="339329"/>
            </a:xfrm>
            <a:custGeom>
              <a:avLst/>
              <a:gdLst/>
              <a:ahLst/>
              <a:cxnLst/>
              <a:rect l="0" t="0" r="0" b="0"/>
              <a:pathLst>
                <a:path w="17860" h="339329">
                  <a:moveTo>
                    <a:pt x="17859" y="0"/>
                  </a:moveTo>
                  <a:lnTo>
                    <a:pt x="17859" y="4741"/>
                  </a:lnTo>
                  <a:lnTo>
                    <a:pt x="16867" y="7129"/>
                  </a:lnTo>
                  <a:lnTo>
                    <a:pt x="15213" y="9714"/>
                  </a:lnTo>
                  <a:lnTo>
                    <a:pt x="13118" y="12429"/>
                  </a:lnTo>
                  <a:lnTo>
                    <a:pt x="11722" y="16224"/>
                  </a:lnTo>
                  <a:lnTo>
                    <a:pt x="10791" y="20738"/>
                  </a:lnTo>
                  <a:lnTo>
                    <a:pt x="10171" y="25731"/>
                  </a:lnTo>
                  <a:lnTo>
                    <a:pt x="9757" y="32037"/>
                  </a:lnTo>
                  <a:lnTo>
                    <a:pt x="9481" y="39217"/>
                  </a:lnTo>
                  <a:lnTo>
                    <a:pt x="9093" y="60899"/>
                  </a:lnTo>
                  <a:lnTo>
                    <a:pt x="9038" y="67388"/>
                  </a:lnTo>
                  <a:lnTo>
                    <a:pt x="8010" y="74691"/>
                  </a:lnTo>
                  <a:lnTo>
                    <a:pt x="6332" y="82536"/>
                  </a:lnTo>
                  <a:lnTo>
                    <a:pt x="4221" y="90743"/>
                  </a:lnTo>
                  <a:lnTo>
                    <a:pt x="2814" y="98199"/>
                  </a:lnTo>
                  <a:lnTo>
                    <a:pt x="1876" y="105153"/>
                  </a:lnTo>
                  <a:lnTo>
                    <a:pt x="1250" y="111774"/>
                  </a:lnTo>
                  <a:lnTo>
                    <a:pt x="834" y="119165"/>
                  </a:lnTo>
                  <a:lnTo>
                    <a:pt x="370" y="135314"/>
                  </a:lnTo>
                  <a:lnTo>
                    <a:pt x="9" y="209608"/>
                  </a:lnTo>
                  <a:lnTo>
                    <a:pt x="0" y="33932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548"/>
            <p:cNvSpPr/>
            <p:nvPr/>
          </p:nvSpPr>
          <p:spPr>
            <a:xfrm>
              <a:off x="1294804" y="1625203"/>
              <a:ext cx="17861" cy="294680"/>
            </a:xfrm>
            <a:custGeom>
              <a:avLst/>
              <a:gdLst/>
              <a:ahLst/>
              <a:cxnLst/>
              <a:rect l="0" t="0" r="0" b="0"/>
              <a:pathLst>
                <a:path w="17861" h="294680">
                  <a:moveTo>
                    <a:pt x="17860" y="0"/>
                  </a:moveTo>
                  <a:lnTo>
                    <a:pt x="17860" y="152296"/>
                  </a:lnTo>
                  <a:lnTo>
                    <a:pt x="16867" y="160070"/>
                  </a:lnTo>
                  <a:lnTo>
                    <a:pt x="15214" y="167236"/>
                  </a:lnTo>
                  <a:lnTo>
                    <a:pt x="13119" y="173999"/>
                  </a:lnTo>
                  <a:lnTo>
                    <a:pt x="11723" y="181483"/>
                  </a:lnTo>
                  <a:lnTo>
                    <a:pt x="10792" y="189450"/>
                  </a:lnTo>
                  <a:lnTo>
                    <a:pt x="10171" y="197737"/>
                  </a:lnTo>
                  <a:lnTo>
                    <a:pt x="9757" y="205246"/>
                  </a:lnTo>
                  <a:lnTo>
                    <a:pt x="9298" y="218882"/>
                  </a:lnTo>
                  <a:lnTo>
                    <a:pt x="8183" y="225296"/>
                  </a:lnTo>
                  <a:lnTo>
                    <a:pt x="6447" y="231557"/>
                  </a:lnTo>
                  <a:lnTo>
                    <a:pt x="4298" y="237715"/>
                  </a:lnTo>
                  <a:lnTo>
                    <a:pt x="2866" y="243805"/>
                  </a:lnTo>
                  <a:lnTo>
                    <a:pt x="1910" y="249849"/>
                  </a:lnTo>
                  <a:lnTo>
                    <a:pt x="1274" y="255862"/>
                  </a:lnTo>
                  <a:lnTo>
                    <a:pt x="849" y="261856"/>
                  </a:lnTo>
                  <a:lnTo>
                    <a:pt x="566" y="267836"/>
                  </a:lnTo>
                  <a:lnTo>
                    <a:pt x="168" y="283088"/>
                  </a:lnTo>
                  <a:lnTo>
                    <a:pt x="0" y="29467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549"/>
            <p:cNvSpPr/>
            <p:nvPr/>
          </p:nvSpPr>
          <p:spPr>
            <a:xfrm>
              <a:off x="1134070" y="1794988"/>
              <a:ext cx="178595" cy="26669"/>
            </a:xfrm>
            <a:custGeom>
              <a:avLst/>
              <a:gdLst/>
              <a:ahLst/>
              <a:cxnLst/>
              <a:rect l="0" t="0" r="0" b="0"/>
              <a:pathLst>
                <a:path w="178595" h="26669">
                  <a:moveTo>
                    <a:pt x="0" y="26668"/>
                  </a:moveTo>
                  <a:lnTo>
                    <a:pt x="4740" y="21927"/>
                  </a:lnTo>
                  <a:lnTo>
                    <a:pt x="8121" y="19539"/>
                  </a:lnTo>
                  <a:lnTo>
                    <a:pt x="12359" y="16954"/>
                  </a:lnTo>
                  <a:lnTo>
                    <a:pt x="17169" y="14239"/>
                  </a:lnTo>
                  <a:lnTo>
                    <a:pt x="22360" y="12429"/>
                  </a:lnTo>
                  <a:lnTo>
                    <a:pt x="27805" y="11222"/>
                  </a:lnTo>
                  <a:lnTo>
                    <a:pt x="33419" y="10417"/>
                  </a:lnTo>
                  <a:lnTo>
                    <a:pt x="41131" y="8889"/>
                  </a:lnTo>
                  <a:lnTo>
                    <a:pt x="60283" y="4544"/>
                  </a:lnTo>
                  <a:lnTo>
                    <a:pt x="69954" y="2989"/>
                  </a:lnTo>
                  <a:lnTo>
                    <a:pt x="79378" y="1953"/>
                  </a:lnTo>
                  <a:lnTo>
                    <a:pt x="88638" y="1261"/>
                  </a:lnTo>
                  <a:lnTo>
                    <a:pt x="98779" y="800"/>
                  </a:lnTo>
                  <a:lnTo>
                    <a:pt x="130030" y="152"/>
                  </a:lnTo>
                  <a:lnTo>
                    <a:pt x="145765" y="0"/>
                  </a:lnTo>
                  <a:lnTo>
                    <a:pt x="152739" y="952"/>
                  </a:lnTo>
                  <a:lnTo>
                    <a:pt x="159373" y="2578"/>
                  </a:lnTo>
                  <a:lnTo>
                    <a:pt x="178594" y="880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550"/>
            <p:cNvSpPr/>
            <p:nvPr/>
          </p:nvSpPr>
          <p:spPr>
            <a:xfrm>
              <a:off x="1428750" y="1651995"/>
              <a:ext cx="151805" cy="312537"/>
            </a:xfrm>
            <a:custGeom>
              <a:avLst/>
              <a:gdLst/>
              <a:ahLst/>
              <a:cxnLst/>
              <a:rect l="0" t="0" r="0" b="0"/>
              <a:pathLst>
                <a:path w="151805" h="312537">
                  <a:moveTo>
                    <a:pt x="0" y="312536"/>
                  </a:moveTo>
                  <a:lnTo>
                    <a:pt x="0" y="234728"/>
                  </a:lnTo>
                  <a:lnTo>
                    <a:pt x="992" y="228914"/>
                  </a:lnTo>
                  <a:lnTo>
                    <a:pt x="2645" y="223054"/>
                  </a:lnTo>
                  <a:lnTo>
                    <a:pt x="4740" y="217162"/>
                  </a:lnTo>
                  <a:lnTo>
                    <a:pt x="6136" y="211250"/>
                  </a:lnTo>
                  <a:lnTo>
                    <a:pt x="7067" y="205324"/>
                  </a:lnTo>
                  <a:lnTo>
                    <a:pt x="7688" y="199390"/>
                  </a:lnTo>
                  <a:lnTo>
                    <a:pt x="8102" y="193449"/>
                  </a:lnTo>
                  <a:lnTo>
                    <a:pt x="8377" y="187504"/>
                  </a:lnTo>
                  <a:lnTo>
                    <a:pt x="8684" y="175607"/>
                  </a:lnTo>
                  <a:lnTo>
                    <a:pt x="8929" y="79151"/>
                  </a:lnTo>
                  <a:lnTo>
                    <a:pt x="7937" y="75586"/>
                  </a:lnTo>
                  <a:lnTo>
                    <a:pt x="4189" y="68980"/>
                  </a:lnTo>
                  <a:lnTo>
                    <a:pt x="1861" y="62737"/>
                  </a:lnTo>
                  <a:lnTo>
                    <a:pt x="551" y="53644"/>
                  </a:lnTo>
                  <a:lnTo>
                    <a:pt x="163" y="44665"/>
                  </a:lnTo>
                  <a:lnTo>
                    <a:pt x="21" y="35902"/>
                  </a:lnTo>
                  <a:lnTo>
                    <a:pt x="0" y="22459"/>
                  </a:lnTo>
                  <a:lnTo>
                    <a:pt x="992" y="20925"/>
                  </a:lnTo>
                  <a:lnTo>
                    <a:pt x="2646" y="19902"/>
                  </a:lnTo>
                  <a:lnTo>
                    <a:pt x="4740" y="19220"/>
                  </a:lnTo>
                  <a:lnTo>
                    <a:pt x="7129" y="17773"/>
                  </a:lnTo>
                  <a:lnTo>
                    <a:pt x="9713" y="15816"/>
                  </a:lnTo>
                  <a:lnTo>
                    <a:pt x="12428" y="13520"/>
                  </a:lnTo>
                  <a:lnTo>
                    <a:pt x="15231" y="11989"/>
                  </a:lnTo>
                  <a:lnTo>
                    <a:pt x="18091" y="10968"/>
                  </a:lnTo>
                  <a:lnTo>
                    <a:pt x="20990" y="10287"/>
                  </a:lnTo>
                  <a:lnTo>
                    <a:pt x="23915" y="9834"/>
                  </a:lnTo>
                  <a:lnTo>
                    <a:pt x="26857" y="9531"/>
                  </a:lnTo>
                  <a:lnTo>
                    <a:pt x="29811" y="9330"/>
                  </a:lnTo>
                  <a:lnTo>
                    <a:pt x="33764" y="8203"/>
                  </a:lnTo>
                  <a:lnTo>
                    <a:pt x="38384" y="6460"/>
                  </a:lnTo>
                  <a:lnTo>
                    <a:pt x="43449" y="4306"/>
                  </a:lnTo>
                  <a:lnTo>
                    <a:pt x="48809" y="2869"/>
                  </a:lnTo>
                  <a:lnTo>
                    <a:pt x="54368" y="1912"/>
                  </a:lnTo>
                  <a:lnTo>
                    <a:pt x="60057" y="1273"/>
                  </a:lnTo>
                  <a:lnTo>
                    <a:pt x="65835" y="848"/>
                  </a:lnTo>
                  <a:lnTo>
                    <a:pt x="71671" y="564"/>
                  </a:lnTo>
                  <a:lnTo>
                    <a:pt x="83447" y="249"/>
                  </a:lnTo>
                  <a:lnTo>
                    <a:pt x="141140" y="0"/>
                  </a:lnTo>
                  <a:lnTo>
                    <a:pt x="144695" y="991"/>
                  </a:lnTo>
                  <a:lnTo>
                    <a:pt x="147065" y="2644"/>
                  </a:lnTo>
                  <a:lnTo>
                    <a:pt x="151804" y="892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551"/>
            <p:cNvSpPr/>
            <p:nvPr/>
          </p:nvSpPr>
          <p:spPr>
            <a:xfrm>
              <a:off x="1446609" y="1821656"/>
              <a:ext cx="116087" cy="8930"/>
            </a:xfrm>
            <a:custGeom>
              <a:avLst/>
              <a:gdLst/>
              <a:ahLst/>
              <a:cxnLst/>
              <a:rect l="0" t="0" r="0" b="0"/>
              <a:pathLst>
                <a:path w="116087" h="8930">
                  <a:moveTo>
                    <a:pt x="0" y="8929"/>
                  </a:moveTo>
                  <a:lnTo>
                    <a:pt x="21249" y="8929"/>
                  </a:lnTo>
                  <a:lnTo>
                    <a:pt x="25080" y="7937"/>
                  </a:lnTo>
                  <a:lnTo>
                    <a:pt x="29619" y="6283"/>
                  </a:lnTo>
                  <a:lnTo>
                    <a:pt x="34628" y="4189"/>
                  </a:lnTo>
                  <a:lnTo>
                    <a:pt x="39953" y="2793"/>
                  </a:lnTo>
                  <a:lnTo>
                    <a:pt x="45487" y="1862"/>
                  </a:lnTo>
                  <a:lnTo>
                    <a:pt x="51160" y="1241"/>
                  </a:lnTo>
                  <a:lnTo>
                    <a:pt x="57919" y="827"/>
                  </a:lnTo>
                  <a:lnTo>
                    <a:pt x="73367" y="368"/>
                  </a:lnTo>
                  <a:lnTo>
                    <a:pt x="116086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552"/>
            <p:cNvSpPr/>
            <p:nvPr/>
          </p:nvSpPr>
          <p:spPr>
            <a:xfrm>
              <a:off x="1187648" y="884039"/>
              <a:ext cx="419696" cy="26790"/>
            </a:xfrm>
            <a:custGeom>
              <a:avLst/>
              <a:gdLst/>
              <a:ahLst/>
              <a:cxnLst/>
              <a:rect l="0" t="0" r="0" b="0"/>
              <a:pathLst>
                <a:path w="419696" h="26790">
                  <a:moveTo>
                    <a:pt x="0" y="0"/>
                  </a:moveTo>
                  <a:lnTo>
                    <a:pt x="230975" y="0"/>
                  </a:lnTo>
                  <a:lnTo>
                    <a:pt x="245265" y="992"/>
                  </a:lnTo>
                  <a:lnTo>
                    <a:pt x="259752" y="2645"/>
                  </a:lnTo>
                  <a:lnTo>
                    <a:pt x="274371" y="4740"/>
                  </a:lnTo>
                  <a:lnTo>
                    <a:pt x="288086" y="6136"/>
                  </a:lnTo>
                  <a:lnTo>
                    <a:pt x="301198" y="7067"/>
                  </a:lnTo>
                  <a:lnTo>
                    <a:pt x="313908" y="7688"/>
                  </a:lnTo>
                  <a:lnTo>
                    <a:pt x="326350" y="9094"/>
                  </a:lnTo>
                  <a:lnTo>
                    <a:pt x="338613" y="11023"/>
                  </a:lnTo>
                  <a:lnTo>
                    <a:pt x="350758" y="13302"/>
                  </a:lnTo>
                  <a:lnTo>
                    <a:pt x="361831" y="14821"/>
                  </a:lnTo>
                  <a:lnTo>
                    <a:pt x="372189" y="15834"/>
                  </a:lnTo>
                  <a:lnTo>
                    <a:pt x="382071" y="16509"/>
                  </a:lnTo>
                  <a:lnTo>
                    <a:pt x="390644" y="17951"/>
                  </a:lnTo>
                  <a:lnTo>
                    <a:pt x="398343" y="19905"/>
                  </a:lnTo>
                  <a:lnTo>
                    <a:pt x="419695" y="2678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553"/>
            <p:cNvSpPr/>
            <p:nvPr/>
          </p:nvSpPr>
          <p:spPr>
            <a:xfrm>
              <a:off x="1160859" y="1098351"/>
              <a:ext cx="437556" cy="35720"/>
            </a:xfrm>
            <a:custGeom>
              <a:avLst/>
              <a:gdLst/>
              <a:ahLst/>
              <a:cxnLst/>
              <a:rect l="0" t="0" r="0" b="0"/>
              <a:pathLst>
                <a:path w="437556" h="35720">
                  <a:moveTo>
                    <a:pt x="0" y="35719"/>
                  </a:moveTo>
                  <a:lnTo>
                    <a:pt x="18043" y="35719"/>
                  </a:lnTo>
                  <a:lnTo>
                    <a:pt x="22942" y="34727"/>
                  </a:lnTo>
                  <a:lnTo>
                    <a:pt x="28194" y="33073"/>
                  </a:lnTo>
                  <a:lnTo>
                    <a:pt x="33678" y="30978"/>
                  </a:lnTo>
                  <a:lnTo>
                    <a:pt x="40312" y="29582"/>
                  </a:lnTo>
                  <a:lnTo>
                    <a:pt x="47710" y="28651"/>
                  </a:lnTo>
                  <a:lnTo>
                    <a:pt x="55619" y="28030"/>
                  </a:lnTo>
                  <a:lnTo>
                    <a:pt x="64861" y="27617"/>
                  </a:lnTo>
                  <a:lnTo>
                    <a:pt x="85712" y="27157"/>
                  </a:lnTo>
                  <a:lnTo>
                    <a:pt x="96829" y="26042"/>
                  </a:lnTo>
                  <a:lnTo>
                    <a:pt x="108209" y="24307"/>
                  </a:lnTo>
                  <a:lnTo>
                    <a:pt x="119764" y="22158"/>
                  </a:lnTo>
                  <a:lnTo>
                    <a:pt x="132429" y="20725"/>
                  </a:lnTo>
                  <a:lnTo>
                    <a:pt x="145833" y="19770"/>
                  </a:lnTo>
                  <a:lnTo>
                    <a:pt x="159729" y="19133"/>
                  </a:lnTo>
                  <a:lnTo>
                    <a:pt x="174947" y="17716"/>
                  </a:lnTo>
                  <a:lnTo>
                    <a:pt x="191045" y="15780"/>
                  </a:lnTo>
                  <a:lnTo>
                    <a:pt x="207731" y="13496"/>
                  </a:lnTo>
                  <a:lnTo>
                    <a:pt x="224807" y="11974"/>
                  </a:lnTo>
                  <a:lnTo>
                    <a:pt x="242145" y="10959"/>
                  </a:lnTo>
                  <a:lnTo>
                    <a:pt x="259657" y="10283"/>
                  </a:lnTo>
                  <a:lnTo>
                    <a:pt x="276292" y="8840"/>
                  </a:lnTo>
                  <a:lnTo>
                    <a:pt x="292343" y="6885"/>
                  </a:lnTo>
                  <a:lnTo>
                    <a:pt x="308005" y="4590"/>
                  </a:lnTo>
                  <a:lnTo>
                    <a:pt x="323407" y="3060"/>
                  </a:lnTo>
                  <a:lnTo>
                    <a:pt x="338636" y="2040"/>
                  </a:lnTo>
                  <a:lnTo>
                    <a:pt x="367794" y="907"/>
                  </a:lnTo>
                  <a:lnTo>
                    <a:pt x="413559" y="179"/>
                  </a:lnTo>
                  <a:lnTo>
                    <a:pt x="437555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554"/>
            <p:cNvSpPr/>
            <p:nvPr/>
          </p:nvSpPr>
          <p:spPr>
            <a:xfrm>
              <a:off x="1571625" y="821531"/>
              <a:ext cx="230215" cy="410766"/>
            </a:xfrm>
            <a:custGeom>
              <a:avLst/>
              <a:gdLst/>
              <a:ahLst/>
              <a:cxnLst/>
              <a:rect l="0" t="0" r="0" b="0"/>
              <a:pathLst>
                <a:path w="230215" h="410766">
                  <a:moveTo>
                    <a:pt x="0" y="0"/>
                  </a:moveTo>
                  <a:lnTo>
                    <a:pt x="4740" y="0"/>
                  </a:lnTo>
                  <a:lnTo>
                    <a:pt x="7129" y="992"/>
                  </a:lnTo>
                  <a:lnTo>
                    <a:pt x="12428" y="4740"/>
                  </a:lnTo>
                  <a:lnTo>
                    <a:pt x="16223" y="6137"/>
                  </a:lnTo>
                  <a:lnTo>
                    <a:pt x="20737" y="7068"/>
                  </a:lnTo>
                  <a:lnTo>
                    <a:pt x="25731" y="7688"/>
                  </a:lnTo>
                  <a:lnTo>
                    <a:pt x="32036" y="10086"/>
                  </a:lnTo>
                  <a:lnTo>
                    <a:pt x="39217" y="13669"/>
                  </a:lnTo>
                  <a:lnTo>
                    <a:pt x="46980" y="18043"/>
                  </a:lnTo>
                  <a:lnTo>
                    <a:pt x="55132" y="22942"/>
                  </a:lnTo>
                  <a:lnTo>
                    <a:pt x="72128" y="33678"/>
                  </a:lnTo>
                  <a:lnTo>
                    <a:pt x="80827" y="38327"/>
                  </a:lnTo>
                  <a:lnTo>
                    <a:pt x="89604" y="42418"/>
                  </a:lnTo>
                  <a:lnTo>
                    <a:pt x="98431" y="46138"/>
                  </a:lnTo>
                  <a:lnTo>
                    <a:pt x="108284" y="50602"/>
                  </a:lnTo>
                  <a:lnTo>
                    <a:pt x="129816" y="60854"/>
                  </a:lnTo>
                  <a:lnTo>
                    <a:pt x="139130" y="66366"/>
                  </a:lnTo>
                  <a:lnTo>
                    <a:pt x="147323" y="72025"/>
                  </a:lnTo>
                  <a:lnTo>
                    <a:pt x="154770" y="77783"/>
                  </a:lnTo>
                  <a:lnTo>
                    <a:pt x="162711" y="84597"/>
                  </a:lnTo>
                  <a:lnTo>
                    <a:pt x="170982" y="92117"/>
                  </a:lnTo>
                  <a:lnTo>
                    <a:pt x="187117" y="107417"/>
                  </a:lnTo>
                  <a:lnTo>
                    <a:pt x="200902" y="120832"/>
                  </a:lnTo>
                  <a:lnTo>
                    <a:pt x="206364" y="127187"/>
                  </a:lnTo>
                  <a:lnTo>
                    <a:pt x="210998" y="133409"/>
                  </a:lnTo>
                  <a:lnTo>
                    <a:pt x="215079" y="139541"/>
                  </a:lnTo>
                  <a:lnTo>
                    <a:pt x="222260" y="151646"/>
                  </a:lnTo>
                  <a:lnTo>
                    <a:pt x="225564" y="157652"/>
                  </a:lnTo>
                  <a:lnTo>
                    <a:pt x="227766" y="164632"/>
                  </a:lnTo>
                  <a:lnTo>
                    <a:pt x="229235" y="172263"/>
                  </a:lnTo>
                  <a:lnTo>
                    <a:pt x="230214" y="180326"/>
                  </a:lnTo>
                  <a:lnTo>
                    <a:pt x="229874" y="187686"/>
                  </a:lnTo>
                  <a:lnTo>
                    <a:pt x="228656" y="194577"/>
                  </a:lnTo>
                  <a:lnTo>
                    <a:pt x="226851" y="201155"/>
                  </a:lnTo>
                  <a:lnTo>
                    <a:pt x="222200" y="216402"/>
                  </a:lnTo>
                  <a:lnTo>
                    <a:pt x="211130" y="250444"/>
                  </a:lnTo>
                  <a:lnTo>
                    <a:pt x="207229" y="259236"/>
                  </a:lnTo>
                  <a:lnTo>
                    <a:pt x="202645" y="268074"/>
                  </a:lnTo>
                  <a:lnTo>
                    <a:pt x="197604" y="276942"/>
                  </a:lnTo>
                  <a:lnTo>
                    <a:pt x="192259" y="284839"/>
                  </a:lnTo>
                  <a:lnTo>
                    <a:pt x="186712" y="292088"/>
                  </a:lnTo>
                  <a:lnTo>
                    <a:pt x="181029" y="298905"/>
                  </a:lnTo>
                  <a:lnTo>
                    <a:pt x="175256" y="306426"/>
                  </a:lnTo>
                  <a:lnTo>
                    <a:pt x="169423" y="314417"/>
                  </a:lnTo>
                  <a:lnTo>
                    <a:pt x="163550" y="322721"/>
                  </a:lnTo>
                  <a:lnTo>
                    <a:pt x="157651" y="330241"/>
                  </a:lnTo>
                  <a:lnTo>
                    <a:pt x="151733" y="337239"/>
                  </a:lnTo>
                  <a:lnTo>
                    <a:pt x="145804" y="343888"/>
                  </a:lnTo>
                  <a:lnTo>
                    <a:pt x="138874" y="350305"/>
                  </a:lnTo>
                  <a:lnTo>
                    <a:pt x="131278" y="356568"/>
                  </a:lnTo>
                  <a:lnTo>
                    <a:pt x="123237" y="362728"/>
                  </a:lnTo>
                  <a:lnTo>
                    <a:pt x="115892" y="368818"/>
                  </a:lnTo>
                  <a:lnTo>
                    <a:pt x="109011" y="374863"/>
                  </a:lnTo>
                  <a:lnTo>
                    <a:pt x="102440" y="380877"/>
                  </a:lnTo>
                  <a:lnTo>
                    <a:pt x="96074" y="385879"/>
                  </a:lnTo>
                  <a:lnTo>
                    <a:pt x="89846" y="390206"/>
                  </a:lnTo>
                  <a:lnTo>
                    <a:pt x="83710" y="394082"/>
                  </a:lnTo>
                  <a:lnTo>
                    <a:pt x="78627" y="397659"/>
                  </a:lnTo>
                  <a:lnTo>
                    <a:pt x="74246" y="401036"/>
                  </a:lnTo>
                  <a:lnTo>
                    <a:pt x="62507" y="41076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555"/>
            <p:cNvSpPr/>
            <p:nvPr/>
          </p:nvSpPr>
          <p:spPr>
            <a:xfrm>
              <a:off x="1875234" y="794742"/>
              <a:ext cx="713429" cy="562190"/>
            </a:xfrm>
            <a:custGeom>
              <a:avLst/>
              <a:gdLst/>
              <a:ahLst/>
              <a:cxnLst/>
              <a:rect l="0" t="0" r="0" b="0"/>
              <a:pathLst>
                <a:path w="713429" h="562190">
                  <a:moveTo>
                    <a:pt x="0" y="0"/>
                  </a:moveTo>
                  <a:lnTo>
                    <a:pt x="17169" y="0"/>
                  </a:lnTo>
                  <a:lnTo>
                    <a:pt x="27805" y="2646"/>
                  </a:lnTo>
                  <a:lnTo>
                    <a:pt x="40139" y="8121"/>
                  </a:lnTo>
                  <a:lnTo>
                    <a:pt x="55543" y="17169"/>
                  </a:lnTo>
                  <a:lnTo>
                    <a:pt x="72310" y="27805"/>
                  </a:lnTo>
                  <a:lnTo>
                    <a:pt x="90677" y="39147"/>
                  </a:lnTo>
                  <a:lnTo>
                    <a:pt x="112069" y="50802"/>
                  </a:lnTo>
                  <a:lnTo>
                    <a:pt x="132160" y="65243"/>
                  </a:lnTo>
                  <a:lnTo>
                    <a:pt x="151011" y="80590"/>
                  </a:lnTo>
                  <a:lnTo>
                    <a:pt x="169311" y="94026"/>
                  </a:lnTo>
                  <a:lnTo>
                    <a:pt x="187367" y="109258"/>
                  </a:lnTo>
                  <a:lnTo>
                    <a:pt x="205313" y="124957"/>
                  </a:lnTo>
                  <a:lnTo>
                    <a:pt x="223211" y="138549"/>
                  </a:lnTo>
                  <a:lnTo>
                    <a:pt x="238442" y="153851"/>
                  </a:lnTo>
                  <a:lnTo>
                    <a:pt x="251826" y="169581"/>
                  </a:lnTo>
                  <a:lnTo>
                    <a:pt x="264389" y="183187"/>
                  </a:lnTo>
                  <a:lnTo>
                    <a:pt x="273941" y="198494"/>
                  </a:lnTo>
                  <a:lnTo>
                    <a:pt x="288158" y="227834"/>
                  </a:lnTo>
                  <a:lnTo>
                    <a:pt x="291781" y="243142"/>
                  </a:lnTo>
                  <a:lnTo>
                    <a:pt x="292747" y="251392"/>
                  </a:lnTo>
                  <a:lnTo>
                    <a:pt x="291175" y="265849"/>
                  </a:lnTo>
                  <a:lnTo>
                    <a:pt x="288161" y="279882"/>
                  </a:lnTo>
                  <a:lnTo>
                    <a:pt x="286822" y="296040"/>
                  </a:lnTo>
                  <a:lnTo>
                    <a:pt x="284480" y="303524"/>
                  </a:lnTo>
                  <a:lnTo>
                    <a:pt x="272696" y="324530"/>
                  </a:lnTo>
                  <a:lnTo>
                    <a:pt x="265727" y="340688"/>
                  </a:lnTo>
                  <a:lnTo>
                    <a:pt x="256676" y="357792"/>
                  </a:lnTo>
                  <a:lnTo>
                    <a:pt x="246039" y="374323"/>
                  </a:lnTo>
                  <a:lnTo>
                    <a:pt x="234697" y="388285"/>
                  </a:lnTo>
                  <a:lnTo>
                    <a:pt x="223042" y="401105"/>
                  </a:lnTo>
                  <a:lnTo>
                    <a:pt x="210254" y="413417"/>
                  </a:lnTo>
                  <a:lnTo>
                    <a:pt x="187313" y="431505"/>
                  </a:lnTo>
                  <a:lnTo>
                    <a:pt x="173870" y="443465"/>
                  </a:lnTo>
                  <a:lnTo>
                    <a:pt x="161281" y="455395"/>
                  </a:lnTo>
                  <a:lnTo>
                    <a:pt x="102385" y="513769"/>
                  </a:lnTo>
                  <a:lnTo>
                    <a:pt x="63031" y="553117"/>
                  </a:lnTo>
                  <a:lnTo>
                    <a:pt x="70242" y="561283"/>
                  </a:lnTo>
                  <a:lnTo>
                    <a:pt x="71633" y="561712"/>
                  </a:lnTo>
                  <a:lnTo>
                    <a:pt x="75824" y="562189"/>
                  </a:lnTo>
                  <a:lnTo>
                    <a:pt x="83639" y="559755"/>
                  </a:lnTo>
                  <a:lnTo>
                    <a:pt x="93728" y="556358"/>
                  </a:lnTo>
                  <a:lnTo>
                    <a:pt x="110564" y="554445"/>
                  </a:lnTo>
                  <a:lnTo>
                    <a:pt x="129112" y="552887"/>
                  </a:lnTo>
                  <a:lnTo>
                    <a:pt x="144696" y="549006"/>
                  </a:lnTo>
                  <a:lnTo>
                    <a:pt x="165463" y="541243"/>
                  </a:lnTo>
                  <a:lnTo>
                    <a:pt x="180695" y="535563"/>
                  </a:lnTo>
                  <a:lnTo>
                    <a:pt x="198379" y="529731"/>
                  </a:lnTo>
                  <a:lnTo>
                    <a:pt x="229656" y="520869"/>
                  </a:lnTo>
                  <a:lnTo>
                    <a:pt x="259208" y="511960"/>
                  </a:lnTo>
                  <a:lnTo>
                    <a:pt x="291666" y="503036"/>
                  </a:lnTo>
                  <a:lnTo>
                    <a:pt x="311200" y="497084"/>
                  </a:lnTo>
                  <a:lnTo>
                    <a:pt x="332449" y="488486"/>
                  </a:lnTo>
                  <a:lnTo>
                    <a:pt x="355122" y="478050"/>
                  </a:lnTo>
                  <a:lnTo>
                    <a:pt x="413862" y="449306"/>
                  </a:lnTo>
                  <a:lnTo>
                    <a:pt x="434962" y="437486"/>
                  </a:lnTo>
                  <a:lnTo>
                    <a:pt x="455254" y="425617"/>
                  </a:lnTo>
                  <a:lnTo>
                    <a:pt x="477502" y="413728"/>
                  </a:lnTo>
                  <a:lnTo>
                    <a:pt x="512340" y="395878"/>
                  </a:lnTo>
                  <a:lnTo>
                    <a:pt x="533300" y="383974"/>
                  </a:lnTo>
                  <a:lnTo>
                    <a:pt x="553530" y="372069"/>
                  </a:lnTo>
                  <a:lnTo>
                    <a:pt x="575750" y="360163"/>
                  </a:lnTo>
                  <a:lnTo>
                    <a:pt x="596210" y="348257"/>
                  </a:lnTo>
                  <a:lnTo>
                    <a:pt x="614232" y="335359"/>
                  </a:lnTo>
                  <a:lnTo>
                    <a:pt x="628857" y="319704"/>
                  </a:lnTo>
                  <a:lnTo>
                    <a:pt x="644617" y="308117"/>
                  </a:lnTo>
                  <a:lnTo>
                    <a:pt x="652987" y="303638"/>
                  </a:lnTo>
                  <a:lnTo>
                    <a:pt x="667579" y="290723"/>
                  </a:lnTo>
                  <a:lnTo>
                    <a:pt x="679686" y="276054"/>
                  </a:lnTo>
                  <a:lnTo>
                    <a:pt x="688374" y="262920"/>
                  </a:lnTo>
                  <a:lnTo>
                    <a:pt x="698189" y="250468"/>
                  </a:lnTo>
                  <a:lnTo>
                    <a:pt x="703584" y="244369"/>
                  </a:lnTo>
                  <a:lnTo>
                    <a:pt x="707181" y="238319"/>
                  </a:lnTo>
                  <a:lnTo>
                    <a:pt x="711178" y="226305"/>
                  </a:lnTo>
                  <a:lnTo>
                    <a:pt x="712954" y="214351"/>
                  </a:lnTo>
                  <a:lnTo>
                    <a:pt x="713428" y="208385"/>
                  </a:lnTo>
                  <a:lnTo>
                    <a:pt x="711308" y="196464"/>
                  </a:lnTo>
                  <a:lnTo>
                    <a:pt x="707059" y="184552"/>
                  </a:lnTo>
                  <a:lnTo>
                    <a:pt x="701863" y="172643"/>
                  </a:lnTo>
                  <a:lnTo>
                    <a:pt x="690955" y="160735"/>
                  </a:lnTo>
                  <a:lnTo>
                    <a:pt x="676185" y="147836"/>
                  </a:lnTo>
                  <a:lnTo>
                    <a:pt x="659698" y="132181"/>
                  </a:lnTo>
                  <a:lnTo>
                    <a:pt x="639803" y="117948"/>
                  </a:lnTo>
                  <a:lnTo>
                    <a:pt x="628942" y="111374"/>
                  </a:lnTo>
                  <a:lnTo>
                    <a:pt x="616740" y="105007"/>
                  </a:lnTo>
                  <a:lnTo>
                    <a:pt x="603645" y="98778"/>
                  </a:lnTo>
                  <a:lnTo>
                    <a:pt x="589953" y="92641"/>
                  </a:lnTo>
                  <a:lnTo>
                    <a:pt x="575865" y="85573"/>
                  </a:lnTo>
                  <a:lnTo>
                    <a:pt x="561511" y="77885"/>
                  </a:lnTo>
                  <a:lnTo>
                    <a:pt x="546981" y="69782"/>
                  </a:lnTo>
                  <a:lnTo>
                    <a:pt x="531342" y="63389"/>
                  </a:lnTo>
                  <a:lnTo>
                    <a:pt x="514962" y="58134"/>
                  </a:lnTo>
                  <a:lnTo>
                    <a:pt x="498089" y="53639"/>
                  </a:lnTo>
                  <a:lnTo>
                    <a:pt x="463467" y="43352"/>
                  </a:lnTo>
                  <a:lnTo>
                    <a:pt x="445900" y="37831"/>
                  </a:lnTo>
                  <a:lnTo>
                    <a:pt x="428235" y="33158"/>
                  </a:lnTo>
                  <a:lnTo>
                    <a:pt x="410505" y="29051"/>
                  </a:lnTo>
                  <a:lnTo>
                    <a:pt x="392733" y="25320"/>
                  </a:lnTo>
                  <a:lnTo>
                    <a:pt x="374931" y="22833"/>
                  </a:lnTo>
                  <a:lnTo>
                    <a:pt x="357110" y="21175"/>
                  </a:lnTo>
                  <a:lnTo>
                    <a:pt x="339277" y="20070"/>
                  </a:lnTo>
                  <a:lnTo>
                    <a:pt x="321435" y="18341"/>
                  </a:lnTo>
                  <a:lnTo>
                    <a:pt x="303587" y="16196"/>
                  </a:lnTo>
                  <a:lnTo>
                    <a:pt x="285735" y="13774"/>
                  </a:lnTo>
                  <a:lnTo>
                    <a:pt x="267880" y="12159"/>
                  </a:lnTo>
                  <a:lnTo>
                    <a:pt x="250024" y="11082"/>
                  </a:lnTo>
                  <a:lnTo>
                    <a:pt x="232167" y="10365"/>
                  </a:lnTo>
                  <a:lnTo>
                    <a:pt x="215302" y="8894"/>
                  </a:lnTo>
                  <a:lnTo>
                    <a:pt x="199097" y="6921"/>
                  </a:lnTo>
                  <a:lnTo>
                    <a:pt x="183333" y="4614"/>
                  </a:lnTo>
                  <a:lnTo>
                    <a:pt x="168855" y="3076"/>
                  </a:lnTo>
                  <a:lnTo>
                    <a:pt x="155234" y="2051"/>
                  </a:lnTo>
                  <a:lnTo>
                    <a:pt x="142184" y="1367"/>
                  </a:lnTo>
                  <a:lnTo>
                    <a:pt x="129516" y="1903"/>
                  </a:lnTo>
                  <a:lnTo>
                    <a:pt x="117102" y="3253"/>
                  </a:lnTo>
                  <a:lnTo>
                    <a:pt x="104857" y="5145"/>
                  </a:lnTo>
                  <a:lnTo>
                    <a:pt x="83314" y="7248"/>
                  </a:lnTo>
                  <a:lnTo>
                    <a:pt x="63817" y="8182"/>
                  </a:lnTo>
                  <a:lnTo>
                    <a:pt x="32339" y="8782"/>
                  </a:lnTo>
                  <a:lnTo>
                    <a:pt x="9113" y="8929"/>
                  </a:lnTo>
                  <a:lnTo>
                    <a:pt x="16634" y="8929"/>
                  </a:lnTo>
                  <a:lnTo>
                    <a:pt x="25440" y="16618"/>
                  </a:lnTo>
                  <a:lnTo>
                    <a:pt x="28835" y="17307"/>
                  </a:lnTo>
                  <a:lnTo>
                    <a:pt x="35719" y="1785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556"/>
            <p:cNvSpPr/>
            <p:nvPr/>
          </p:nvSpPr>
          <p:spPr>
            <a:xfrm>
              <a:off x="2028283" y="1669851"/>
              <a:ext cx="43296" cy="348259"/>
            </a:xfrm>
            <a:custGeom>
              <a:avLst/>
              <a:gdLst/>
              <a:ahLst/>
              <a:cxnLst/>
              <a:rect l="0" t="0" r="0" b="0"/>
              <a:pathLst>
                <a:path w="43296" h="348259">
                  <a:moveTo>
                    <a:pt x="34474" y="0"/>
                  </a:moveTo>
                  <a:lnTo>
                    <a:pt x="34474" y="4740"/>
                  </a:lnTo>
                  <a:lnTo>
                    <a:pt x="35467" y="8121"/>
                  </a:lnTo>
                  <a:lnTo>
                    <a:pt x="37120" y="12360"/>
                  </a:lnTo>
                  <a:lnTo>
                    <a:pt x="39215" y="17169"/>
                  </a:lnTo>
                  <a:lnTo>
                    <a:pt x="40611" y="22360"/>
                  </a:lnTo>
                  <a:lnTo>
                    <a:pt x="41542" y="27806"/>
                  </a:lnTo>
                  <a:lnTo>
                    <a:pt x="42163" y="33420"/>
                  </a:lnTo>
                  <a:lnTo>
                    <a:pt x="42577" y="39147"/>
                  </a:lnTo>
                  <a:lnTo>
                    <a:pt x="42852" y="44949"/>
                  </a:lnTo>
                  <a:lnTo>
                    <a:pt x="43159" y="56688"/>
                  </a:lnTo>
                  <a:lnTo>
                    <a:pt x="43295" y="68520"/>
                  </a:lnTo>
                  <a:lnTo>
                    <a:pt x="42339" y="74454"/>
                  </a:lnTo>
                  <a:lnTo>
                    <a:pt x="40710" y="80394"/>
                  </a:lnTo>
                  <a:lnTo>
                    <a:pt x="38631" y="86338"/>
                  </a:lnTo>
                  <a:lnTo>
                    <a:pt x="37245" y="93278"/>
                  </a:lnTo>
                  <a:lnTo>
                    <a:pt x="36322" y="100880"/>
                  </a:lnTo>
                  <a:lnTo>
                    <a:pt x="35706" y="108926"/>
                  </a:lnTo>
                  <a:lnTo>
                    <a:pt x="35295" y="117265"/>
                  </a:lnTo>
                  <a:lnTo>
                    <a:pt x="34839" y="134470"/>
                  </a:lnTo>
                  <a:lnTo>
                    <a:pt x="33726" y="142232"/>
                  </a:lnTo>
                  <a:lnTo>
                    <a:pt x="31991" y="149392"/>
                  </a:lnTo>
                  <a:lnTo>
                    <a:pt x="29842" y="156149"/>
                  </a:lnTo>
                  <a:lnTo>
                    <a:pt x="28410" y="163631"/>
                  </a:lnTo>
                  <a:lnTo>
                    <a:pt x="27455" y="171595"/>
                  </a:lnTo>
                  <a:lnTo>
                    <a:pt x="26818" y="179881"/>
                  </a:lnTo>
                  <a:lnTo>
                    <a:pt x="26393" y="187389"/>
                  </a:lnTo>
                  <a:lnTo>
                    <a:pt x="25922" y="201024"/>
                  </a:lnTo>
                  <a:lnTo>
                    <a:pt x="24804" y="207438"/>
                  </a:lnTo>
                  <a:lnTo>
                    <a:pt x="23066" y="213698"/>
                  </a:lnTo>
                  <a:lnTo>
                    <a:pt x="20916" y="219856"/>
                  </a:lnTo>
                  <a:lnTo>
                    <a:pt x="19482" y="226938"/>
                  </a:lnTo>
                  <a:lnTo>
                    <a:pt x="18526" y="234636"/>
                  </a:lnTo>
                  <a:lnTo>
                    <a:pt x="17889" y="242744"/>
                  </a:lnTo>
                  <a:lnTo>
                    <a:pt x="16472" y="249142"/>
                  </a:lnTo>
                  <a:lnTo>
                    <a:pt x="14535" y="254399"/>
                  </a:lnTo>
                  <a:lnTo>
                    <a:pt x="12252" y="258896"/>
                  </a:lnTo>
                  <a:lnTo>
                    <a:pt x="10730" y="263879"/>
                  </a:lnTo>
                  <a:lnTo>
                    <a:pt x="9715" y="269185"/>
                  </a:lnTo>
                  <a:lnTo>
                    <a:pt x="8587" y="279380"/>
                  </a:lnTo>
                  <a:lnTo>
                    <a:pt x="8086" y="287218"/>
                  </a:lnTo>
                  <a:lnTo>
                    <a:pt x="7863" y="296655"/>
                  </a:lnTo>
                  <a:lnTo>
                    <a:pt x="7720" y="314142"/>
                  </a:lnTo>
                  <a:lnTo>
                    <a:pt x="6717" y="317576"/>
                  </a:lnTo>
                  <a:lnTo>
                    <a:pt x="5055" y="320858"/>
                  </a:lnTo>
                  <a:lnTo>
                    <a:pt x="2955" y="324038"/>
                  </a:lnTo>
                  <a:lnTo>
                    <a:pt x="1555" y="327150"/>
                  </a:lnTo>
                  <a:lnTo>
                    <a:pt x="622" y="330218"/>
                  </a:lnTo>
                  <a:lnTo>
                    <a:pt x="0" y="333254"/>
                  </a:lnTo>
                  <a:lnTo>
                    <a:pt x="577" y="335279"/>
                  </a:lnTo>
                  <a:lnTo>
                    <a:pt x="1954" y="336629"/>
                  </a:lnTo>
                  <a:lnTo>
                    <a:pt x="3865" y="337528"/>
                  </a:lnTo>
                  <a:lnTo>
                    <a:pt x="5138" y="339121"/>
                  </a:lnTo>
                  <a:lnTo>
                    <a:pt x="5987" y="341174"/>
                  </a:lnTo>
                  <a:lnTo>
                    <a:pt x="7685" y="34825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557"/>
            <p:cNvSpPr/>
            <p:nvPr/>
          </p:nvSpPr>
          <p:spPr>
            <a:xfrm>
              <a:off x="1948181" y="1660921"/>
              <a:ext cx="405091" cy="428626"/>
            </a:xfrm>
            <a:custGeom>
              <a:avLst/>
              <a:gdLst/>
              <a:ahLst/>
              <a:cxnLst/>
              <a:rect l="0" t="0" r="0" b="0"/>
              <a:pathLst>
                <a:path w="405091" h="428626">
                  <a:moveTo>
                    <a:pt x="123506" y="0"/>
                  </a:moveTo>
                  <a:lnTo>
                    <a:pt x="118765" y="0"/>
                  </a:lnTo>
                  <a:lnTo>
                    <a:pt x="118361" y="992"/>
                  </a:lnTo>
                  <a:lnTo>
                    <a:pt x="119084" y="2646"/>
                  </a:lnTo>
                  <a:lnTo>
                    <a:pt x="122632" y="7689"/>
                  </a:lnTo>
                  <a:lnTo>
                    <a:pt x="123117" y="11024"/>
                  </a:lnTo>
                  <a:lnTo>
                    <a:pt x="123247" y="13303"/>
                  </a:lnTo>
                  <a:lnTo>
                    <a:pt x="124325" y="14822"/>
                  </a:lnTo>
                  <a:lnTo>
                    <a:pt x="126037" y="15834"/>
                  </a:lnTo>
                  <a:lnTo>
                    <a:pt x="128169" y="16509"/>
                  </a:lnTo>
                  <a:lnTo>
                    <a:pt x="133185" y="19906"/>
                  </a:lnTo>
                  <a:lnTo>
                    <a:pt x="135912" y="22200"/>
                  </a:lnTo>
                  <a:lnTo>
                    <a:pt x="138722" y="23730"/>
                  </a:lnTo>
                  <a:lnTo>
                    <a:pt x="148409" y="26875"/>
                  </a:lnTo>
                  <a:lnTo>
                    <a:pt x="158056" y="31127"/>
                  </a:lnTo>
                  <a:lnTo>
                    <a:pt x="174643" y="39099"/>
                  </a:lnTo>
                  <a:lnTo>
                    <a:pt x="192125" y="47745"/>
                  </a:lnTo>
                  <a:lnTo>
                    <a:pt x="199018" y="50682"/>
                  </a:lnTo>
                  <a:lnTo>
                    <a:pt x="206589" y="53632"/>
                  </a:lnTo>
                  <a:lnTo>
                    <a:pt x="214614" y="56590"/>
                  </a:lnTo>
                  <a:lnTo>
                    <a:pt x="221947" y="59555"/>
                  </a:lnTo>
                  <a:lnTo>
                    <a:pt x="228821" y="62524"/>
                  </a:lnTo>
                  <a:lnTo>
                    <a:pt x="235388" y="65495"/>
                  </a:lnTo>
                  <a:lnTo>
                    <a:pt x="242742" y="68468"/>
                  </a:lnTo>
                  <a:lnTo>
                    <a:pt x="258851" y="74418"/>
                  </a:lnTo>
                  <a:lnTo>
                    <a:pt x="284655" y="83345"/>
                  </a:lnTo>
                  <a:lnTo>
                    <a:pt x="292454" y="87313"/>
                  </a:lnTo>
                  <a:lnTo>
                    <a:pt x="299638" y="91943"/>
                  </a:lnTo>
                  <a:lnTo>
                    <a:pt x="306412" y="97014"/>
                  </a:lnTo>
                  <a:lnTo>
                    <a:pt x="313904" y="101387"/>
                  </a:lnTo>
                  <a:lnTo>
                    <a:pt x="321875" y="105295"/>
                  </a:lnTo>
                  <a:lnTo>
                    <a:pt x="330166" y="108892"/>
                  </a:lnTo>
                  <a:lnTo>
                    <a:pt x="337678" y="113274"/>
                  </a:lnTo>
                  <a:lnTo>
                    <a:pt x="344670" y="118180"/>
                  </a:lnTo>
                  <a:lnTo>
                    <a:pt x="351316" y="123435"/>
                  </a:lnTo>
                  <a:lnTo>
                    <a:pt x="357731" y="127931"/>
                  </a:lnTo>
                  <a:lnTo>
                    <a:pt x="370150" y="135572"/>
                  </a:lnTo>
                  <a:lnTo>
                    <a:pt x="379638" y="144921"/>
                  </a:lnTo>
                  <a:lnTo>
                    <a:pt x="387163" y="154699"/>
                  </a:lnTo>
                  <a:lnTo>
                    <a:pt x="393814" y="162351"/>
                  </a:lnTo>
                  <a:lnTo>
                    <a:pt x="395985" y="166774"/>
                  </a:lnTo>
                  <a:lnTo>
                    <a:pt x="400032" y="182478"/>
                  </a:lnTo>
                  <a:lnTo>
                    <a:pt x="404495" y="193880"/>
                  </a:lnTo>
                  <a:lnTo>
                    <a:pt x="405090" y="199699"/>
                  </a:lnTo>
                  <a:lnTo>
                    <a:pt x="403104" y="211456"/>
                  </a:lnTo>
                  <a:lnTo>
                    <a:pt x="401561" y="223296"/>
                  </a:lnTo>
                  <a:lnTo>
                    <a:pt x="401150" y="229231"/>
                  </a:lnTo>
                  <a:lnTo>
                    <a:pt x="399883" y="234180"/>
                  </a:lnTo>
                  <a:lnTo>
                    <a:pt x="395830" y="242325"/>
                  </a:lnTo>
                  <a:lnTo>
                    <a:pt x="388075" y="251898"/>
                  </a:lnTo>
                  <a:lnTo>
                    <a:pt x="379006" y="262767"/>
                  </a:lnTo>
                  <a:lnTo>
                    <a:pt x="371668" y="274213"/>
                  </a:lnTo>
                  <a:lnTo>
                    <a:pt x="366338" y="279051"/>
                  </a:lnTo>
                  <a:lnTo>
                    <a:pt x="359808" y="283269"/>
                  </a:lnTo>
                  <a:lnTo>
                    <a:pt x="352478" y="287072"/>
                  </a:lnTo>
                  <a:lnTo>
                    <a:pt x="345607" y="291593"/>
                  </a:lnTo>
                  <a:lnTo>
                    <a:pt x="339042" y="296590"/>
                  </a:lnTo>
                  <a:lnTo>
                    <a:pt x="332681" y="301907"/>
                  </a:lnTo>
                  <a:lnTo>
                    <a:pt x="325464" y="306443"/>
                  </a:lnTo>
                  <a:lnTo>
                    <a:pt x="317676" y="310460"/>
                  </a:lnTo>
                  <a:lnTo>
                    <a:pt x="309507" y="314129"/>
                  </a:lnTo>
                  <a:lnTo>
                    <a:pt x="301085" y="317568"/>
                  </a:lnTo>
                  <a:lnTo>
                    <a:pt x="292493" y="320853"/>
                  </a:lnTo>
                  <a:lnTo>
                    <a:pt x="283789" y="324035"/>
                  </a:lnTo>
                  <a:lnTo>
                    <a:pt x="275010" y="328141"/>
                  </a:lnTo>
                  <a:lnTo>
                    <a:pt x="266180" y="332862"/>
                  </a:lnTo>
                  <a:lnTo>
                    <a:pt x="257317" y="337994"/>
                  </a:lnTo>
                  <a:lnTo>
                    <a:pt x="247440" y="342408"/>
                  </a:lnTo>
                  <a:lnTo>
                    <a:pt x="236886" y="346342"/>
                  </a:lnTo>
                  <a:lnTo>
                    <a:pt x="141473" y="377990"/>
                  </a:lnTo>
                  <a:lnTo>
                    <a:pt x="133500" y="380978"/>
                  </a:lnTo>
                  <a:lnTo>
                    <a:pt x="126200" y="383962"/>
                  </a:lnTo>
                  <a:lnTo>
                    <a:pt x="119349" y="386943"/>
                  </a:lnTo>
                  <a:lnTo>
                    <a:pt x="111805" y="389923"/>
                  </a:lnTo>
                  <a:lnTo>
                    <a:pt x="95485" y="395880"/>
                  </a:lnTo>
                  <a:lnTo>
                    <a:pt x="87958" y="398858"/>
                  </a:lnTo>
                  <a:lnTo>
                    <a:pt x="80956" y="401835"/>
                  </a:lnTo>
                  <a:lnTo>
                    <a:pt x="67884" y="407789"/>
                  </a:lnTo>
                  <a:lnTo>
                    <a:pt x="55459" y="413742"/>
                  </a:lnTo>
                  <a:lnTo>
                    <a:pt x="45969" y="417050"/>
                  </a:lnTo>
                  <a:lnTo>
                    <a:pt x="42049" y="417932"/>
                  </a:lnTo>
                  <a:lnTo>
                    <a:pt x="35047" y="421557"/>
                  </a:lnTo>
                  <a:lnTo>
                    <a:pt x="31791" y="423914"/>
                  </a:lnTo>
                  <a:lnTo>
                    <a:pt x="22882" y="426531"/>
                  </a:lnTo>
                  <a:lnTo>
                    <a:pt x="10474" y="428212"/>
                  </a:lnTo>
                  <a:lnTo>
                    <a:pt x="0" y="428589"/>
                  </a:lnTo>
                  <a:lnTo>
                    <a:pt x="7420" y="42862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558"/>
            <p:cNvSpPr/>
            <p:nvPr/>
          </p:nvSpPr>
          <p:spPr>
            <a:xfrm>
              <a:off x="2393156" y="1955601"/>
              <a:ext cx="330399" cy="26790"/>
            </a:xfrm>
            <a:custGeom>
              <a:avLst/>
              <a:gdLst/>
              <a:ahLst/>
              <a:cxnLst/>
              <a:rect l="0" t="0" r="0" b="0"/>
              <a:pathLst>
                <a:path w="330399" h="26790">
                  <a:moveTo>
                    <a:pt x="0" y="0"/>
                  </a:moveTo>
                  <a:lnTo>
                    <a:pt x="144829" y="0"/>
                  </a:lnTo>
                  <a:lnTo>
                    <a:pt x="158068" y="992"/>
                  </a:lnTo>
                  <a:lnTo>
                    <a:pt x="171855" y="2646"/>
                  </a:lnTo>
                  <a:lnTo>
                    <a:pt x="186007" y="4740"/>
                  </a:lnTo>
                  <a:lnTo>
                    <a:pt x="199411" y="6137"/>
                  </a:lnTo>
                  <a:lnTo>
                    <a:pt x="212316" y="7068"/>
                  </a:lnTo>
                  <a:lnTo>
                    <a:pt x="224887" y="7688"/>
                  </a:lnTo>
                  <a:lnTo>
                    <a:pt x="237237" y="9094"/>
                  </a:lnTo>
                  <a:lnTo>
                    <a:pt x="249439" y="11024"/>
                  </a:lnTo>
                  <a:lnTo>
                    <a:pt x="261543" y="13302"/>
                  </a:lnTo>
                  <a:lnTo>
                    <a:pt x="272589" y="14821"/>
                  </a:lnTo>
                  <a:lnTo>
                    <a:pt x="282929" y="15834"/>
                  </a:lnTo>
                  <a:lnTo>
                    <a:pt x="292799" y="16509"/>
                  </a:lnTo>
                  <a:lnTo>
                    <a:pt x="301363" y="17951"/>
                  </a:lnTo>
                  <a:lnTo>
                    <a:pt x="309057" y="19905"/>
                  </a:lnTo>
                  <a:lnTo>
                    <a:pt x="330398" y="2678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559"/>
            <p:cNvSpPr/>
            <p:nvPr/>
          </p:nvSpPr>
          <p:spPr>
            <a:xfrm>
              <a:off x="1821656" y="1812835"/>
              <a:ext cx="187524" cy="8822"/>
            </a:xfrm>
            <a:custGeom>
              <a:avLst/>
              <a:gdLst/>
              <a:ahLst/>
              <a:cxnLst/>
              <a:rect l="0" t="0" r="0" b="0"/>
              <a:pathLst>
                <a:path w="187524" h="8822">
                  <a:moveTo>
                    <a:pt x="187523" y="8821"/>
                  </a:moveTo>
                  <a:lnTo>
                    <a:pt x="182783" y="4080"/>
                  </a:lnTo>
                  <a:lnTo>
                    <a:pt x="179402" y="2684"/>
                  </a:lnTo>
                  <a:lnTo>
                    <a:pt x="175164" y="1753"/>
                  </a:lnTo>
                  <a:lnTo>
                    <a:pt x="170354" y="1132"/>
                  </a:lnTo>
                  <a:lnTo>
                    <a:pt x="164171" y="719"/>
                  </a:lnTo>
                  <a:lnTo>
                    <a:pt x="157072" y="443"/>
                  </a:lnTo>
                  <a:lnTo>
                    <a:pt x="140255" y="136"/>
                  </a:lnTo>
                  <a:lnTo>
                    <a:pt x="119551" y="0"/>
                  </a:lnTo>
                  <a:lnTo>
                    <a:pt x="109467" y="956"/>
                  </a:lnTo>
                  <a:lnTo>
                    <a:pt x="99767" y="2585"/>
                  </a:lnTo>
                  <a:lnTo>
                    <a:pt x="90324" y="4664"/>
                  </a:lnTo>
                  <a:lnTo>
                    <a:pt x="80059" y="6049"/>
                  </a:lnTo>
                  <a:lnTo>
                    <a:pt x="69248" y="6973"/>
                  </a:lnTo>
                  <a:lnTo>
                    <a:pt x="58071" y="7589"/>
                  </a:lnTo>
                  <a:lnTo>
                    <a:pt x="37716" y="8273"/>
                  </a:lnTo>
                  <a:lnTo>
                    <a:pt x="0" y="882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560"/>
            <p:cNvSpPr/>
            <p:nvPr/>
          </p:nvSpPr>
          <p:spPr>
            <a:xfrm>
              <a:off x="1857375" y="1973460"/>
              <a:ext cx="151805" cy="44650"/>
            </a:xfrm>
            <a:custGeom>
              <a:avLst/>
              <a:gdLst/>
              <a:ahLst/>
              <a:cxnLst/>
              <a:rect l="0" t="0" r="0" b="0"/>
              <a:pathLst>
                <a:path w="151805" h="44650">
                  <a:moveTo>
                    <a:pt x="151804" y="0"/>
                  </a:moveTo>
                  <a:lnTo>
                    <a:pt x="134635" y="0"/>
                  </a:lnTo>
                  <a:lnTo>
                    <a:pt x="128452" y="992"/>
                  </a:lnTo>
                  <a:lnTo>
                    <a:pt x="121353" y="2646"/>
                  </a:lnTo>
                  <a:lnTo>
                    <a:pt x="113644" y="4741"/>
                  </a:lnTo>
                  <a:lnTo>
                    <a:pt x="97141" y="9714"/>
                  </a:lnTo>
                  <a:lnTo>
                    <a:pt x="88573" y="12429"/>
                  </a:lnTo>
                  <a:lnTo>
                    <a:pt x="79884" y="16224"/>
                  </a:lnTo>
                  <a:lnTo>
                    <a:pt x="71116" y="20738"/>
                  </a:lnTo>
                  <a:lnTo>
                    <a:pt x="62293" y="25732"/>
                  </a:lnTo>
                  <a:lnTo>
                    <a:pt x="53435" y="30053"/>
                  </a:lnTo>
                  <a:lnTo>
                    <a:pt x="44553" y="33926"/>
                  </a:lnTo>
                  <a:lnTo>
                    <a:pt x="35655" y="37500"/>
                  </a:lnTo>
                  <a:lnTo>
                    <a:pt x="27738" y="39883"/>
                  </a:lnTo>
                  <a:lnTo>
                    <a:pt x="20476" y="41472"/>
                  </a:lnTo>
                  <a:lnTo>
                    <a:pt x="0" y="4464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561"/>
            <p:cNvSpPr/>
            <p:nvPr/>
          </p:nvSpPr>
          <p:spPr>
            <a:xfrm>
              <a:off x="776882" y="1616283"/>
              <a:ext cx="281966" cy="26780"/>
            </a:xfrm>
            <a:custGeom>
              <a:avLst/>
              <a:gdLst/>
              <a:ahLst/>
              <a:cxnLst/>
              <a:rect l="0" t="0" r="0" b="0"/>
              <a:pathLst>
                <a:path w="281966" h="26780">
                  <a:moveTo>
                    <a:pt x="276821" y="8920"/>
                  </a:moveTo>
                  <a:lnTo>
                    <a:pt x="281965" y="8920"/>
                  </a:lnTo>
                  <a:lnTo>
                    <a:pt x="279769" y="8920"/>
                  </a:lnTo>
                  <a:lnTo>
                    <a:pt x="277794" y="7927"/>
                  </a:lnTo>
                  <a:lnTo>
                    <a:pt x="275485" y="6274"/>
                  </a:lnTo>
                  <a:lnTo>
                    <a:pt x="272954" y="4179"/>
                  </a:lnTo>
                  <a:lnTo>
                    <a:pt x="270274" y="2783"/>
                  </a:lnTo>
                  <a:lnTo>
                    <a:pt x="267495" y="1852"/>
                  </a:lnTo>
                  <a:lnTo>
                    <a:pt x="264651" y="1231"/>
                  </a:lnTo>
                  <a:lnTo>
                    <a:pt x="258844" y="542"/>
                  </a:lnTo>
                  <a:lnTo>
                    <a:pt x="251964" y="235"/>
                  </a:lnTo>
                  <a:lnTo>
                    <a:pt x="235942" y="63"/>
                  </a:lnTo>
                  <a:lnTo>
                    <a:pt x="195774" y="0"/>
                  </a:lnTo>
                  <a:lnTo>
                    <a:pt x="187071" y="989"/>
                  </a:lnTo>
                  <a:lnTo>
                    <a:pt x="178292" y="2640"/>
                  </a:lnTo>
                  <a:lnTo>
                    <a:pt x="169463" y="4733"/>
                  </a:lnTo>
                  <a:lnTo>
                    <a:pt x="160600" y="6129"/>
                  </a:lnTo>
                  <a:lnTo>
                    <a:pt x="151716" y="7059"/>
                  </a:lnTo>
                  <a:lnTo>
                    <a:pt x="142816" y="7679"/>
                  </a:lnTo>
                  <a:lnTo>
                    <a:pt x="133906" y="9085"/>
                  </a:lnTo>
                  <a:lnTo>
                    <a:pt x="124989" y="11014"/>
                  </a:lnTo>
                  <a:lnTo>
                    <a:pt x="116069" y="13293"/>
                  </a:lnTo>
                  <a:lnTo>
                    <a:pt x="106153" y="14811"/>
                  </a:lnTo>
                  <a:lnTo>
                    <a:pt x="95573" y="15824"/>
                  </a:lnTo>
                  <a:lnTo>
                    <a:pt x="84552" y="16499"/>
                  </a:lnTo>
                  <a:lnTo>
                    <a:pt x="64368" y="17249"/>
                  </a:lnTo>
                  <a:lnTo>
                    <a:pt x="54818" y="17449"/>
                  </a:lnTo>
                  <a:lnTo>
                    <a:pt x="46467" y="18575"/>
                  </a:lnTo>
                  <a:lnTo>
                    <a:pt x="38916" y="20317"/>
                  </a:lnTo>
                  <a:lnTo>
                    <a:pt x="31897" y="22471"/>
                  </a:lnTo>
                  <a:lnTo>
                    <a:pt x="25234" y="23907"/>
                  </a:lnTo>
                  <a:lnTo>
                    <a:pt x="18807" y="24864"/>
                  </a:lnTo>
                  <a:lnTo>
                    <a:pt x="0" y="2677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562"/>
            <p:cNvSpPr/>
            <p:nvPr/>
          </p:nvSpPr>
          <p:spPr>
            <a:xfrm>
              <a:off x="384130" y="1419976"/>
              <a:ext cx="223089" cy="267735"/>
            </a:xfrm>
            <a:custGeom>
              <a:avLst/>
              <a:gdLst/>
              <a:ahLst/>
              <a:cxnLst/>
              <a:rect l="0" t="0" r="0" b="0"/>
              <a:pathLst>
                <a:path w="223089" h="267735">
                  <a:moveTo>
                    <a:pt x="44494" y="196297"/>
                  </a:moveTo>
                  <a:lnTo>
                    <a:pt x="23503" y="196297"/>
                  </a:lnTo>
                  <a:lnTo>
                    <a:pt x="20579" y="197289"/>
                  </a:lnTo>
                  <a:lnTo>
                    <a:pt x="14683" y="201037"/>
                  </a:lnTo>
                  <a:lnTo>
                    <a:pt x="11722" y="201442"/>
                  </a:lnTo>
                  <a:lnTo>
                    <a:pt x="8755" y="200719"/>
                  </a:lnTo>
                  <a:lnTo>
                    <a:pt x="367" y="196556"/>
                  </a:lnTo>
                  <a:lnTo>
                    <a:pt x="0" y="191633"/>
                  </a:lnTo>
                  <a:lnTo>
                    <a:pt x="941" y="190211"/>
                  </a:lnTo>
                  <a:lnTo>
                    <a:pt x="2560" y="189263"/>
                  </a:lnTo>
                  <a:lnTo>
                    <a:pt x="4632" y="188631"/>
                  </a:lnTo>
                  <a:lnTo>
                    <a:pt x="7005" y="186226"/>
                  </a:lnTo>
                  <a:lnTo>
                    <a:pt x="12288" y="178261"/>
                  </a:lnTo>
                  <a:lnTo>
                    <a:pt x="15298" y="170752"/>
                  </a:lnTo>
                  <a:lnTo>
                    <a:pt x="17627" y="163115"/>
                  </a:lnTo>
                  <a:lnTo>
                    <a:pt x="19638" y="158301"/>
                  </a:lnTo>
                  <a:lnTo>
                    <a:pt x="21970" y="153107"/>
                  </a:lnTo>
                  <a:lnTo>
                    <a:pt x="27208" y="142044"/>
                  </a:lnTo>
                  <a:lnTo>
                    <a:pt x="47504" y="101008"/>
                  </a:lnTo>
                  <a:lnTo>
                    <a:pt x="51462" y="95067"/>
                  </a:lnTo>
                  <a:lnTo>
                    <a:pt x="56085" y="89123"/>
                  </a:lnTo>
                  <a:lnTo>
                    <a:pt x="61151" y="83176"/>
                  </a:lnTo>
                  <a:lnTo>
                    <a:pt x="65521" y="77227"/>
                  </a:lnTo>
                  <a:lnTo>
                    <a:pt x="69426" y="71276"/>
                  </a:lnTo>
                  <a:lnTo>
                    <a:pt x="73022" y="65325"/>
                  </a:lnTo>
                  <a:lnTo>
                    <a:pt x="77403" y="59373"/>
                  </a:lnTo>
                  <a:lnTo>
                    <a:pt x="82309" y="53420"/>
                  </a:lnTo>
                  <a:lnTo>
                    <a:pt x="87563" y="47468"/>
                  </a:lnTo>
                  <a:lnTo>
                    <a:pt x="93051" y="42507"/>
                  </a:lnTo>
                  <a:lnTo>
                    <a:pt x="98693" y="38208"/>
                  </a:lnTo>
                  <a:lnTo>
                    <a:pt x="104440" y="34349"/>
                  </a:lnTo>
                  <a:lnTo>
                    <a:pt x="109263" y="30785"/>
                  </a:lnTo>
                  <a:lnTo>
                    <a:pt x="113470" y="27417"/>
                  </a:lnTo>
                  <a:lnTo>
                    <a:pt x="117267" y="24179"/>
                  </a:lnTo>
                  <a:lnTo>
                    <a:pt x="121783" y="21028"/>
                  </a:lnTo>
                  <a:lnTo>
                    <a:pt x="126778" y="17935"/>
                  </a:lnTo>
                  <a:lnTo>
                    <a:pt x="132092" y="14881"/>
                  </a:lnTo>
                  <a:lnTo>
                    <a:pt x="136627" y="11853"/>
                  </a:lnTo>
                  <a:lnTo>
                    <a:pt x="140643" y="8842"/>
                  </a:lnTo>
                  <a:lnTo>
                    <a:pt x="144312" y="5843"/>
                  </a:lnTo>
                  <a:lnTo>
                    <a:pt x="148743" y="3843"/>
                  </a:lnTo>
                  <a:lnTo>
                    <a:pt x="153681" y="2510"/>
                  </a:lnTo>
                  <a:lnTo>
                    <a:pt x="158957" y="1621"/>
                  </a:lnTo>
                  <a:lnTo>
                    <a:pt x="163467" y="1029"/>
                  </a:lnTo>
                  <a:lnTo>
                    <a:pt x="167466" y="634"/>
                  </a:lnTo>
                  <a:lnTo>
                    <a:pt x="176272" y="0"/>
                  </a:lnTo>
                  <a:lnTo>
                    <a:pt x="180122" y="2559"/>
                  </a:lnTo>
                  <a:lnTo>
                    <a:pt x="182538" y="4630"/>
                  </a:lnTo>
                  <a:lnTo>
                    <a:pt x="184149" y="7004"/>
                  </a:lnTo>
                  <a:lnTo>
                    <a:pt x="187407" y="15084"/>
                  </a:lnTo>
                  <a:lnTo>
                    <a:pt x="191686" y="20839"/>
                  </a:lnTo>
                  <a:lnTo>
                    <a:pt x="193224" y="24754"/>
                  </a:lnTo>
                  <a:lnTo>
                    <a:pt x="194249" y="29349"/>
                  </a:lnTo>
                  <a:lnTo>
                    <a:pt x="194932" y="34397"/>
                  </a:lnTo>
                  <a:lnTo>
                    <a:pt x="195388" y="39746"/>
                  </a:lnTo>
                  <a:lnTo>
                    <a:pt x="195692" y="45297"/>
                  </a:lnTo>
                  <a:lnTo>
                    <a:pt x="196029" y="56756"/>
                  </a:lnTo>
                  <a:lnTo>
                    <a:pt x="196283" y="98091"/>
                  </a:lnTo>
                  <a:lnTo>
                    <a:pt x="196298" y="144484"/>
                  </a:lnTo>
                  <a:lnTo>
                    <a:pt x="197291" y="151833"/>
                  </a:lnTo>
                  <a:lnTo>
                    <a:pt x="198945" y="158717"/>
                  </a:lnTo>
                  <a:lnTo>
                    <a:pt x="201039" y="165290"/>
                  </a:lnTo>
                  <a:lnTo>
                    <a:pt x="202436" y="171657"/>
                  </a:lnTo>
                  <a:lnTo>
                    <a:pt x="203367" y="177886"/>
                  </a:lnTo>
                  <a:lnTo>
                    <a:pt x="203987" y="184023"/>
                  </a:lnTo>
                  <a:lnTo>
                    <a:pt x="204401" y="190099"/>
                  </a:lnTo>
                  <a:lnTo>
                    <a:pt x="204677" y="196133"/>
                  </a:lnTo>
                  <a:lnTo>
                    <a:pt x="204861" y="202141"/>
                  </a:lnTo>
                  <a:lnTo>
                    <a:pt x="205976" y="208131"/>
                  </a:lnTo>
                  <a:lnTo>
                    <a:pt x="207711" y="214108"/>
                  </a:lnTo>
                  <a:lnTo>
                    <a:pt x="209860" y="220077"/>
                  </a:lnTo>
                  <a:lnTo>
                    <a:pt x="211293" y="226041"/>
                  </a:lnTo>
                  <a:lnTo>
                    <a:pt x="212248" y="232001"/>
                  </a:lnTo>
                  <a:lnTo>
                    <a:pt x="212885" y="237959"/>
                  </a:lnTo>
                  <a:lnTo>
                    <a:pt x="214302" y="242923"/>
                  </a:lnTo>
                  <a:lnTo>
                    <a:pt x="218522" y="251085"/>
                  </a:lnTo>
                  <a:lnTo>
                    <a:pt x="221059" y="258020"/>
                  </a:lnTo>
                  <a:lnTo>
                    <a:pt x="223088" y="26773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563"/>
            <p:cNvSpPr/>
            <p:nvPr/>
          </p:nvSpPr>
          <p:spPr>
            <a:xfrm>
              <a:off x="464343" y="1589484"/>
              <a:ext cx="125017" cy="44649"/>
            </a:xfrm>
            <a:custGeom>
              <a:avLst/>
              <a:gdLst/>
              <a:ahLst/>
              <a:cxnLst/>
              <a:rect l="0" t="0" r="0" b="0"/>
              <a:pathLst>
                <a:path w="125017" h="44649">
                  <a:moveTo>
                    <a:pt x="0" y="44648"/>
                  </a:moveTo>
                  <a:lnTo>
                    <a:pt x="0" y="39908"/>
                  </a:lnTo>
                  <a:lnTo>
                    <a:pt x="1985" y="38511"/>
                  </a:lnTo>
                  <a:lnTo>
                    <a:pt x="5292" y="37581"/>
                  </a:lnTo>
                  <a:lnTo>
                    <a:pt x="9481" y="36960"/>
                  </a:lnTo>
                  <a:lnTo>
                    <a:pt x="14258" y="35554"/>
                  </a:lnTo>
                  <a:lnTo>
                    <a:pt x="19428" y="33624"/>
                  </a:lnTo>
                  <a:lnTo>
                    <a:pt x="24858" y="31346"/>
                  </a:lnTo>
                  <a:lnTo>
                    <a:pt x="30463" y="28835"/>
                  </a:lnTo>
                  <a:lnTo>
                    <a:pt x="41982" y="23399"/>
                  </a:lnTo>
                  <a:lnTo>
                    <a:pt x="48824" y="20560"/>
                  </a:lnTo>
                  <a:lnTo>
                    <a:pt x="56362" y="17676"/>
                  </a:lnTo>
                  <a:lnTo>
                    <a:pt x="72675" y="11824"/>
                  </a:lnTo>
                  <a:lnTo>
                    <a:pt x="89847" y="5917"/>
                  </a:lnTo>
                  <a:lnTo>
                    <a:pt x="97601" y="3944"/>
                  </a:lnTo>
                  <a:lnTo>
                    <a:pt x="104755" y="2629"/>
                  </a:lnTo>
                  <a:lnTo>
                    <a:pt x="125016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564"/>
            <p:cNvSpPr/>
            <p:nvPr/>
          </p:nvSpPr>
          <p:spPr>
            <a:xfrm>
              <a:off x="687585" y="1509117"/>
              <a:ext cx="62509" cy="196454"/>
            </a:xfrm>
            <a:custGeom>
              <a:avLst/>
              <a:gdLst/>
              <a:ahLst/>
              <a:cxnLst/>
              <a:rect l="0" t="0" r="0" b="0"/>
              <a:pathLst>
                <a:path w="62509" h="196454">
                  <a:moveTo>
                    <a:pt x="62508" y="0"/>
                  </a:moveTo>
                  <a:lnTo>
                    <a:pt x="57768" y="4740"/>
                  </a:lnTo>
                  <a:lnTo>
                    <a:pt x="56371" y="7129"/>
                  </a:lnTo>
                  <a:lnTo>
                    <a:pt x="54820" y="12428"/>
                  </a:lnTo>
                  <a:lnTo>
                    <a:pt x="53414" y="15231"/>
                  </a:lnTo>
                  <a:lnTo>
                    <a:pt x="51484" y="18091"/>
                  </a:lnTo>
                  <a:lnTo>
                    <a:pt x="49206" y="20991"/>
                  </a:lnTo>
                  <a:lnTo>
                    <a:pt x="47687" y="24908"/>
                  </a:lnTo>
                  <a:lnTo>
                    <a:pt x="46674" y="29504"/>
                  </a:lnTo>
                  <a:lnTo>
                    <a:pt x="45999" y="34552"/>
                  </a:lnTo>
                  <a:lnTo>
                    <a:pt x="44557" y="38909"/>
                  </a:lnTo>
                  <a:lnTo>
                    <a:pt x="42603" y="42807"/>
                  </a:lnTo>
                  <a:lnTo>
                    <a:pt x="40309" y="46397"/>
                  </a:lnTo>
                  <a:lnTo>
                    <a:pt x="38779" y="49783"/>
                  </a:lnTo>
                  <a:lnTo>
                    <a:pt x="37759" y="53032"/>
                  </a:lnTo>
                  <a:lnTo>
                    <a:pt x="37079" y="56191"/>
                  </a:lnTo>
                  <a:lnTo>
                    <a:pt x="35634" y="60281"/>
                  </a:lnTo>
                  <a:lnTo>
                    <a:pt x="33678" y="64992"/>
                  </a:lnTo>
                  <a:lnTo>
                    <a:pt x="31382" y="70117"/>
                  </a:lnTo>
                  <a:lnTo>
                    <a:pt x="29851" y="74526"/>
                  </a:lnTo>
                  <a:lnTo>
                    <a:pt x="28830" y="78457"/>
                  </a:lnTo>
                  <a:lnTo>
                    <a:pt x="28150" y="82070"/>
                  </a:lnTo>
                  <a:lnTo>
                    <a:pt x="27697" y="86463"/>
                  </a:lnTo>
                  <a:lnTo>
                    <a:pt x="27394" y="91377"/>
                  </a:lnTo>
                  <a:lnTo>
                    <a:pt x="27193" y="96636"/>
                  </a:lnTo>
                  <a:lnTo>
                    <a:pt x="26066" y="101135"/>
                  </a:lnTo>
                  <a:lnTo>
                    <a:pt x="24323" y="105126"/>
                  </a:lnTo>
                  <a:lnTo>
                    <a:pt x="22168" y="108779"/>
                  </a:lnTo>
                  <a:lnTo>
                    <a:pt x="20732" y="113199"/>
                  </a:lnTo>
                  <a:lnTo>
                    <a:pt x="19775" y="118130"/>
                  </a:lnTo>
                  <a:lnTo>
                    <a:pt x="19136" y="123402"/>
                  </a:lnTo>
                  <a:lnTo>
                    <a:pt x="18711" y="127908"/>
                  </a:lnTo>
                  <a:lnTo>
                    <a:pt x="18427" y="131905"/>
                  </a:lnTo>
                  <a:lnTo>
                    <a:pt x="18238" y="135562"/>
                  </a:lnTo>
                  <a:lnTo>
                    <a:pt x="17120" y="138991"/>
                  </a:lnTo>
                  <a:lnTo>
                    <a:pt x="15382" y="142270"/>
                  </a:lnTo>
                  <a:lnTo>
                    <a:pt x="13231" y="145448"/>
                  </a:lnTo>
                  <a:lnTo>
                    <a:pt x="11798" y="148559"/>
                  </a:lnTo>
                  <a:lnTo>
                    <a:pt x="10205" y="154661"/>
                  </a:lnTo>
                  <a:lnTo>
                    <a:pt x="9182" y="160527"/>
                  </a:lnTo>
                  <a:lnTo>
                    <a:pt x="9042" y="164941"/>
                  </a:lnTo>
                  <a:lnTo>
                    <a:pt x="8931" y="186907"/>
                  </a:lnTo>
                  <a:lnTo>
                    <a:pt x="8930" y="192142"/>
                  </a:lnTo>
                  <a:lnTo>
                    <a:pt x="7938" y="193579"/>
                  </a:lnTo>
                  <a:lnTo>
                    <a:pt x="6284" y="194537"/>
                  </a:lnTo>
                  <a:lnTo>
                    <a:pt x="0" y="19645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565"/>
            <p:cNvSpPr/>
            <p:nvPr/>
          </p:nvSpPr>
          <p:spPr>
            <a:xfrm>
              <a:off x="812601" y="1982423"/>
              <a:ext cx="267892" cy="17828"/>
            </a:xfrm>
            <a:custGeom>
              <a:avLst/>
              <a:gdLst/>
              <a:ahLst/>
              <a:cxnLst/>
              <a:rect l="0" t="0" r="0" b="0"/>
              <a:pathLst>
                <a:path w="267892" h="17828">
                  <a:moveTo>
                    <a:pt x="267891" y="17827"/>
                  </a:moveTo>
                  <a:lnTo>
                    <a:pt x="246542" y="17827"/>
                  </a:lnTo>
                  <a:lnTo>
                    <a:pt x="243736" y="16834"/>
                  </a:lnTo>
                  <a:lnTo>
                    <a:pt x="240874" y="15181"/>
                  </a:lnTo>
                  <a:lnTo>
                    <a:pt x="237973" y="13086"/>
                  </a:lnTo>
                  <a:lnTo>
                    <a:pt x="234055" y="11690"/>
                  </a:lnTo>
                  <a:lnTo>
                    <a:pt x="229459" y="10759"/>
                  </a:lnTo>
                  <a:lnTo>
                    <a:pt x="224410" y="10138"/>
                  </a:lnTo>
                  <a:lnTo>
                    <a:pt x="219060" y="9724"/>
                  </a:lnTo>
                  <a:lnTo>
                    <a:pt x="213509" y="9448"/>
                  </a:lnTo>
                  <a:lnTo>
                    <a:pt x="207823" y="9264"/>
                  </a:lnTo>
                  <a:lnTo>
                    <a:pt x="202049" y="8150"/>
                  </a:lnTo>
                  <a:lnTo>
                    <a:pt x="196215" y="6414"/>
                  </a:lnTo>
                  <a:lnTo>
                    <a:pt x="190341" y="4265"/>
                  </a:lnTo>
                  <a:lnTo>
                    <a:pt x="184441" y="2832"/>
                  </a:lnTo>
                  <a:lnTo>
                    <a:pt x="178523" y="1877"/>
                  </a:lnTo>
                  <a:lnTo>
                    <a:pt x="172594" y="1240"/>
                  </a:lnTo>
                  <a:lnTo>
                    <a:pt x="165664" y="816"/>
                  </a:lnTo>
                  <a:lnTo>
                    <a:pt x="150027" y="344"/>
                  </a:lnTo>
                  <a:lnTo>
                    <a:pt x="113990" y="17"/>
                  </a:lnTo>
                  <a:lnTo>
                    <a:pt x="105759" y="0"/>
                  </a:lnTo>
                  <a:lnTo>
                    <a:pt x="97295" y="981"/>
                  </a:lnTo>
                  <a:lnTo>
                    <a:pt x="88676" y="2628"/>
                  </a:lnTo>
                  <a:lnTo>
                    <a:pt x="79953" y="4717"/>
                  </a:lnTo>
                  <a:lnTo>
                    <a:pt x="72154" y="6111"/>
                  </a:lnTo>
                  <a:lnTo>
                    <a:pt x="64970" y="7039"/>
                  </a:lnTo>
                  <a:lnTo>
                    <a:pt x="58196" y="7658"/>
                  </a:lnTo>
                  <a:lnTo>
                    <a:pt x="50703" y="8071"/>
                  </a:lnTo>
                  <a:lnTo>
                    <a:pt x="34441" y="8530"/>
                  </a:lnTo>
                  <a:lnTo>
                    <a:pt x="0" y="889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566"/>
            <p:cNvSpPr/>
            <p:nvPr/>
          </p:nvSpPr>
          <p:spPr>
            <a:xfrm>
              <a:off x="598289" y="1893475"/>
              <a:ext cx="151683" cy="258534"/>
            </a:xfrm>
            <a:custGeom>
              <a:avLst/>
              <a:gdLst/>
              <a:ahLst/>
              <a:cxnLst/>
              <a:rect l="0" t="0" r="0" b="0"/>
              <a:pathLst>
                <a:path w="151683" h="258534">
                  <a:moveTo>
                    <a:pt x="26789" y="62126"/>
                  </a:moveTo>
                  <a:lnTo>
                    <a:pt x="19100" y="69814"/>
                  </a:lnTo>
                  <a:lnTo>
                    <a:pt x="18411" y="73150"/>
                  </a:lnTo>
                  <a:lnTo>
                    <a:pt x="18227" y="75428"/>
                  </a:lnTo>
                  <a:lnTo>
                    <a:pt x="17112" y="77939"/>
                  </a:lnTo>
                  <a:lnTo>
                    <a:pt x="13227" y="83376"/>
                  </a:lnTo>
                  <a:lnTo>
                    <a:pt x="11795" y="87207"/>
                  </a:lnTo>
                  <a:lnTo>
                    <a:pt x="10840" y="91745"/>
                  </a:lnTo>
                  <a:lnTo>
                    <a:pt x="10203" y="96755"/>
                  </a:lnTo>
                  <a:lnTo>
                    <a:pt x="9778" y="101087"/>
                  </a:lnTo>
                  <a:lnTo>
                    <a:pt x="9307" y="108546"/>
                  </a:lnTo>
                  <a:lnTo>
                    <a:pt x="9097" y="117815"/>
                  </a:lnTo>
                  <a:lnTo>
                    <a:pt x="8939" y="152759"/>
                  </a:lnTo>
                  <a:lnTo>
                    <a:pt x="7943" y="157275"/>
                  </a:lnTo>
                  <a:lnTo>
                    <a:pt x="6288" y="162270"/>
                  </a:lnTo>
                  <a:lnTo>
                    <a:pt x="4192" y="167584"/>
                  </a:lnTo>
                  <a:lnTo>
                    <a:pt x="2794" y="173111"/>
                  </a:lnTo>
                  <a:lnTo>
                    <a:pt x="1863" y="178780"/>
                  </a:lnTo>
                  <a:lnTo>
                    <a:pt x="1242" y="184544"/>
                  </a:lnTo>
                  <a:lnTo>
                    <a:pt x="828" y="189379"/>
                  </a:lnTo>
                  <a:lnTo>
                    <a:pt x="368" y="197396"/>
                  </a:lnTo>
                  <a:lnTo>
                    <a:pt x="163" y="206913"/>
                  </a:lnTo>
                  <a:lnTo>
                    <a:pt x="0" y="252590"/>
                  </a:lnTo>
                  <a:lnTo>
                    <a:pt x="992" y="254587"/>
                  </a:lnTo>
                  <a:lnTo>
                    <a:pt x="2646" y="255917"/>
                  </a:lnTo>
                  <a:lnTo>
                    <a:pt x="7688" y="258053"/>
                  </a:lnTo>
                  <a:lnTo>
                    <a:pt x="11023" y="258345"/>
                  </a:lnTo>
                  <a:lnTo>
                    <a:pt x="15813" y="258475"/>
                  </a:lnTo>
                  <a:lnTo>
                    <a:pt x="21249" y="258533"/>
                  </a:lnTo>
                  <a:lnTo>
                    <a:pt x="24088" y="257556"/>
                  </a:lnTo>
                  <a:lnTo>
                    <a:pt x="26973" y="255913"/>
                  </a:lnTo>
                  <a:lnTo>
                    <a:pt x="29888" y="253825"/>
                  </a:lnTo>
                  <a:lnTo>
                    <a:pt x="32824" y="252433"/>
                  </a:lnTo>
                  <a:lnTo>
                    <a:pt x="35773" y="251505"/>
                  </a:lnTo>
                  <a:lnTo>
                    <a:pt x="38731" y="250887"/>
                  </a:lnTo>
                  <a:lnTo>
                    <a:pt x="42688" y="249482"/>
                  </a:lnTo>
                  <a:lnTo>
                    <a:pt x="47310" y="247554"/>
                  </a:lnTo>
                  <a:lnTo>
                    <a:pt x="52376" y="245276"/>
                  </a:lnTo>
                  <a:lnTo>
                    <a:pt x="63296" y="240099"/>
                  </a:lnTo>
                  <a:lnTo>
                    <a:pt x="68986" y="237329"/>
                  </a:lnTo>
                  <a:lnTo>
                    <a:pt x="73772" y="234491"/>
                  </a:lnTo>
                  <a:lnTo>
                    <a:pt x="77955" y="231606"/>
                  </a:lnTo>
                  <a:lnTo>
                    <a:pt x="81735" y="228691"/>
                  </a:lnTo>
                  <a:lnTo>
                    <a:pt x="86240" y="224763"/>
                  </a:lnTo>
                  <a:lnTo>
                    <a:pt x="91228" y="220160"/>
                  </a:lnTo>
                  <a:lnTo>
                    <a:pt x="105082" y="206847"/>
                  </a:lnTo>
                  <a:lnTo>
                    <a:pt x="136885" y="175267"/>
                  </a:lnTo>
                  <a:lnTo>
                    <a:pt x="138882" y="172280"/>
                  </a:lnTo>
                  <a:lnTo>
                    <a:pt x="141100" y="166315"/>
                  </a:lnTo>
                  <a:lnTo>
                    <a:pt x="144732" y="160357"/>
                  </a:lnTo>
                  <a:lnTo>
                    <a:pt x="150407" y="153188"/>
                  </a:lnTo>
                  <a:lnTo>
                    <a:pt x="151183" y="149561"/>
                  </a:lnTo>
                  <a:lnTo>
                    <a:pt x="151682" y="143889"/>
                  </a:lnTo>
                  <a:lnTo>
                    <a:pt x="150730" y="143424"/>
                  </a:lnTo>
                  <a:lnTo>
                    <a:pt x="147027" y="142907"/>
                  </a:lnTo>
                  <a:lnTo>
                    <a:pt x="142703" y="142575"/>
                  </a:lnTo>
                  <a:lnTo>
                    <a:pt x="87659" y="142494"/>
                  </a:lnTo>
                  <a:lnTo>
                    <a:pt x="58300" y="142493"/>
                  </a:lnTo>
                  <a:lnTo>
                    <a:pt x="56726" y="141501"/>
                  </a:lnTo>
                  <a:lnTo>
                    <a:pt x="55676" y="139847"/>
                  </a:lnTo>
                  <a:lnTo>
                    <a:pt x="54977" y="137753"/>
                  </a:lnTo>
                  <a:lnTo>
                    <a:pt x="55503" y="136356"/>
                  </a:lnTo>
                  <a:lnTo>
                    <a:pt x="56845" y="135425"/>
                  </a:lnTo>
                  <a:lnTo>
                    <a:pt x="58733" y="134805"/>
                  </a:lnTo>
                  <a:lnTo>
                    <a:pt x="59991" y="133399"/>
                  </a:lnTo>
                  <a:lnTo>
                    <a:pt x="60830" y="131469"/>
                  </a:lnTo>
                  <a:lnTo>
                    <a:pt x="61389" y="129191"/>
                  </a:lnTo>
                  <a:lnTo>
                    <a:pt x="64656" y="124013"/>
                  </a:lnTo>
                  <a:lnTo>
                    <a:pt x="66916" y="121244"/>
                  </a:lnTo>
                  <a:lnTo>
                    <a:pt x="69415" y="117413"/>
                  </a:lnTo>
                  <a:lnTo>
                    <a:pt x="72074" y="112875"/>
                  </a:lnTo>
                  <a:lnTo>
                    <a:pt x="74838" y="107865"/>
                  </a:lnTo>
                  <a:lnTo>
                    <a:pt x="77673" y="103533"/>
                  </a:lnTo>
                  <a:lnTo>
                    <a:pt x="80555" y="99652"/>
                  </a:lnTo>
                  <a:lnTo>
                    <a:pt x="83469" y="96073"/>
                  </a:lnTo>
                  <a:lnTo>
                    <a:pt x="87396" y="92695"/>
                  </a:lnTo>
                  <a:lnTo>
                    <a:pt x="91998" y="89451"/>
                  </a:lnTo>
                  <a:lnTo>
                    <a:pt x="97051" y="86296"/>
                  </a:lnTo>
                  <a:lnTo>
                    <a:pt x="101411" y="82208"/>
                  </a:lnTo>
                  <a:lnTo>
                    <a:pt x="105310" y="77498"/>
                  </a:lnTo>
                  <a:lnTo>
                    <a:pt x="108902" y="72374"/>
                  </a:lnTo>
                  <a:lnTo>
                    <a:pt x="112289" y="67966"/>
                  </a:lnTo>
                  <a:lnTo>
                    <a:pt x="115539" y="64035"/>
                  </a:lnTo>
                  <a:lnTo>
                    <a:pt x="118698" y="60422"/>
                  </a:lnTo>
                  <a:lnTo>
                    <a:pt x="121795" y="57021"/>
                  </a:lnTo>
                  <a:lnTo>
                    <a:pt x="127884" y="50597"/>
                  </a:lnTo>
                  <a:lnTo>
                    <a:pt x="136890" y="41402"/>
                  </a:lnTo>
                  <a:lnTo>
                    <a:pt x="138884" y="38388"/>
                  </a:lnTo>
                  <a:lnTo>
                    <a:pt x="141101" y="32394"/>
                  </a:lnTo>
                  <a:lnTo>
                    <a:pt x="142086" y="26422"/>
                  </a:lnTo>
                  <a:lnTo>
                    <a:pt x="142524" y="20461"/>
                  </a:lnTo>
                  <a:lnTo>
                    <a:pt x="142861" y="9071"/>
                  </a:lnTo>
                  <a:lnTo>
                    <a:pt x="138130" y="3962"/>
                  </a:lnTo>
                  <a:lnTo>
                    <a:pt x="135743" y="2514"/>
                  </a:lnTo>
                  <a:lnTo>
                    <a:pt x="133159" y="1549"/>
                  </a:lnTo>
                  <a:lnTo>
                    <a:pt x="130444" y="905"/>
                  </a:lnTo>
                  <a:lnTo>
                    <a:pt x="127642" y="476"/>
                  </a:lnTo>
                  <a:lnTo>
                    <a:pt x="124782" y="190"/>
                  </a:lnTo>
                  <a:lnTo>
                    <a:pt x="121883" y="0"/>
                  </a:lnTo>
                  <a:lnTo>
                    <a:pt x="117966" y="865"/>
                  </a:lnTo>
                  <a:lnTo>
                    <a:pt x="113371" y="2433"/>
                  </a:lnTo>
                  <a:lnTo>
                    <a:pt x="108323" y="4472"/>
                  </a:lnTo>
                  <a:lnTo>
                    <a:pt x="102973" y="5830"/>
                  </a:lnTo>
                  <a:lnTo>
                    <a:pt x="97422" y="6736"/>
                  </a:lnTo>
                  <a:lnTo>
                    <a:pt x="91737" y="7340"/>
                  </a:lnTo>
                  <a:lnTo>
                    <a:pt x="86954" y="7743"/>
                  </a:lnTo>
                  <a:lnTo>
                    <a:pt x="82774" y="8011"/>
                  </a:lnTo>
                  <a:lnTo>
                    <a:pt x="78995" y="8190"/>
                  </a:lnTo>
                  <a:lnTo>
                    <a:pt x="74491" y="9302"/>
                  </a:lnTo>
                  <a:lnTo>
                    <a:pt x="69505" y="11035"/>
                  </a:lnTo>
                  <a:lnTo>
                    <a:pt x="64196" y="13182"/>
                  </a:lnTo>
                  <a:lnTo>
                    <a:pt x="58672" y="14614"/>
                  </a:lnTo>
                  <a:lnTo>
                    <a:pt x="53005" y="15568"/>
                  </a:lnTo>
                  <a:lnTo>
                    <a:pt x="47243" y="16205"/>
                  </a:lnTo>
                  <a:lnTo>
                    <a:pt x="42409" y="17621"/>
                  </a:lnTo>
                  <a:lnTo>
                    <a:pt x="38194" y="19558"/>
                  </a:lnTo>
                  <a:lnTo>
                    <a:pt x="34393" y="21841"/>
                  </a:lnTo>
                  <a:lnTo>
                    <a:pt x="29874" y="24355"/>
                  </a:lnTo>
                  <a:lnTo>
                    <a:pt x="19561" y="29795"/>
                  </a:lnTo>
                  <a:lnTo>
                    <a:pt x="16017" y="32634"/>
                  </a:lnTo>
                  <a:lnTo>
                    <a:pt x="13654" y="35520"/>
                  </a:lnTo>
                  <a:lnTo>
                    <a:pt x="10037" y="41371"/>
                  </a:lnTo>
                  <a:lnTo>
                    <a:pt x="7683" y="44321"/>
                  </a:lnTo>
                  <a:lnTo>
                    <a:pt x="0" y="5319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567"/>
            <p:cNvSpPr/>
            <p:nvPr/>
          </p:nvSpPr>
          <p:spPr>
            <a:xfrm>
              <a:off x="1160859" y="2384282"/>
              <a:ext cx="392907" cy="410711"/>
            </a:xfrm>
            <a:custGeom>
              <a:avLst/>
              <a:gdLst/>
              <a:ahLst/>
              <a:cxnLst/>
              <a:rect l="0" t="0" r="0" b="0"/>
              <a:pathLst>
                <a:path w="392907" h="410711">
                  <a:moveTo>
                    <a:pt x="0" y="410710"/>
                  </a:moveTo>
                  <a:lnTo>
                    <a:pt x="0" y="403021"/>
                  </a:lnTo>
                  <a:lnTo>
                    <a:pt x="4740" y="392667"/>
                  </a:lnTo>
                  <a:lnTo>
                    <a:pt x="7067" y="385162"/>
                  </a:lnTo>
                  <a:lnTo>
                    <a:pt x="9094" y="377527"/>
                  </a:lnTo>
                  <a:lnTo>
                    <a:pt x="13302" y="367519"/>
                  </a:lnTo>
                  <a:lnTo>
                    <a:pt x="21250" y="355469"/>
                  </a:lnTo>
                  <a:lnTo>
                    <a:pt x="26973" y="343494"/>
                  </a:lnTo>
                  <a:lnTo>
                    <a:pt x="29888" y="336134"/>
                  </a:lnTo>
                  <a:lnTo>
                    <a:pt x="31832" y="329242"/>
                  </a:lnTo>
                  <a:lnTo>
                    <a:pt x="33127" y="322664"/>
                  </a:lnTo>
                  <a:lnTo>
                    <a:pt x="35559" y="310062"/>
                  </a:lnTo>
                  <a:lnTo>
                    <a:pt x="39947" y="297847"/>
                  </a:lnTo>
                  <a:lnTo>
                    <a:pt x="45205" y="283158"/>
                  </a:lnTo>
                  <a:lnTo>
                    <a:pt x="47996" y="275074"/>
                  </a:lnTo>
                  <a:lnTo>
                    <a:pt x="50849" y="267700"/>
                  </a:lnTo>
                  <a:lnTo>
                    <a:pt x="53743" y="260799"/>
                  </a:lnTo>
                  <a:lnTo>
                    <a:pt x="56664" y="254215"/>
                  </a:lnTo>
                  <a:lnTo>
                    <a:pt x="58612" y="246848"/>
                  </a:lnTo>
                  <a:lnTo>
                    <a:pt x="59911" y="238961"/>
                  </a:lnTo>
                  <a:lnTo>
                    <a:pt x="60776" y="230726"/>
                  </a:lnTo>
                  <a:lnTo>
                    <a:pt x="62346" y="222260"/>
                  </a:lnTo>
                  <a:lnTo>
                    <a:pt x="64384" y="213639"/>
                  </a:lnTo>
                  <a:lnTo>
                    <a:pt x="66735" y="204915"/>
                  </a:lnTo>
                  <a:lnTo>
                    <a:pt x="70287" y="197115"/>
                  </a:lnTo>
                  <a:lnTo>
                    <a:pt x="74639" y="189930"/>
                  </a:lnTo>
                  <a:lnTo>
                    <a:pt x="79525" y="183156"/>
                  </a:lnTo>
                  <a:lnTo>
                    <a:pt x="87600" y="170338"/>
                  </a:lnTo>
                  <a:lnTo>
                    <a:pt x="91142" y="164142"/>
                  </a:lnTo>
                  <a:lnTo>
                    <a:pt x="94496" y="157034"/>
                  </a:lnTo>
                  <a:lnTo>
                    <a:pt x="97723" y="149319"/>
                  </a:lnTo>
                  <a:lnTo>
                    <a:pt x="100868" y="141199"/>
                  </a:lnTo>
                  <a:lnTo>
                    <a:pt x="103956" y="133802"/>
                  </a:lnTo>
                  <a:lnTo>
                    <a:pt x="107007" y="126886"/>
                  </a:lnTo>
                  <a:lnTo>
                    <a:pt x="110033" y="120290"/>
                  </a:lnTo>
                  <a:lnTo>
                    <a:pt x="113043" y="112917"/>
                  </a:lnTo>
                  <a:lnTo>
                    <a:pt x="116042" y="105025"/>
                  </a:lnTo>
                  <a:lnTo>
                    <a:pt x="119033" y="96787"/>
                  </a:lnTo>
                  <a:lnTo>
                    <a:pt x="122019" y="89311"/>
                  </a:lnTo>
                  <a:lnTo>
                    <a:pt x="125002" y="82342"/>
                  </a:lnTo>
                  <a:lnTo>
                    <a:pt x="130963" y="70300"/>
                  </a:lnTo>
                  <a:lnTo>
                    <a:pt x="139897" y="56950"/>
                  </a:lnTo>
                  <a:lnTo>
                    <a:pt x="145851" y="46447"/>
                  </a:lnTo>
                  <a:lnTo>
                    <a:pt x="154781" y="34117"/>
                  </a:lnTo>
                  <a:lnTo>
                    <a:pt x="160734" y="24723"/>
                  </a:lnTo>
                  <a:lnTo>
                    <a:pt x="165695" y="14926"/>
                  </a:lnTo>
                  <a:lnTo>
                    <a:pt x="167900" y="7264"/>
                  </a:lnTo>
                  <a:lnTo>
                    <a:pt x="169480" y="4824"/>
                  </a:lnTo>
                  <a:lnTo>
                    <a:pt x="171526" y="3198"/>
                  </a:lnTo>
                  <a:lnTo>
                    <a:pt x="177197" y="587"/>
                  </a:lnTo>
                  <a:lnTo>
                    <a:pt x="188123" y="29"/>
                  </a:lnTo>
                  <a:lnTo>
                    <a:pt x="190900" y="0"/>
                  </a:lnTo>
                  <a:lnTo>
                    <a:pt x="192751" y="974"/>
                  </a:lnTo>
                  <a:lnTo>
                    <a:pt x="193985" y="2615"/>
                  </a:lnTo>
                  <a:lnTo>
                    <a:pt x="194808" y="4701"/>
                  </a:lnTo>
                  <a:lnTo>
                    <a:pt x="202265" y="15179"/>
                  </a:lnTo>
                  <a:lnTo>
                    <a:pt x="205451" y="24853"/>
                  </a:lnTo>
                  <a:lnTo>
                    <a:pt x="209713" y="34496"/>
                  </a:lnTo>
                  <a:lnTo>
                    <a:pt x="217690" y="51082"/>
                  </a:lnTo>
                  <a:lnTo>
                    <a:pt x="235184" y="86311"/>
                  </a:lnTo>
                  <a:lnTo>
                    <a:pt x="238148" y="93241"/>
                  </a:lnTo>
                  <a:lnTo>
                    <a:pt x="241117" y="100838"/>
                  </a:lnTo>
                  <a:lnTo>
                    <a:pt x="244088" y="108878"/>
                  </a:lnTo>
                  <a:lnTo>
                    <a:pt x="247062" y="116223"/>
                  </a:lnTo>
                  <a:lnTo>
                    <a:pt x="250036" y="123104"/>
                  </a:lnTo>
                  <a:lnTo>
                    <a:pt x="253011" y="129675"/>
                  </a:lnTo>
                  <a:lnTo>
                    <a:pt x="266679" y="157887"/>
                  </a:lnTo>
                  <a:lnTo>
                    <a:pt x="271051" y="167747"/>
                  </a:lnTo>
                  <a:lnTo>
                    <a:pt x="274959" y="177297"/>
                  </a:lnTo>
                  <a:lnTo>
                    <a:pt x="278556" y="186640"/>
                  </a:lnTo>
                  <a:lnTo>
                    <a:pt x="282938" y="195846"/>
                  </a:lnTo>
                  <a:lnTo>
                    <a:pt x="287844" y="204959"/>
                  </a:lnTo>
                  <a:lnTo>
                    <a:pt x="293099" y="214011"/>
                  </a:lnTo>
                  <a:lnTo>
                    <a:pt x="304230" y="232007"/>
                  </a:lnTo>
                  <a:lnTo>
                    <a:pt x="327544" y="267813"/>
                  </a:lnTo>
                  <a:lnTo>
                    <a:pt x="345317" y="294617"/>
                  </a:lnTo>
                  <a:lnTo>
                    <a:pt x="350266" y="302557"/>
                  </a:lnTo>
                  <a:lnTo>
                    <a:pt x="354557" y="309835"/>
                  </a:lnTo>
                  <a:lnTo>
                    <a:pt x="358411" y="316670"/>
                  </a:lnTo>
                  <a:lnTo>
                    <a:pt x="362964" y="324204"/>
                  </a:lnTo>
                  <a:lnTo>
                    <a:pt x="373315" y="340513"/>
                  </a:lnTo>
                  <a:lnTo>
                    <a:pt x="376868" y="348037"/>
                  </a:lnTo>
                  <a:lnTo>
                    <a:pt x="379238" y="355037"/>
                  </a:lnTo>
                  <a:lnTo>
                    <a:pt x="382863" y="367115"/>
                  </a:lnTo>
                  <a:lnTo>
                    <a:pt x="385218" y="371724"/>
                  </a:lnTo>
                  <a:lnTo>
                    <a:pt x="392906" y="38392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568"/>
            <p:cNvSpPr/>
            <p:nvPr/>
          </p:nvSpPr>
          <p:spPr>
            <a:xfrm>
              <a:off x="1160859" y="2598539"/>
              <a:ext cx="205384" cy="53579"/>
            </a:xfrm>
            <a:custGeom>
              <a:avLst/>
              <a:gdLst/>
              <a:ahLst/>
              <a:cxnLst/>
              <a:rect l="0" t="0" r="0" b="0"/>
              <a:pathLst>
                <a:path w="205384" h="53579">
                  <a:moveTo>
                    <a:pt x="0" y="53578"/>
                  </a:moveTo>
                  <a:lnTo>
                    <a:pt x="4740" y="53578"/>
                  </a:lnTo>
                  <a:lnTo>
                    <a:pt x="6137" y="52586"/>
                  </a:lnTo>
                  <a:lnTo>
                    <a:pt x="7067" y="50932"/>
                  </a:lnTo>
                  <a:lnTo>
                    <a:pt x="7688" y="48837"/>
                  </a:lnTo>
                  <a:lnTo>
                    <a:pt x="10086" y="46448"/>
                  </a:lnTo>
                  <a:lnTo>
                    <a:pt x="13670" y="43864"/>
                  </a:lnTo>
                  <a:lnTo>
                    <a:pt x="18043" y="41149"/>
                  </a:lnTo>
                  <a:lnTo>
                    <a:pt x="22942" y="38346"/>
                  </a:lnTo>
                  <a:lnTo>
                    <a:pt x="33678" y="32587"/>
                  </a:lnTo>
                  <a:lnTo>
                    <a:pt x="41304" y="30654"/>
                  </a:lnTo>
                  <a:lnTo>
                    <a:pt x="50356" y="29366"/>
                  </a:lnTo>
                  <a:lnTo>
                    <a:pt x="60360" y="28507"/>
                  </a:lnTo>
                  <a:lnTo>
                    <a:pt x="70005" y="26942"/>
                  </a:lnTo>
                  <a:lnTo>
                    <a:pt x="79412" y="24906"/>
                  </a:lnTo>
                  <a:lnTo>
                    <a:pt x="88660" y="22557"/>
                  </a:lnTo>
                  <a:lnTo>
                    <a:pt x="112165" y="17301"/>
                  </a:lnTo>
                  <a:lnTo>
                    <a:pt x="125378" y="14510"/>
                  </a:lnTo>
                  <a:lnTo>
                    <a:pt x="137164" y="12650"/>
                  </a:lnTo>
                  <a:lnTo>
                    <a:pt x="147997" y="11410"/>
                  </a:lnTo>
                  <a:lnTo>
                    <a:pt x="158196" y="10583"/>
                  </a:lnTo>
                  <a:lnTo>
                    <a:pt x="167972" y="9040"/>
                  </a:lnTo>
                  <a:lnTo>
                    <a:pt x="177465" y="7018"/>
                  </a:lnTo>
                  <a:lnTo>
                    <a:pt x="205383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569"/>
            <p:cNvSpPr/>
            <p:nvPr/>
          </p:nvSpPr>
          <p:spPr>
            <a:xfrm>
              <a:off x="1750218" y="2562820"/>
              <a:ext cx="35720" cy="187524"/>
            </a:xfrm>
            <a:custGeom>
              <a:avLst/>
              <a:gdLst/>
              <a:ahLst/>
              <a:cxnLst/>
              <a:rect l="0" t="0" r="0" b="0"/>
              <a:pathLst>
                <a:path w="35720" h="187524">
                  <a:moveTo>
                    <a:pt x="0" y="0"/>
                  </a:moveTo>
                  <a:lnTo>
                    <a:pt x="0" y="7688"/>
                  </a:lnTo>
                  <a:lnTo>
                    <a:pt x="992" y="9094"/>
                  </a:lnTo>
                  <a:lnTo>
                    <a:pt x="2646" y="11023"/>
                  </a:lnTo>
                  <a:lnTo>
                    <a:pt x="4741" y="13302"/>
                  </a:lnTo>
                  <a:lnTo>
                    <a:pt x="6137" y="16806"/>
                  </a:lnTo>
                  <a:lnTo>
                    <a:pt x="7068" y="21125"/>
                  </a:lnTo>
                  <a:lnTo>
                    <a:pt x="7689" y="25990"/>
                  </a:lnTo>
                  <a:lnTo>
                    <a:pt x="8102" y="31217"/>
                  </a:lnTo>
                  <a:lnTo>
                    <a:pt x="8378" y="36686"/>
                  </a:lnTo>
                  <a:lnTo>
                    <a:pt x="8767" y="51219"/>
                  </a:lnTo>
                  <a:lnTo>
                    <a:pt x="8898" y="69759"/>
                  </a:lnTo>
                  <a:lnTo>
                    <a:pt x="9901" y="75279"/>
                  </a:lnTo>
                  <a:lnTo>
                    <a:pt x="11561" y="80944"/>
                  </a:lnTo>
                  <a:lnTo>
                    <a:pt x="13661" y="86704"/>
                  </a:lnTo>
                  <a:lnTo>
                    <a:pt x="15060" y="92529"/>
                  </a:lnTo>
                  <a:lnTo>
                    <a:pt x="15993" y="98397"/>
                  </a:lnTo>
                  <a:lnTo>
                    <a:pt x="16616" y="104293"/>
                  </a:lnTo>
                  <a:lnTo>
                    <a:pt x="18022" y="110208"/>
                  </a:lnTo>
                  <a:lnTo>
                    <a:pt x="19953" y="116137"/>
                  </a:lnTo>
                  <a:lnTo>
                    <a:pt x="22231" y="122072"/>
                  </a:lnTo>
                  <a:lnTo>
                    <a:pt x="23751" y="128014"/>
                  </a:lnTo>
                  <a:lnTo>
                    <a:pt x="24764" y="133960"/>
                  </a:lnTo>
                  <a:lnTo>
                    <a:pt x="25439" y="139908"/>
                  </a:lnTo>
                  <a:lnTo>
                    <a:pt x="26881" y="145858"/>
                  </a:lnTo>
                  <a:lnTo>
                    <a:pt x="28835" y="151809"/>
                  </a:lnTo>
                  <a:lnTo>
                    <a:pt x="31130" y="157761"/>
                  </a:lnTo>
                  <a:lnTo>
                    <a:pt x="32659" y="162721"/>
                  </a:lnTo>
                  <a:lnTo>
                    <a:pt x="33679" y="167019"/>
                  </a:lnTo>
                  <a:lnTo>
                    <a:pt x="34359" y="170877"/>
                  </a:lnTo>
                  <a:lnTo>
                    <a:pt x="34812" y="174441"/>
                  </a:lnTo>
                  <a:lnTo>
                    <a:pt x="35115" y="177810"/>
                  </a:lnTo>
                  <a:lnTo>
                    <a:pt x="35719" y="18752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570"/>
            <p:cNvSpPr/>
            <p:nvPr/>
          </p:nvSpPr>
          <p:spPr>
            <a:xfrm>
              <a:off x="1616273" y="2634657"/>
              <a:ext cx="151806" cy="17461"/>
            </a:xfrm>
            <a:custGeom>
              <a:avLst/>
              <a:gdLst/>
              <a:ahLst/>
              <a:cxnLst/>
              <a:rect l="0" t="0" r="0" b="0"/>
              <a:pathLst>
                <a:path w="151806" h="17461">
                  <a:moveTo>
                    <a:pt x="0" y="17460"/>
                  </a:moveTo>
                  <a:lnTo>
                    <a:pt x="4740" y="12719"/>
                  </a:lnTo>
                  <a:lnTo>
                    <a:pt x="8121" y="11323"/>
                  </a:lnTo>
                  <a:lnTo>
                    <a:pt x="12359" y="10392"/>
                  </a:lnTo>
                  <a:lnTo>
                    <a:pt x="17169" y="9771"/>
                  </a:lnTo>
                  <a:lnTo>
                    <a:pt x="23352" y="8365"/>
                  </a:lnTo>
                  <a:lnTo>
                    <a:pt x="30451" y="6436"/>
                  </a:lnTo>
                  <a:lnTo>
                    <a:pt x="38160" y="4157"/>
                  </a:lnTo>
                  <a:lnTo>
                    <a:pt x="46276" y="2638"/>
                  </a:lnTo>
                  <a:lnTo>
                    <a:pt x="54663" y="1626"/>
                  </a:lnTo>
                  <a:lnTo>
                    <a:pt x="63231" y="950"/>
                  </a:lnTo>
                  <a:lnTo>
                    <a:pt x="71920" y="500"/>
                  </a:lnTo>
                  <a:lnTo>
                    <a:pt x="89511" y="0"/>
                  </a:lnTo>
                  <a:lnTo>
                    <a:pt x="98369" y="859"/>
                  </a:lnTo>
                  <a:lnTo>
                    <a:pt x="107252" y="2424"/>
                  </a:lnTo>
                  <a:lnTo>
                    <a:pt x="116149" y="4459"/>
                  </a:lnTo>
                  <a:lnTo>
                    <a:pt x="124066" y="5816"/>
                  </a:lnTo>
                  <a:lnTo>
                    <a:pt x="131328" y="6721"/>
                  </a:lnTo>
                  <a:lnTo>
                    <a:pt x="151805" y="853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571"/>
            <p:cNvSpPr/>
            <p:nvPr/>
          </p:nvSpPr>
          <p:spPr>
            <a:xfrm>
              <a:off x="1546771" y="2527637"/>
              <a:ext cx="444550" cy="347614"/>
            </a:xfrm>
            <a:custGeom>
              <a:avLst/>
              <a:gdLst/>
              <a:ahLst/>
              <a:cxnLst/>
              <a:rect l="0" t="0" r="0" b="0"/>
              <a:pathLst>
                <a:path w="444550" h="347614">
                  <a:moveTo>
                    <a:pt x="444549" y="338792"/>
                  </a:moveTo>
                  <a:lnTo>
                    <a:pt x="439808" y="343533"/>
                  </a:lnTo>
                  <a:lnTo>
                    <a:pt x="437420" y="344929"/>
                  </a:lnTo>
                  <a:lnTo>
                    <a:pt x="432120" y="346480"/>
                  </a:lnTo>
                  <a:lnTo>
                    <a:pt x="418818" y="347354"/>
                  </a:lnTo>
                  <a:lnTo>
                    <a:pt x="392827" y="347613"/>
                  </a:lnTo>
                  <a:lnTo>
                    <a:pt x="383279" y="346657"/>
                  </a:lnTo>
                  <a:lnTo>
                    <a:pt x="373937" y="345027"/>
                  </a:lnTo>
                  <a:lnTo>
                    <a:pt x="364732" y="342949"/>
                  </a:lnTo>
                  <a:lnTo>
                    <a:pt x="355619" y="341563"/>
                  </a:lnTo>
                  <a:lnTo>
                    <a:pt x="346567" y="340640"/>
                  </a:lnTo>
                  <a:lnTo>
                    <a:pt x="337556" y="340024"/>
                  </a:lnTo>
                  <a:lnTo>
                    <a:pt x="327579" y="338621"/>
                  </a:lnTo>
                  <a:lnTo>
                    <a:pt x="316960" y="336694"/>
                  </a:lnTo>
                  <a:lnTo>
                    <a:pt x="305911" y="334417"/>
                  </a:lnTo>
                  <a:lnTo>
                    <a:pt x="294577" y="330914"/>
                  </a:lnTo>
                  <a:lnTo>
                    <a:pt x="283052" y="326595"/>
                  </a:lnTo>
                  <a:lnTo>
                    <a:pt x="271400" y="321731"/>
                  </a:lnTo>
                  <a:lnTo>
                    <a:pt x="259663" y="317496"/>
                  </a:lnTo>
                  <a:lnTo>
                    <a:pt x="247870" y="313681"/>
                  </a:lnTo>
                  <a:lnTo>
                    <a:pt x="236039" y="310145"/>
                  </a:lnTo>
                  <a:lnTo>
                    <a:pt x="224183" y="305804"/>
                  </a:lnTo>
                  <a:lnTo>
                    <a:pt x="212310" y="300925"/>
                  </a:lnTo>
                  <a:lnTo>
                    <a:pt x="200426" y="295688"/>
                  </a:lnTo>
                  <a:lnTo>
                    <a:pt x="176638" y="284577"/>
                  </a:lnTo>
                  <a:lnTo>
                    <a:pt x="164739" y="278836"/>
                  </a:lnTo>
                  <a:lnTo>
                    <a:pt x="153829" y="273025"/>
                  </a:lnTo>
                  <a:lnTo>
                    <a:pt x="143579" y="267166"/>
                  </a:lnTo>
                  <a:lnTo>
                    <a:pt x="133770" y="261276"/>
                  </a:lnTo>
                  <a:lnTo>
                    <a:pt x="123261" y="255365"/>
                  </a:lnTo>
                  <a:lnTo>
                    <a:pt x="101001" y="243505"/>
                  </a:lnTo>
                  <a:lnTo>
                    <a:pt x="90502" y="236572"/>
                  </a:lnTo>
                  <a:lnTo>
                    <a:pt x="80525" y="228974"/>
                  </a:lnTo>
                  <a:lnTo>
                    <a:pt x="70898" y="220931"/>
                  </a:lnTo>
                  <a:lnTo>
                    <a:pt x="62495" y="213585"/>
                  </a:lnTo>
                  <a:lnTo>
                    <a:pt x="54909" y="206704"/>
                  </a:lnTo>
                  <a:lnTo>
                    <a:pt x="47867" y="200131"/>
                  </a:lnTo>
                  <a:lnTo>
                    <a:pt x="41188" y="192774"/>
                  </a:lnTo>
                  <a:lnTo>
                    <a:pt x="34751" y="184892"/>
                  </a:lnTo>
                  <a:lnTo>
                    <a:pt x="28475" y="176661"/>
                  </a:lnTo>
                  <a:lnTo>
                    <a:pt x="23299" y="169189"/>
                  </a:lnTo>
                  <a:lnTo>
                    <a:pt x="18856" y="162223"/>
                  </a:lnTo>
                  <a:lnTo>
                    <a:pt x="14902" y="155595"/>
                  </a:lnTo>
                  <a:lnTo>
                    <a:pt x="11274" y="148200"/>
                  </a:lnTo>
                  <a:lnTo>
                    <a:pt x="7863" y="140293"/>
                  </a:lnTo>
                  <a:lnTo>
                    <a:pt x="4597" y="132045"/>
                  </a:lnTo>
                  <a:lnTo>
                    <a:pt x="2419" y="124562"/>
                  </a:lnTo>
                  <a:lnTo>
                    <a:pt x="968" y="117589"/>
                  </a:lnTo>
                  <a:lnTo>
                    <a:pt x="0" y="110956"/>
                  </a:lnTo>
                  <a:lnTo>
                    <a:pt x="347" y="104550"/>
                  </a:lnTo>
                  <a:lnTo>
                    <a:pt x="1571" y="98295"/>
                  </a:lnTo>
                  <a:lnTo>
                    <a:pt x="3378" y="92140"/>
                  </a:lnTo>
                  <a:lnTo>
                    <a:pt x="5576" y="86053"/>
                  </a:lnTo>
                  <a:lnTo>
                    <a:pt x="8033" y="80010"/>
                  </a:lnTo>
                  <a:lnTo>
                    <a:pt x="10663" y="73997"/>
                  </a:lnTo>
                  <a:lnTo>
                    <a:pt x="14401" y="68004"/>
                  </a:lnTo>
                  <a:lnTo>
                    <a:pt x="18877" y="62025"/>
                  </a:lnTo>
                  <a:lnTo>
                    <a:pt x="23846" y="56054"/>
                  </a:lnTo>
                  <a:lnTo>
                    <a:pt x="30135" y="50089"/>
                  </a:lnTo>
                  <a:lnTo>
                    <a:pt x="37304" y="44128"/>
                  </a:lnTo>
                  <a:lnTo>
                    <a:pt x="45060" y="38170"/>
                  </a:lnTo>
                  <a:lnTo>
                    <a:pt x="53207" y="33205"/>
                  </a:lnTo>
                  <a:lnTo>
                    <a:pt x="61616" y="28904"/>
                  </a:lnTo>
                  <a:lnTo>
                    <a:pt x="70197" y="25044"/>
                  </a:lnTo>
                  <a:lnTo>
                    <a:pt x="79887" y="21478"/>
                  </a:lnTo>
                  <a:lnTo>
                    <a:pt x="90316" y="18109"/>
                  </a:lnTo>
                  <a:lnTo>
                    <a:pt x="101237" y="14870"/>
                  </a:lnTo>
                  <a:lnTo>
                    <a:pt x="123955" y="8626"/>
                  </a:lnTo>
                  <a:lnTo>
                    <a:pt x="135570" y="5572"/>
                  </a:lnTo>
                  <a:lnTo>
                    <a:pt x="147282" y="3536"/>
                  </a:lnTo>
                  <a:lnTo>
                    <a:pt x="159058" y="2179"/>
                  </a:lnTo>
                  <a:lnTo>
                    <a:pt x="170878" y="1274"/>
                  </a:lnTo>
                  <a:lnTo>
                    <a:pt x="183719" y="671"/>
                  </a:lnTo>
                  <a:lnTo>
                    <a:pt x="211215" y="0"/>
                  </a:lnTo>
                  <a:lnTo>
                    <a:pt x="224501" y="814"/>
                  </a:lnTo>
                  <a:lnTo>
                    <a:pt x="237327" y="2348"/>
                  </a:lnTo>
                  <a:lnTo>
                    <a:pt x="249846" y="4364"/>
                  </a:lnTo>
                  <a:lnTo>
                    <a:pt x="262161" y="5707"/>
                  </a:lnTo>
                  <a:lnTo>
                    <a:pt x="274340" y="6602"/>
                  </a:lnTo>
                  <a:lnTo>
                    <a:pt x="286428" y="7199"/>
                  </a:lnTo>
                  <a:lnTo>
                    <a:pt x="298455" y="8590"/>
                  </a:lnTo>
                  <a:lnTo>
                    <a:pt x="310442" y="10509"/>
                  </a:lnTo>
                  <a:lnTo>
                    <a:pt x="322402" y="12780"/>
                  </a:lnTo>
                  <a:lnTo>
                    <a:pt x="333352" y="15287"/>
                  </a:lnTo>
                  <a:lnTo>
                    <a:pt x="343628" y="17950"/>
                  </a:lnTo>
                  <a:lnTo>
                    <a:pt x="353456" y="20718"/>
                  </a:lnTo>
                  <a:lnTo>
                    <a:pt x="362984" y="24547"/>
                  </a:lnTo>
                  <a:lnTo>
                    <a:pt x="372313" y="29084"/>
                  </a:lnTo>
                  <a:lnTo>
                    <a:pt x="381509" y="34094"/>
                  </a:lnTo>
                  <a:lnTo>
                    <a:pt x="389624" y="39418"/>
                  </a:lnTo>
                  <a:lnTo>
                    <a:pt x="397018" y="44951"/>
                  </a:lnTo>
                  <a:lnTo>
                    <a:pt x="409533" y="55399"/>
                  </a:lnTo>
                  <a:lnTo>
                    <a:pt x="418403" y="63350"/>
                  </a:lnTo>
                  <a:lnTo>
                    <a:pt x="422157" y="68844"/>
                  </a:lnTo>
                  <a:lnTo>
                    <a:pt x="425652" y="75483"/>
                  </a:lnTo>
                  <a:lnTo>
                    <a:pt x="432182" y="89805"/>
                  </a:lnTo>
                  <a:lnTo>
                    <a:pt x="438391" y="102785"/>
                  </a:lnTo>
                  <a:lnTo>
                    <a:pt x="439451" y="109024"/>
                  </a:lnTo>
                  <a:lnTo>
                    <a:pt x="439166" y="115168"/>
                  </a:lnTo>
                  <a:lnTo>
                    <a:pt x="437984" y="121248"/>
                  </a:lnTo>
                  <a:lnTo>
                    <a:pt x="437196" y="128279"/>
                  </a:lnTo>
                  <a:lnTo>
                    <a:pt x="436670" y="135942"/>
                  </a:lnTo>
                  <a:lnTo>
                    <a:pt x="436320" y="144028"/>
                  </a:lnTo>
                  <a:lnTo>
                    <a:pt x="435094" y="151402"/>
                  </a:lnTo>
                  <a:lnTo>
                    <a:pt x="433285" y="158303"/>
                  </a:lnTo>
                  <a:lnTo>
                    <a:pt x="431086" y="164888"/>
                  </a:lnTo>
                  <a:lnTo>
                    <a:pt x="427636" y="172254"/>
                  </a:lnTo>
                  <a:lnTo>
                    <a:pt x="423352" y="180142"/>
                  </a:lnTo>
                  <a:lnTo>
                    <a:pt x="418511" y="188377"/>
                  </a:lnTo>
                  <a:lnTo>
                    <a:pt x="413300" y="195851"/>
                  </a:lnTo>
                  <a:lnTo>
                    <a:pt x="407841" y="202819"/>
                  </a:lnTo>
                  <a:lnTo>
                    <a:pt x="402218" y="209448"/>
                  </a:lnTo>
                  <a:lnTo>
                    <a:pt x="397476" y="215852"/>
                  </a:lnTo>
                  <a:lnTo>
                    <a:pt x="393324" y="222105"/>
                  </a:lnTo>
                  <a:lnTo>
                    <a:pt x="389562" y="228259"/>
                  </a:lnTo>
                  <a:lnTo>
                    <a:pt x="385071" y="234345"/>
                  </a:lnTo>
                  <a:lnTo>
                    <a:pt x="380092" y="240388"/>
                  </a:lnTo>
                  <a:lnTo>
                    <a:pt x="374789" y="246400"/>
                  </a:lnTo>
                  <a:lnTo>
                    <a:pt x="363604" y="258372"/>
                  </a:lnTo>
                  <a:lnTo>
                    <a:pt x="338126" y="284426"/>
                  </a:lnTo>
                  <a:lnTo>
                    <a:pt x="328463" y="29414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572"/>
            <p:cNvSpPr/>
            <p:nvPr/>
          </p:nvSpPr>
          <p:spPr>
            <a:xfrm>
              <a:off x="2116480" y="2473533"/>
              <a:ext cx="294367" cy="321035"/>
            </a:xfrm>
            <a:custGeom>
              <a:avLst/>
              <a:gdLst/>
              <a:ahLst/>
              <a:cxnLst/>
              <a:rect l="0" t="0" r="0" b="0"/>
              <a:pathLst>
                <a:path w="294367" h="321035">
                  <a:moveTo>
                    <a:pt x="44504" y="71427"/>
                  </a:moveTo>
                  <a:lnTo>
                    <a:pt x="44504" y="113667"/>
                  </a:lnTo>
                  <a:lnTo>
                    <a:pt x="43512" y="119431"/>
                  </a:lnTo>
                  <a:lnTo>
                    <a:pt x="41858" y="125258"/>
                  </a:lnTo>
                  <a:lnTo>
                    <a:pt x="39763" y="131127"/>
                  </a:lnTo>
                  <a:lnTo>
                    <a:pt x="38367" y="137024"/>
                  </a:lnTo>
                  <a:lnTo>
                    <a:pt x="37436" y="142940"/>
                  </a:lnTo>
                  <a:lnTo>
                    <a:pt x="36815" y="148868"/>
                  </a:lnTo>
                  <a:lnTo>
                    <a:pt x="35409" y="154805"/>
                  </a:lnTo>
                  <a:lnTo>
                    <a:pt x="33480" y="160747"/>
                  </a:lnTo>
                  <a:lnTo>
                    <a:pt x="31202" y="166692"/>
                  </a:lnTo>
                  <a:lnTo>
                    <a:pt x="26024" y="181236"/>
                  </a:lnTo>
                  <a:lnTo>
                    <a:pt x="23254" y="189282"/>
                  </a:lnTo>
                  <a:lnTo>
                    <a:pt x="21408" y="196630"/>
                  </a:lnTo>
                  <a:lnTo>
                    <a:pt x="20177" y="203513"/>
                  </a:lnTo>
                  <a:lnTo>
                    <a:pt x="19356" y="210086"/>
                  </a:lnTo>
                  <a:lnTo>
                    <a:pt x="17817" y="216452"/>
                  </a:lnTo>
                  <a:lnTo>
                    <a:pt x="15799" y="222681"/>
                  </a:lnTo>
                  <a:lnTo>
                    <a:pt x="13461" y="228818"/>
                  </a:lnTo>
                  <a:lnTo>
                    <a:pt x="10910" y="234893"/>
                  </a:lnTo>
                  <a:lnTo>
                    <a:pt x="8217" y="240928"/>
                  </a:lnTo>
                  <a:lnTo>
                    <a:pt x="5430" y="246936"/>
                  </a:lnTo>
                  <a:lnTo>
                    <a:pt x="3572" y="252925"/>
                  </a:lnTo>
                  <a:lnTo>
                    <a:pt x="2333" y="258902"/>
                  </a:lnTo>
                  <a:lnTo>
                    <a:pt x="1507" y="264872"/>
                  </a:lnTo>
                  <a:lnTo>
                    <a:pt x="590" y="274150"/>
                  </a:lnTo>
                  <a:lnTo>
                    <a:pt x="182" y="282573"/>
                  </a:lnTo>
                  <a:lnTo>
                    <a:pt x="0" y="292931"/>
                  </a:lnTo>
                  <a:lnTo>
                    <a:pt x="944" y="297480"/>
                  </a:lnTo>
                  <a:lnTo>
                    <a:pt x="4639" y="305179"/>
                  </a:lnTo>
                  <a:lnTo>
                    <a:pt x="7557" y="310351"/>
                  </a:lnTo>
                  <a:lnTo>
                    <a:pt x="13531" y="314207"/>
                  </a:lnTo>
                  <a:lnTo>
                    <a:pt x="21808" y="318236"/>
                  </a:lnTo>
                  <a:lnTo>
                    <a:pt x="28795" y="320026"/>
                  </a:lnTo>
                  <a:lnTo>
                    <a:pt x="37853" y="320822"/>
                  </a:lnTo>
                  <a:lnTo>
                    <a:pt x="43046" y="321034"/>
                  </a:lnTo>
                  <a:lnTo>
                    <a:pt x="48493" y="320183"/>
                  </a:lnTo>
                  <a:lnTo>
                    <a:pt x="54109" y="318624"/>
                  </a:lnTo>
                  <a:lnTo>
                    <a:pt x="59837" y="316592"/>
                  </a:lnTo>
                  <a:lnTo>
                    <a:pt x="66632" y="315238"/>
                  </a:lnTo>
                  <a:lnTo>
                    <a:pt x="74139" y="314335"/>
                  </a:lnTo>
                  <a:lnTo>
                    <a:pt x="82120" y="313733"/>
                  </a:lnTo>
                  <a:lnTo>
                    <a:pt x="89425" y="312339"/>
                  </a:lnTo>
                  <a:lnTo>
                    <a:pt x="96279" y="310418"/>
                  </a:lnTo>
                  <a:lnTo>
                    <a:pt x="126279" y="300206"/>
                  </a:lnTo>
                  <a:lnTo>
                    <a:pt x="133747" y="297368"/>
                  </a:lnTo>
                  <a:lnTo>
                    <a:pt x="140710" y="294484"/>
                  </a:lnTo>
                  <a:lnTo>
                    <a:pt x="147337" y="291570"/>
                  </a:lnTo>
                  <a:lnTo>
                    <a:pt x="159991" y="285685"/>
                  </a:lnTo>
                  <a:lnTo>
                    <a:pt x="166144" y="282727"/>
                  </a:lnTo>
                  <a:lnTo>
                    <a:pt x="172230" y="278770"/>
                  </a:lnTo>
                  <a:lnTo>
                    <a:pt x="178271" y="274148"/>
                  </a:lnTo>
                  <a:lnTo>
                    <a:pt x="184284" y="269082"/>
                  </a:lnTo>
                  <a:lnTo>
                    <a:pt x="190276" y="264713"/>
                  </a:lnTo>
                  <a:lnTo>
                    <a:pt x="196256" y="260808"/>
                  </a:lnTo>
                  <a:lnTo>
                    <a:pt x="202227" y="257212"/>
                  </a:lnTo>
                  <a:lnTo>
                    <a:pt x="206207" y="253823"/>
                  </a:lnTo>
                  <a:lnTo>
                    <a:pt x="208860" y="250571"/>
                  </a:lnTo>
                  <a:lnTo>
                    <a:pt x="212801" y="244313"/>
                  </a:lnTo>
                  <a:lnTo>
                    <a:pt x="217860" y="238223"/>
                  </a:lnTo>
                  <a:lnTo>
                    <a:pt x="219606" y="235211"/>
                  </a:lnTo>
                  <a:lnTo>
                    <a:pt x="221545" y="229217"/>
                  </a:lnTo>
                  <a:lnTo>
                    <a:pt x="222638" y="220265"/>
                  </a:lnTo>
                  <a:lnTo>
                    <a:pt x="221799" y="217285"/>
                  </a:lnTo>
                  <a:lnTo>
                    <a:pt x="218221" y="211328"/>
                  </a:lnTo>
                  <a:lnTo>
                    <a:pt x="210629" y="202397"/>
                  </a:lnTo>
                  <a:lnTo>
                    <a:pt x="202095" y="193467"/>
                  </a:lnTo>
                  <a:lnTo>
                    <a:pt x="198182" y="191482"/>
                  </a:lnTo>
                  <a:lnTo>
                    <a:pt x="193589" y="190159"/>
                  </a:lnTo>
                  <a:lnTo>
                    <a:pt x="188542" y="189277"/>
                  </a:lnTo>
                  <a:lnTo>
                    <a:pt x="183193" y="187697"/>
                  </a:lnTo>
                  <a:lnTo>
                    <a:pt x="177643" y="185651"/>
                  </a:lnTo>
                  <a:lnTo>
                    <a:pt x="171959" y="183296"/>
                  </a:lnTo>
                  <a:lnTo>
                    <a:pt x="166185" y="181725"/>
                  </a:lnTo>
                  <a:lnTo>
                    <a:pt x="160351" y="180678"/>
                  </a:lnTo>
                  <a:lnTo>
                    <a:pt x="154477" y="179980"/>
                  </a:lnTo>
                  <a:lnTo>
                    <a:pt x="148577" y="179514"/>
                  </a:lnTo>
                  <a:lnTo>
                    <a:pt x="142660" y="179204"/>
                  </a:lnTo>
                  <a:lnTo>
                    <a:pt x="136730" y="178997"/>
                  </a:lnTo>
                  <a:lnTo>
                    <a:pt x="131785" y="177867"/>
                  </a:lnTo>
                  <a:lnTo>
                    <a:pt x="120084" y="172528"/>
                  </a:lnTo>
                  <a:lnTo>
                    <a:pt x="113483" y="170931"/>
                  </a:lnTo>
                  <a:lnTo>
                    <a:pt x="107242" y="170222"/>
                  </a:lnTo>
                  <a:lnTo>
                    <a:pt x="104189" y="170032"/>
                  </a:lnTo>
                  <a:lnTo>
                    <a:pt x="102153" y="168914"/>
                  </a:lnTo>
                  <a:lnTo>
                    <a:pt x="100796" y="167176"/>
                  </a:lnTo>
                  <a:lnTo>
                    <a:pt x="98618" y="161999"/>
                  </a:lnTo>
                  <a:lnTo>
                    <a:pt x="99432" y="160582"/>
                  </a:lnTo>
                  <a:lnTo>
                    <a:pt x="102981" y="156362"/>
                  </a:lnTo>
                  <a:lnTo>
                    <a:pt x="104325" y="153847"/>
                  </a:lnTo>
                  <a:lnTo>
                    <a:pt x="105817" y="148407"/>
                  </a:lnTo>
                  <a:lnTo>
                    <a:pt x="108200" y="145568"/>
                  </a:lnTo>
                  <a:lnTo>
                    <a:pt x="116139" y="139766"/>
                  </a:lnTo>
                  <a:lnTo>
                    <a:pt x="123636" y="133881"/>
                  </a:lnTo>
                  <a:lnTo>
                    <a:pt x="131267" y="127958"/>
                  </a:lnTo>
                  <a:lnTo>
                    <a:pt x="136080" y="124989"/>
                  </a:lnTo>
                  <a:lnTo>
                    <a:pt x="141274" y="122018"/>
                  </a:lnTo>
                  <a:lnTo>
                    <a:pt x="147712" y="119045"/>
                  </a:lnTo>
                  <a:lnTo>
                    <a:pt x="154981" y="116071"/>
                  </a:lnTo>
                  <a:lnTo>
                    <a:pt x="162804" y="113096"/>
                  </a:lnTo>
                  <a:lnTo>
                    <a:pt x="170004" y="110121"/>
                  </a:lnTo>
                  <a:lnTo>
                    <a:pt x="176787" y="107145"/>
                  </a:lnTo>
                  <a:lnTo>
                    <a:pt x="183294" y="104169"/>
                  </a:lnTo>
                  <a:lnTo>
                    <a:pt x="190609" y="100200"/>
                  </a:lnTo>
                  <a:lnTo>
                    <a:pt x="198462" y="95570"/>
                  </a:lnTo>
                  <a:lnTo>
                    <a:pt x="206674" y="90499"/>
                  </a:lnTo>
                  <a:lnTo>
                    <a:pt x="214133" y="86127"/>
                  </a:lnTo>
                  <a:lnTo>
                    <a:pt x="221090" y="82219"/>
                  </a:lnTo>
                  <a:lnTo>
                    <a:pt x="234111" y="75231"/>
                  </a:lnTo>
                  <a:lnTo>
                    <a:pt x="246513" y="68819"/>
                  </a:lnTo>
                  <a:lnTo>
                    <a:pt x="252599" y="64727"/>
                  </a:lnTo>
                  <a:lnTo>
                    <a:pt x="258640" y="60015"/>
                  </a:lnTo>
                  <a:lnTo>
                    <a:pt x="264652" y="54890"/>
                  </a:lnTo>
                  <a:lnTo>
                    <a:pt x="269652" y="50480"/>
                  </a:lnTo>
                  <a:lnTo>
                    <a:pt x="277854" y="42935"/>
                  </a:lnTo>
                  <a:lnTo>
                    <a:pt x="292613" y="28654"/>
                  </a:lnTo>
                  <a:lnTo>
                    <a:pt x="293254" y="27037"/>
                  </a:lnTo>
                  <a:lnTo>
                    <a:pt x="294155" y="20020"/>
                  </a:lnTo>
                  <a:lnTo>
                    <a:pt x="294366" y="14515"/>
                  </a:lnTo>
                  <a:lnTo>
                    <a:pt x="293430" y="12650"/>
                  </a:lnTo>
                  <a:lnTo>
                    <a:pt x="291814" y="11406"/>
                  </a:lnTo>
                  <a:lnTo>
                    <a:pt x="286380" y="9033"/>
                  </a:lnTo>
                  <a:lnTo>
                    <a:pt x="277351" y="4670"/>
                  </a:lnTo>
                  <a:lnTo>
                    <a:pt x="272165" y="3110"/>
                  </a:lnTo>
                  <a:lnTo>
                    <a:pt x="266723" y="2070"/>
                  </a:lnTo>
                  <a:lnTo>
                    <a:pt x="261111" y="1377"/>
                  </a:lnTo>
                  <a:lnTo>
                    <a:pt x="254393" y="914"/>
                  </a:lnTo>
                  <a:lnTo>
                    <a:pt x="246938" y="606"/>
                  </a:lnTo>
                  <a:lnTo>
                    <a:pt x="224870" y="172"/>
                  </a:lnTo>
                  <a:lnTo>
                    <a:pt x="169101" y="0"/>
                  </a:lnTo>
                  <a:lnTo>
                    <a:pt x="160310" y="989"/>
                  </a:lnTo>
                  <a:lnTo>
                    <a:pt x="151474" y="2640"/>
                  </a:lnTo>
                  <a:lnTo>
                    <a:pt x="142606" y="4733"/>
                  </a:lnTo>
                  <a:lnTo>
                    <a:pt x="134710" y="7121"/>
                  </a:lnTo>
                  <a:lnTo>
                    <a:pt x="127462" y="9705"/>
                  </a:lnTo>
                  <a:lnTo>
                    <a:pt x="120645" y="12420"/>
                  </a:lnTo>
                  <a:lnTo>
                    <a:pt x="114116" y="14229"/>
                  </a:lnTo>
                  <a:lnTo>
                    <a:pt x="107779" y="15436"/>
                  </a:lnTo>
                  <a:lnTo>
                    <a:pt x="101570" y="16240"/>
                  </a:lnTo>
                  <a:lnTo>
                    <a:pt x="95447" y="16777"/>
                  </a:lnTo>
                  <a:lnTo>
                    <a:pt x="89380" y="17134"/>
                  </a:lnTo>
                  <a:lnTo>
                    <a:pt x="71293" y="1784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573"/>
            <p:cNvSpPr/>
            <p:nvPr/>
          </p:nvSpPr>
          <p:spPr>
            <a:xfrm>
              <a:off x="1116210" y="3027354"/>
              <a:ext cx="294681" cy="321279"/>
            </a:xfrm>
            <a:custGeom>
              <a:avLst/>
              <a:gdLst/>
              <a:ahLst/>
              <a:cxnLst/>
              <a:rect l="0" t="0" r="0" b="0"/>
              <a:pathLst>
                <a:path w="294681" h="321279">
                  <a:moveTo>
                    <a:pt x="0" y="321278"/>
                  </a:moveTo>
                  <a:lnTo>
                    <a:pt x="4741" y="316538"/>
                  </a:lnTo>
                  <a:lnTo>
                    <a:pt x="6137" y="314149"/>
                  </a:lnTo>
                  <a:lnTo>
                    <a:pt x="9095" y="305055"/>
                  </a:lnTo>
                  <a:lnTo>
                    <a:pt x="13303" y="295547"/>
                  </a:lnTo>
                  <a:lnTo>
                    <a:pt x="15835" y="287352"/>
                  </a:lnTo>
                  <a:lnTo>
                    <a:pt x="17952" y="279411"/>
                  </a:lnTo>
                  <a:lnTo>
                    <a:pt x="19906" y="274515"/>
                  </a:lnTo>
                  <a:lnTo>
                    <a:pt x="22200" y="269267"/>
                  </a:lnTo>
                  <a:lnTo>
                    <a:pt x="27396" y="258144"/>
                  </a:lnTo>
                  <a:lnTo>
                    <a:pt x="30170" y="252400"/>
                  </a:lnTo>
                  <a:lnTo>
                    <a:pt x="34004" y="245594"/>
                  </a:lnTo>
                  <a:lnTo>
                    <a:pt x="38545" y="238080"/>
                  </a:lnTo>
                  <a:lnTo>
                    <a:pt x="43556" y="230094"/>
                  </a:lnTo>
                  <a:lnTo>
                    <a:pt x="47889" y="222785"/>
                  </a:lnTo>
                  <a:lnTo>
                    <a:pt x="51770" y="215929"/>
                  </a:lnTo>
                  <a:lnTo>
                    <a:pt x="55349" y="209374"/>
                  </a:lnTo>
                  <a:lnTo>
                    <a:pt x="58728" y="202026"/>
                  </a:lnTo>
                  <a:lnTo>
                    <a:pt x="61972" y="194152"/>
                  </a:lnTo>
                  <a:lnTo>
                    <a:pt x="65127" y="185926"/>
                  </a:lnTo>
                  <a:lnTo>
                    <a:pt x="69215" y="178457"/>
                  </a:lnTo>
                  <a:lnTo>
                    <a:pt x="73925" y="171494"/>
                  </a:lnTo>
                  <a:lnTo>
                    <a:pt x="79049" y="164867"/>
                  </a:lnTo>
                  <a:lnTo>
                    <a:pt x="83457" y="157473"/>
                  </a:lnTo>
                  <a:lnTo>
                    <a:pt x="87388" y="149567"/>
                  </a:lnTo>
                  <a:lnTo>
                    <a:pt x="94402" y="133837"/>
                  </a:lnTo>
                  <a:lnTo>
                    <a:pt x="100826" y="120232"/>
                  </a:lnTo>
                  <a:lnTo>
                    <a:pt x="103929" y="112833"/>
                  </a:lnTo>
                  <a:lnTo>
                    <a:pt x="106989" y="104924"/>
                  </a:lnTo>
                  <a:lnTo>
                    <a:pt x="110021" y="96675"/>
                  </a:lnTo>
                  <a:lnTo>
                    <a:pt x="113035" y="89191"/>
                  </a:lnTo>
                  <a:lnTo>
                    <a:pt x="116037" y="82218"/>
                  </a:lnTo>
                  <a:lnTo>
                    <a:pt x="119030" y="75584"/>
                  </a:lnTo>
                  <a:lnTo>
                    <a:pt x="125001" y="65568"/>
                  </a:lnTo>
                  <a:lnTo>
                    <a:pt x="130963" y="56817"/>
                  </a:lnTo>
                  <a:lnTo>
                    <a:pt x="133941" y="51705"/>
                  </a:lnTo>
                  <a:lnTo>
                    <a:pt x="139897" y="41726"/>
                  </a:lnTo>
                  <a:lnTo>
                    <a:pt x="145851" y="33983"/>
                  </a:lnTo>
                  <a:lnTo>
                    <a:pt x="147836" y="29537"/>
                  </a:lnTo>
                  <a:lnTo>
                    <a:pt x="149159" y="24589"/>
                  </a:lnTo>
                  <a:lnTo>
                    <a:pt x="150041" y="19306"/>
                  </a:lnTo>
                  <a:lnTo>
                    <a:pt x="153667" y="10790"/>
                  </a:lnTo>
                  <a:lnTo>
                    <a:pt x="159339" y="1978"/>
                  </a:lnTo>
                  <a:lnTo>
                    <a:pt x="160796" y="1255"/>
                  </a:lnTo>
                  <a:lnTo>
                    <a:pt x="168301" y="0"/>
                  </a:lnTo>
                  <a:lnTo>
                    <a:pt x="168755" y="929"/>
                  </a:lnTo>
                  <a:lnTo>
                    <a:pt x="169260" y="4606"/>
                  </a:lnTo>
                  <a:lnTo>
                    <a:pt x="170387" y="6976"/>
                  </a:lnTo>
                  <a:lnTo>
                    <a:pt x="174285" y="12255"/>
                  </a:lnTo>
                  <a:lnTo>
                    <a:pt x="175721" y="16044"/>
                  </a:lnTo>
                  <a:lnTo>
                    <a:pt x="177318" y="25546"/>
                  </a:lnTo>
                  <a:lnTo>
                    <a:pt x="178735" y="30858"/>
                  </a:lnTo>
                  <a:lnTo>
                    <a:pt x="180672" y="36383"/>
                  </a:lnTo>
                  <a:lnTo>
                    <a:pt x="182956" y="42051"/>
                  </a:lnTo>
                  <a:lnTo>
                    <a:pt x="185471" y="47814"/>
                  </a:lnTo>
                  <a:lnTo>
                    <a:pt x="190911" y="59510"/>
                  </a:lnTo>
                  <a:lnTo>
                    <a:pt x="192758" y="65407"/>
                  </a:lnTo>
                  <a:lnTo>
                    <a:pt x="193990" y="71322"/>
                  </a:lnTo>
                  <a:lnTo>
                    <a:pt x="194811" y="77250"/>
                  </a:lnTo>
                  <a:lnTo>
                    <a:pt x="196351" y="84179"/>
                  </a:lnTo>
                  <a:lnTo>
                    <a:pt x="198370" y="91774"/>
                  </a:lnTo>
                  <a:lnTo>
                    <a:pt x="203258" y="108152"/>
                  </a:lnTo>
                  <a:lnTo>
                    <a:pt x="208738" y="125352"/>
                  </a:lnTo>
                  <a:lnTo>
                    <a:pt x="212581" y="134106"/>
                  </a:lnTo>
                  <a:lnTo>
                    <a:pt x="217127" y="142919"/>
                  </a:lnTo>
                  <a:lnTo>
                    <a:pt x="222142" y="151770"/>
                  </a:lnTo>
                  <a:lnTo>
                    <a:pt x="226478" y="160648"/>
                  </a:lnTo>
                  <a:lnTo>
                    <a:pt x="230360" y="169543"/>
                  </a:lnTo>
                  <a:lnTo>
                    <a:pt x="233941" y="178450"/>
                  </a:lnTo>
                  <a:lnTo>
                    <a:pt x="240565" y="196283"/>
                  </a:lnTo>
                  <a:lnTo>
                    <a:pt x="252902" y="231985"/>
                  </a:lnTo>
                  <a:lnTo>
                    <a:pt x="256906" y="239922"/>
                  </a:lnTo>
                  <a:lnTo>
                    <a:pt x="261560" y="247197"/>
                  </a:lnTo>
                  <a:lnTo>
                    <a:pt x="266647" y="254031"/>
                  </a:lnTo>
                  <a:lnTo>
                    <a:pt x="271030" y="260572"/>
                  </a:lnTo>
                  <a:lnTo>
                    <a:pt x="274945" y="266917"/>
                  </a:lnTo>
                  <a:lnTo>
                    <a:pt x="278547" y="273131"/>
                  </a:lnTo>
                  <a:lnTo>
                    <a:pt x="285195" y="285327"/>
                  </a:lnTo>
                  <a:lnTo>
                    <a:pt x="288356" y="291358"/>
                  </a:lnTo>
                  <a:lnTo>
                    <a:pt x="291869" y="300704"/>
                  </a:lnTo>
                  <a:lnTo>
                    <a:pt x="294680" y="31234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574"/>
            <p:cNvSpPr/>
            <p:nvPr/>
          </p:nvSpPr>
          <p:spPr>
            <a:xfrm>
              <a:off x="1169789" y="3214687"/>
              <a:ext cx="196454" cy="26790"/>
            </a:xfrm>
            <a:custGeom>
              <a:avLst/>
              <a:gdLst/>
              <a:ahLst/>
              <a:cxnLst/>
              <a:rect l="0" t="0" r="0" b="0"/>
              <a:pathLst>
                <a:path w="196454" h="26790">
                  <a:moveTo>
                    <a:pt x="0" y="26789"/>
                  </a:moveTo>
                  <a:lnTo>
                    <a:pt x="4740" y="26789"/>
                  </a:lnTo>
                  <a:lnTo>
                    <a:pt x="6136" y="25797"/>
                  </a:lnTo>
                  <a:lnTo>
                    <a:pt x="7067" y="24143"/>
                  </a:lnTo>
                  <a:lnTo>
                    <a:pt x="7688" y="22048"/>
                  </a:lnTo>
                  <a:lnTo>
                    <a:pt x="9094" y="20652"/>
                  </a:lnTo>
                  <a:lnTo>
                    <a:pt x="11023" y="19721"/>
                  </a:lnTo>
                  <a:lnTo>
                    <a:pt x="13302" y="19101"/>
                  </a:lnTo>
                  <a:lnTo>
                    <a:pt x="16805" y="17695"/>
                  </a:lnTo>
                  <a:lnTo>
                    <a:pt x="21125" y="15765"/>
                  </a:lnTo>
                  <a:lnTo>
                    <a:pt x="25989" y="13487"/>
                  </a:lnTo>
                  <a:lnTo>
                    <a:pt x="32209" y="11967"/>
                  </a:lnTo>
                  <a:lnTo>
                    <a:pt x="39332" y="10955"/>
                  </a:lnTo>
                  <a:lnTo>
                    <a:pt x="47057" y="10280"/>
                  </a:lnTo>
                  <a:lnTo>
                    <a:pt x="56176" y="8837"/>
                  </a:lnTo>
                  <a:lnTo>
                    <a:pt x="66224" y="6884"/>
                  </a:lnTo>
                  <a:lnTo>
                    <a:pt x="76891" y="4589"/>
                  </a:lnTo>
                  <a:lnTo>
                    <a:pt x="88964" y="3059"/>
                  </a:lnTo>
                  <a:lnTo>
                    <a:pt x="101973" y="2039"/>
                  </a:lnTo>
                  <a:lnTo>
                    <a:pt x="115607" y="1360"/>
                  </a:lnTo>
                  <a:lnTo>
                    <a:pt x="141339" y="604"/>
                  </a:lnTo>
                  <a:lnTo>
                    <a:pt x="196453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InkAnnotation575"/>
            <p:cNvSpPr/>
            <p:nvPr/>
          </p:nvSpPr>
          <p:spPr>
            <a:xfrm>
              <a:off x="1616273" y="3071855"/>
              <a:ext cx="222707" cy="312485"/>
            </a:xfrm>
            <a:custGeom>
              <a:avLst/>
              <a:gdLst/>
              <a:ahLst/>
              <a:cxnLst/>
              <a:rect l="0" t="0" r="0" b="0"/>
              <a:pathLst>
                <a:path w="222707" h="312485">
                  <a:moveTo>
                    <a:pt x="44648" y="62465"/>
                  </a:moveTo>
                  <a:lnTo>
                    <a:pt x="39908" y="67205"/>
                  </a:lnTo>
                  <a:lnTo>
                    <a:pt x="38512" y="70586"/>
                  </a:lnTo>
                  <a:lnTo>
                    <a:pt x="36960" y="79634"/>
                  </a:lnTo>
                  <a:lnTo>
                    <a:pt x="36270" y="87624"/>
                  </a:lnTo>
                  <a:lnTo>
                    <a:pt x="36086" y="91144"/>
                  </a:lnTo>
                  <a:lnTo>
                    <a:pt x="33236" y="100346"/>
                  </a:lnTo>
                  <a:lnTo>
                    <a:pt x="31087" y="105579"/>
                  </a:lnTo>
                  <a:lnTo>
                    <a:pt x="29654" y="111051"/>
                  </a:lnTo>
                  <a:lnTo>
                    <a:pt x="28699" y="116684"/>
                  </a:lnTo>
                  <a:lnTo>
                    <a:pt x="28062" y="122423"/>
                  </a:lnTo>
                  <a:lnTo>
                    <a:pt x="26646" y="128234"/>
                  </a:lnTo>
                  <a:lnTo>
                    <a:pt x="24709" y="134092"/>
                  </a:lnTo>
                  <a:lnTo>
                    <a:pt x="22426" y="139982"/>
                  </a:lnTo>
                  <a:lnTo>
                    <a:pt x="20904" y="145893"/>
                  </a:lnTo>
                  <a:lnTo>
                    <a:pt x="19889" y="151818"/>
                  </a:lnTo>
                  <a:lnTo>
                    <a:pt x="19212" y="157752"/>
                  </a:lnTo>
                  <a:lnTo>
                    <a:pt x="17769" y="163693"/>
                  </a:lnTo>
                  <a:lnTo>
                    <a:pt x="15815" y="169638"/>
                  </a:lnTo>
                  <a:lnTo>
                    <a:pt x="13520" y="175585"/>
                  </a:lnTo>
                  <a:lnTo>
                    <a:pt x="11990" y="182527"/>
                  </a:lnTo>
                  <a:lnTo>
                    <a:pt x="10970" y="190131"/>
                  </a:lnTo>
                  <a:lnTo>
                    <a:pt x="10290" y="198177"/>
                  </a:lnTo>
                  <a:lnTo>
                    <a:pt x="9836" y="205525"/>
                  </a:lnTo>
                  <a:lnTo>
                    <a:pt x="9333" y="218982"/>
                  </a:lnTo>
                  <a:lnTo>
                    <a:pt x="8206" y="225349"/>
                  </a:lnTo>
                  <a:lnTo>
                    <a:pt x="6463" y="231577"/>
                  </a:lnTo>
                  <a:lnTo>
                    <a:pt x="4308" y="237715"/>
                  </a:lnTo>
                  <a:lnTo>
                    <a:pt x="1915" y="247179"/>
                  </a:lnTo>
                  <a:lnTo>
                    <a:pt x="1277" y="251092"/>
                  </a:lnTo>
                  <a:lnTo>
                    <a:pt x="3213" y="260731"/>
                  </a:lnTo>
                  <a:lnTo>
                    <a:pt x="5119" y="266080"/>
                  </a:lnTo>
                  <a:lnTo>
                    <a:pt x="7236" y="274669"/>
                  </a:lnTo>
                  <a:lnTo>
                    <a:pt x="9169" y="282785"/>
                  </a:lnTo>
                  <a:lnTo>
                    <a:pt x="11074" y="287728"/>
                  </a:lnTo>
                  <a:lnTo>
                    <a:pt x="13335" y="293008"/>
                  </a:lnTo>
                  <a:lnTo>
                    <a:pt x="15836" y="296527"/>
                  </a:lnTo>
                  <a:lnTo>
                    <a:pt x="18495" y="298874"/>
                  </a:lnTo>
                  <a:lnTo>
                    <a:pt x="24095" y="302473"/>
                  </a:lnTo>
                  <a:lnTo>
                    <a:pt x="29891" y="307380"/>
                  </a:lnTo>
                  <a:lnTo>
                    <a:pt x="33818" y="309085"/>
                  </a:lnTo>
                  <a:lnTo>
                    <a:pt x="38420" y="310222"/>
                  </a:lnTo>
                  <a:lnTo>
                    <a:pt x="43473" y="310980"/>
                  </a:lnTo>
                  <a:lnTo>
                    <a:pt x="48826" y="311486"/>
                  </a:lnTo>
                  <a:lnTo>
                    <a:pt x="54378" y="311822"/>
                  </a:lnTo>
                  <a:lnTo>
                    <a:pt x="65840" y="312196"/>
                  </a:lnTo>
                  <a:lnTo>
                    <a:pt x="95297" y="312456"/>
                  </a:lnTo>
                  <a:lnTo>
                    <a:pt x="113123" y="312484"/>
                  </a:lnTo>
                  <a:lnTo>
                    <a:pt x="119072" y="311496"/>
                  </a:lnTo>
                  <a:lnTo>
                    <a:pt x="125022" y="309845"/>
                  </a:lnTo>
                  <a:lnTo>
                    <a:pt x="130973" y="307752"/>
                  </a:lnTo>
                  <a:lnTo>
                    <a:pt x="136924" y="306357"/>
                  </a:lnTo>
                  <a:lnTo>
                    <a:pt x="142877" y="305427"/>
                  </a:lnTo>
                  <a:lnTo>
                    <a:pt x="148829" y="304806"/>
                  </a:lnTo>
                  <a:lnTo>
                    <a:pt x="154782" y="303400"/>
                  </a:lnTo>
                  <a:lnTo>
                    <a:pt x="160735" y="301472"/>
                  </a:lnTo>
                  <a:lnTo>
                    <a:pt x="166688" y="299193"/>
                  </a:lnTo>
                  <a:lnTo>
                    <a:pt x="172641" y="296682"/>
                  </a:lnTo>
                  <a:lnTo>
                    <a:pt x="178594" y="294016"/>
                  </a:lnTo>
                  <a:lnTo>
                    <a:pt x="184547" y="291246"/>
                  </a:lnTo>
                  <a:lnTo>
                    <a:pt x="189508" y="287415"/>
                  </a:lnTo>
                  <a:lnTo>
                    <a:pt x="193807" y="282877"/>
                  </a:lnTo>
                  <a:lnTo>
                    <a:pt x="197666" y="277867"/>
                  </a:lnTo>
                  <a:lnTo>
                    <a:pt x="204599" y="269654"/>
                  </a:lnTo>
                  <a:lnTo>
                    <a:pt x="210987" y="262697"/>
                  </a:lnTo>
                  <a:lnTo>
                    <a:pt x="221432" y="251858"/>
                  </a:lnTo>
                  <a:lnTo>
                    <a:pt x="222035" y="250242"/>
                  </a:lnTo>
                  <a:lnTo>
                    <a:pt x="222706" y="245802"/>
                  </a:lnTo>
                  <a:lnTo>
                    <a:pt x="221892" y="243228"/>
                  </a:lnTo>
                  <a:lnTo>
                    <a:pt x="216999" y="234866"/>
                  </a:lnTo>
                  <a:lnTo>
                    <a:pt x="214116" y="226105"/>
                  </a:lnTo>
                  <a:lnTo>
                    <a:pt x="209925" y="220191"/>
                  </a:lnTo>
                  <a:lnTo>
                    <a:pt x="206427" y="217225"/>
                  </a:lnTo>
                  <a:lnTo>
                    <a:pt x="202110" y="214255"/>
                  </a:lnTo>
                  <a:lnTo>
                    <a:pt x="197248" y="211283"/>
                  </a:lnTo>
                  <a:lnTo>
                    <a:pt x="192022" y="208310"/>
                  </a:lnTo>
                  <a:lnTo>
                    <a:pt x="180924" y="202360"/>
                  </a:lnTo>
                  <a:lnTo>
                    <a:pt x="175186" y="200377"/>
                  </a:lnTo>
                  <a:lnTo>
                    <a:pt x="169377" y="199055"/>
                  </a:lnTo>
                  <a:lnTo>
                    <a:pt x="163519" y="198173"/>
                  </a:lnTo>
                  <a:lnTo>
                    <a:pt x="158622" y="196593"/>
                  </a:lnTo>
                  <a:lnTo>
                    <a:pt x="154365" y="194547"/>
                  </a:lnTo>
                  <a:lnTo>
                    <a:pt x="150535" y="192192"/>
                  </a:lnTo>
                  <a:lnTo>
                    <a:pt x="145997" y="190621"/>
                  </a:lnTo>
                  <a:lnTo>
                    <a:pt x="140988" y="189574"/>
                  </a:lnTo>
                  <a:lnTo>
                    <a:pt x="135664" y="188876"/>
                  </a:lnTo>
                  <a:lnTo>
                    <a:pt x="130130" y="188411"/>
                  </a:lnTo>
                  <a:lnTo>
                    <a:pt x="124456" y="188101"/>
                  </a:lnTo>
                  <a:lnTo>
                    <a:pt x="118689" y="187894"/>
                  </a:lnTo>
                  <a:lnTo>
                    <a:pt x="113853" y="186764"/>
                  </a:lnTo>
                  <a:lnTo>
                    <a:pt x="109636" y="185018"/>
                  </a:lnTo>
                  <a:lnTo>
                    <a:pt x="105833" y="182862"/>
                  </a:lnTo>
                  <a:lnTo>
                    <a:pt x="98961" y="180467"/>
                  </a:lnTo>
                  <a:lnTo>
                    <a:pt x="91206" y="178929"/>
                  </a:lnTo>
                  <a:lnTo>
                    <a:pt x="85122" y="178663"/>
                  </a:lnTo>
                  <a:lnTo>
                    <a:pt x="83537" y="177633"/>
                  </a:lnTo>
                  <a:lnTo>
                    <a:pt x="82480" y="175955"/>
                  </a:lnTo>
                  <a:lnTo>
                    <a:pt x="81776" y="173843"/>
                  </a:lnTo>
                  <a:lnTo>
                    <a:pt x="82298" y="172436"/>
                  </a:lnTo>
                  <a:lnTo>
                    <a:pt x="83639" y="171497"/>
                  </a:lnTo>
                  <a:lnTo>
                    <a:pt x="85525" y="170872"/>
                  </a:lnTo>
                  <a:lnTo>
                    <a:pt x="86782" y="169463"/>
                  </a:lnTo>
                  <a:lnTo>
                    <a:pt x="87620" y="167531"/>
                  </a:lnTo>
                  <a:lnTo>
                    <a:pt x="88179" y="165251"/>
                  </a:lnTo>
                  <a:lnTo>
                    <a:pt x="91446" y="160072"/>
                  </a:lnTo>
                  <a:lnTo>
                    <a:pt x="96205" y="154463"/>
                  </a:lnTo>
                  <a:lnTo>
                    <a:pt x="101627" y="148663"/>
                  </a:lnTo>
                  <a:lnTo>
                    <a:pt x="104463" y="146719"/>
                  </a:lnTo>
                  <a:lnTo>
                    <a:pt x="110259" y="144560"/>
                  </a:lnTo>
                  <a:lnTo>
                    <a:pt x="114185" y="141999"/>
                  </a:lnTo>
                  <a:lnTo>
                    <a:pt x="118787" y="138308"/>
                  </a:lnTo>
                  <a:lnTo>
                    <a:pt x="123840" y="133863"/>
                  </a:lnTo>
                  <a:lnTo>
                    <a:pt x="132100" y="126278"/>
                  </a:lnTo>
                  <a:lnTo>
                    <a:pt x="135691" y="122866"/>
                  </a:lnTo>
                  <a:lnTo>
                    <a:pt x="140070" y="119600"/>
                  </a:lnTo>
                  <a:lnTo>
                    <a:pt x="144974" y="116430"/>
                  </a:lnTo>
                  <a:lnTo>
                    <a:pt x="150227" y="113324"/>
                  </a:lnTo>
                  <a:lnTo>
                    <a:pt x="155714" y="110262"/>
                  </a:lnTo>
                  <a:lnTo>
                    <a:pt x="167102" y="104213"/>
                  </a:lnTo>
                  <a:lnTo>
                    <a:pt x="171925" y="100219"/>
                  </a:lnTo>
                  <a:lnTo>
                    <a:pt x="176132" y="95571"/>
                  </a:lnTo>
                  <a:lnTo>
                    <a:pt x="179929" y="90489"/>
                  </a:lnTo>
                  <a:lnTo>
                    <a:pt x="186794" y="82196"/>
                  </a:lnTo>
                  <a:lnTo>
                    <a:pt x="193152" y="75203"/>
                  </a:lnTo>
                  <a:lnTo>
                    <a:pt x="199285" y="68788"/>
                  </a:lnTo>
                  <a:lnTo>
                    <a:pt x="205318" y="59983"/>
                  </a:lnTo>
                  <a:lnTo>
                    <a:pt x="210315" y="50448"/>
                  </a:lnTo>
                  <a:lnTo>
                    <a:pt x="212536" y="42902"/>
                  </a:lnTo>
                  <a:lnTo>
                    <a:pt x="213523" y="36242"/>
                  </a:lnTo>
                  <a:lnTo>
                    <a:pt x="214078" y="26914"/>
                  </a:lnTo>
                  <a:lnTo>
                    <a:pt x="214156" y="23881"/>
                  </a:lnTo>
                  <a:lnTo>
                    <a:pt x="213216" y="21860"/>
                  </a:lnTo>
                  <a:lnTo>
                    <a:pt x="211597" y="20512"/>
                  </a:lnTo>
                  <a:lnTo>
                    <a:pt x="209526" y="19613"/>
                  </a:lnTo>
                  <a:lnTo>
                    <a:pt x="204578" y="15969"/>
                  </a:lnTo>
                  <a:lnTo>
                    <a:pt x="199072" y="11042"/>
                  </a:lnTo>
                  <a:lnTo>
                    <a:pt x="193317" y="5545"/>
                  </a:lnTo>
                  <a:lnTo>
                    <a:pt x="189402" y="3683"/>
                  </a:lnTo>
                  <a:lnTo>
                    <a:pt x="184807" y="2441"/>
                  </a:lnTo>
                  <a:lnTo>
                    <a:pt x="179759" y="1613"/>
                  </a:lnTo>
                  <a:lnTo>
                    <a:pt x="174410" y="1061"/>
                  </a:lnTo>
                  <a:lnTo>
                    <a:pt x="168859" y="693"/>
                  </a:lnTo>
                  <a:lnTo>
                    <a:pt x="163174" y="448"/>
                  </a:lnTo>
                  <a:lnTo>
                    <a:pt x="148920" y="175"/>
                  </a:lnTo>
                  <a:lnTo>
                    <a:pt x="120256" y="0"/>
                  </a:lnTo>
                  <a:lnTo>
                    <a:pt x="113905" y="978"/>
                  </a:lnTo>
                  <a:lnTo>
                    <a:pt x="107687" y="2622"/>
                  </a:lnTo>
                  <a:lnTo>
                    <a:pt x="78708" y="12390"/>
                  </a:lnTo>
                  <a:lnTo>
                    <a:pt x="71323" y="16183"/>
                  </a:lnTo>
                  <a:lnTo>
                    <a:pt x="64416" y="20696"/>
                  </a:lnTo>
                  <a:lnTo>
                    <a:pt x="57827" y="25690"/>
                  </a:lnTo>
                  <a:lnTo>
                    <a:pt x="51450" y="30010"/>
                  </a:lnTo>
                  <a:lnTo>
                    <a:pt x="45214" y="33883"/>
                  </a:lnTo>
                  <a:lnTo>
                    <a:pt x="39072" y="37457"/>
                  </a:lnTo>
                  <a:lnTo>
                    <a:pt x="32993" y="41824"/>
                  </a:lnTo>
                  <a:lnTo>
                    <a:pt x="26956" y="46720"/>
                  </a:lnTo>
                  <a:lnTo>
                    <a:pt x="15950" y="56459"/>
                  </a:lnTo>
                  <a:lnTo>
                    <a:pt x="0" y="7139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InkAnnotation576"/>
            <p:cNvSpPr/>
            <p:nvPr/>
          </p:nvSpPr>
          <p:spPr>
            <a:xfrm>
              <a:off x="6518704" y="2268143"/>
              <a:ext cx="2589578" cy="4411264"/>
            </a:xfrm>
            <a:custGeom>
              <a:avLst/>
              <a:gdLst/>
              <a:ahLst/>
              <a:cxnLst/>
              <a:rect l="0" t="0" r="0" b="0"/>
              <a:pathLst>
                <a:path w="2589578" h="4411264">
                  <a:moveTo>
                    <a:pt x="2589577" y="71435"/>
                  </a:moveTo>
                  <a:lnTo>
                    <a:pt x="2559765" y="71435"/>
                  </a:lnTo>
                  <a:lnTo>
                    <a:pt x="2490497" y="55601"/>
                  </a:lnTo>
                  <a:lnTo>
                    <a:pt x="2464308" y="51529"/>
                  </a:lnTo>
                  <a:lnTo>
                    <a:pt x="2410961" y="38182"/>
                  </a:lnTo>
                  <a:lnTo>
                    <a:pt x="2331304" y="28172"/>
                  </a:lnTo>
                  <a:lnTo>
                    <a:pt x="2251783" y="14479"/>
                  </a:lnTo>
                  <a:lnTo>
                    <a:pt x="2175975" y="9658"/>
                  </a:lnTo>
                  <a:lnTo>
                    <a:pt x="2095277" y="2886"/>
                  </a:lnTo>
                  <a:lnTo>
                    <a:pt x="2026380" y="568"/>
                  </a:lnTo>
                  <a:lnTo>
                    <a:pt x="1790091" y="0"/>
                  </a:lnTo>
                  <a:lnTo>
                    <a:pt x="1694512" y="7065"/>
                  </a:lnTo>
                  <a:lnTo>
                    <a:pt x="1617591" y="8559"/>
                  </a:lnTo>
                  <a:lnTo>
                    <a:pt x="1538933" y="15983"/>
                  </a:lnTo>
                  <a:lnTo>
                    <a:pt x="1442238" y="29908"/>
                  </a:lnTo>
                  <a:lnTo>
                    <a:pt x="1346308" y="37597"/>
                  </a:lnTo>
                  <a:lnTo>
                    <a:pt x="1269344" y="47994"/>
                  </a:lnTo>
                  <a:lnTo>
                    <a:pt x="1000095" y="92272"/>
                  </a:lnTo>
                  <a:lnTo>
                    <a:pt x="900625" y="110130"/>
                  </a:lnTo>
                  <a:lnTo>
                    <a:pt x="819473" y="117945"/>
                  </a:lnTo>
                  <a:lnTo>
                    <a:pt x="739065" y="131211"/>
                  </a:lnTo>
                  <a:lnTo>
                    <a:pt x="533270" y="169662"/>
                  </a:lnTo>
                  <a:lnTo>
                    <a:pt x="453254" y="183552"/>
                  </a:lnTo>
                  <a:lnTo>
                    <a:pt x="382842" y="191739"/>
                  </a:lnTo>
                  <a:lnTo>
                    <a:pt x="302006" y="208466"/>
                  </a:lnTo>
                  <a:lnTo>
                    <a:pt x="229286" y="218537"/>
                  </a:lnTo>
                  <a:lnTo>
                    <a:pt x="154656" y="234080"/>
                  </a:lnTo>
                  <a:lnTo>
                    <a:pt x="98269" y="256362"/>
                  </a:lnTo>
                  <a:lnTo>
                    <a:pt x="92290" y="257228"/>
                  </a:lnTo>
                  <a:lnTo>
                    <a:pt x="83003" y="260835"/>
                  </a:lnTo>
                  <a:lnTo>
                    <a:pt x="72196" y="268444"/>
                  </a:lnTo>
                  <a:lnTo>
                    <a:pt x="41653" y="297663"/>
                  </a:lnTo>
                  <a:lnTo>
                    <a:pt x="39663" y="300637"/>
                  </a:lnTo>
                  <a:lnTo>
                    <a:pt x="35873" y="309562"/>
                  </a:lnTo>
                  <a:lnTo>
                    <a:pt x="31470" y="315514"/>
                  </a:lnTo>
                  <a:lnTo>
                    <a:pt x="29899" y="319482"/>
                  </a:lnTo>
                  <a:lnTo>
                    <a:pt x="24731" y="340109"/>
                  </a:lnTo>
                  <a:lnTo>
                    <a:pt x="20896" y="351580"/>
                  </a:lnTo>
                  <a:lnTo>
                    <a:pt x="18433" y="377759"/>
                  </a:lnTo>
                  <a:lnTo>
                    <a:pt x="17104" y="394110"/>
                  </a:lnTo>
                  <a:lnTo>
                    <a:pt x="10175" y="437711"/>
                  </a:lnTo>
                  <a:lnTo>
                    <a:pt x="1218" y="570441"/>
                  </a:lnTo>
                  <a:lnTo>
                    <a:pt x="0" y="698694"/>
                  </a:lnTo>
                  <a:lnTo>
                    <a:pt x="7037" y="833740"/>
                  </a:lnTo>
                  <a:lnTo>
                    <a:pt x="13529" y="968813"/>
                  </a:lnTo>
                  <a:lnTo>
                    <a:pt x="29878" y="1100210"/>
                  </a:lnTo>
                  <a:lnTo>
                    <a:pt x="32228" y="1226243"/>
                  </a:lnTo>
                  <a:lnTo>
                    <a:pt x="43072" y="1356088"/>
                  </a:lnTo>
                  <a:lnTo>
                    <a:pt x="54126" y="1480694"/>
                  </a:lnTo>
                  <a:lnTo>
                    <a:pt x="74416" y="1656605"/>
                  </a:lnTo>
                  <a:lnTo>
                    <a:pt x="96337" y="1786543"/>
                  </a:lnTo>
                  <a:lnTo>
                    <a:pt x="109733" y="1897951"/>
                  </a:lnTo>
                  <a:lnTo>
                    <a:pt x="181538" y="2553855"/>
                  </a:lnTo>
                  <a:lnTo>
                    <a:pt x="186708" y="2678115"/>
                  </a:lnTo>
                  <a:lnTo>
                    <a:pt x="187445" y="2840804"/>
                  </a:lnTo>
                  <a:lnTo>
                    <a:pt x="195176" y="2975159"/>
                  </a:lnTo>
                  <a:lnTo>
                    <a:pt x="196311" y="3109140"/>
                  </a:lnTo>
                  <a:lnTo>
                    <a:pt x="196418" y="3297993"/>
                  </a:lnTo>
                  <a:lnTo>
                    <a:pt x="188732" y="3425989"/>
                  </a:lnTo>
                  <a:lnTo>
                    <a:pt x="178469" y="3569068"/>
                  </a:lnTo>
                  <a:lnTo>
                    <a:pt x="170538" y="3687789"/>
                  </a:lnTo>
                  <a:lnTo>
                    <a:pt x="162617" y="3818638"/>
                  </a:lnTo>
                  <a:lnTo>
                    <a:pt x="153647" y="3949933"/>
                  </a:lnTo>
                  <a:lnTo>
                    <a:pt x="138582" y="4077483"/>
                  </a:lnTo>
                  <a:lnTo>
                    <a:pt x="118180" y="4211477"/>
                  </a:lnTo>
                  <a:lnTo>
                    <a:pt x="83304" y="4329797"/>
                  </a:lnTo>
                  <a:lnTo>
                    <a:pt x="66443" y="4375370"/>
                  </a:lnTo>
                  <a:lnTo>
                    <a:pt x="62660" y="4394454"/>
                  </a:lnTo>
                  <a:lnTo>
                    <a:pt x="53546" y="441126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InkAnnotation577"/>
            <p:cNvSpPr/>
            <p:nvPr/>
          </p:nvSpPr>
          <p:spPr>
            <a:xfrm>
              <a:off x="7242086" y="2625328"/>
              <a:ext cx="35610" cy="366118"/>
            </a:xfrm>
            <a:custGeom>
              <a:avLst/>
              <a:gdLst/>
              <a:ahLst/>
              <a:cxnLst/>
              <a:rect l="0" t="0" r="0" b="0"/>
              <a:pathLst>
                <a:path w="35610" h="366118">
                  <a:moveTo>
                    <a:pt x="17749" y="0"/>
                  </a:moveTo>
                  <a:lnTo>
                    <a:pt x="17749" y="77546"/>
                  </a:lnTo>
                  <a:lnTo>
                    <a:pt x="16757" y="83447"/>
                  </a:lnTo>
                  <a:lnTo>
                    <a:pt x="15104" y="89365"/>
                  </a:lnTo>
                  <a:lnTo>
                    <a:pt x="13009" y="95296"/>
                  </a:lnTo>
                  <a:lnTo>
                    <a:pt x="11613" y="101234"/>
                  </a:lnTo>
                  <a:lnTo>
                    <a:pt x="10682" y="107177"/>
                  </a:lnTo>
                  <a:lnTo>
                    <a:pt x="10061" y="113123"/>
                  </a:lnTo>
                  <a:lnTo>
                    <a:pt x="9648" y="120063"/>
                  </a:lnTo>
                  <a:lnTo>
                    <a:pt x="9187" y="135713"/>
                  </a:lnTo>
                  <a:lnTo>
                    <a:pt x="8929" y="156517"/>
                  </a:lnTo>
                  <a:lnTo>
                    <a:pt x="7900" y="163876"/>
                  </a:lnTo>
                  <a:lnTo>
                    <a:pt x="6223" y="171758"/>
                  </a:lnTo>
                  <a:lnTo>
                    <a:pt x="4112" y="179990"/>
                  </a:lnTo>
                  <a:lnTo>
                    <a:pt x="2705" y="187462"/>
                  </a:lnTo>
                  <a:lnTo>
                    <a:pt x="1767" y="194427"/>
                  </a:lnTo>
                  <a:lnTo>
                    <a:pt x="1141" y="201056"/>
                  </a:lnTo>
                  <a:lnTo>
                    <a:pt x="725" y="208451"/>
                  </a:lnTo>
                  <a:lnTo>
                    <a:pt x="261" y="224605"/>
                  </a:lnTo>
                  <a:lnTo>
                    <a:pt x="0" y="250435"/>
                  </a:lnTo>
                  <a:lnTo>
                    <a:pt x="955" y="258238"/>
                  </a:lnTo>
                  <a:lnTo>
                    <a:pt x="2585" y="265424"/>
                  </a:lnTo>
                  <a:lnTo>
                    <a:pt x="4663" y="272199"/>
                  </a:lnTo>
                  <a:lnTo>
                    <a:pt x="6049" y="279692"/>
                  </a:lnTo>
                  <a:lnTo>
                    <a:pt x="6973" y="287665"/>
                  </a:lnTo>
                  <a:lnTo>
                    <a:pt x="7588" y="295956"/>
                  </a:lnTo>
                  <a:lnTo>
                    <a:pt x="8991" y="303468"/>
                  </a:lnTo>
                  <a:lnTo>
                    <a:pt x="10918" y="310460"/>
                  </a:lnTo>
                  <a:lnTo>
                    <a:pt x="13195" y="317106"/>
                  </a:lnTo>
                  <a:lnTo>
                    <a:pt x="14713" y="323521"/>
                  </a:lnTo>
                  <a:lnTo>
                    <a:pt x="15725" y="329782"/>
                  </a:lnTo>
                  <a:lnTo>
                    <a:pt x="16400" y="335941"/>
                  </a:lnTo>
                  <a:lnTo>
                    <a:pt x="17149" y="345429"/>
                  </a:lnTo>
                  <a:lnTo>
                    <a:pt x="17349" y="349348"/>
                  </a:lnTo>
                  <a:lnTo>
                    <a:pt x="18475" y="352953"/>
                  </a:lnTo>
                  <a:lnTo>
                    <a:pt x="20218" y="356349"/>
                  </a:lnTo>
                  <a:lnTo>
                    <a:pt x="25403" y="364187"/>
                  </a:lnTo>
                  <a:lnTo>
                    <a:pt x="26820" y="364831"/>
                  </a:lnTo>
                  <a:lnTo>
                    <a:pt x="28757" y="365259"/>
                  </a:lnTo>
                  <a:lnTo>
                    <a:pt x="35609" y="36611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InkAnnotation578"/>
            <p:cNvSpPr/>
            <p:nvPr/>
          </p:nvSpPr>
          <p:spPr>
            <a:xfrm>
              <a:off x="7527726" y="2616398"/>
              <a:ext cx="53579" cy="321470"/>
            </a:xfrm>
            <a:custGeom>
              <a:avLst/>
              <a:gdLst/>
              <a:ahLst/>
              <a:cxnLst/>
              <a:rect l="0" t="0" r="0" b="0"/>
              <a:pathLst>
                <a:path w="53579" h="321470">
                  <a:moveTo>
                    <a:pt x="53578" y="0"/>
                  </a:moveTo>
                  <a:lnTo>
                    <a:pt x="53578" y="42240"/>
                  </a:lnTo>
                  <a:lnTo>
                    <a:pt x="52586" y="48004"/>
                  </a:lnTo>
                  <a:lnTo>
                    <a:pt x="50932" y="53831"/>
                  </a:lnTo>
                  <a:lnTo>
                    <a:pt x="48838" y="59699"/>
                  </a:lnTo>
                  <a:lnTo>
                    <a:pt x="47441" y="66589"/>
                  </a:lnTo>
                  <a:lnTo>
                    <a:pt x="46510" y="74158"/>
                  </a:lnTo>
                  <a:lnTo>
                    <a:pt x="45890" y="82181"/>
                  </a:lnTo>
                  <a:lnTo>
                    <a:pt x="44483" y="90506"/>
                  </a:lnTo>
                  <a:lnTo>
                    <a:pt x="42554" y="99032"/>
                  </a:lnTo>
                  <a:lnTo>
                    <a:pt x="40276" y="107694"/>
                  </a:lnTo>
                  <a:lnTo>
                    <a:pt x="37764" y="116444"/>
                  </a:lnTo>
                  <a:lnTo>
                    <a:pt x="32328" y="134104"/>
                  </a:lnTo>
                  <a:lnTo>
                    <a:pt x="30482" y="142981"/>
                  </a:lnTo>
                  <a:lnTo>
                    <a:pt x="29250" y="151875"/>
                  </a:lnTo>
                  <a:lnTo>
                    <a:pt x="28430" y="160781"/>
                  </a:lnTo>
                  <a:lnTo>
                    <a:pt x="26891" y="169695"/>
                  </a:lnTo>
                  <a:lnTo>
                    <a:pt x="24873" y="178615"/>
                  </a:lnTo>
                  <a:lnTo>
                    <a:pt x="22534" y="187538"/>
                  </a:lnTo>
                  <a:lnTo>
                    <a:pt x="19983" y="196462"/>
                  </a:lnTo>
                  <a:lnTo>
                    <a:pt x="14504" y="214316"/>
                  </a:lnTo>
                  <a:lnTo>
                    <a:pt x="12646" y="223245"/>
                  </a:lnTo>
                  <a:lnTo>
                    <a:pt x="11407" y="232174"/>
                  </a:lnTo>
                  <a:lnTo>
                    <a:pt x="10582" y="241103"/>
                  </a:lnTo>
                  <a:lnTo>
                    <a:pt x="10030" y="249040"/>
                  </a:lnTo>
                  <a:lnTo>
                    <a:pt x="9664" y="256315"/>
                  </a:lnTo>
                  <a:lnTo>
                    <a:pt x="9256" y="269691"/>
                  </a:lnTo>
                  <a:lnTo>
                    <a:pt x="9074" y="282251"/>
                  </a:lnTo>
                  <a:lnTo>
                    <a:pt x="8034" y="288378"/>
                  </a:lnTo>
                  <a:lnTo>
                    <a:pt x="6349" y="294447"/>
                  </a:lnTo>
                  <a:lnTo>
                    <a:pt x="4232" y="300478"/>
                  </a:lnTo>
                  <a:lnTo>
                    <a:pt x="2822" y="305490"/>
                  </a:lnTo>
                  <a:lnTo>
                    <a:pt x="1881" y="309824"/>
                  </a:lnTo>
                  <a:lnTo>
                    <a:pt x="0" y="32146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InkAnnotation579"/>
            <p:cNvSpPr/>
            <p:nvPr/>
          </p:nvSpPr>
          <p:spPr>
            <a:xfrm>
              <a:off x="7224117" y="2803957"/>
              <a:ext cx="267891" cy="26754"/>
            </a:xfrm>
            <a:custGeom>
              <a:avLst/>
              <a:gdLst/>
              <a:ahLst/>
              <a:cxnLst/>
              <a:rect l="0" t="0" r="0" b="0"/>
              <a:pathLst>
                <a:path w="267891" h="26754">
                  <a:moveTo>
                    <a:pt x="0" y="26753"/>
                  </a:moveTo>
                  <a:lnTo>
                    <a:pt x="0" y="22013"/>
                  </a:lnTo>
                  <a:lnTo>
                    <a:pt x="991" y="20616"/>
                  </a:lnTo>
                  <a:lnTo>
                    <a:pt x="2645" y="19685"/>
                  </a:lnTo>
                  <a:lnTo>
                    <a:pt x="4739" y="19065"/>
                  </a:lnTo>
                  <a:lnTo>
                    <a:pt x="7128" y="17659"/>
                  </a:lnTo>
                  <a:lnTo>
                    <a:pt x="9713" y="15730"/>
                  </a:lnTo>
                  <a:lnTo>
                    <a:pt x="12428" y="13451"/>
                  </a:lnTo>
                  <a:lnTo>
                    <a:pt x="15231" y="11932"/>
                  </a:lnTo>
                  <a:lnTo>
                    <a:pt x="18092" y="10920"/>
                  </a:lnTo>
                  <a:lnTo>
                    <a:pt x="20990" y="10244"/>
                  </a:lnTo>
                  <a:lnTo>
                    <a:pt x="25900" y="8802"/>
                  </a:lnTo>
                  <a:lnTo>
                    <a:pt x="39292" y="4554"/>
                  </a:lnTo>
                  <a:lnTo>
                    <a:pt x="47030" y="3024"/>
                  </a:lnTo>
                  <a:lnTo>
                    <a:pt x="55167" y="2004"/>
                  </a:lnTo>
                  <a:lnTo>
                    <a:pt x="63566" y="1324"/>
                  </a:lnTo>
                  <a:lnTo>
                    <a:pt x="73135" y="871"/>
                  </a:lnTo>
                  <a:lnTo>
                    <a:pt x="94351" y="367"/>
                  </a:lnTo>
                  <a:lnTo>
                    <a:pt x="181062" y="0"/>
                  </a:lnTo>
                  <a:lnTo>
                    <a:pt x="196114" y="980"/>
                  </a:lnTo>
                  <a:lnTo>
                    <a:pt x="210118" y="2626"/>
                  </a:lnTo>
                  <a:lnTo>
                    <a:pt x="223422" y="4715"/>
                  </a:lnTo>
                  <a:lnTo>
                    <a:pt x="234276" y="6108"/>
                  </a:lnTo>
                  <a:lnTo>
                    <a:pt x="243496" y="7037"/>
                  </a:lnTo>
                  <a:lnTo>
                    <a:pt x="267890" y="889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InkAnnotation580"/>
            <p:cNvSpPr/>
            <p:nvPr/>
          </p:nvSpPr>
          <p:spPr>
            <a:xfrm>
              <a:off x="7715250" y="2544970"/>
              <a:ext cx="285751" cy="357179"/>
            </a:xfrm>
            <a:custGeom>
              <a:avLst/>
              <a:gdLst/>
              <a:ahLst/>
              <a:cxnLst/>
              <a:rect l="0" t="0" r="0" b="0"/>
              <a:pathLst>
                <a:path w="285751" h="357179">
                  <a:moveTo>
                    <a:pt x="0" y="357178"/>
                  </a:moveTo>
                  <a:lnTo>
                    <a:pt x="4739" y="352437"/>
                  </a:lnTo>
                  <a:lnTo>
                    <a:pt x="6136" y="350049"/>
                  </a:lnTo>
                  <a:lnTo>
                    <a:pt x="9094" y="340954"/>
                  </a:lnTo>
                  <a:lnTo>
                    <a:pt x="13302" y="331447"/>
                  </a:lnTo>
                  <a:lnTo>
                    <a:pt x="21249" y="314937"/>
                  </a:lnTo>
                  <a:lnTo>
                    <a:pt x="38731" y="279737"/>
                  </a:lnTo>
                  <a:lnTo>
                    <a:pt x="41695" y="272809"/>
                  </a:lnTo>
                  <a:lnTo>
                    <a:pt x="44664" y="265213"/>
                  </a:lnTo>
                  <a:lnTo>
                    <a:pt x="47635" y="257173"/>
                  </a:lnTo>
                  <a:lnTo>
                    <a:pt x="50609" y="249828"/>
                  </a:lnTo>
                  <a:lnTo>
                    <a:pt x="53582" y="242947"/>
                  </a:lnTo>
                  <a:lnTo>
                    <a:pt x="56557" y="236376"/>
                  </a:lnTo>
                  <a:lnTo>
                    <a:pt x="58540" y="229018"/>
                  </a:lnTo>
                  <a:lnTo>
                    <a:pt x="59863" y="221136"/>
                  </a:lnTo>
                  <a:lnTo>
                    <a:pt x="60745" y="212906"/>
                  </a:lnTo>
                  <a:lnTo>
                    <a:pt x="62324" y="204442"/>
                  </a:lnTo>
                  <a:lnTo>
                    <a:pt x="64369" y="195822"/>
                  </a:lnTo>
                  <a:lnTo>
                    <a:pt x="66725" y="187100"/>
                  </a:lnTo>
                  <a:lnTo>
                    <a:pt x="68296" y="179300"/>
                  </a:lnTo>
                  <a:lnTo>
                    <a:pt x="69343" y="172116"/>
                  </a:lnTo>
                  <a:lnTo>
                    <a:pt x="70041" y="165342"/>
                  </a:lnTo>
                  <a:lnTo>
                    <a:pt x="70507" y="157850"/>
                  </a:lnTo>
                  <a:lnTo>
                    <a:pt x="71023" y="141588"/>
                  </a:lnTo>
                  <a:lnTo>
                    <a:pt x="71383" y="107763"/>
                  </a:lnTo>
                  <a:lnTo>
                    <a:pt x="71401" y="101604"/>
                  </a:lnTo>
                  <a:lnTo>
                    <a:pt x="70421" y="95514"/>
                  </a:lnTo>
                  <a:lnTo>
                    <a:pt x="68775" y="89469"/>
                  </a:lnTo>
                  <a:lnTo>
                    <a:pt x="66685" y="83456"/>
                  </a:lnTo>
                  <a:lnTo>
                    <a:pt x="65292" y="77462"/>
                  </a:lnTo>
                  <a:lnTo>
                    <a:pt x="64364" y="71482"/>
                  </a:lnTo>
                  <a:lnTo>
                    <a:pt x="63333" y="60538"/>
                  </a:lnTo>
                  <a:lnTo>
                    <a:pt x="62874" y="52367"/>
                  </a:lnTo>
                  <a:lnTo>
                    <a:pt x="60025" y="42782"/>
                  </a:lnTo>
                  <a:lnTo>
                    <a:pt x="57876" y="37447"/>
                  </a:lnTo>
                  <a:lnTo>
                    <a:pt x="55450" y="33891"/>
                  </a:lnTo>
                  <a:lnTo>
                    <a:pt x="52842" y="31521"/>
                  </a:lnTo>
                  <a:lnTo>
                    <a:pt x="50110" y="29940"/>
                  </a:lnTo>
                  <a:lnTo>
                    <a:pt x="48290" y="27894"/>
                  </a:lnTo>
                  <a:lnTo>
                    <a:pt x="47076" y="25538"/>
                  </a:lnTo>
                  <a:lnTo>
                    <a:pt x="46266" y="22975"/>
                  </a:lnTo>
                  <a:lnTo>
                    <a:pt x="44734" y="21267"/>
                  </a:lnTo>
                  <a:lnTo>
                    <a:pt x="42722" y="20128"/>
                  </a:lnTo>
                  <a:lnTo>
                    <a:pt x="40387" y="19369"/>
                  </a:lnTo>
                  <a:lnTo>
                    <a:pt x="38830" y="17870"/>
                  </a:lnTo>
                  <a:lnTo>
                    <a:pt x="37793" y="15879"/>
                  </a:lnTo>
                  <a:lnTo>
                    <a:pt x="36128" y="10295"/>
                  </a:lnTo>
                  <a:lnTo>
                    <a:pt x="36984" y="9837"/>
                  </a:lnTo>
                  <a:lnTo>
                    <a:pt x="40579" y="9327"/>
                  </a:lnTo>
                  <a:lnTo>
                    <a:pt x="41936" y="8199"/>
                  </a:lnTo>
                  <a:lnTo>
                    <a:pt x="42840" y="6455"/>
                  </a:lnTo>
                  <a:lnTo>
                    <a:pt x="43442" y="4300"/>
                  </a:lnTo>
                  <a:lnTo>
                    <a:pt x="44836" y="2864"/>
                  </a:lnTo>
                  <a:lnTo>
                    <a:pt x="46759" y="1906"/>
                  </a:lnTo>
                  <a:lnTo>
                    <a:pt x="51539" y="842"/>
                  </a:lnTo>
                  <a:lnTo>
                    <a:pt x="56971" y="369"/>
                  </a:lnTo>
                  <a:lnTo>
                    <a:pt x="65338" y="158"/>
                  </a:lnTo>
                  <a:lnTo>
                    <a:pt x="109085" y="0"/>
                  </a:lnTo>
                  <a:lnTo>
                    <a:pt x="117371" y="989"/>
                  </a:lnTo>
                  <a:lnTo>
                    <a:pt x="125872" y="2640"/>
                  </a:lnTo>
                  <a:lnTo>
                    <a:pt x="134516" y="4734"/>
                  </a:lnTo>
                  <a:lnTo>
                    <a:pt x="143256" y="6129"/>
                  </a:lnTo>
                  <a:lnTo>
                    <a:pt x="152058" y="7059"/>
                  </a:lnTo>
                  <a:lnTo>
                    <a:pt x="160903" y="7680"/>
                  </a:lnTo>
                  <a:lnTo>
                    <a:pt x="169776" y="9085"/>
                  </a:lnTo>
                  <a:lnTo>
                    <a:pt x="178668" y="11014"/>
                  </a:lnTo>
                  <a:lnTo>
                    <a:pt x="187573" y="13293"/>
                  </a:lnTo>
                  <a:lnTo>
                    <a:pt x="196485" y="14812"/>
                  </a:lnTo>
                  <a:lnTo>
                    <a:pt x="205404" y="15824"/>
                  </a:lnTo>
                  <a:lnTo>
                    <a:pt x="214326" y="16499"/>
                  </a:lnTo>
                  <a:lnTo>
                    <a:pt x="223252" y="17942"/>
                  </a:lnTo>
                  <a:lnTo>
                    <a:pt x="232178" y="19895"/>
                  </a:lnTo>
                  <a:lnTo>
                    <a:pt x="241105" y="22190"/>
                  </a:lnTo>
                  <a:lnTo>
                    <a:pt x="249041" y="23720"/>
                  </a:lnTo>
                  <a:lnTo>
                    <a:pt x="256316" y="24740"/>
                  </a:lnTo>
                  <a:lnTo>
                    <a:pt x="263151" y="25420"/>
                  </a:lnTo>
                  <a:lnTo>
                    <a:pt x="268699" y="26865"/>
                  </a:lnTo>
                  <a:lnTo>
                    <a:pt x="273391" y="28821"/>
                  </a:lnTo>
                  <a:lnTo>
                    <a:pt x="285750" y="3570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InkAnnotation581"/>
            <p:cNvSpPr/>
            <p:nvPr/>
          </p:nvSpPr>
          <p:spPr>
            <a:xfrm>
              <a:off x="7706320" y="2705806"/>
              <a:ext cx="250032" cy="17749"/>
            </a:xfrm>
            <a:custGeom>
              <a:avLst/>
              <a:gdLst/>
              <a:ahLst/>
              <a:cxnLst/>
              <a:rect l="0" t="0" r="0" b="0"/>
              <a:pathLst>
                <a:path w="250032" h="17749">
                  <a:moveTo>
                    <a:pt x="0" y="17748"/>
                  </a:moveTo>
                  <a:lnTo>
                    <a:pt x="4739" y="13007"/>
                  </a:lnTo>
                  <a:lnTo>
                    <a:pt x="8121" y="11611"/>
                  </a:lnTo>
                  <a:lnTo>
                    <a:pt x="12358" y="10680"/>
                  </a:lnTo>
                  <a:lnTo>
                    <a:pt x="17169" y="10060"/>
                  </a:lnTo>
                  <a:lnTo>
                    <a:pt x="23352" y="9646"/>
                  </a:lnTo>
                  <a:lnTo>
                    <a:pt x="30451" y="9370"/>
                  </a:lnTo>
                  <a:lnTo>
                    <a:pt x="38159" y="9186"/>
                  </a:lnTo>
                  <a:lnTo>
                    <a:pt x="47267" y="8071"/>
                  </a:lnTo>
                  <a:lnTo>
                    <a:pt x="57309" y="6336"/>
                  </a:lnTo>
                  <a:lnTo>
                    <a:pt x="67971" y="4187"/>
                  </a:lnTo>
                  <a:lnTo>
                    <a:pt x="79048" y="2754"/>
                  </a:lnTo>
                  <a:lnTo>
                    <a:pt x="90402" y="1799"/>
                  </a:lnTo>
                  <a:lnTo>
                    <a:pt x="101940" y="1162"/>
                  </a:lnTo>
                  <a:lnTo>
                    <a:pt x="125343" y="455"/>
                  </a:lnTo>
                  <a:lnTo>
                    <a:pt x="177446" y="0"/>
                  </a:lnTo>
                  <a:lnTo>
                    <a:pt x="189735" y="955"/>
                  </a:lnTo>
                  <a:lnTo>
                    <a:pt x="200903" y="2584"/>
                  </a:lnTo>
                  <a:lnTo>
                    <a:pt x="211326" y="4662"/>
                  </a:lnTo>
                  <a:lnTo>
                    <a:pt x="220258" y="6048"/>
                  </a:lnTo>
                  <a:lnTo>
                    <a:pt x="228198" y="6971"/>
                  </a:lnTo>
                  <a:lnTo>
                    <a:pt x="250031" y="881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InkAnnotation582"/>
            <p:cNvSpPr/>
            <p:nvPr/>
          </p:nvSpPr>
          <p:spPr>
            <a:xfrm>
              <a:off x="6741914" y="3250406"/>
              <a:ext cx="158929" cy="330399"/>
            </a:xfrm>
            <a:custGeom>
              <a:avLst/>
              <a:gdLst/>
              <a:ahLst/>
              <a:cxnLst/>
              <a:rect l="0" t="0" r="0" b="0"/>
              <a:pathLst>
                <a:path w="158929" h="330399">
                  <a:moveTo>
                    <a:pt x="142875" y="0"/>
                  </a:moveTo>
                  <a:lnTo>
                    <a:pt x="113063" y="29811"/>
                  </a:lnTo>
                  <a:lnTo>
                    <a:pt x="109110" y="32773"/>
                  </a:lnTo>
                  <a:lnTo>
                    <a:pt x="104489" y="35739"/>
                  </a:lnTo>
                  <a:lnTo>
                    <a:pt x="99425" y="38709"/>
                  </a:lnTo>
                  <a:lnTo>
                    <a:pt x="95057" y="42673"/>
                  </a:lnTo>
                  <a:lnTo>
                    <a:pt x="91152" y="47300"/>
                  </a:lnTo>
                  <a:lnTo>
                    <a:pt x="87557" y="52369"/>
                  </a:lnTo>
                  <a:lnTo>
                    <a:pt x="84169" y="57733"/>
                  </a:lnTo>
                  <a:lnTo>
                    <a:pt x="80916" y="63294"/>
                  </a:lnTo>
                  <a:lnTo>
                    <a:pt x="77756" y="68984"/>
                  </a:lnTo>
                  <a:lnTo>
                    <a:pt x="73665" y="73771"/>
                  </a:lnTo>
                  <a:lnTo>
                    <a:pt x="68954" y="77954"/>
                  </a:lnTo>
                  <a:lnTo>
                    <a:pt x="63828" y="81735"/>
                  </a:lnTo>
                  <a:lnTo>
                    <a:pt x="60412" y="85248"/>
                  </a:lnTo>
                  <a:lnTo>
                    <a:pt x="58134" y="88582"/>
                  </a:lnTo>
                  <a:lnTo>
                    <a:pt x="54610" y="95924"/>
                  </a:lnTo>
                  <a:lnTo>
                    <a:pt x="49737" y="105802"/>
                  </a:lnTo>
                  <a:lnTo>
                    <a:pt x="46910" y="114161"/>
                  </a:lnTo>
                  <a:lnTo>
                    <a:pt x="46156" y="117779"/>
                  </a:lnTo>
                  <a:lnTo>
                    <a:pt x="46646" y="121183"/>
                  </a:lnTo>
                  <a:lnTo>
                    <a:pt x="47963" y="124445"/>
                  </a:lnTo>
                  <a:lnTo>
                    <a:pt x="52075" y="131707"/>
                  </a:lnTo>
                  <a:lnTo>
                    <a:pt x="57208" y="141550"/>
                  </a:lnTo>
                  <a:lnTo>
                    <a:pt x="60959" y="145960"/>
                  </a:lnTo>
                  <a:lnTo>
                    <a:pt x="65444" y="149893"/>
                  </a:lnTo>
                  <a:lnTo>
                    <a:pt x="70418" y="153506"/>
                  </a:lnTo>
                  <a:lnTo>
                    <a:pt x="74726" y="156908"/>
                  </a:lnTo>
                  <a:lnTo>
                    <a:pt x="78591" y="160167"/>
                  </a:lnTo>
                  <a:lnTo>
                    <a:pt x="82160" y="163333"/>
                  </a:lnTo>
                  <a:lnTo>
                    <a:pt x="88770" y="169496"/>
                  </a:lnTo>
                  <a:lnTo>
                    <a:pt x="91922" y="172528"/>
                  </a:lnTo>
                  <a:lnTo>
                    <a:pt x="96008" y="175543"/>
                  </a:lnTo>
                  <a:lnTo>
                    <a:pt x="100717" y="178544"/>
                  </a:lnTo>
                  <a:lnTo>
                    <a:pt x="105839" y="181537"/>
                  </a:lnTo>
                  <a:lnTo>
                    <a:pt x="111239" y="185516"/>
                  </a:lnTo>
                  <a:lnTo>
                    <a:pt x="116823" y="190154"/>
                  </a:lnTo>
                  <a:lnTo>
                    <a:pt x="122531" y="195230"/>
                  </a:lnTo>
                  <a:lnTo>
                    <a:pt x="127327" y="198614"/>
                  </a:lnTo>
                  <a:lnTo>
                    <a:pt x="131518" y="200870"/>
                  </a:lnTo>
                  <a:lnTo>
                    <a:pt x="135303" y="202375"/>
                  </a:lnTo>
                  <a:lnTo>
                    <a:pt x="138819" y="204369"/>
                  </a:lnTo>
                  <a:lnTo>
                    <a:pt x="142156" y="206691"/>
                  </a:lnTo>
                  <a:lnTo>
                    <a:pt x="145371" y="209232"/>
                  </a:lnTo>
                  <a:lnTo>
                    <a:pt x="148508" y="212910"/>
                  </a:lnTo>
                  <a:lnTo>
                    <a:pt x="151591" y="217346"/>
                  </a:lnTo>
                  <a:lnTo>
                    <a:pt x="158928" y="229243"/>
                  </a:lnTo>
                  <a:lnTo>
                    <a:pt x="158538" y="231211"/>
                  </a:lnTo>
                  <a:lnTo>
                    <a:pt x="155459" y="236044"/>
                  </a:lnTo>
                  <a:lnTo>
                    <a:pt x="150782" y="244145"/>
                  </a:lnTo>
                  <a:lnTo>
                    <a:pt x="148147" y="249084"/>
                  </a:lnTo>
                  <a:lnTo>
                    <a:pt x="145397" y="253368"/>
                  </a:lnTo>
                  <a:lnTo>
                    <a:pt x="142571" y="257217"/>
                  </a:lnTo>
                  <a:lnTo>
                    <a:pt x="139696" y="260775"/>
                  </a:lnTo>
                  <a:lnTo>
                    <a:pt x="135795" y="264139"/>
                  </a:lnTo>
                  <a:lnTo>
                    <a:pt x="131209" y="267374"/>
                  </a:lnTo>
                  <a:lnTo>
                    <a:pt x="126168" y="270523"/>
                  </a:lnTo>
                  <a:lnTo>
                    <a:pt x="120822" y="273614"/>
                  </a:lnTo>
                  <a:lnTo>
                    <a:pt x="109592" y="279694"/>
                  </a:lnTo>
                  <a:lnTo>
                    <a:pt x="103819" y="281713"/>
                  </a:lnTo>
                  <a:lnTo>
                    <a:pt x="97986" y="283058"/>
                  </a:lnTo>
                  <a:lnTo>
                    <a:pt x="92113" y="283955"/>
                  </a:lnTo>
                  <a:lnTo>
                    <a:pt x="86213" y="285546"/>
                  </a:lnTo>
                  <a:lnTo>
                    <a:pt x="80295" y="287598"/>
                  </a:lnTo>
                  <a:lnTo>
                    <a:pt x="74366" y="289959"/>
                  </a:lnTo>
                  <a:lnTo>
                    <a:pt x="68429" y="292524"/>
                  </a:lnTo>
                  <a:lnTo>
                    <a:pt x="56540" y="298021"/>
                  </a:lnTo>
                  <a:lnTo>
                    <a:pt x="38690" y="306694"/>
                  </a:lnTo>
                  <a:lnTo>
                    <a:pt x="33731" y="308642"/>
                  </a:lnTo>
                  <a:lnTo>
                    <a:pt x="29433" y="309941"/>
                  </a:lnTo>
                  <a:lnTo>
                    <a:pt x="25574" y="310807"/>
                  </a:lnTo>
                  <a:lnTo>
                    <a:pt x="22010" y="312376"/>
                  </a:lnTo>
                  <a:lnTo>
                    <a:pt x="18642" y="314415"/>
                  </a:lnTo>
                  <a:lnTo>
                    <a:pt x="15405" y="316766"/>
                  </a:lnTo>
                  <a:lnTo>
                    <a:pt x="12254" y="318333"/>
                  </a:lnTo>
                  <a:lnTo>
                    <a:pt x="9162" y="319378"/>
                  </a:lnTo>
                  <a:lnTo>
                    <a:pt x="6107" y="320075"/>
                  </a:lnTo>
                  <a:lnTo>
                    <a:pt x="4071" y="321532"/>
                  </a:lnTo>
                  <a:lnTo>
                    <a:pt x="2714" y="323495"/>
                  </a:lnTo>
                  <a:lnTo>
                    <a:pt x="0" y="33039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InkAnnotation583"/>
            <p:cNvSpPr/>
            <p:nvPr/>
          </p:nvSpPr>
          <p:spPr>
            <a:xfrm>
              <a:off x="7081242" y="3357671"/>
              <a:ext cx="125016" cy="8822"/>
            </a:xfrm>
            <a:custGeom>
              <a:avLst/>
              <a:gdLst/>
              <a:ahLst/>
              <a:cxnLst/>
              <a:rect l="0" t="0" r="0" b="0"/>
              <a:pathLst>
                <a:path w="125016" h="8822">
                  <a:moveTo>
                    <a:pt x="0" y="8821"/>
                  </a:moveTo>
                  <a:lnTo>
                    <a:pt x="4739" y="8821"/>
                  </a:lnTo>
                  <a:lnTo>
                    <a:pt x="7128" y="7828"/>
                  </a:lnTo>
                  <a:lnTo>
                    <a:pt x="9713" y="6175"/>
                  </a:lnTo>
                  <a:lnTo>
                    <a:pt x="12428" y="4080"/>
                  </a:lnTo>
                  <a:lnTo>
                    <a:pt x="16223" y="2683"/>
                  </a:lnTo>
                  <a:lnTo>
                    <a:pt x="20737" y="1753"/>
                  </a:lnTo>
                  <a:lnTo>
                    <a:pt x="25731" y="1132"/>
                  </a:lnTo>
                  <a:lnTo>
                    <a:pt x="31044" y="718"/>
                  </a:lnTo>
                  <a:lnTo>
                    <a:pt x="36570" y="443"/>
                  </a:lnTo>
                  <a:lnTo>
                    <a:pt x="48004" y="136"/>
                  </a:lnTo>
                  <a:lnTo>
                    <a:pt x="59699" y="0"/>
                  </a:lnTo>
                  <a:lnTo>
                    <a:pt x="65596" y="956"/>
                  </a:lnTo>
                  <a:lnTo>
                    <a:pt x="71512" y="2585"/>
                  </a:lnTo>
                  <a:lnTo>
                    <a:pt x="77440" y="4664"/>
                  </a:lnTo>
                  <a:lnTo>
                    <a:pt x="83376" y="6050"/>
                  </a:lnTo>
                  <a:lnTo>
                    <a:pt x="89318" y="6973"/>
                  </a:lnTo>
                  <a:lnTo>
                    <a:pt x="95264" y="7589"/>
                  </a:lnTo>
                  <a:lnTo>
                    <a:pt x="101213" y="7999"/>
                  </a:lnTo>
                  <a:lnTo>
                    <a:pt x="107163" y="8273"/>
                  </a:lnTo>
                  <a:lnTo>
                    <a:pt x="125015" y="882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InkAnnotation584"/>
            <p:cNvSpPr/>
            <p:nvPr/>
          </p:nvSpPr>
          <p:spPr>
            <a:xfrm>
              <a:off x="7054453" y="3491875"/>
              <a:ext cx="133946" cy="8563"/>
            </a:xfrm>
            <a:custGeom>
              <a:avLst/>
              <a:gdLst/>
              <a:ahLst/>
              <a:cxnLst/>
              <a:rect l="0" t="0" r="0" b="0"/>
              <a:pathLst>
                <a:path w="133946" h="8563">
                  <a:moveTo>
                    <a:pt x="0" y="8562"/>
                  </a:moveTo>
                  <a:lnTo>
                    <a:pt x="4739" y="8562"/>
                  </a:lnTo>
                  <a:lnTo>
                    <a:pt x="8121" y="7570"/>
                  </a:lnTo>
                  <a:lnTo>
                    <a:pt x="12358" y="5916"/>
                  </a:lnTo>
                  <a:lnTo>
                    <a:pt x="17169" y="3822"/>
                  </a:lnTo>
                  <a:lnTo>
                    <a:pt x="23352" y="2425"/>
                  </a:lnTo>
                  <a:lnTo>
                    <a:pt x="30451" y="1494"/>
                  </a:lnTo>
                  <a:lnTo>
                    <a:pt x="38159" y="874"/>
                  </a:lnTo>
                  <a:lnTo>
                    <a:pt x="46276" y="460"/>
                  </a:lnTo>
                  <a:lnTo>
                    <a:pt x="63231" y="0"/>
                  </a:lnTo>
                  <a:lnTo>
                    <a:pt x="71919" y="870"/>
                  </a:lnTo>
                  <a:lnTo>
                    <a:pt x="80688" y="2441"/>
                  </a:lnTo>
                  <a:lnTo>
                    <a:pt x="89510" y="4482"/>
                  </a:lnTo>
                  <a:lnTo>
                    <a:pt x="98369" y="5842"/>
                  </a:lnTo>
                  <a:lnTo>
                    <a:pt x="107251" y="6749"/>
                  </a:lnTo>
                  <a:lnTo>
                    <a:pt x="133945" y="856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InkAnnotation585"/>
            <p:cNvSpPr/>
            <p:nvPr/>
          </p:nvSpPr>
          <p:spPr>
            <a:xfrm>
              <a:off x="7393781" y="3214857"/>
              <a:ext cx="237236" cy="410597"/>
            </a:xfrm>
            <a:custGeom>
              <a:avLst/>
              <a:gdLst/>
              <a:ahLst/>
              <a:cxnLst/>
              <a:rect l="0" t="0" r="0" b="0"/>
              <a:pathLst>
                <a:path w="237236" h="410597">
                  <a:moveTo>
                    <a:pt x="0" y="410596"/>
                  </a:moveTo>
                  <a:lnTo>
                    <a:pt x="0" y="402907"/>
                  </a:lnTo>
                  <a:lnTo>
                    <a:pt x="4739" y="392553"/>
                  </a:lnTo>
                  <a:lnTo>
                    <a:pt x="20990" y="359717"/>
                  </a:lnTo>
                  <a:lnTo>
                    <a:pt x="23915" y="352864"/>
                  </a:lnTo>
                  <a:lnTo>
                    <a:pt x="26857" y="345318"/>
                  </a:lnTo>
                  <a:lnTo>
                    <a:pt x="29811" y="337312"/>
                  </a:lnTo>
                  <a:lnTo>
                    <a:pt x="32772" y="329990"/>
                  </a:lnTo>
                  <a:lnTo>
                    <a:pt x="35739" y="323124"/>
                  </a:lnTo>
                  <a:lnTo>
                    <a:pt x="38708" y="316562"/>
                  </a:lnTo>
                  <a:lnTo>
                    <a:pt x="42672" y="309212"/>
                  </a:lnTo>
                  <a:lnTo>
                    <a:pt x="47300" y="301334"/>
                  </a:lnTo>
                  <a:lnTo>
                    <a:pt x="52369" y="293106"/>
                  </a:lnTo>
                  <a:lnTo>
                    <a:pt x="56740" y="284644"/>
                  </a:lnTo>
                  <a:lnTo>
                    <a:pt x="60648" y="276027"/>
                  </a:lnTo>
                  <a:lnTo>
                    <a:pt x="64245" y="267304"/>
                  </a:lnTo>
                  <a:lnTo>
                    <a:pt x="67634" y="258514"/>
                  </a:lnTo>
                  <a:lnTo>
                    <a:pt x="74046" y="240808"/>
                  </a:lnTo>
                  <a:lnTo>
                    <a:pt x="79130" y="231920"/>
                  </a:lnTo>
                  <a:lnTo>
                    <a:pt x="85495" y="223017"/>
                  </a:lnTo>
                  <a:lnTo>
                    <a:pt x="92715" y="214106"/>
                  </a:lnTo>
                  <a:lnTo>
                    <a:pt x="98522" y="204196"/>
                  </a:lnTo>
                  <a:lnTo>
                    <a:pt x="103383" y="193621"/>
                  </a:lnTo>
                  <a:lnTo>
                    <a:pt x="111433" y="172280"/>
                  </a:lnTo>
                  <a:lnTo>
                    <a:pt x="121542" y="143530"/>
                  </a:lnTo>
                  <a:lnTo>
                    <a:pt x="127771" y="125213"/>
                  </a:lnTo>
                  <a:lnTo>
                    <a:pt x="129829" y="116160"/>
                  </a:lnTo>
                  <a:lnTo>
                    <a:pt x="131201" y="107149"/>
                  </a:lnTo>
                  <a:lnTo>
                    <a:pt x="132116" y="98165"/>
                  </a:lnTo>
                  <a:lnTo>
                    <a:pt x="133717" y="89199"/>
                  </a:lnTo>
                  <a:lnTo>
                    <a:pt x="135778" y="80245"/>
                  </a:lnTo>
                  <a:lnTo>
                    <a:pt x="138143" y="71300"/>
                  </a:lnTo>
                  <a:lnTo>
                    <a:pt x="140712" y="63352"/>
                  </a:lnTo>
                  <a:lnTo>
                    <a:pt x="143417" y="56068"/>
                  </a:lnTo>
                  <a:lnTo>
                    <a:pt x="146214" y="49229"/>
                  </a:lnTo>
                  <a:lnTo>
                    <a:pt x="149070" y="42684"/>
                  </a:lnTo>
                  <a:lnTo>
                    <a:pt x="154888" y="30121"/>
                  </a:lnTo>
                  <a:lnTo>
                    <a:pt x="160781" y="20569"/>
                  </a:lnTo>
                  <a:lnTo>
                    <a:pt x="165716" y="13016"/>
                  </a:lnTo>
                  <a:lnTo>
                    <a:pt x="167909" y="6352"/>
                  </a:lnTo>
                  <a:lnTo>
                    <a:pt x="169486" y="4178"/>
                  </a:lnTo>
                  <a:lnTo>
                    <a:pt x="171530" y="2728"/>
                  </a:lnTo>
                  <a:lnTo>
                    <a:pt x="176446" y="1118"/>
                  </a:lnTo>
                  <a:lnTo>
                    <a:pt x="183800" y="212"/>
                  </a:lnTo>
                  <a:lnTo>
                    <a:pt x="185868" y="0"/>
                  </a:lnTo>
                  <a:lnTo>
                    <a:pt x="189433" y="2551"/>
                  </a:lnTo>
                  <a:lnTo>
                    <a:pt x="191773" y="4621"/>
                  </a:lnTo>
                  <a:lnTo>
                    <a:pt x="193333" y="7985"/>
                  </a:lnTo>
                  <a:lnTo>
                    <a:pt x="195067" y="17014"/>
                  </a:lnTo>
                  <a:lnTo>
                    <a:pt x="198482" y="27642"/>
                  </a:lnTo>
                  <a:lnTo>
                    <a:pt x="203308" y="38980"/>
                  </a:lnTo>
                  <a:lnTo>
                    <a:pt x="208760" y="50633"/>
                  </a:lnTo>
                  <a:lnTo>
                    <a:pt x="217408" y="68351"/>
                  </a:lnTo>
                  <a:lnTo>
                    <a:pt x="219353" y="75276"/>
                  </a:lnTo>
                  <a:lnTo>
                    <a:pt x="220649" y="82870"/>
                  </a:lnTo>
                  <a:lnTo>
                    <a:pt x="221513" y="90909"/>
                  </a:lnTo>
                  <a:lnTo>
                    <a:pt x="223082" y="98252"/>
                  </a:lnTo>
                  <a:lnTo>
                    <a:pt x="225120" y="105132"/>
                  </a:lnTo>
                  <a:lnTo>
                    <a:pt x="227470" y="111703"/>
                  </a:lnTo>
                  <a:lnTo>
                    <a:pt x="229038" y="119061"/>
                  </a:lnTo>
                  <a:lnTo>
                    <a:pt x="230082" y="126942"/>
                  </a:lnTo>
                  <a:lnTo>
                    <a:pt x="230779" y="135173"/>
                  </a:lnTo>
                  <a:lnTo>
                    <a:pt x="231243" y="143637"/>
                  </a:lnTo>
                  <a:lnTo>
                    <a:pt x="231758" y="160978"/>
                  </a:lnTo>
                  <a:lnTo>
                    <a:pt x="232889" y="168778"/>
                  </a:lnTo>
                  <a:lnTo>
                    <a:pt x="234634" y="175961"/>
                  </a:lnTo>
                  <a:lnTo>
                    <a:pt x="236789" y="182736"/>
                  </a:lnTo>
                  <a:lnTo>
                    <a:pt x="237235" y="189236"/>
                  </a:lnTo>
                  <a:lnTo>
                    <a:pt x="235083" y="201750"/>
                  </a:lnTo>
                  <a:lnTo>
                    <a:pt x="233465" y="213926"/>
                  </a:lnTo>
                  <a:lnTo>
                    <a:pt x="232747" y="224960"/>
                  </a:lnTo>
                  <a:lnTo>
                    <a:pt x="232172" y="24093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InkAnnotation586"/>
            <p:cNvSpPr/>
            <p:nvPr/>
          </p:nvSpPr>
          <p:spPr>
            <a:xfrm>
              <a:off x="7429500" y="3366492"/>
              <a:ext cx="196454" cy="44649"/>
            </a:xfrm>
            <a:custGeom>
              <a:avLst/>
              <a:gdLst/>
              <a:ahLst/>
              <a:cxnLst/>
              <a:rect l="0" t="0" r="0" b="0"/>
              <a:pathLst>
                <a:path w="196454" h="44649">
                  <a:moveTo>
                    <a:pt x="0" y="44648"/>
                  </a:moveTo>
                  <a:lnTo>
                    <a:pt x="4739" y="44648"/>
                  </a:lnTo>
                  <a:lnTo>
                    <a:pt x="6136" y="43656"/>
                  </a:lnTo>
                  <a:lnTo>
                    <a:pt x="7067" y="42002"/>
                  </a:lnTo>
                  <a:lnTo>
                    <a:pt x="7687" y="39908"/>
                  </a:lnTo>
                  <a:lnTo>
                    <a:pt x="10086" y="38511"/>
                  </a:lnTo>
                  <a:lnTo>
                    <a:pt x="13668" y="37580"/>
                  </a:lnTo>
                  <a:lnTo>
                    <a:pt x="18043" y="36960"/>
                  </a:lnTo>
                  <a:lnTo>
                    <a:pt x="22942" y="35554"/>
                  </a:lnTo>
                  <a:lnTo>
                    <a:pt x="28193" y="33624"/>
                  </a:lnTo>
                  <a:lnTo>
                    <a:pt x="33679" y="31346"/>
                  </a:lnTo>
                  <a:lnTo>
                    <a:pt x="40311" y="28834"/>
                  </a:lnTo>
                  <a:lnTo>
                    <a:pt x="55619" y="23399"/>
                  </a:lnTo>
                  <a:lnTo>
                    <a:pt x="64860" y="21552"/>
                  </a:lnTo>
                  <a:lnTo>
                    <a:pt x="74990" y="20321"/>
                  </a:lnTo>
                  <a:lnTo>
                    <a:pt x="85711" y="19500"/>
                  </a:lnTo>
                  <a:lnTo>
                    <a:pt x="96828" y="17961"/>
                  </a:lnTo>
                  <a:lnTo>
                    <a:pt x="108208" y="15943"/>
                  </a:lnTo>
                  <a:lnTo>
                    <a:pt x="119764" y="13605"/>
                  </a:lnTo>
                  <a:lnTo>
                    <a:pt x="130443" y="12046"/>
                  </a:lnTo>
                  <a:lnTo>
                    <a:pt x="140541" y="11008"/>
                  </a:lnTo>
                  <a:lnTo>
                    <a:pt x="150248" y="10315"/>
                  </a:lnTo>
                  <a:lnTo>
                    <a:pt x="159696" y="8861"/>
                  </a:lnTo>
                  <a:lnTo>
                    <a:pt x="168973" y="6899"/>
                  </a:lnTo>
                  <a:lnTo>
                    <a:pt x="196453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InkAnnotation587"/>
            <p:cNvSpPr/>
            <p:nvPr/>
          </p:nvSpPr>
          <p:spPr>
            <a:xfrm>
              <a:off x="7929562" y="3295054"/>
              <a:ext cx="8921" cy="142876"/>
            </a:xfrm>
            <a:custGeom>
              <a:avLst/>
              <a:gdLst/>
              <a:ahLst/>
              <a:cxnLst/>
              <a:rect l="0" t="0" r="0" b="0"/>
              <a:pathLst>
                <a:path w="8921" h="142876">
                  <a:moveTo>
                    <a:pt x="0" y="0"/>
                  </a:moveTo>
                  <a:lnTo>
                    <a:pt x="0" y="18043"/>
                  </a:lnTo>
                  <a:lnTo>
                    <a:pt x="991" y="21950"/>
                  </a:lnTo>
                  <a:lnTo>
                    <a:pt x="2646" y="25548"/>
                  </a:lnTo>
                  <a:lnTo>
                    <a:pt x="4739" y="28938"/>
                  </a:lnTo>
                  <a:lnTo>
                    <a:pt x="6137" y="33183"/>
                  </a:lnTo>
                  <a:lnTo>
                    <a:pt x="7068" y="37997"/>
                  </a:lnTo>
                  <a:lnTo>
                    <a:pt x="7688" y="43191"/>
                  </a:lnTo>
                  <a:lnTo>
                    <a:pt x="8103" y="48638"/>
                  </a:lnTo>
                  <a:lnTo>
                    <a:pt x="8379" y="54253"/>
                  </a:lnTo>
                  <a:lnTo>
                    <a:pt x="8684" y="65784"/>
                  </a:lnTo>
                  <a:lnTo>
                    <a:pt x="8920" y="113121"/>
                  </a:lnTo>
                  <a:lnTo>
                    <a:pt x="7931" y="118078"/>
                  </a:lnTo>
                  <a:lnTo>
                    <a:pt x="6279" y="122375"/>
                  </a:lnTo>
                  <a:lnTo>
                    <a:pt x="4187" y="126232"/>
                  </a:lnTo>
                  <a:lnTo>
                    <a:pt x="2791" y="129795"/>
                  </a:lnTo>
                  <a:lnTo>
                    <a:pt x="1860" y="133163"/>
                  </a:lnTo>
                  <a:lnTo>
                    <a:pt x="0" y="14287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InkAnnotation588"/>
            <p:cNvSpPr/>
            <p:nvPr/>
          </p:nvSpPr>
          <p:spPr>
            <a:xfrm>
              <a:off x="7768828" y="3340080"/>
              <a:ext cx="160735" cy="17483"/>
            </a:xfrm>
            <a:custGeom>
              <a:avLst/>
              <a:gdLst/>
              <a:ahLst/>
              <a:cxnLst/>
              <a:rect l="0" t="0" r="0" b="0"/>
              <a:pathLst>
                <a:path w="160735" h="17483">
                  <a:moveTo>
                    <a:pt x="0" y="17482"/>
                  </a:moveTo>
                  <a:lnTo>
                    <a:pt x="7688" y="9793"/>
                  </a:lnTo>
                  <a:lnTo>
                    <a:pt x="10086" y="9379"/>
                  </a:lnTo>
                  <a:lnTo>
                    <a:pt x="13669" y="9103"/>
                  </a:lnTo>
                  <a:lnTo>
                    <a:pt x="18043" y="8920"/>
                  </a:lnTo>
                  <a:lnTo>
                    <a:pt x="21950" y="7805"/>
                  </a:lnTo>
                  <a:lnTo>
                    <a:pt x="25547" y="6070"/>
                  </a:lnTo>
                  <a:lnTo>
                    <a:pt x="28937" y="3920"/>
                  </a:lnTo>
                  <a:lnTo>
                    <a:pt x="34174" y="2488"/>
                  </a:lnTo>
                  <a:lnTo>
                    <a:pt x="40642" y="1533"/>
                  </a:lnTo>
                  <a:lnTo>
                    <a:pt x="47931" y="896"/>
                  </a:lnTo>
                  <a:lnTo>
                    <a:pt x="54774" y="471"/>
                  </a:lnTo>
                  <a:lnTo>
                    <a:pt x="67669" y="0"/>
                  </a:lnTo>
                  <a:lnTo>
                    <a:pt x="75870" y="866"/>
                  </a:lnTo>
                  <a:lnTo>
                    <a:pt x="85307" y="2436"/>
                  </a:lnTo>
                  <a:lnTo>
                    <a:pt x="95567" y="4475"/>
                  </a:lnTo>
                  <a:lnTo>
                    <a:pt x="105382" y="5833"/>
                  </a:lnTo>
                  <a:lnTo>
                    <a:pt x="114903" y="6740"/>
                  </a:lnTo>
                  <a:lnTo>
                    <a:pt x="124227" y="7344"/>
                  </a:lnTo>
                  <a:lnTo>
                    <a:pt x="132428" y="8739"/>
                  </a:lnTo>
                  <a:lnTo>
                    <a:pt x="139879" y="10661"/>
                  </a:lnTo>
                  <a:lnTo>
                    <a:pt x="160734" y="1748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InkAnnotation589"/>
            <p:cNvSpPr/>
            <p:nvPr/>
          </p:nvSpPr>
          <p:spPr>
            <a:xfrm>
              <a:off x="7743852" y="3224151"/>
              <a:ext cx="453018" cy="347725"/>
            </a:xfrm>
            <a:custGeom>
              <a:avLst/>
              <a:gdLst/>
              <a:ahLst/>
              <a:cxnLst/>
              <a:rect l="0" t="0" r="0" b="0"/>
              <a:pathLst>
                <a:path w="453018" h="347725">
                  <a:moveTo>
                    <a:pt x="337515" y="347724"/>
                  </a:moveTo>
                  <a:lnTo>
                    <a:pt x="270126" y="347724"/>
                  </a:lnTo>
                  <a:lnTo>
                    <a:pt x="262823" y="346731"/>
                  </a:lnTo>
                  <a:lnTo>
                    <a:pt x="254979" y="345078"/>
                  </a:lnTo>
                  <a:lnTo>
                    <a:pt x="246771" y="342983"/>
                  </a:lnTo>
                  <a:lnTo>
                    <a:pt x="238324" y="340594"/>
                  </a:lnTo>
                  <a:lnTo>
                    <a:pt x="221000" y="335294"/>
                  </a:lnTo>
                  <a:lnTo>
                    <a:pt x="194513" y="326733"/>
                  </a:lnTo>
                  <a:lnTo>
                    <a:pt x="184633" y="323808"/>
                  </a:lnTo>
                  <a:lnTo>
                    <a:pt x="163072" y="317912"/>
                  </a:lnTo>
                  <a:lnTo>
                    <a:pt x="152759" y="313959"/>
                  </a:lnTo>
                  <a:lnTo>
                    <a:pt x="142906" y="309339"/>
                  </a:lnTo>
                  <a:lnTo>
                    <a:pt x="133362" y="304274"/>
                  </a:lnTo>
                  <a:lnTo>
                    <a:pt x="124022" y="298913"/>
                  </a:lnTo>
                  <a:lnTo>
                    <a:pt x="114820" y="293356"/>
                  </a:lnTo>
                  <a:lnTo>
                    <a:pt x="96656" y="281888"/>
                  </a:lnTo>
                  <a:lnTo>
                    <a:pt x="78661" y="270177"/>
                  </a:lnTo>
                  <a:lnTo>
                    <a:pt x="70688" y="263284"/>
                  </a:lnTo>
                  <a:lnTo>
                    <a:pt x="63388" y="255711"/>
                  </a:lnTo>
                  <a:lnTo>
                    <a:pt x="56537" y="247687"/>
                  </a:lnTo>
                  <a:lnTo>
                    <a:pt x="49986" y="240353"/>
                  </a:lnTo>
                  <a:lnTo>
                    <a:pt x="37414" y="226912"/>
                  </a:lnTo>
                  <a:lnTo>
                    <a:pt x="32276" y="220549"/>
                  </a:lnTo>
                  <a:lnTo>
                    <a:pt x="27858" y="214324"/>
                  </a:lnTo>
                  <a:lnTo>
                    <a:pt x="23921" y="208189"/>
                  </a:lnTo>
                  <a:lnTo>
                    <a:pt x="20304" y="201122"/>
                  </a:lnTo>
                  <a:lnTo>
                    <a:pt x="16900" y="193434"/>
                  </a:lnTo>
                  <a:lnTo>
                    <a:pt x="13638" y="185333"/>
                  </a:lnTo>
                  <a:lnTo>
                    <a:pt x="7369" y="168394"/>
                  </a:lnTo>
                  <a:lnTo>
                    <a:pt x="4308" y="159709"/>
                  </a:lnTo>
                  <a:lnTo>
                    <a:pt x="2268" y="151935"/>
                  </a:lnTo>
                  <a:lnTo>
                    <a:pt x="907" y="144768"/>
                  </a:lnTo>
                  <a:lnTo>
                    <a:pt x="0" y="138006"/>
                  </a:lnTo>
                  <a:lnTo>
                    <a:pt x="387" y="130521"/>
                  </a:lnTo>
                  <a:lnTo>
                    <a:pt x="1638" y="122555"/>
                  </a:lnTo>
                  <a:lnTo>
                    <a:pt x="3465" y="114267"/>
                  </a:lnTo>
                  <a:lnTo>
                    <a:pt x="5674" y="106758"/>
                  </a:lnTo>
                  <a:lnTo>
                    <a:pt x="8139" y="99767"/>
                  </a:lnTo>
                  <a:lnTo>
                    <a:pt x="10774" y="93122"/>
                  </a:lnTo>
                  <a:lnTo>
                    <a:pt x="14516" y="85716"/>
                  </a:lnTo>
                  <a:lnTo>
                    <a:pt x="18995" y="77802"/>
                  </a:lnTo>
                  <a:lnTo>
                    <a:pt x="23965" y="69549"/>
                  </a:lnTo>
                  <a:lnTo>
                    <a:pt x="29263" y="63055"/>
                  </a:lnTo>
                  <a:lnTo>
                    <a:pt x="40441" y="53194"/>
                  </a:lnTo>
                  <a:lnTo>
                    <a:pt x="47191" y="48183"/>
                  </a:lnTo>
                  <a:lnTo>
                    <a:pt x="62631" y="37323"/>
                  </a:lnTo>
                  <a:lnTo>
                    <a:pt x="71907" y="32642"/>
                  </a:lnTo>
                  <a:lnTo>
                    <a:pt x="82061" y="28528"/>
                  </a:lnTo>
                  <a:lnTo>
                    <a:pt x="122131" y="14798"/>
                  </a:lnTo>
                  <a:lnTo>
                    <a:pt x="132410" y="11671"/>
                  </a:lnTo>
                  <a:lnTo>
                    <a:pt x="154414" y="5552"/>
                  </a:lnTo>
                  <a:lnTo>
                    <a:pt x="165838" y="3523"/>
                  </a:lnTo>
                  <a:lnTo>
                    <a:pt x="177423" y="2171"/>
                  </a:lnTo>
                  <a:lnTo>
                    <a:pt x="189115" y="1269"/>
                  </a:lnTo>
                  <a:lnTo>
                    <a:pt x="201870" y="668"/>
                  </a:lnTo>
                  <a:lnTo>
                    <a:pt x="229272" y="0"/>
                  </a:lnTo>
                  <a:lnTo>
                    <a:pt x="242533" y="814"/>
                  </a:lnTo>
                  <a:lnTo>
                    <a:pt x="255341" y="2349"/>
                  </a:lnTo>
                  <a:lnTo>
                    <a:pt x="267849" y="4364"/>
                  </a:lnTo>
                  <a:lnTo>
                    <a:pt x="280158" y="6700"/>
                  </a:lnTo>
                  <a:lnTo>
                    <a:pt x="304415" y="11942"/>
                  </a:lnTo>
                  <a:lnTo>
                    <a:pt x="340385" y="20470"/>
                  </a:lnTo>
                  <a:lnTo>
                    <a:pt x="351335" y="23391"/>
                  </a:lnTo>
                  <a:lnTo>
                    <a:pt x="371438" y="29281"/>
                  </a:lnTo>
                  <a:lnTo>
                    <a:pt x="380966" y="33233"/>
                  </a:lnTo>
                  <a:lnTo>
                    <a:pt x="390295" y="37852"/>
                  </a:lnTo>
                  <a:lnTo>
                    <a:pt x="399491" y="42917"/>
                  </a:lnTo>
                  <a:lnTo>
                    <a:pt x="407605" y="48276"/>
                  </a:lnTo>
                  <a:lnTo>
                    <a:pt x="414999" y="53834"/>
                  </a:lnTo>
                  <a:lnTo>
                    <a:pt x="421913" y="59524"/>
                  </a:lnTo>
                  <a:lnTo>
                    <a:pt x="427514" y="66294"/>
                  </a:lnTo>
                  <a:lnTo>
                    <a:pt x="432241" y="73783"/>
                  </a:lnTo>
                  <a:lnTo>
                    <a:pt x="446955" y="102450"/>
                  </a:lnTo>
                  <a:lnTo>
                    <a:pt x="449171" y="108802"/>
                  </a:lnTo>
                  <a:lnTo>
                    <a:pt x="450647" y="115021"/>
                  </a:lnTo>
                  <a:lnTo>
                    <a:pt x="451632" y="121151"/>
                  </a:lnTo>
                  <a:lnTo>
                    <a:pt x="452288" y="128214"/>
                  </a:lnTo>
                  <a:lnTo>
                    <a:pt x="452725" y="135900"/>
                  </a:lnTo>
                  <a:lnTo>
                    <a:pt x="453017" y="144000"/>
                  </a:lnTo>
                  <a:lnTo>
                    <a:pt x="452219" y="152377"/>
                  </a:lnTo>
                  <a:lnTo>
                    <a:pt x="450695" y="160937"/>
                  </a:lnTo>
                  <a:lnTo>
                    <a:pt x="448686" y="169622"/>
                  </a:lnTo>
                  <a:lnTo>
                    <a:pt x="445364" y="177395"/>
                  </a:lnTo>
                  <a:lnTo>
                    <a:pt x="441164" y="184562"/>
                  </a:lnTo>
                  <a:lnTo>
                    <a:pt x="436379" y="191324"/>
                  </a:lnTo>
                  <a:lnTo>
                    <a:pt x="432198" y="198809"/>
                  </a:lnTo>
                  <a:lnTo>
                    <a:pt x="428418" y="206775"/>
                  </a:lnTo>
                  <a:lnTo>
                    <a:pt x="424905" y="215063"/>
                  </a:lnTo>
                  <a:lnTo>
                    <a:pt x="419587" y="222572"/>
                  </a:lnTo>
                  <a:lnTo>
                    <a:pt x="413066" y="229563"/>
                  </a:lnTo>
                  <a:lnTo>
                    <a:pt x="405742" y="236207"/>
                  </a:lnTo>
                  <a:lnTo>
                    <a:pt x="392311" y="248882"/>
                  </a:lnTo>
                  <a:lnTo>
                    <a:pt x="385951" y="255040"/>
                  </a:lnTo>
                  <a:lnTo>
                    <a:pt x="378735" y="260138"/>
                  </a:lnTo>
                  <a:lnTo>
                    <a:pt x="370948" y="264528"/>
                  </a:lnTo>
                  <a:lnTo>
                    <a:pt x="362780" y="268447"/>
                  </a:lnTo>
                  <a:lnTo>
                    <a:pt x="355350" y="273045"/>
                  </a:lnTo>
                  <a:lnTo>
                    <a:pt x="341804" y="283444"/>
                  </a:lnTo>
                  <a:lnTo>
                    <a:pt x="329167" y="289389"/>
                  </a:lnTo>
                  <a:lnTo>
                    <a:pt x="317930" y="293024"/>
                  </a:lnTo>
                  <a:lnTo>
                    <a:pt x="313544" y="295382"/>
                  </a:lnTo>
                  <a:lnTo>
                    <a:pt x="301796" y="30307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InkAnnotation590"/>
            <p:cNvSpPr/>
            <p:nvPr/>
          </p:nvSpPr>
          <p:spPr>
            <a:xfrm>
              <a:off x="8332793" y="3183095"/>
              <a:ext cx="355111" cy="352936"/>
            </a:xfrm>
            <a:custGeom>
              <a:avLst/>
              <a:gdLst/>
              <a:ahLst/>
              <a:cxnLst/>
              <a:rect l="0" t="0" r="0" b="0"/>
              <a:pathLst>
                <a:path w="355111" h="352936">
                  <a:moveTo>
                    <a:pt x="61113" y="103030"/>
                  </a:moveTo>
                  <a:lnTo>
                    <a:pt x="53424" y="110718"/>
                  </a:lnTo>
                  <a:lnTo>
                    <a:pt x="52734" y="114053"/>
                  </a:lnTo>
                  <a:lnTo>
                    <a:pt x="52346" y="124155"/>
                  </a:lnTo>
                  <a:lnTo>
                    <a:pt x="52215" y="140606"/>
                  </a:lnTo>
                  <a:lnTo>
                    <a:pt x="51212" y="145940"/>
                  </a:lnTo>
                  <a:lnTo>
                    <a:pt x="49551" y="152473"/>
                  </a:lnTo>
                  <a:lnTo>
                    <a:pt x="47452" y="159804"/>
                  </a:lnTo>
                  <a:lnTo>
                    <a:pt x="46052" y="166676"/>
                  </a:lnTo>
                  <a:lnTo>
                    <a:pt x="45119" y="173241"/>
                  </a:lnTo>
                  <a:lnTo>
                    <a:pt x="44497" y="179603"/>
                  </a:lnTo>
                  <a:lnTo>
                    <a:pt x="43090" y="186821"/>
                  </a:lnTo>
                  <a:lnTo>
                    <a:pt x="41160" y="194609"/>
                  </a:lnTo>
                  <a:lnTo>
                    <a:pt x="38882" y="202778"/>
                  </a:lnTo>
                  <a:lnTo>
                    <a:pt x="36370" y="210208"/>
                  </a:lnTo>
                  <a:lnTo>
                    <a:pt x="33704" y="217146"/>
                  </a:lnTo>
                  <a:lnTo>
                    <a:pt x="30933" y="223756"/>
                  </a:lnTo>
                  <a:lnTo>
                    <a:pt x="28095" y="230147"/>
                  </a:lnTo>
                  <a:lnTo>
                    <a:pt x="22295" y="242539"/>
                  </a:lnTo>
                  <a:lnTo>
                    <a:pt x="13451" y="260672"/>
                  </a:lnTo>
                  <a:lnTo>
                    <a:pt x="11479" y="266663"/>
                  </a:lnTo>
                  <a:lnTo>
                    <a:pt x="10164" y="272642"/>
                  </a:lnTo>
                  <a:lnTo>
                    <a:pt x="9287" y="278612"/>
                  </a:lnTo>
                  <a:lnTo>
                    <a:pt x="7711" y="284577"/>
                  </a:lnTo>
                  <a:lnTo>
                    <a:pt x="5667" y="290538"/>
                  </a:lnTo>
                  <a:lnTo>
                    <a:pt x="1744" y="301460"/>
                  </a:lnTo>
                  <a:lnTo>
                    <a:pt x="0" y="309622"/>
                  </a:lnTo>
                  <a:lnTo>
                    <a:pt x="1871" y="319203"/>
                  </a:lnTo>
                  <a:lnTo>
                    <a:pt x="6010" y="329083"/>
                  </a:lnTo>
                  <a:lnTo>
                    <a:pt x="11156" y="336782"/>
                  </a:lnTo>
                  <a:lnTo>
                    <a:pt x="14910" y="339231"/>
                  </a:lnTo>
                  <a:lnTo>
                    <a:pt x="24372" y="341953"/>
                  </a:lnTo>
                  <a:lnTo>
                    <a:pt x="35193" y="345809"/>
                  </a:lnTo>
                  <a:lnTo>
                    <a:pt x="40856" y="348226"/>
                  </a:lnTo>
                  <a:lnTo>
                    <a:pt x="46616" y="349838"/>
                  </a:lnTo>
                  <a:lnTo>
                    <a:pt x="52440" y="350912"/>
                  </a:lnTo>
                  <a:lnTo>
                    <a:pt x="58307" y="351628"/>
                  </a:lnTo>
                  <a:lnTo>
                    <a:pt x="64204" y="352105"/>
                  </a:lnTo>
                  <a:lnTo>
                    <a:pt x="70118" y="352424"/>
                  </a:lnTo>
                  <a:lnTo>
                    <a:pt x="76046" y="352636"/>
                  </a:lnTo>
                  <a:lnTo>
                    <a:pt x="98610" y="352935"/>
                  </a:lnTo>
                  <a:lnTo>
                    <a:pt x="105955" y="351984"/>
                  </a:lnTo>
                  <a:lnTo>
                    <a:pt x="112835" y="350359"/>
                  </a:lnTo>
                  <a:lnTo>
                    <a:pt x="142878" y="340621"/>
                  </a:lnTo>
                  <a:lnTo>
                    <a:pt x="150348" y="337822"/>
                  </a:lnTo>
                  <a:lnTo>
                    <a:pt x="157314" y="334964"/>
                  </a:lnTo>
                  <a:lnTo>
                    <a:pt x="163943" y="332067"/>
                  </a:lnTo>
                  <a:lnTo>
                    <a:pt x="173952" y="326202"/>
                  </a:lnTo>
                  <a:lnTo>
                    <a:pt x="181709" y="320287"/>
                  </a:lnTo>
                  <a:lnTo>
                    <a:pt x="188463" y="314351"/>
                  </a:lnTo>
                  <a:lnTo>
                    <a:pt x="194773" y="305760"/>
                  </a:lnTo>
                  <a:lnTo>
                    <a:pt x="199892" y="296320"/>
                  </a:lnTo>
                  <a:lnTo>
                    <a:pt x="202167" y="288816"/>
                  </a:lnTo>
                  <a:lnTo>
                    <a:pt x="203178" y="279528"/>
                  </a:lnTo>
                  <a:lnTo>
                    <a:pt x="203448" y="274274"/>
                  </a:lnTo>
                  <a:lnTo>
                    <a:pt x="202636" y="268786"/>
                  </a:lnTo>
                  <a:lnTo>
                    <a:pt x="201103" y="263143"/>
                  </a:lnTo>
                  <a:lnTo>
                    <a:pt x="199087" y="257397"/>
                  </a:lnTo>
                  <a:lnTo>
                    <a:pt x="195760" y="251581"/>
                  </a:lnTo>
                  <a:lnTo>
                    <a:pt x="191557" y="245720"/>
                  </a:lnTo>
                  <a:lnTo>
                    <a:pt x="186771" y="239829"/>
                  </a:lnTo>
                  <a:lnTo>
                    <a:pt x="182588" y="233916"/>
                  </a:lnTo>
                  <a:lnTo>
                    <a:pt x="178807" y="227990"/>
                  </a:lnTo>
                  <a:lnTo>
                    <a:pt x="175294" y="222056"/>
                  </a:lnTo>
                  <a:lnTo>
                    <a:pt x="170968" y="216114"/>
                  </a:lnTo>
                  <a:lnTo>
                    <a:pt x="166100" y="210169"/>
                  </a:lnTo>
                  <a:lnTo>
                    <a:pt x="155398" y="199265"/>
                  </a:lnTo>
                  <a:lnTo>
                    <a:pt x="149767" y="194968"/>
                  </a:lnTo>
                  <a:lnTo>
                    <a:pt x="144029" y="191110"/>
                  </a:lnTo>
                  <a:lnTo>
                    <a:pt x="138217" y="186555"/>
                  </a:lnTo>
                  <a:lnTo>
                    <a:pt x="132360" y="181533"/>
                  </a:lnTo>
                  <a:lnTo>
                    <a:pt x="121551" y="172646"/>
                  </a:lnTo>
                  <a:lnTo>
                    <a:pt x="113441" y="168697"/>
                  </a:lnTo>
                  <a:lnTo>
                    <a:pt x="106528" y="164296"/>
                  </a:lnTo>
                  <a:lnTo>
                    <a:pt x="103296" y="161733"/>
                  </a:lnTo>
                  <a:lnTo>
                    <a:pt x="101141" y="159032"/>
                  </a:lnTo>
                  <a:lnTo>
                    <a:pt x="99704" y="156240"/>
                  </a:lnTo>
                  <a:lnTo>
                    <a:pt x="98108" y="150491"/>
                  </a:lnTo>
                  <a:lnTo>
                    <a:pt x="97400" y="144629"/>
                  </a:lnTo>
                  <a:lnTo>
                    <a:pt x="98202" y="141676"/>
                  </a:lnTo>
                  <a:lnTo>
                    <a:pt x="101740" y="135750"/>
                  </a:lnTo>
                  <a:lnTo>
                    <a:pt x="109310" y="126835"/>
                  </a:lnTo>
                  <a:lnTo>
                    <a:pt x="117591" y="120886"/>
                  </a:lnTo>
                  <a:lnTo>
                    <a:pt x="122577" y="117910"/>
                  </a:lnTo>
                  <a:lnTo>
                    <a:pt x="128878" y="115927"/>
                  </a:lnTo>
                  <a:lnTo>
                    <a:pt x="136054" y="114604"/>
                  </a:lnTo>
                  <a:lnTo>
                    <a:pt x="143816" y="113723"/>
                  </a:lnTo>
                  <a:lnTo>
                    <a:pt x="150974" y="112143"/>
                  </a:lnTo>
                  <a:lnTo>
                    <a:pt x="157732" y="110097"/>
                  </a:lnTo>
                  <a:lnTo>
                    <a:pt x="171523" y="105179"/>
                  </a:lnTo>
                  <a:lnTo>
                    <a:pt x="213346" y="91014"/>
                  </a:lnTo>
                  <a:lnTo>
                    <a:pt x="223125" y="89066"/>
                  </a:lnTo>
                  <a:lnTo>
                    <a:pt x="233613" y="87768"/>
                  </a:lnTo>
                  <a:lnTo>
                    <a:pt x="244574" y="86902"/>
                  </a:lnTo>
                  <a:lnTo>
                    <a:pt x="254858" y="85332"/>
                  </a:lnTo>
                  <a:lnTo>
                    <a:pt x="264690" y="83294"/>
                  </a:lnTo>
                  <a:lnTo>
                    <a:pt x="274221" y="80943"/>
                  </a:lnTo>
                  <a:lnTo>
                    <a:pt x="282560" y="78383"/>
                  </a:lnTo>
                  <a:lnTo>
                    <a:pt x="290103" y="75684"/>
                  </a:lnTo>
                  <a:lnTo>
                    <a:pt x="297117" y="72893"/>
                  </a:lnTo>
                  <a:lnTo>
                    <a:pt x="303777" y="70040"/>
                  </a:lnTo>
                  <a:lnTo>
                    <a:pt x="316468" y="64224"/>
                  </a:lnTo>
                  <a:lnTo>
                    <a:pt x="334770" y="55372"/>
                  </a:lnTo>
                  <a:lnTo>
                    <a:pt x="344133" y="49437"/>
                  </a:lnTo>
                  <a:lnTo>
                    <a:pt x="348020" y="46465"/>
                  </a:lnTo>
                  <a:lnTo>
                    <a:pt x="350611" y="43492"/>
                  </a:lnTo>
                  <a:lnTo>
                    <a:pt x="352338" y="40517"/>
                  </a:lnTo>
                  <a:lnTo>
                    <a:pt x="355110" y="33355"/>
                  </a:lnTo>
                  <a:lnTo>
                    <a:pt x="354345" y="31775"/>
                  </a:lnTo>
                  <a:lnTo>
                    <a:pt x="350849" y="27374"/>
                  </a:lnTo>
                  <a:lnTo>
                    <a:pt x="343342" y="22110"/>
                  </a:lnTo>
                  <a:lnTo>
                    <a:pt x="332400" y="16464"/>
                  </a:lnTo>
                  <a:lnTo>
                    <a:pt x="325314" y="13569"/>
                  </a:lnTo>
                  <a:lnTo>
                    <a:pt x="317614" y="10647"/>
                  </a:lnTo>
                  <a:lnTo>
                    <a:pt x="309504" y="8699"/>
                  </a:lnTo>
                  <a:lnTo>
                    <a:pt x="301121" y="7400"/>
                  </a:lnTo>
                  <a:lnTo>
                    <a:pt x="292555" y="6534"/>
                  </a:lnTo>
                  <a:lnTo>
                    <a:pt x="283870" y="4965"/>
                  </a:lnTo>
                  <a:lnTo>
                    <a:pt x="275101" y="2927"/>
                  </a:lnTo>
                  <a:lnTo>
                    <a:pt x="266280" y="576"/>
                  </a:lnTo>
                  <a:lnTo>
                    <a:pt x="256430" y="0"/>
                  </a:lnTo>
                  <a:lnTo>
                    <a:pt x="245894" y="609"/>
                  </a:lnTo>
                  <a:lnTo>
                    <a:pt x="234901" y="2007"/>
                  </a:lnTo>
                  <a:lnTo>
                    <a:pt x="223605" y="2939"/>
                  </a:lnTo>
                  <a:lnTo>
                    <a:pt x="212104" y="3560"/>
                  </a:lnTo>
                  <a:lnTo>
                    <a:pt x="189736" y="4250"/>
                  </a:lnTo>
                  <a:lnTo>
                    <a:pt x="169872" y="4557"/>
                  </a:lnTo>
                  <a:lnTo>
                    <a:pt x="161400" y="5631"/>
                  </a:lnTo>
                  <a:lnTo>
                    <a:pt x="153768" y="7339"/>
                  </a:lnTo>
                  <a:lnTo>
                    <a:pt x="132550" y="1373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InkAnnotation591"/>
            <p:cNvSpPr/>
            <p:nvPr/>
          </p:nvSpPr>
          <p:spPr>
            <a:xfrm>
              <a:off x="6715660" y="3741575"/>
              <a:ext cx="240567" cy="276785"/>
            </a:xfrm>
            <a:custGeom>
              <a:avLst/>
              <a:gdLst/>
              <a:ahLst/>
              <a:cxnLst/>
              <a:rect l="0" t="0" r="0" b="0"/>
              <a:pathLst>
                <a:path w="240567" h="276785">
                  <a:moveTo>
                    <a:pt x="240566" y="53542"/>
                  </a:moveTo>
                  <a:lnTo>
                    <a:pt x="240566" y="48801"/>
                  </a:lnTo>
                  <a:lnTo>
                    <a:pt x="239574" y="47404"/>
                  </a:lnTo>
                  <a:lnTo>
                    <a:pt x="237920" y="46474"/>
                  </a:lnTo>
                  <a:lnTo>
                    <a:pt x="235825" y="45853"/>
                  </a:lnTo>
                  <a:lnTo>
                    <a:pt x="230853" y="42518"/>
                  </a:lnTo>
                  <a:lnTo>
                    <a:pt x="225334" y="37728"/>
                  </a:lnTo>
                  <a:lnTo>
                    <a:pt x="219575" y="32292"/>
                  </a:lnTo>
                  <a:lnTo>
                    <a:pt x="210755" y="23654"/>
                  </a:lnTo>
                  <a:lnTo>
                    <a:pt x="206801" y="20718"/>
                  </a:lnTo>
                  <a:lnTo>
                    <a:pt x="202181" y="17768"/>
                  </a:lnTo>
                  <a:lnTo>
                    <a:pt x="197117" y="14810"/>
                  </a:lnTo>
                  <a:lnTo>
                    <a:pt x="192748" y="12838"/>
                  </a:lnTo>
                  <a:lnTo>
                    <a:pt x="185249" y="10647"/>
                  </a:lnTo>
                  <a:lnTo>
                    <a:pt x="180867" y="9070"/>
                  </a:lnTo>
                  <a:lnTo>
                    <a:pt x="175963" y="7026"/>
                  </a:lnTo>
                  <a:lnTo>
                    <a:pt x="170708" y="4672"/>
                  </a:lnTo>
                  <a:lnTo>
                    <a:pt x="165221" y="3103"/>
                  </a:lnTo>
                  <a:lnTo>
                    <a:pt x="159577" y="2056"/>
                  </a:lnTo>
                  <a:lnTo>
                    <a:pt x="153831" y="1359"/>
                  </a:lnTo>
                  <a:lnTo>
                    <a:pt x="149009" y="894"/>
                  </a:lnTo>
                  <a:lnTo>
                    <a:pt x="144801" y="584"/>
                  </a:lnTo>
                  <a:lnTo>
                    <a:pt x="141004" y="377"/>
                  </a:lnTo>
                  <a:lnTo>
                    <a:pt x="131494" y="147"/>
                  </a:lnTo>
                  <a:lnTo>
                    <a:pt x="109218" y="0"/>
                  </a:lnTo>
                  <a:lnTo>
                    <a:pt x="103392" y="980"/>
                  </a:lnTo>
                  <a:lnTo>
                    <a:pt x="97523" y="2625"/>
                  </a:lnTo>
                  <a:lnTo>
                    <a:pt x="91626" y="4715"/>
                  </a:lnTo>
                  <a:lnTo>
                    <a:pt x="85710" y="7100"/>
                  </a:lnTo>
                  <a:lnTo>
                    <a:pt x="79781" y="9682"/>
                  </a:lnTo>
                  <a:lnTo>
                    <a:pt x="67903" y="15197"/>
                  </a:lnTo>
                  <a:lnTo>
                    <a:pt x="38156" y="29775"/>
                  </a:lnTo>
                  <a:lnTo>
                    <a:pt x="33197" y="33729"/>
                  </a:lnTo>
                  <a:lnTo>
                    <a:pt x="28898" y="38348"/>
                  </a:lnTo>
                  <a:lnTo>
                    <a:pt x="25040" y="43413"/>
                  </a:lnTo>
                  <a:lnTo>
                    <a:pt x="21476" y="48774"/>
                  </a:lnTo>
                  <a:lnTo>
                    <a:pt x="18107" y="54332"/>
                  </a:lnTo>
                  <a:lnTo>
                    <a:pt x="14869" y="60022"/>
                  </a:lnTo>
                  <a:lnTo>
                    <a:pt x="8626" y="71635"/>
                  </a:lnTo>
                  <a:lnTo>
                    <a:pt x="5572" y="77510"/>
                  </a:lnTo>
                  <a:lnTo>
                    <a:pt x="3536" y="83411"/>
                  </a:lnTo>
                  <a:lnTo>
                    <a:pt x="2179" y="89330"/>
                  </a:lnTo>
                  <a:lnTo>
                    <a:pt x="1274" y="95260"/>
                  </a:lnTo>
                  <a:lnTo>
                    <a:pt x="671" y="102190"/>
                  </a:lnTo>
                  <a:lnTo>
                    <a:pt x="268" y="109786"/>
                  </a:lnTo>
                  <a:lnTo>
                    <a:pt x="0" y="117827"/>
                  </a:lnTo>
                  <a:lnTo>
                    <a:pt x="814" y="125172"/>
                  </a:lnTo>
                  <a:lnTo>
                    <a:pt x="2349" y="132053"/>
                  </a:lnTo>
                  <a:lnTo>
                    <a:pt x="4363" y="138625"/>
                  </a:lnTo>
                  <a:lnTo>
                    <a:pt x="6699" y="144990"/>
                  </a:lnTo>
                  <a:lnTo>
                    <a:pt x="9248" y="151218"/>
                  </a:lnTo>
                  <a:lnTo>
                    <a:pt x="11940" y="157355"/>
                  </a:lnTo>
                  <a:lnTo>
                    <a:pt x="16711" y="164423"/>
                  </a:lnTo>
                  <a:lnTo>
                    <a:pt x="22868" y="172110"/>
                  </a:lnTo>
                  <a:lnTo>
                    <a:pt x="29949" y="180213"/>
                  </a:lnTo>
                  <a:lnTo>
                    <a:pt x="37647" y="187598"/>
                  </a:lnTo>
                  <a:lnTo>
                    <a:pt x="45755" y="194506"/>
                  </a:lnTo>
                  <a:lnTo>
                    <a:pt x="54138" y="201096"/>
                  </a:lnTo>
                  <a:lnTo>
                    <a:pt x="62703" y="207474"/>
                  </a:lnTo>
                  <a:lnTo>
                    <a:pt x="80156" y="219852"/>
                  </a:lnTo>
                  <a:lnTo>
                    <a:pt x="89970" y="225931"/>
                  </a:lnTo>
                  <a:lnTo>
                    <a:pt x="100481" y="231968"/>
                  </a:lnTo>
                  <a:lnTo>
                    <a:pt x="122743" y="243967"/>
                  </a:lnTo>
                  <a:lnTo>
                    <a:pt x="145866" y="255915"/>
                  </a:lnTo>
                  <a:lnTo>
                    <a:pt x="156598" y="260887"/>
                  </a:lnTo>
                  <a:lnTo>
                    <a:pt x="166728" y="265193"/>
                  </a:lnTo>
                  <a:lnTo>
                    <a:pt x="176458" y="269057"/>
                  </a:lnTo>
                  <a:lnTo>
                    <a:pt x="184928" y="271632"/>
                  </a:lnTo>
                  <a:lnTo>
                    <a:pt x="192560" y="273350"/>
                  </a:lnTo>
                  <a:lnTo>
                    <a:pt x="213777" y="27678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InkAnnotation592"/>
            <p:cNvSpPr/>
            <p:nvPr/>
          </p:nvSpPr>
          <p:spPr>
            <a:xfrm>
              <a:off x="7143750" y="3920132"/>
              <a:ext cx="258961" cy="17861"/>
            </a:xfrm>
            <a:custGeom>
              <a:avLst/>
              <a:gdLst/>
              <a:ahLst/>
              <a:cxnLst/>
              <a:rect l="0" t="0" r="0" b="0"/>
              <a:pathLst>
                <a:path w="258961" h="17861">
                  <a:moveTo>
                    <a:pt x="0" y="17860"/>
                  </a:moveTo>
                  <a:lnTo>
                    <a:pt x="17169" y="17860"/>
                  </a:lnTo>
                  <a:lnTo>
                    <a:pt x="22360" y="16867"/>
                  </a:lnTo>
                  <a:lnTo>
                    <a:pt x="27804" y="15214"/>
                  </a:lnTo>
                  <a:lnTo>
                    <a:pt x="33419" y="13119"/>
                  </a:lnTo>
                  <a:lnTo>
                    <a:pt x="41131" y="11722"/>
                  </a:lnTo>
                  <a:lnTo>
                    <a:pt x="50241" y="10792"/>
                  </a:lnTo>
                  <a:lnTo>
                    <a:pt x="60283" y="10171"/>
                  </a:lnTo>
                  <a:lnTo>
                    <a:pt x="70946" y="8765"/>
                  </a:lnTo>
                  <a:lnTo>
                    <a:pt x="82023" y="6836"/>
                  </a:lnTo>
                  <a:lnTo>
                    <a:pt x="93378" y="4557"/>
                  </a:lnTo>
                  <a:lnTo>
                    <a:pt x="103923" y="3038"/>
                  </a:lnTo>
                  <a:lnTo>
                    <a:pt x="113931" y="2025"/>
                  </a:lnTo>
                  <a:lnTo>
                    <a:pt x="123578" y="1351"/>
                  </a:lnTo>
                  <a:lnTo>
                    <a:pt x="133980" y="900"/>
                  </a:lnTo>
                  <a:lnTo>
                    <a:pt x="156119" y="400"/>
                  </a:lnTo>
                  <a:lnTo>
                    <a:pt x="25896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InkAnnotation593"/>
            <p:cNvSpPr/>
            <p:nvPr/>
          </p:nvSpPr>
          <p:spPr>
            <a:xfrm>
              <a:off x="7286625" y="3991570"/>
              <a:ext cx="250032" cy="17860"/>
            </a:xfrm>
            <a:custGeom>
              <a:avLst/>
              <a:gdLst/>
              <a:ahLst/>
              <a:cxnLst/>
              <a:rect l="0" t="0" r="0" b="0"/>
              <a:pathLst>
                <a:path w="250032" h="17860">
                  <a:moveTo>
                    <a:pt x="0" y="0"/>
                  </a:moveTo>
                  <a:lnTo>
                    <a:pt x="64440" y="0"/>
                  </a:lnTo>
                  <a:lnTo>
                    <a:pt x="74710" y="992"/>
                  </a:lnTo>
                  <a:lnTo>
                    <a:pt x="86517" y="2646"/>
                  </a:lnTo>
                  <a:lnTo>
                    <a:pt x="99350" y="4740"/>
                  </a:lnTo>
                  <a:lnTo>
                    <a:pt x="111873" y="6137"/>
                  </a:lnTo>
                  <a:lnTo>
                    <a:pt x="124191" y="7068"/>
                  </a:lnTo>
                  <a:lnTo>
                    <a:pt x="136373" y="7688"/>
                  </a:lnTo>
                  <a:lnTo>
                    <a:pt x="148461" y="9094"/>
                  </a:lnTo>
                  <a:lnTo>
                    <a:pt x="160490" y="11024"/>
                  </a:lnTo>
                  <a:lnTo>
                    <a:pt x="172477" y="13302"/>
                  </a:lnTo>
                  <a:lnTo>
                    <a:pt x="184438" y="14821"/>
                  </a:lnTo>
                  <a:lnTo>
                    <a:pt x="196381" y="15834"/>
                  </a:lnTo>
                  <a:lnTo>
                    <a:pt x="218248" y="16959"/>
                  </a:lnTo>
                  <a:lnTo>
                    <a:pt x="250031" y="1785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InkAnnotation594"/>
            <p:cNvSpPr/>
            <p:nvPr/>
          </p:nvSpPr>
          <p:spPr>
            <a:xfrm>
              <a:off x="7724179" y="3821906"/>
              <a:ext cx="44650" cy="357188"/>
            </a:xfrm>
            <a:custGeom>
              <a:avLst/>
              <a:gdLst/>
              <a:ahLst/>
              <a:cxnLst/>
              <a:rect l="0" t="0" r="0" b="0"/>
              <a:pathLst>
                <a:path w="44650" h="357188">
                  <a:moveTo>
                    <a:pt x="44649" y="0"/>
                  </a:moveTo>
                  <a:lnTo>
                    <a:pt x="44649" y="4740"/>
                  </a:lnTo>
                  <a:lnTo>
                    <a:pt x="43656" y="6137"/>
                  </a:lnTo>
                  <a:lnTo>
                    <a:pt x="42002" y="7068"/>
                  </a:lnTo>
                  <a:lnTo>
                    <a:pt x="39909" y="7688"/>
                  </a:lnTo>
                  <a:lnTo>
                    <a:pt x="38512" y="9094"/>
                  </a:lnTo>
                  <a:lnTo>
                    <a:pt x="37581" y="11023"/>
                  </a:lnTo>
                  <a:lnTo>
                    <a:pt x="36546" y="15814"/>
                  </a:lnTo>
                  <a:lnTo>
                    <a:pt x="35882" y="26973"/>
                  </a:lnTo>
                  <a:lnTo>
                    <a:pt x="35828" y="29888"/>
                  </a:lnTo>
                  <a:lnTo>
                    <a:pt x="34800" y="33816"/>
                  </a:lnTo>
                  <a:lnTo>
                    <a:pt x="33122" y="38419"/>
                  </a:lnTo>
                  <a:lnTo>
                    <a:pt x="31011" y="43472"/>
                  </a:lnTo>
                  <a:lnTo>
                    <a:pt x="29603" y="47833"/>
                  </a:lnTo>
                  <a:lnTo>
                    <a:pt x="28666" y="51732"/>
                  </a:lnTo>
                  <a:lnTo>
                    <a:pt x="27623" y="59703"/>
                  </a:lnTo>
                  <a:lnTo>
                    <a:pt x="27160" y="69860"/>
                  </a:lnTo>
                  <a:lnTo>
                    <a:pt x="26044" y="75346"/>
                  </a:lnTo>
                  <a:lnTo>
                    <a:pt x="24308" y="80989"/>
                  </a:lnTo>
                  <a:lnTo>
                    <a:pt x="22159" y="86735"/>
                  </a:lnTo>
                  <a:lnTo>
                    <a:pt x="20726" y="92550"/>
                  </a:lnTo>
                  <a:lnTo>
                    <a:pt x="19770" y="98410"/>
                  </a:lnTo>
                  <a:lnTo>
                    <a:pt x="19133" y="104302"/>
                  </a:lnTo>
                  <a:lnTo>
                    <a:pt x="18708" y="110214"/>
                  </a:lnTo>
                  <a:lnTo>
                    <a:pt x="18426" y="116140"/>
                  </a:lnTo>
                  <a:lnTo>
                    <a:pt x="18237" y="122075"/>
                  </a:lnTo>
                  <a:lnTo>
                    <a:pt x="17119" y="128016"/>
                  </a:lnTo>
                  <a:lnTo>
                    <a:pt x="15381" y="133961"/>
                  </a:lnTo>
                  <a:lnTo>
                    <a:pt x="13231" y="139909"/>
                  </a:lnTo>
                  <a:lnTo>
                    <a:pt x="11797" y="145858"/>
                  </a:lnTo>
                  <a:lnTo>
                    <a:pt x="10841" y="151809"/>
                  </a:lnTo>
                  <a:lnTo>
                    <a:pt x="10204" y="157761"/>
                  </a:lnTo>
                  <a:lnTo>
                    <a:pt x="9779" y="164705"/>
                  </a:lnTo>
                  <a:lnTo>
                    <a:pt x="9307" y="180358"/>
                  </a:lnTo>
                  <a:lnTo>
                    <a:pt x="9041" y="201165"/>
                  </a:lnTo>
                  <a:lnTo>
                    <a:pt x="8012" y="207532"/>
                  </a:lnTo>
                  <a:lnTo>
                    <a:pt x="6333" y="213760"/>
                  </a:lnTo>
                  <a:lnTo>
                    <a:pt x="4222" y="219898"/>
                  </a:lnTo>
                  <a:lnTo>
                    <a:pt x="2815" y="225973"/>
                  </a:lnTo>
                  <a:lnTo>
                    <a:pt x="1877" y="232008"/>
                  </a:lnTo>
                  <a:lnTo>
                    <a:pt x="1250" y="238015"/>
                  </a:lnTo>
                  <a:lnTo>
                    <a:pt x="833" y="244005"/>
                  </a:lnTo>
                  <a:lnTo>
                    <a:pt x="556" y="249982"/>
                  </a:lnTo>
                  <a:lnTo>
                    <a:pt x="247" y="262908"/>
                  </a:lnTo>
                  <a:lnTo>
                    <a:pt x="0" y="35718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InkAnnotation595"/>
            <p:cNvSpPr/>
            <p:nvPr/>
          </p:nvSpPr>
          <p:spPr>
            <a:xfrm>
              <a:off x="7795617" y="3830835"/>
              <a:ext cx="133946" cy="267892"/>
            </a:xfrm>
            <a:custGeom>
              <a:avLst/>
              <a:gdLst/>
              <a:ahLst/>
              <a:cxnLst/>
              <a:rect l="0" t="0" r="0" b="0"/>
              <a:pathLst>
                <a:path w="133946" h="267892">
                  <a:moveTo>
                    <a:pt x="0" y="0"/>
                  </a:moveTo>
                  <a:lnTo>
                    <a:pt x="7688" y="0"/>
                  </a:lnTo>
                  <a:lnTo>
                    <a:pt x="11024" y="2646"/>
                  </a:lnTo>
                  <a:lnTo>
                    <a:pt x="13302" y="4741"/>
                  </a:lnTo>
                  <a:lnTo>
                    <a:pt x="18480" y="9714"/>
                  </a:lnTo>
                  <a:lnTo>
                    <a:pt x="29888" y="20991"/>
                  </a:lnTo>
                  <a:lnTo>
                    <a:pt x="32824" y="25901"/>
                  </a:lnTo>
                  <a:lnTo>
                    <a:pt x="35773" y="32150"/>
                  </a:lnTo>
                  <a:lnTo>
                    <a:pt x="38731" y="39293"/>
                  </a:lnTo>
                  <a:lnTo>
                    <a:pt x="41696" y="46039"/>
                  </a:lnTo>
                  <a:lnTo>
                    <a:pt x="47636" y="58826"/>
                  </a:lnTo>
                  <a:lnTo>
                    <a:pt x="51600" y="65015"/>
                  </a:lnTo>
                  <a:lnTo>
                    <a:pt x="56228" y="71124"/>
                  </a:lnTo>
                  <a:lnTo>
                    <a:pt x="61298" y="77182"/>
                  </a:lnTo>
                  <a:lnTo>
                    <a:pt x="65670" y="84197"/>
                  </a:lnTo>
                  <a:lnTo>
                    <a:pt x="69577" y="91850"/>
                  </a:lnTo>
                  <a:lnTo>
                    <a:pt x="73173" y="99929"/>
                  </a:lnTo>
                  <a:lnTo>
                    <a:pt x="77556" y="107299"/>
                  </a:lnTo>
                  <a:lnTo>
                    <a:pt x="82462" y="114197"/>
                  </a:lnTo>
                  <a:lnTo>
                    <a:pt x="87717" y="120780"/>
                  </a:lnTo>
                  <a:lnTo>
                    <a:pt x="92212" y="128145"/>
                  </a:lnTo>
                  <a:lnTo>
                    <a:pt x="96201" y="136032"/>
                  </a:lnTo>
                  <a:lnTo>
                    <a:pt x="99853" y="144266"/>
                  </a:lnTo>
                  <a:lnTo>
                    <a:pt x="103279" y="152732"/>
                  </a:lnTo>
                  <a:lnTo>
                    <a:pt x="109733" y="170076"/>
                  </a:lnTo>
                  <a:lnTo>
                    <a:pt x="118944" y="196576"/>
                  </a:lnTo>
                  <a:lnTo>
                    <a:pt x="120967" y="204472"/>
                  </a:lnTo>
                  <a:lnTo>
                    <a:pt x="122317" y="211721"/>
                  </a:lnTo>
                  <a:lnTo>
                    <a:pt x="123215" y="218538"/>
                  </a:lnTo>
                  <a:lnTo>
                    <a:pt x="124808" y="225067"/>
                  </a:lnTo>
                  <a:lnTo>
                    <a:pt x="126862" y="231405"/>
                  </a:lnTo>
                  <a:lnTo>
                    <a:pt x="129223" y="237613"/>
                  </a:lnTo>
                  <a:lnTo>
                    <a:pt x="130796" y="242745"/>
                  </a:lnTo>
                  <a:lnTo>
                    <a:pt x="132545" y="251092"/>
                  </a:lnTo>
                  <a:lnTo>
                    <a:pt x="133323" y="258110"/>
                  </a:lnTo>
                  <a:lnTo>
                    <a:pt x="133945" y="26789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InkAnnotation596"/>
            <p:cNvSpPr/>
            <p:nvPr/>
          </p:nvSpPr>
          <p:spPr>
            <a:xfrm>
              <a:off x="7742039" y="3957211"/>
              <a:ext cx="169665" cy="25430"/>
            </a:xfrm>
            <a:custGeom>
              <a:avLst/>
              <a:gdLst/>
              <a:ahLst/>
              <a:cxnLst/>
              <a:rect l="0" t="0" r="0" b="0"/>
              <a:pathLst>
                <a:path w="169665" h="25430">
                  <a:moveTo>
                    <a:pt x="0" y="25429"/>
                  </a:moveTo>
                  <a:lnTo>
                    <a:pt x="0" y="20689"/>
                  </a:lnTo>
                  <a:lnTo>
                    <a:pt x="991" y="19292"/>
                  </a:lnTo>
                  <a:lnTo>
                    <a:pt x="2645" y="18361"/>
                  </a:lnTo>
                  <a:lnTo>
                    <a:pt x="4739" y="17741"/>
                  </a:lnTo>
                  <a:lnTo>
                    <a:pt x="8121" y="16335"/>
                  </a:lnTo>
                  <a:lnTo>
                    <a:pt x="12358" y="14405"/>
                  </a:lnTo>
                  <a:lnTo>
                    <a:pt x="17169" y="12127"/>
                  </a:lnTo>
                  <a:lnTo>
                    <a:pt x="22360" y="10608"/>
                  </a:lnTo>
                  <a:lnTo>
                    <a:pt x="27804" y="9595"/>
                  </a:lnTo>
                  <a:lnTo>
                    <a:pt x="33419" y="8920"/>
                  </a:lnTo>
                  <a:lnTo>
                    <a:pt x="40138" y="7478"/>
                  </a:lnTo>
                  <a:lnTo>
                    <a:pt x="47595" y="5524"/>
                  </a:lnTo>
                  <a:lnTo>
                    <a:pt x="55543" y="3229"/>
                  </a:lnTo>
                  <a:lnTo>
                    <a:pt x="63817" y="1700"/>
                  </a:lnTo>
                  <a:lnTo>
                    <a:pt x="72311" y="679"/>
                  </a:lnTo>
                  <a:lnTo>
                    <a:pt x="80948" y="0"/>
                  </a:lnTo>
                  <a:lnTo>
                    <a:pt x="90676" y="538"/>
                  </a:lnTo>
                  <a:lnTo>
                    <a:pt x="101131" y="1890"/>
                  </a:lnTo>
                  <a:lnTo>
                    <a:pt x="112069" y="3783"/>
                  </a:lnTo>
                  <a:lnTo>
                    <a:pt x="121345" y="5045"/>
                  </a:lnTo>
                  <a:lnTo>
                    <a:pt x="129513" y="5887"/>
                  </a:lnTo>
                  <a:lnTo>
                    <a:pt x="136944" y="6448"/>
                  </a:lnTo>
                  <a:lnTo>
                    <a:pt x="143881" y="6822"/>
                  </a:lnTo>
                  <a:lnTo>
                    <a:pt x="169664" y="757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ARTInkAnnotation597"/>
            <p:cNvSpPr/>
            <p:nvPr/>
          </p:nvSpPr>
          <p:spPr>
            <a:xfrm>
              <a:off x="8171042" y="3786223"/>
              <a:ext cx="267095" cy="339279"/>
            </a:xfrm>
            <a:custGeom>
              <a:avLst/>
              <a:gdLst/>
              <a:ahLst/>
              <a:cxnLst/>
              <a:rect l="0" t="0" r="0" b="0"/>
              <a:pathLst>
                <a:path w="267095" h="339279">
                  <a:moveTo>
                    <a:pt x="53200" y="80331"/>
                  </a:moveTo>
                  <a:lnTo>
                    <a:pt x="44637" y="80331"/>
                  </a:lnTo>
                  <a:lnTo>
                    <a:pt x="44318" y="90045"/>
                  </a:lnTo>
                  <a:lnTo>
                    <a:pt x="44302" y="92760"/>
                  </a:lnTo>
                  <a:lnTo>
                    <a:pt x="43299" y="95562"/>
                  </a:lnTo>
                  <a:lnTo>
                    <a:pt x="38139" y="104247"/>
                  </a:lnTo>
                  <a:lnTo>
                    <a:pt x="36585" y="110143"/>
                  </a:lnTo>
                  <a:lnTo>
                    <a:pt x="35893" y="118716"/>
                  </a:lnTo>
                  <a:lnTo>
                    <a:pt x="35709" y="123780"/>
                  </a:lnTo>
                  <a:lnTo>
                    <a:pt x="34595" y="128149"/>
                  </a:lnTo>
                  <a:lnTo>
                    <a:pt x="30710" y="135649"/>
                  </a:lnTo>
                  <a:lnTo>
                    <a:pt x="25676" y="144935"/>
                  </a:lnTo>
                  <a:lnTo>
                    <a:pt x="22943" y="150189"/>
                  </a:lnTo>
                  <a:lnTo>
                    <a:pt x="21123" y="155677"/>
                  </a:lnTo>
                  <a:lnTo>
                    <a:pt x="19909" y="161319"/>
                  </a:lnTo>
                  <a:lnTo>
                    <a:pt x="19099" y="167065"/>
                  </a:lnTo>
                  <a:lnTo>
                    <a:pt x="17568" y="172881"/>
                  </a:lnTo>
                  <a:lnTo>
                    <a:pt x="15555" y="178742"/>
                  </a:lnTo>
                  <a:lnTo>
                    <a:pt x="13221" y="184633"/>
                  </a:lnTo>
                  <a:lnTo>
                    <a:pt x="11663" y="190545"/>
                  </a:lnTo>
                  <a:lnTo>
                    <a:pt x="10626" y="196472"/>
                  </a:lnTo>
                  <a:lnTo>
                    <a:pt x="9936" y="202407"/>
                  </a:lnTo>
                  <a:lnTo>
                    <a:pt x="9474" y="208347"/>
                  </a:lnTo>
                  <a:lnTo>
                    <a:pt x="9167" y="214293"/>
                  </a:lnTo>
                  <a:lnTo>
                    <a:pt x="8961" y="220240"/>
                  </a:lnTo>
                  <a:lnTo>
                    <a:pt x="7832" y="225198"/>
                  </a:lnTo>
                  <a:lnTo>
                    <a:pt x="3932" y="233352"/>
                  </a:lnTo>
                  <a:lnTo>
                    <a:pt x="1538" y="242929"/>
                  </a:lnTo>
                  <a:lnTo>
                    <a:pt x="898" y="248261"/>
                  </a:lnTo>
                  <a:lnTo>
                    <a:pt x="473" y="253800"/>
                  </a:lnTo>
                  <a:lnTo>
                    <a:pt x="190" y="259477"/>
                  </a:lnTo>
                  <a:lnTo>
                    <a:pt x="0" y="265246"/>
                  </a:lnTo>
                  <a:lnTo>
                    <a:pt x="866" y="270084"/>
                  </a:lnTo>
                  <a:lnTo>
                    <a:pt x="5834" y="281634"/>
                  </a:lnTo>
                  <a:lnTo>
                    <a:pt x="7344" y="288200"/>
                  </a:lnTo>
                  <a:lnTo>
                    <a:pt x="13306" y="297072"/>
                  </a:lnTo>
                  <a:lnTo>
                    <a:pt x="21578" y="306637"/>
                  </a:lnTo>
                  <a:lnTo>
                    <a:pt x="28562" y="314195"/>
                  </a:lnTo>
                  <a:lnTo>
                    <a:pt x="32806" y="317600"/>
                  </a:lnTo>
                  <a:lnTo>
                    <a:pt x="37619" y="320862"/>
                  </a:lnTo>
                  <a:lnTo>
                    <a:pt x="42813" y="324029"/>
                  </a:lnTo>
                  <a:lnTo>
                    <a:pt x="48260" y="327132"/>
                  </a:lnTo>
                  <a:lnTo>
                    <a:pt x="59603" y="333226"/>
                  </a:lnTo>
                  <a:lnTo>
                    <a:pt x="65406" y="335248"/>
                  </a:lnTo>
                  <a:lnTo>
                    <a:pt x="71259" y="336596"/>
                  </a:lnTo>
                  <a:lnTo>
                    <a:pt x="77146" y="337495"/>
                  </a:lnTo>
                  <a:lnTo>
                    <a:pt x="83054" y="338094"/>
                  </a:lnTo>
                  <a:lnTo>
                    <a:pt x="88977" y="338493"/>
                  </a:lnTo>
                  <a:lnTo>
                    <a:pt x="94911" y="338759"/>
                  </a:lnTo>
                  <a:lnTo>
                    <a:pt x="106796" y="339055"/>
                  </a:lnTo>
                  <a:lnTo>
                    <a:pt x="136023" y="339278"/>
                  </a:lnTo>
                  <a:lnTo>
                    <a:pt x="139172" y="338290"/>
                  </a:lnTo>
                  <a:lnTo>
                    <a:pt x="145319" y="334548"/>
                  </a:lnTo>
                  <a:lnTo>
                    <a:pt x="151357" y="329576"/>
                  </a:lnTo>
                  <a:lnTo>
                    <a:pt x="157348" y="324060"/>
                  </a:lnTo>
                  <a:lnTo>
                    <a:pt x="163319" y="318300"/>
                  </a:lnTo>
                  <a:lnTo>
                    <a:pt x="165308" y="314384"/>
                  </a:lnTo>
                  <a:lnTo>
                    <a:pt x="167518" y="304740"/>
                  </a:lnTo>
                  <a:lnTo>
                    <a:pt x="167114" y="300382"/>
                  </a:lnTo>
                  <a:lnTo>
                    <a:pt x="165854" y="296485"/>
                  </a:lnTo>
                  <a:lnTo>
                    <a:pt x="164022" y="292895"/>
                  </a:lnTo>
                  <a:lnTo>
                    <a:pt x="161985" y="283613"/>
                  </a:lnTo>
                  <a:lnTo>
                    <a:pt x="161441" y="278361"/>
                  </a:lnTo>
                  <a:lnTo>
                    <a:pt x="160088" y="273866"/>
                  </a:lnTo>
                  <a:lnTo>
                    <a:pt x="155937" y="266227"/>
                  </a:lnTo>
                  <a:lnTo>
                    <a:pt x="150785" y="256879"/>
                  </a:lnTo>
                  <a:lnTo>
                    <a:pt x="148022" y="251608"/>
                  </a:lnTo>
                  <a:lnTo>
                    <a:pt x="144196" y="246109"/>
                  </a:lnTo>
                  <a:lnTo>
                    <a:pt x="139660" y="240459"/>
                  </a:lnTo>
                  <a:lnTo>
                    <a:pt x="134652" y="234708"/>
                  </a:lnTo>
                  <a:lnTo>
                    <a:pt x="126443" y="225672"/>
                  </a:lnTo>
                  <a:lnTo>
                    <a:pt x="119486" y="218349"/>
                  </a:lnTo>
                  <a:lnTo>
                    <a:pt x="113088" y="211787"/>
                  </a:lnTo>
                  <a:lnTo>
                    <a:pt x="106937" y="202917"/>
                  </a:lnTo>
                  <a:lnTo>
                    <a:pt x="101887" y="193353"/>
                  </a:lnTo>
                  <a:lnTo>
                    <a:pt x="99643" y="185795"/>
                  </a:lnTo>
                  <a:lnTo>
                    <a:pt x="98380" y="175961"/>
                  </a:lnTo>
                  <a:lnTo>
                    <a:pt x="98005" y="166764"/>
                  </a:lnTo>
                  <a:lnTo>
                    <a:pt x="97895" y="157755"/>
                  </a:lnTo>
                  <a:lnTo>
                    <a:pt x="98871" y="154767"/>
                  </a:lnTo>
                  <a:lnTo>
                    <a:pt x="102602" y="148802"/>
                  </a:lnTo>
                  <a:lnTo>
                    <a:pt x="110281" y="139865"/>
                  </a:lnTo>
                  <a:lnTo>
                    <a:pt x="115941" y="133910"/>
                  </a:lnTo>
                  <a:lnTo>
                    <a:pt x="118839" y="130934"/>
                  </a:lnTo>
                  <a:lnTo>
                    <a:pt x="122757" y="127957"/>
                  </a:lnTo>
                  <a:lnTo>
                    <a:pt x="127353" y="124980"/>
                  </a:lnTo>
                  <a:lnTo>
                    <a:pt x="132400" y="122003"/>
                  </a:lnTo>
                  <a:lnTo>
                    <a:pt x="140656" y="116050"/>
                  </a:lnTo>
                  <a:lnTo>
                    <a:pt x="148623" y="110097"/>
                  </a:lnTo>
                  <a:lnTo>
                    <a:pt x="153527" y="107120"/>
                  </a:lnTo>
                  <a:lnTo>
                    <a:pt x="158779" y="104144"/>
                  </a:lnTo>
                  <a:lnTo>
                    <a:pt x="169908" y="98191"/>
                  </a:lnTo>
                  <a:lnTo>
                    <a:pt x="175653" y="95214"/>
                  </a:lnTo>
                  <a:lnTo>
                    <a:pt x="181468" y="93230"/>
                  </a:lnTo>
                  <a:lnTo>
                    <a:pt x="187329" y="91907"/>
                  </a:lnTo>
                  <a:lnTo>
                    <a:pt x="193221" y="91025"/>
                  </a:lnTo>
                  <a:lnTo>
                    <a:pt x="199133" y="89444"/>
                  </a:lnTo>
                  <a:lnTo>
                    <a:pt x="205059" y="87399"/>
                  </a:lnTo>
                  <a:lnTo>
                    <a:pt x="210994" y="85043"/>
                  </a:lnTo>
                  <a:lnTo>
                    <a:pt x="216935" y="82480"/>
                  </a:lnTo>
                  <a:lnTo>
                    <a:pt x="228828" y="76987"/>
                  </a:lnTo>
                  <a:lnTo>
                    <a:pt x="233785" y="74133"/>
                  </a:lnTo>
                  <a:lnTo>
                    <a:pt x="241939" y="68316"/>
                  </a:lnTo>
                  <a:lnTo>
                    <a:pt x="248871" y="65069"/>
                  </a:lnTo>
                  <a:lnTo>
                    <a:pt x="252108" y="64203"/>
                  </a:lnTo>
                  <a:lnTo>
                    <a:pt x="254266" y="62634"/>
                  </a:lnTo>
                  <a:lnTo>
                    <a:pt x="255704" y="60596"/>
                  </a:lnTo>
                  <a:lnTo>
                    <a:pt x="256665" y="58245"/>
                  </a:lnTo>
                  <a:lnTo>
                    <a:pt x="264341" y="48334"/>
                  </a:lnTo>
                  <a:lnTo>
                    <a:pt x="266103" y="46266"/>
                  </a:lnTo>
                  <a:lnTo>
                    <a:pt x="266885" y="42701"/>
                  </a:lnTo>
                  <a:lnTo>
                    <a:pt x="267094" y="40362"/>
                  </a:lnTo>
                  <a:lnTo>
                    <a:pt x="266241" y="37810"/>
                  </a:lnTo>
                  <a:lnTo>
                    <a:pt x="262649" y="32329"/>
                  </a:lnTo>
                  <a:lnTo>
                    <a:pt x="260302" y="30470"/>
                  </a:lnTo>
                  <a:lnTo>
                    <a:pt x="257744" y="29231"/>
                  </a:lnTo>
                  <a:lnTo>
                    <a:pt x="251264" y="26862"/>
                  </a:lnTo>
                  <a:lnTo>
                    <a:pt x="246759" y="24842"/>
                  </a:lnTo>
                  <a:lnTo>
                    <a:pt x="236460" y="19950"/>
                  </a:lnTo>
                  <a:lnTo>
                    <a:pt x="225268" y="14469"/>
                  </a:lnTo>
                  <a:lnTo>
                    <a:pt x="219506" y="12611"/>
                  </a:lnTo>
                  <a:lnTo>
                    <a:pt x="213680" y="11372"/>
                  </a:lnTo>
                  <a:lnTo>
                    <a:pt x="207812" y="10546"/>
                  </a:lnTo>
                  <a:lnTo>
                    <a:pt x="201915" y="9003"/>
                  </a:lnTo>
                  <a:lnTo>
                    <a:pt x="195999" y="6982"/>
                  </a:lnTo>
                  <a:lnTo>
                    <a:pt x="190071" y="4643"/>
                  </a:lnTo>
                  <a:lnTo>
                    <a:pt x="184135" y="3083"/>
                  </a:lnTo>
                  <a:lnTo>
                    <a:pt x="178193" y="2043"/>
                  </a:lnTo>
                  <a:lnTo>
                    <a:pt x="172247" y="1350"/>
                  </a:lnTo>
                  <a:lnTo>
                    <a:pt x="166299" y="888"/>
                  </a:lnTo>
                  <a:lnTo>
                    <a:pt x="160349" y="580"/>
                  </a:lnTo>
                  <a:lnTo>
                    <a:pt x="148447" y="238"/>
                  </a:lnTo>
                  <a:lnTo>
                    <a:pt x="118683" y="0"/>
                  </a:lnTo>
                  <a:lnTo>
                    <a:pt x="113722" y="980"/>
                  </a:lnTo>
                  <a:lnTo>
                    <a:pt x="102000" y="6108"/>
                  </a:lnTo>
                  <a:lnTo>
                    <a:pt x="95394" y="7656"/>
                  </a:lnTo>
                  <a:lnTo>
                    <a:pt x="89151" y="8343"/>
                  </a:lnTo>
                  <a:lnTo>
                    <a:pt x="86096" y="8527"/>
                  </a:lnTo>
                  <a:lnTo>
                    <a:pt x="83068" y="9641"/>
                  </a:lnTo>
                  <a:lnTo>
                    <a:pt x="75059" y="14958"/>
                  </a:lnTo>
                  <a:lnTo>
                    <a:pt x="71063" y="17820"/>
                  </a:lnTo>
                  <a:lnTo>
                    <a:pt x="71061" y="17822"/>
                  </a:lnTo>
                  <a:lnTo>
                    <a:pt x="71059" y="1782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SMARTInkAnnotation598"/>
            <p:cNvSpPr/>
            <p:nvPr/>
          </p:nvSpPr>
          <p:spPr>
            <a:xfrm>
              <a:off x="6732984" y="4259460"/>
              <a:ext cx="1839517" cy="53534"/>
            </a:xfrm>
            <a:custGeom>
              <a:avLst/>
              <a:gdLst/>
              <a:ahLst/>
              <a:cxnLst/>
              <a:rect l="0" t="0" r="0" b="0"/>
              <a:pathLst>
                <a:path w="1839517" h="53534">
                  <a:moveTo>
                    <a:pt x="0" y="8930"/>
                  </a:moveTo>
                  <a:lnTo>
                    <a:pt x="125551" y="8930"/>
                  </a:lnTo>
                  <a:lnTo>
                    <a:pt x="134303" y="7938"/>
                  </a:lnTo>
                  <a:lnTo>
                    <a:pt x="143113" y="6285"/>
                  </a:lnTo>
                  <a:lnTo>
                    <a:pt x="151963" y="4189"/>
                  </a:lnTo>
                  <a:lnTo>
                    <a:pt x="161833" y="2793"/>
                  </a:lnTo>
                  <a:lnTo>
                    <a:pt x="183382" y="1242"/>
                  </a:lnTo>
                  <a:lnTo>
                    <a:pt x="234272" y="164"/>
                  </a:lnTo>
                  <a:lnTo>
                    <a:pt x="589527" y="0"/>
                  </a:lnTo>
                  <a:lnTo>
                    <a:pt x="607331" y="993"/>
                  </a:lnTo>
                  <a:lnTo>
                    <a:pt x="625153" y="2646"/>
                  </a:lnTo>
                  <a:lnTo>
                    <a:pt x="642987" y="4741"/>
                  </a:lnTo>
                  <a:lnTo>
                    <a:pt x="660829" y="6137"/>
                  </a:lnTo>
                  <a:lnTo>
                    <a:pt x="696529" y="7689"/>
                  </a:lnTo>
                  <a:lnTo>
                    <a:pt x="715377" y="9094"/>
                  </a:lnTo>
                  <a:lnTo>
                    <a:pt x="734887" y="11024"/>
                  </a:lnTo>
                  <a:lnTo>
                    <a:pt x="754838" y="13303"/>
                  </a:lnTo>
                  <a:lnTo>
                    <a:pt x="792882" y="18480"/>
                  </a:lnTo>
                  <a:lnTo>
                    <a:pt x="811362" y="21250"/>
                  </a:lnTo>
                  <a:lnTo>
                    <a:pt x="830627" y="23097"/>
                  </a:lnTo>
                  <a:lnTo>
                    <a:pt x="850415" y="24327"/>
                  </a:lnTo>
                  <a:lnTo>
                    <a:pt x="870553" y="25148"/>
                  </a:lnTo>
                  <a:lnTo>
                    <a:pt x="890923" y="26687"/>
                  </a:lnTo>
                  <a:lnTo>
                    <a:pt x="911449" y="28706"/>
                  </a:lnTo>
                  <a:lnTo>
                    <a:pt x="952775" y="33595"/>
                  </a:lnTo>
                  <a:lnTo>
                    <a:pt x="1056716" y="47737"/>
                  </a:lnTo>
                  <a:lnTo>
                    <a:pt x="1077540" y="49684"/>
                  </a:lnTo>
                  <a:lnTo>
                    <a:pt x="1098368" y="50983"/>
                  </a:lnTo>
                  <a:lnTo>
                    <a:pt x="1140031" y="52425"/>
                  </a:lnTo>
                  <a:lnTo>
                    <a:pt x="1220723" y="53351"/>
                  </a:lnTo>
                  <a:lnTo>
                    <a:pt x="1299022" y="53533"/>
                  </a:lnTo>
                  <a:lnTo>
                    <a:pt x="1317460" y="52556"/>
                  </a:lnTo>
                  <a:lnTo>
                    <a:pt x="1334712" y="50913"/>
                  </a:lnTo>
                  <a:lnTo>
                    <a:pt x="1351176" y="48825"/>
                  </a:lnTo>
                  <a:lnTo>
                    <a:pt x="1368104" y="47433"/>
                  </a:lnTo>
                  <a:lnTo>
                    <a:pt x="1402788" y="45886"/>
                  </a:lnTo>
                  <a:lnTo>
                    <a:pt x="1419379" y="44481"/>
                  </a:lnTo>
                  <a:lnTo>
                    <a:pt x="1435401" y="42553"/>
                  </a:lnTo>
                  <a:lnTo>
                    <a:pt x="1451043" y="40275"/>
                  </a:lnTo>
                  <a:lnTo>
                    <a:pt x="1481652" y="35098"/>
                  </a:lnTo>
                  <a:lnTo>
                    <a:pt x="1496760" y="32329"/>
                  </a:lnTo>
                  <a:lnTo>
                    <a:pt x="1511793" y="30482"/>
                  </a:lnTo>
                  <a:lnTo>
                    <a:pt x="1526776" y="29251"/>
                  </a:lnTo>
                  <a:lnTo>
                    <a:pt x="1541725" y="28430"/>
                  </a:lnTo>
                  <a:lnTo>
                    <a:pt x="1556653" y="26891"/>
                  </a:lnTo>
                  <a:lnTo>
                    <a:pt x="1571565" y="24873"/>
                  </a:lnTo>
                  <a:lnTo>
                    <a:pt x="1586467" y="22535"/>
                  </a:lnTo>
                  <a:lnTo>
                    <a:pt x="1601364" y="20977"/>
                  </a:lnTo>
                  <a:lnTo>
                    <a:pt x="1616255" y="19938"/>
                  </a:lnTo>
                  <a:lnTo>
                    <a:pt x="1671061" y="18270"/>
                  </a:lnTo>
                  <a:lnTo>
                    <a:pt x="1803260" y="17863"/>
                  </a:lnTo>
                  <a:lnTo>
                    <a:pt x="1810384" y="18854"/>
                  </a:lnTo>
                  <a:lnTo>
                    <a:pt x="1816125" y="20507"/>
                  </a:lnTo>
                  <a:lnTo>
                    <a:pt x="1820945" y="22601"/>
                  </a:lnTo>
                  <a:lnTo>
                    <a:pt x="1825152" y="23997"/>
                  </a:lnTo>
                  <a:lnTo>
                    <a:pt x="1828947" y="24928"/>
                  </a:lnTo>
                  <a:lnTo>
                    <a:pt x="1839516" y="2679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SMARTInkAnnotation599"/>
            <p:cNvSpPr/>
            <p:nvPr/>
          </p:nvSpPr>
          <p:spPr>
            <a:xfrm>
              <a:off x="7402710" y="4375583"/>
              <a:ext cx="339330" cy="321433"/>
            </a:xfrm>
            <a:custGeom>
              <a:avLst/>
              <a:gdLst/>
              <a:ahLst/>
              <a:cxnLst/>
              <a:rect l="0" t="0" r="0" b="0"/>
              <a:pathLst>
                <a:path w="339330" h="321433">
                  <a:moveTo>
                    <a:pt x="0" y="321432"/>
                  </a:moveTo>
                  <a:lnTo>
                    <a:pt x="4740" y="321432"/>
                  </a:lnTo>
                  <a:lnTo>
                    <a:pt x="6137" y="320440"/>
                  </a:lnTo>
                  <a:lnTo>
                    <a:pt x="7068" y="318787"/>
                  </a:lnTo>
                  <a:lnTo>
                    <a:pt x="8103" y="314303"/>
                  </a:lnTo>
                  <a:lnTo>
                    <a:pt x="8562" y="309003"/>
                  </a:lnTo>
                  <a:lnTo>
                    <a:pt x="9677" y="306201"/>
                  </a:lnTo>
                  <a:lnTo>
                    <a:pt x="15986" y="297517"/>
                  </a:lnTo>
                  <a:lnTo>
                    <a:pt x="24139" y="287667"/>
                  </a:lnTo>
                  <a:lnTo>
                    <a:pt x="29911" y="277983"/>
                  </a:lnTo>
                  <a:lnTo>
                    <a:pt x="35784" y="267064"/>
                  </a:lnTo>
                  <a:lnTo>
                    <a:pt x="38738" y="261374"/>
                  </a:lnTo>
                  <a:lnTo>
                    <a:pt x="40709" y="255596"/>
                  </a:lnTo>
                  <a:lnTo>
                    <a:pt x="42021" y="249761"/>
                  </a:lnTo>
                  <a:lnTo>
                    <a:pt x="42898" y="243885"/>
                  </a:lnTo>
                  <a:lnTo>
                    <a:pt x="44473" y="237984"/>
                  </a:lnTo>
                  <a:lnTo>
                    <a:pt x="46517" y="232066"/>
                  </a:lnTo>
                  <a:lnTo>
                    <a:pt x="48871" y="226136"/>
                  </a:lnTo>
                  <a:lnTo>
                    <a:pt x="51432" y="220198"/>
                  </a:lnTo>
                  <a:lnTo>
                    <a:pt x="56923" y="208309"/>
                  </a:lnTo>
                  <a:lnTo>
                    <a:pt x="58785" y="202360"/>
                  </a:lnTo>
                  <a:lnTo>
                    <a:pt x="60026" y="196410"/>
                  </a:lnTo>
                  <a:lnTo>
                    <a:pt x="60853" y="190459"/>
                  </a:lnTo>
                  <a:lnTo>
                    <a:pt x="62397" y="184508"/>
                  </a:lnTo>
                  <a:lnTo>
                    <a:pt x="64418" y="178555"/>
                  </a:lnTo>
                  <a:lnTo>
                    <a:pt x="66758" y="172602"/>
                  </a:lnTo>
                  <a:lnTo>
                    <a:pt x="68318" y="166650"/>
                  </a:lnTo>
                  <a:lnTo>
                    <a:pt x="69357" y="160697"/>
                  </a:lnTo>
                  <a:lnTo>
                    <a:pt x="70051" y="154744"/>
                  </a:lnTo>
                  <a:lnTo>
                    <a:pt x="71505" y="148792"/>
                  </a:lnTo>
                  <a:lnTo>
                    <a:pt x="73467" y="142838"/>
                  </a:lnTo>
                  <a:lnTo>
                    <a:pt x="75767" y="136885"/>
                  </a:lnTo>
                  <a:lnTo>
                    <a:pt x="77300" y="130932"/>
                  </a:lnTo>
                  <a:lnTo>
                    <a:pt x="78323" y="124979"/>
                  </a:lnTo>
                  <a:lnTo>
                    <a:pt x="79004" y="119026"/>
                  </a:lnTo>
                  <a:lnTo>
                    <a:pt x="79459" y="113073"/>
                  </a:lnTo>
                  <a:lnTo>
                    <a:pt x="79762" y="107120"/>
                  </a:lnTo>
                  <a:lnTo>
                    <a:pt x="79963" y="101167"/>
                  </a:lnTo>
                  <a:lnTo>
                    <a:pt x="79106" y="95213"/>
                  </a:lnTo>
                  <a:lnTo>
                    <a:pt x="77542" y="89260"/>
                  </a:lnTo>
                  <a:lnTo>
                    <a:pt x="75507" y="83307"/>
                  </a:lnTo>
                  <a:lnTo>
                    <a:pt x="73246" y="74046"/>
                  </a:lnTo>
                  <a:lnTo>
                    <a:pt x="72242" y="65631"/>
                  </a:lnTo>
                  <a:lnTo>
                    <a:pt x="71974" y="60609"/>
                  </a:lnTo>
                  <a:lnTo>
                    <a:pt x="71597" y="46706"/>
                  </a:lnTo>
                  <a:lnTo>
                    <a:pt x="71469" y="33119"/>
                  </a:lnTo>
                  <a:lnTo>
                    <a:pt x="72451" y="30005"/>
                  </a:lnTo>
                  <a:lnTo>
                    <a:pt x="77581" y="20881"/>
                  </a:lnTo>
                  <a:lnTo>
                    <a:pt x="79129" y="14883"/>
                  </a:lnTo>
                  <a:lnTo>
                    <a:pt x="80534" y="12886"/>
                  </a:lnTo>
                  <a:lnTo>
                    <a:pt x="82463" y="11555"/>
                  </a:lnTo>
                  <a:lnTo>
                    <a:pt x="92564" y="7036"/>
                  </a:lnTo>
                  <a:lnTo>
                    <a:pt x="101663" y="3107"/>
                  </a:lnTo>
                  <a:lnTo>
                    <a:pt x="109015" y="1360"/>
                  </a:lnTo>
                  <a:lnTo>
                    <a:pt x="114348" y="895"/>
                  </a:lnTo>
                  <a:lnTo>
                    <a:pt x="120881" y="584"/>
                  </a:lnTo>
                  <a:lnTo>
                    <a:pt x="135084" y="239"/>
                  </a:lnTo>
                  <a:lnTo>
                    <a:pt x="171186" y="0"/>
                  </a:lnTo>
                  <a:lnTo>
                    <a:pt x="179609" y="980"/>
                  </a:lnTo>
                  <a:lnTo>
                    <a:pt x="188201" y="2625"/>
                  </a:lnTo>
                  <a:lnTo>
                    <a:pt x="196904" y="4714"/>
                  </a:lnTo>
                  <a:lnTo>
                    <a:pt x="205684" y="6107"/>
                  </a:lnTo>
                  <a:lnTo>
                    <a:pt x="214513" y="7036"/>
                  </a:lnTo>
                  <a:lnTo>
                    <a:pt x="223376" y="7655"/>
                  </a:lnTo>
                  <a:lnTo>
                    <a:pt x="232261" y="9060"/>
                  </a:lnTo>
                  <a:lnTo>
                    <a:pt x="241161" y="10989"/>
                  </a:lnTo>
                  <a:lnTo>
                    <a:pt x="250071" y="13266"/>
                  </a:lnTo>
                  <a:lnTo>
                    <a:pt x="259980" y="14785"/>
                  </a:lnTo>
                  <a:lnTo>
                    <a:pt x="270554" y="15797"/>
                  </a:lnTo>
                  <a:lnTo>
                    <a:pt x="281573" y="16472"/>
                  </a:lnTo>
                  <a:lnTo>
                    <a:pt x="290903" y="17915"/>
                  </a:lnTo>
                  <a:lnTo>
                    <a:pt x="299108" y="19869"/>
                  </a:lnTo>
                  <a:lnTo>
                    <a:pt x="306561" y="22163"/>
                  </a:lnTo>
                  <a:lnTo>
                    <a:pt x="313515" y="23693"/>
                  </a:lnTo>
                  <a:lnTo>
                    <a:pt x="320134" y="24713"/>
                  </a:lnTo>
                  <a:lnTo>
                    <a:pt x="339329" y="2675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SMARTInkAnnotation600"/>
            <p:cNvSpPr/>
            <p:nvPr/>
          </p:nvSpPr>
          <p:spPr>
            <a:xfrm>
              <a:off x="7474148" y="4509492"/>
              <a:ext cx="214313" cy="35719"/>
            </a:xfrm>
            <a:custGeom>
              <a:avLst/>
              <a:gdLst/>
              <a:ahLst/>
              <a:cxnLst/>
              <a:rect l="0" t="0" r="0" b="0"/>
              <a:pathLst>
                <a:path w="214313" h="35719">
                  <a:moveTo>
                    <a:pt x="0" y="0"/>
                  </a:moveTo>
                  <a:lnTo>
                    <a:pt x="17169" y="0"/>
                  </a:lnTo>
                  <a:lnTo>
                    <a:pt x="22361" y="992"/>
                  </a:lnTo>
                  <a:lnTo>
                    <a:pt x="27804" y="2645"/>
                  </a:lnTo>
                  <a:lnTo>
                    <a:pt x="33420" y="4740"/>
                  </a:lnTo>
                  <a:lnTo>
                    <a:pt x="40139" y="6136"/>
                  </a:lnTo>
                  <a:lnTo>
                    <a:pt x="47595" y="7067"/>
                  </a:lnTo>
                  <a:lnTo>
                    <a:pt x="55543" y="7688"/>
                  </a:lnTo>
                  <a:lnTo>
                    <a:pt x="63818" y="9094"/>
                  </a:lnTo>
                  <a:lnTo>
                    <a:pt x="72311" y="11023"/>
                  </a:lnTo>
                  <a:lnTo>
                    <a:pt x="80948" y="13302"/>
                  </a:lnTo>
                  <a:lnTo>
                    <a:pt x="90677" y="14821"/>
                  </a:lnTo>
                  <a:lnTo>
                    <a:pt x="101131" y="15834"/>
                  </a:lnTo>
                  <a:lnTo>
                    <a:pt x="112069" y="16509"/>
                  </a:lnTo>
                  <a:lnTo>
                    <a:pt x="123330" y="17951"/>
                  </a:lnTo>
                  <a:lnTo>
                    <a:pt x="134806" y="19905"/>
                  </a:lnTo>
                  <a:lnTo>
                    <a:pt x="146424" y="22199"/>
                  </a:lnTo>
                  <a:lnTo>
                    <a:pt x="157148" y="24721"/>
                  </a:lnTo>
                  <a:lnTo>
                    <a:pt x="167273" y="27395"/>
                  </a:lnTo>
                  <a:lnTo>
                    <a:pt x="176999" y="30169"/>
                  </a:lnTo>
                  <a:lnTo>
                    <a:pt x="185468" y="32019"/>
                  </a:lnTo>
                  <a:lnTo>
                    <a:pt x="193098" y="33252"/>
                  </a:lnTo>
                  <a:lnTo>
                    <a:pt x="214312" y="3571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SMARTInkAnnotation601"/>
            <p:cNvSpPr/>
            <p:nvPr/>
          </p:nvSpPr>
          <p:spPr>
            <a:xfrm>
              <a:off x="7813476" y="4438187"/>
              <a:ext cx="428626" cy="392774"/>
            </a:xfrm>
            <a:custGeom>
              <a:avLst/>
              <a:gdLst/>
              <a:ahLst/>
              <a:cxnLst/>
              <a:rect l="0" t="0" r="0" b="0"/>
              <a:pathLst>
                <a:path w="428626" h="392774">
                  <a:moveTo>
                    <a:pt x="0" y="392773"/>
                  </a:moveTo>
                  <a:lnTo>
                    <a:pt x="7688" y="385085"/>
                  </a:lnTo>
                  <a:lnTo>
                    <a:pt x="18043" y="379471"/>
                  </a:lnTo>
                  <a:lnTo>
                    <a:pt x="25547" y="371648"/>
                  </a:lnTo>
                  <a:lnTo>
                    <a:pt x="33183" y="361556"/>
                  </a:lnTo>
                  <a:lnTo>
                    <a:pt x="43190" y="350456"/>
                  </a:lnTo>
                  <a:lnTo>
                    <a:pt x="54253" y="338909"/>
                  </a:lnTo>
                  <a:lnTo>
                    <a:pt x="77523" y="315327"/>
                  </a:lnTo>
                  <a:lnTo>
                    <a:pt x="83432" y="308400"/>
                  </a:lnTo>
                  <a:lnTo>
                    <a:pt x="89356" y="300806"/>
                  </a:lnTo>
                  <a:lnTo>
                    <a:pt x="95290" y="292766"/>
                  </a:lnTo>
                  <a:lnTo>
                    <a:pt x="102221" y="284430"/>
                  </a:lnTo>
                  <a:lnTo>
                    <a:pt x="109819" y="275896"/>
                  </a:lnTo>
                  <a:lnTo>
                    <a:pt x="125206" y="259468"/>
                  </a:lnTo>
                  <a:lnTo>
                    <a:pt x="138661" y="245553"/>
                  </a:lnTo>
                  <a:lnTo>
                    <a:pt x="145026" y="238071"/>
                  </a:lnTo>
                  <a:lnTo>
                    <a:pt x="151254" y="230107"/>
                  </a:lnTo>
                  <a:lnTo>
                    <a:pt x="157390" y="221821"/>
                  </a:lnTo>
                  <a:lnTo>
                    <a:pt x="169501" y="204678"/>
                  </a:lnTo>
                  <a:lnTo>
                    <a:pt x="193444" y="169418"/>
                  </a:lnTo>
                  <a:lnTo>
                    <a:pt x="200400" y="160526"/>
                  </a:lnTo>
                  <a:lnTo>
                    <a:pt x="208014" y="151621"/>
                  </a:lnTo>
                  <a:lnTo>
                    <a:pt x="216067" y="142708"/>
                  </a:lnTo>
                  <a:lnTo>
                    <a:pt x="222427" y="133790"/>
                  </a:lnTo>
                  <a:lnTo>
                    <a:pt x="227661" y="124867"/>
                  </a:lnTo>
                  <a:lnTo>
                    <a:pt x="232140" y="115943"/>
                  </a:lnTo>
                  <a:lnTo>
                    <a:pt x="237112" y="107016"/>
                  </a:lnTo>
                  <a:lnTo>
                    <a:pt x="242411" y="98089"/>
                  </a:lnTo>
                  <a:lnTo>
                    <a:pt x="247928" y="89161"/>
                  </a:lnTo>
                  <a:lnTo>
                    <a:pt x="253589" y="81225"/>
                  </a:lnTo>
                  <a:lnTo>
                    <a:pt x="259349" y="73949"/>
                  </a:lnTo>
                  <a:lnTo>
                    <a:pt x="265173" y="67115"/>
                  </a:lnTo>
                  <a:lnTo>
                    <a:pt x="270047" y="60574"/>
                  </a:lnTo>
                  <a:lnTo>
                    <a:pt x="274290" y="54229"/>
                  </a:lnTo>
                  <a:lnTo>
                    <a:pt x="278109" y="48014"/>
                  </a:lnTo>
                  <a:lnTo>
                    <a:pt x="287646" y="38463"/>
                  </a:lnTo>
                  <a:lnTo>
                    <a:pt x="292967" y="34527"/>
                  </a:lnTo>
                  <a:lnTo>
                    <a:pt x="301525" y="24863"/>
                  </a:lnTo>
                  <a:lnTo>
                    <a:pt x="305196" y="19507"/>
                  </a:lnTo>
                  <a:lnTo>
                    <a:pt x="308635" y="15937"/>
                  </a:lnTo>
                  <a:lnTo>
                    <a:pt x="311921" y="13557"/>
                  </a:lnTo>
                  <a:lnTo>
                    <a:pt x="318217" y="9920"/>
                  </a:lnTo>
                  <a:lnTo>
                    <a:pt x="328598" y="1386"/>
                  </a:lnTo>
                  <a:lnTo>
                    <a:pt x="332244" y="542"/>
                  </a:lnTo>
                  <a:lnTo>
                    <a:pt x="337929" y="0"/>
                  </a:lnTo>
                  <a:lnTo>
                    <a:pt x="338395" y="948"/>
                  </a:lnTo>
                  <a:lnTo>
                    <a:pt x="339051" y="7022"/>
                  </a:lnTo>
                  <a:lnTo>
                    <a:pt x="339246" y="16098"/>
                  </a:lnTo>
                  <a:lnTo>
                    <a:pt x="339292" y="25602"/>
                  </a:lnTo>
                  <a:lnTo>
                    <a:pt x="341957" y="36440"/>
                  </a:lnTo>
                  <a:lnTo>
                    <a:pt x="344057" y="42108"/>
                  </a:lnTo>
                  <a:lnTo>
                    <a:pt x="351754" y="64307"/>
                  </a:lnTo>
                  <a:lnTo>
                    <a:pt x="354557" y="71600"/>
                  </a:lnTo>
                  <a:lnTo>
                    <a:pt x="357419" y="78448"/>
                  </a:lnTo>
                  <a:lnTo>
                    <a:pt x="360318" y="84996"/>
                  </a:lnTo>
                  <a:lnTo>
                    <a:pt x="363243" y="92339"/>
                  </a:lnTo>
                  <a:lnTo>
                    <a:pt x="369140" y="108434"/>
                  </a:lnTo>
                  <a:lnTo>
                    <a:pt x="386956" y="160726"/>
                  </a:lnTo>
                  <a:lnTo>
                    <a:pt x="389932" y="170606"/>
                  </a:lnTo>
                  <a:lnTo>
                    <a:pt x="395884" y="192168"/>
                  </a:lnTo>
                  <a:lnTo>
                    <a:pt x="399853" y="202482"/>
                  </a:lnTo>
                  <a:lnTo>
                    <a:pt x="404482" y="212334"/>
                  </a:lnTo>
                  <a:lnTo>
                    <a:pt x="409553" y="221879"/>
                  </a:lnTo>
                  <a:lnTo>
                    <a:pt x="413927" y="231219"/>
                  </a:lnTo>
                  <a:lnTo>
                    <a:pt x="417834" y="240421"/>
                  </a:lnTo>
                  <a:lnTo>
                    <a:pt x="421431" y="249534"/>
                  </a:lnTo>
                  <a:lnTo>
                    <a:pt x="423828" y="257593"/>
                  </a:lnTo>
                  <a:lnTo>
                    <a:pt x="425428" y="264950"/>
                  </a:lnTo>
                  <a:lnTo>
                    <a:pt x="426493" y="271839"/>
                  </a:lnTo>
                  <a:lnTo>
                    <a:pt x="427204" y="278416"/>
                  </a:lnTo>
                  <a:lnTo>
                    <a:pt x="427677" y="284785"/>
                  </a:lnTo>
                  <a:lnTo>
                    <a:pt x="428625" y="30347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SMARTInkAnnotation602"/>
            <p:cNvSpPr/>
            <p:nvPr/>
          </p:nvSpPr>
          <p:spPr>
            <a:xfrm>
              <a:off x="8009929" y="4519695"/>
              <a:ext cx="330400" cy="43376"/>
            </a:xfrm>
            <a:custGeom>
              <a:avLst/>
              <a:gdLst/>
              <a:ahLst/>
              <a:cxnLst/>
              <a:rect l="0" t="0" r="0" b="0"/>
              <a:pathLst>
                <a:path w="330400" h="43376">
                  <a:moveTo>
                    <a:pt x="0" y="16586"/>
                  </a:moveTo>
                  <a:lnTo>
                    <a:pt x="0" y="11845"/>
                  </a:lnTo>
                  <a:lnTo>
                    <a:pt x="1985" y="10449"/>
                  </a:lnTo>
                  <a:lnTo>
                    <a:pt x="5292" y="9518"/>
                  </a:lnTo>
                  <a:lnTo>
                    <a:pt x="14259" y="8484"/>
                  </a:lnTo>
                  <a:lnTo>
                    <a:pt x="19427" y="8208"/>
                  </a:lnTo>
                  <a:lnTo>
                    <a:pt x="24858" y="8024"/>
                  </a:lnTo>
                  <a:lnTo>
                    <a:pt x="32447" y="6909"/>
                  </a:lnTo>
                  <a:lnTo>
                    <a:pt x="41475" y="5174"/>
                  </a:lnTo>
                  <a:lnTo>
                    <a:pt x="51462" y="3025"/>
                  </a:lnTo>
                  <a:lnTo>
                    <a:pt x="61097" y="1592"/>
                  </a:lnTo>
                  <a:lnTo>
                    <a:pt x="70497" y="636"/>
                  </a:lnTo>
                  <a:lnTo>
                    <a:pt x="79740" y="0"/>
                  </a:lnTo>
                  <a:lnTo>
                    <a:pt x="90863" y="568"/>
                  </a:lnTo>
                  <a:lnTo>
                    <a:pt x="103240" y="1938"/>
                  </a:lnTo>
                  <a:lnTo>
                    <a:pt x="116451" y="3844"/>
                  </a:lnTo>
                  <a:lnTo>
                    <a:pt x="130220" y="5115"/>
                  </a:lnTo>
                  <a:lnTo>
                    <a:pt x="144360" y="5962"/>
                  </a:lnTo>
                  <a:lnTo>
                    <a:pt x="158748" y="6527"/>
                  </a:lnTo>
                  <a:lnTo>
                    <a:pt x="173301" y="7895"/>
                  </a:lnTo>
                  <a:lnTo>
                    <a:pt x="187963" y="9800"/>
                  </a:lnTo>
                  <a:lnTo>
                    <a:pt x="202699" y="12062"/>
                  </a:lnTo>
                  <a:lnTo>
                    <a:pt x="232303" y="17221"/>
                  </a:lnTo>
                  <a:lnTo>
                    <a:pt x="247142" y="19986"/>
                  </a:lnTo>
                  <a:lnTo>
                    <a:pt x="260011" y="22821"/>
                  </a:lnTo>
                  <a:lnTo>
                    <a:pt x="271568" y="25703"/>
                  </a:lnTo>
                  <a:lnTo>
                    <a:pt x="282248" y="28618"/>
                  </a:lnTo>
                  <a:lnTo>
                    <a:pt x="302053" y="34501"/>
                  </a:lnTo>
                  <a:lnTo>
                    <a:pt x="330399" y="4337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SMARTInkAnnotation603"/>
            <p:cNvSpPr/>
            <p:nvPr/>
          </p:nvSpPr>
          <p:spPr>
            <a:xfrm>
              <a:off x="6884836" y="4786312"/>
              <a:ext cx="196391" cy="294681"/>
            </a:xfrm>
            <a:custGeom>
              <a:avLst/>
              <a:gdLst/>
              <a:ahLst/>
              <a:cxnLst/>
              <a:rect l="0" t="0" r="0" b="0"/>
              <a:pathLst>
                <a:path w="196391" h="294681">
                  <a:moveTo>
                    <a:pt x="133898" y="0"/>
                  </a:moveTo>
                  <a:lnTo>
                    <a:pt x="129157" y="4740"/>
                  </a:lnTo>
                  <a:lnTo>
                    <a:pt x="126768" y="6137"/>
                  </a:lnTo>
                  <a:lnTo>
                    <a:pt x="121469" y="7689"/>
                  </a:lnTo>
                  <a:lnTo>
                    <a:pt x="115806" y="8378"/>
                  </a:lnTo>
                  <a:lnTo>
                    <a:pt x="112907" y="8562"/>
                  </a:lnTo>
                  <a:lnTo>
                    <a:pt x="109982" y="9676"/>
                  </a:lnTo>
                  <a:lnTo>
                    <a:pt x="104087" y="13561"/>
                  </a:lnTo>
                  <a:lnTo>
                    <a:pt x="100133" y="15986"/>
                  </a:lnTo>
                  <a:lnTo>
                    <a:pt x="95513" y="18595"/>
                  </a:lnTo>
                  <a:lnTo>
                    <a:pt x="90449" y="21326"/>
                  </a:lnTo>
                  <a:lnTo>
                    <a:pt x="86080" y="23147"/>
                  </a:lnTo>
                  <a:lnTo>
                    <a:pt x="82175" y="24361"/>
                  </a:lnTo>
                  <a:lnTo>
                    <a:pt x="78580" y="25170"/>
                  </a:lnTo>
                  <a:lnTo>
                    <a:pt x="74199" y="26702"/>
                  </a:lnTo>
                  <a:lnTo>
                    <a:pt x="69295" y="28715"/>
                  </a:lnTo>
                  <a:lnTo>
                    <a:pt x="64040" y="31050"/>
                  </a:lnTo>
                  <a:lnTo>
                    <a:pt x="59544" y="33598"/>
                  </a:lnTo>
                  <a:lnTo>
                    <a:pt x="55556" y="36289"/>
                  </a:lnTo>
                  <a:lnTo>
                    <a:pt x="51904" y="39075"/>
                  </a:lnTo>
                  <a:lnTo>
                    <a:pt x="47485" y="41925"/>
                  </a:lnTo>
                  <a:lnTo>
                    <a:pt x="42555" y="44817"/>
                  </a:lnTo>
                  <a:lnTo>
                    <a:pt x="37284" y="47737"/>
                  </a:lnTo>
                  <a:lnTo>
                    <a:pt x="32778" y="50677"/>
                  </a:lnTo>
                  <a:lnTo>
                    <a:pt x="28781" y="53629"/>
                  </a:lnTo>
                  <a:lnTo>
                    <a:pt x="25125" y="56588"/>
                  </a:lnTo>
                  <a:lnTo>
                    <a:pt x="21695" y="58561"/>
                  </a:lnTo>
                  <a:lnTo>
                    <a:pt x="18417" y="59876"/>
                  </a:lnTo>
                  <a:lnTo>
                    <a:pt x="15238" y="60754"/>
                  </a:lnTo>
                  <a:lnTo>
                    <a:pt x="12128" y="62331"/>
                  </a:lnTo>
                  <a:lnTo>
                    <a:pt x="6025" y="66728"/>
                  </a:lnTo>
                  <a:lnTo>
                    <a:pt x="4001" y="69290"/>
                  </a:lnTo>
                  <a:lnTo>
                    <a:pt x="2652" y="71990"/>
                  </a:lnTo>
                  <a:lnTo>
                    <a:pt x="1152" y="77636"/>
                  </a:lnTo>
                  <a:lnTo>
                    <a:pt x="308" y="86393"/>
                  </a:lnTo>
                  <a:lnTo>
                    <a:pt x="58" y="95271"/>
                  </a:lnTo>
                  <a:lnTo>
                    <a:pt x="0" y="101213"/>
                  </a:lnTo>
                  <a:lnTo>
                    <a:pt x="977" y="104186"/>
                  </a:lnTo>
                  <a:lnTo>
                    <a:pt x="4707" y="110136"/>
                  </a:lnTo>
                  <a:lnTo>
                    <a:pt x="9673" y="116087"/>
                  </a:lnTo>
                  <a:lnTo>
                    <a:pt x="12387" y="119063"/>
                  </a:lnTo>
                  <a:lnTo>
                    <a:pt x="20692" y="127662"/>
                  </a:lnTo>
                  <a:lnTo>
                    <a:pt x="25685" y="132733"/>
                  </a:lnTo>
                  <a:lnTo>
                    <a:pt x="30998" y="137106"/>
                  </a:lnTo>
                  <a:lnTo>
                    <a:pt x="36525" y="141013"/>
                  </a:lnTo>
                  <a:lnTo>
                    <a:pt x="42193" y="144610"/>
                  </a:lnTo>
                  <a:lnTo>
                    <a:pt x="48949" y="148000"/>
                  </a:lnTo>
                  <a:lnTo>
                    <a:pt x="56429" y="151253"/>
                  </a:lnTo>
                  <a:lnTo>
                    <a:pt x="64393" y="154413"/>
                  </a:lnTo>
                  <a:lnTo>
                    <a:pt x="71686" y="157512"/>
                  </a:lnTo>
                  <a:lnTo>
                    <a:pt x="85081" y="163602"/>
                  </a:lnTo>
                  <a:lnTo>
                    <a:pt x="91431" y="167607"/>
                  </a:lnTo>
                  <a:lnTo>
                    <a:pt x="97650" y="172261"/>
                  </a:lnTo>
                  <a:lnTo>
                    <a:pt x="103780" y="177349"/>
                  </a:lnTo>
                  <a:lnTo>
                    <a:pt x="109851" y="181733"/>
                  </a:lnTo>
                  <a:lnTo>
                    <a:pt x="115881" y="185647"/>
                  </a:lnTo>
                  <a:lnTo>
                    <a:pt x="121887" y="189249"/>
                  </a:lnTo>
                  <a:lnTo>
                    <a:pt x="127874" y="191650"/>
                  </a:lnTo>
                  <a:lnTo>
                    <a:pt x="133851" y="193251"/>
                  </a:lnTo>
                  <a:lnTo>
                    <a:pt x="139819" y="194319"/>
                  </a:lnTo>
                  <a:lnTo>
                    <a:pt x="144791" y="196022"/>
                  </a:lnTo>
                  <a:lnTo>
                    <a:pt x="149097" y="198150"/>
                  </a:lnTo>
                  <a:lnTo>
                    <a:pt x="152960" y="200561"/>
                  </a:lnTo>
                  <a:lnTo>
                    <a:pt x="157520" y="203160"/>
                  </a:lnTo>
                  <a:lnTo>
                    <a:pt x="167878" y="208694"/>
                  </a:lnTo>
                  <a:lnTo>
                    <a:pt x="172427" y="210567"/>
                  </a:lnTo>
                  <a:lnTo>
                    <a:pt x="176451" y="211816"/>
                  </a:lnTo>
                  <a:lnTo>
                    <a:pt x="180125" y="212648"/>
                  </a:lnTo>
                  <a:lnTo>
                    <a:pt x="183568" y="214195"/>
                  </a:lnTo>
                  <a:lnTo>
                    <a:pt x="186854" y="216219"/>
                  </a:lnTo>
                  <a:lnTo>
                    <a:pt x="190038" y="218560"/>
                  </a:lnTo>
                  <a:lnTo>
                    <a:pt x="192160" y="221113"/>
                  </a:lnTo>
                  <a:lnTo>
                    <a:pt x="193576" y="223807"/>
                  </a:lnTo>
                  <a:lnTo>
                    <a:pt x="195846" y="230519"/>
                  </a:lnTo>
                  <a:lnTo>
                    <a:pt x="196295" y="238974"/>
                  </a:lnTo>
                  <a:lnTo>
                    <a:pt x="196390" y="253119"/>
                  </a:lnTo>
                  <a:lnTo>
                    <a:pt x="195403" y="255067"/>
                  </a:lnTo>
                  <a:lnTo>
                    <a:pt x="193752" y="256364"/>
                  </a:lnTo>
                  <a:lnTo>
                    <a:pt x="191660" y="257230"/>
                  </a:lnTo>
                  <a:lnTo>
                    <a:pt x="186689" y="260837"/>
                  </a:lnTo>
                  <a:lnTo>
                    <a:pt x="183975" y="263188"/>
                  </a:lnTo>
                  <a:lnTo>
                    <a:pt x="180181" y="265748"/>
                  </a:lnTo>
                  <a:lnTo>
                    <a:pt x="175667" y="268446"/>
                  </a:lnTo>
                  <a:lnTo>
                    <a:pt x="170673" y="271238"/>
                  </a:lnTo>
                  <a:lnTo>
                    <a:pt x="165360" y="273099"/>
                  </a:lnTo>
                  <a:lnTo>
                    <a:pt x="159834" y="274339"/>
                  </a:lnTo>
                  <a:lnTo>
                    <a:pt x="154165" y="275166"/>
                  </a:lnTo>
                  <a:lnTo>
                    <a:pt x="149393" y="276709"/>
                  </a:lnTo>
                  <a:lnTo>
                    <a:pt x="145220" y="278731"/>
                  </a:lnTo>
                  <a:lnTo>
                    <a:pt x="141445" y="281071"/>
                  </a:lnTo>
                  <a:lnTo>
                    <a:pt x="136945" y="282630"/>
                  </a:lnTo>
                  <a:lnTo>
                    <a:pt x="131961" y="283670"/>
                  </a:lnTo>
                  <a:lnTo>
                    <a:pt x="126653" y="284364"/>
                  </a:lnTo>
                  <a:lnTo>
                    <a:pt x="121130" y="284826"/>
                  </a:lnTo>
                  <a:lnTo>
                    <a:pt x="115464" y="285133"/>
                  </a:lnTo>
                  <a:lnTo>
                    <a:pt x="109702" y="285339"/>
                  </a:lnTo>
                  <a:lnTo>
                    <a:pt x="103877" y="286468"/>
                  </a:lnTo>
                  <a:lnTo>
                    <a:pt x="98009" y="288213"/>
                  </a:lnTo>
                  <a:lnTo>
                    <a:pt x="92113" y="290369"/>
                  </a:lnTo>
                  <a:lnTo>
                    <a:pt x="87189" y="291806"/>
                  </a:lnTo>
                  <a:lnTo>
                    <a:pt x="82915" y="292764"/>
                  </a:lnTo>
                  <a:lnTo>
                    <a:pt x="79073" y="293402"/>
                  </a:lnTo>
                  <a:lnTo>
                    <a:pt x="75520" y="293828"/>
                  </a:lnTo>
                  <a:lnTo>
                    <a:pt x="72160" y="294112"/>
                  </a:lnTo>
                  <a:lnTo>
                    <a:pt x="62460" y="29468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SMARTInkAnnotation604"/>
            <p:cNvSpPr/>
            <p:nvPr/>
          </p:nvSpPr>
          <p:spPr>
            <a:xfrm>
              <a:off x="7224117" y="4920257"/>
              <a:ext cx="214313" cy="26790"/>
            </a:xfrm>
            <a:custGeom>
              <a:avLst/>
              <a:gdLst/>
              <a:ahLst/>
              <a:cxnLst/>
              <a:rect l="0" t="0" r="0" b="0"/>
              <a:pathLst>
                <a:path w="214313" h="26790">
                  <a:moveTo>
                    <a:pt x="0" y="0"/>
                  </a:moveTo>
                  <a:lnTo>
                    <a:pt x="80948" y="0"/>
                  </a:lnTo>
                  <a:lnTo>
                    <a:pt x="90676" y="992"/>
                  </a:lnTo>
                  <a:lnTo>
                    <a:pt x="101131" y="2646"/>
                  </a:lnTo>
                  <a:lnTo>
                    <a:pt x="112069" y="4740"/>
                  </a:lnTo>
                  <a:lnTo>
                    <a:pt x="122337" y="7129"/>
                  </a:lnTo>
                  <a:lnTo>
                    <a:pt x="132160" y="9714"/>
                  </a:lnTo>
                  <a:lnTo>
                    <a:pt x="141684" y="12429"/>
                  </a:lnTo>
                  <a:lnTo>
                    <a:pt x="151011" y="14239"/>
                  </a:lnTo>
                  <a:lnTo>
                    <a:pt x="160205" y="15446"/>
                  </a:lnTo>
                  <a:lnTo>
                    <a:pt x="169311" y="16251"/>
                  </a:lnTo>
                  <a:lnTo>
                    <a:pt x="177366" y="17779"/>
                  </a:lnTo>
                  <a:lnTo>
                    <a:pt x="184721" y="19790"/>
                  </a:lnTo>
                  <a:lnTo>
                    <a:pt x="191608" y="22123"/>
                  </a:lnTo>
                  <a:lnTo>
                    <a:pt x="197191" y="23679"/>
                  </a:lnTo>
                  <a:lnTo>
                    <a:pt x="201906" y="24715"/>
                  </a:lnTo>
                  <a:lnTo>
                    <a:pt x="214312" y="2678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SMARTInkAnnotation605"/>
            <p:cNvSpPr/>
            <p:nvPr/>
          </p:nvSpPr>
          <p:spPr>
            <a:xfrm>
              <a:off x="7206257" y="5027416"/>
              <a:ext cx="223244" cy="8928"/>
            </a:xfrm>
            <a:custGeom>
              <a:avLst/>
              <a:gdLst/>
              <a:ahLst/>
              <a:cxnLst/>
              <a:rect l="0" t="0" r="0" b="0"/>
              <a:pathLst>
                <a:path w="223244" h="8928">
                  <a:moveTo>
                    <a:pt x="0" y="8927"/>
                  </a:moveTo>
                  <a:lnTo>
                    <a:pt x="4740" y="8927"/>
                  </a:lnTo>
                  <a:lnTo>
                    <a:pt x="7129" y="7935"/>
                  </a:lnTo>
                  <a:lnTo>
                    <a:pt x="9714" y="6282"/>
                  </a:lnTo>
                  <a:lnTo>
                    <a:pt x="12429" y="4187"/>
                  </a:lnTo>
                  <a:lnTo>
                    <a:pt x="15231" y="2790"/>
                  </a:lnTo>
                  <a:lnTo>
                    <a:pt x="18092" y="1859"/>
                  </a:lnTo>
                  <a:lnTo>
                    <a:pt x="20991" y="1239"/>
                  </a:lnTo>
                  <a:lnTo>
                    <a:pt x="24908" y="825"/>
                  </a:lnTo>
                  <a:lnTo>
                    <a:pt x="29504" y="549"/>
                  </a:lnTo>
                  <a:lnTo>
                    <a:pt x="34552" y="365"/>
                  </a:lnTo>
                  <a:lnTo>
                    <a:pt x="55878" y="106"/>
                  </a:lnTo>
                  <a:lnTo>
                    <a:pt x="134005" y="0"/>
                  </a:lnTo>
                  <a:lnTo>
                    <a:pt x="143908" y="991"/>
                  </a:lnTo>
                  <a:lnTo>
                    <a:pt x="154477" y="2645"/>
                  </a:lnTo>
                  <a:lnTo>
                    <a:pt x="165493" y="4738"/>
                  </a:lnTo>
                  <a:lnTo>
                    <a:pt x="174821" y="6135"/>
                  </a:lnTo>
                  <a:lnTo>
                    <a:pt x="183024" y="7066"/>
                  </a:lnTo>
                  <a:lnTo>
                    <a:pt x="190477" y="7686"/>
                  </a:lnTo>
                  <a:lnTo>
                    <a:pt x="197430" y="8100"/>
                  </a:lnTo>
                  <a:lnTo>
                    <a:pt x="223243" y="892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SMARTInkAnnotation606"/>
            <p:cNvSpPr/>
            <p:nvPr/>
          </p:nvSpPr>
          <p:spPr>
            <a:xfrm>
              <a:off x="7554515" y="4902447"/>
              <a:ext cx="321470" cy="312491"/>
            </a:xfrm>
            <a:custGeom>
              <a:avLst/>
              <a:gdLst/>
              <a:ahLst/>
              <a:cxnLst/>
              <a:rect l="0" t="0" r="0" b="0"/>
              <a:pathLst>
                <a:path w="321470" h="312491">
                  <a:moveTo>
                    <a:pt x="0" y="312490"/>
                  </a:moveTo>
                  <a:lnTo>
                    <a:pt x="7688" y="312490"/>
                  </a:lnTo>
                  <a:lnTo>
                    <a:pt x="15814" y="305361"/>
                  </a:lnTo>
                  <a:lnTo>
                    <a:pt x="29888" y="291499"/>
                  </a:lnTo>
                  <a:lnTo>
                    <a:pt x="55325" y="266092"/>
                  </a:lnTo>
                  <a:lnTo>
                    <a:pt x="61961" y="256812"/>
                  </a:lnTo>
                  <a:lnTo>
                    <a:pt x="65120" y="251558"/>
                  </a:lnTo>
                  <a:lnTo>
                    <a:pt x="68218" y="246072"/>
                  </a:lnTo>
                  <a:lnTo>
                    <a:pt x="74306" y="234685"/>
                  </a:lnTo>
                  <a:lnTo>
                    <a:pt x="78311" y="227878"/>
                  </a:lnTo>
                  <a:lnTo>
                    <a:pt x="88052" y="212376"/>
                  </a:lnTo>
                  <a:lnTo>
                    <a:pt x="92436" y="205068"/>
                  </a:lnTo>
                  <a:lnTo>
                    <a:pt x="96350" y="198211"/>
                  </a:lnTo>
                  <a:lnTo>
                    <a:pt x="99952" y="191656"/>
                  </a:lnTo>
                  <a:lnTo>
                    <a:pt x="103346" y="184309"/>
                  </a:lnTo>
                  <a:lnTo>
                    <a:pt x="106601" y="176434"/>
                  </a:lnTo>
                  <a:lnTo>
                    <a:pt x="109762" y="168208"/>
                  </a:lnTo>
                  <a:lnTo>
                    <a:pt x="112862" y="160740"/>
                  </a:lnTo>
                  <a:lnTo>
                    <a:pt x="115921" y="153776"/>
                  </a:lnTo>
                  <a:lnTo>
                    <a:pt x="118953" y="147149"/>
                  </a:lnTo>
                  <a:lnTo>
                    <a:pt x="121966" y="139755"/>
                  </a:lnTo>
                  <a:lnTo>
                    <a:pt x="124967" y="131849"/>
                  </a:lnTo>
                  <a:lnTo>
                    <a:pt x="127959" y="123602"/>
                  </a:lnTo>
                  <a:lnTo>
                    <a:pt x="130946" y="116119"/>
                  </a:lnTo>
                  <a:lnTo>
                    <a:pt x="133931" y="109146"/>
                  </a:lnTo>
                  <a:lnTo>
                    <a:pt x="136913" y="102514"/>
                  </a:lnTo>
                  <a:lnTo>
                    <a:pt x="139892" y="95115"/>
                  </a:lnTo>
                  <a:lnTo>
                    <a:pt x="145849" y="78957"/>
                  </a:lnTo>
                  <a:lnTo>
                    <a:pt x="147835" y="71473"/>
                  </a:lnTo>
                  <a:lnTo>
                    <a:pt x="149158" y="64500"/>
                  </a:lnTo>
                  <a:lnTo>
                    <a:pt x="150040" y="57866"/>
                  </a:lnTo>
                  <a:lnTo>
                    <a:pt x="151620" y="52452"/>
                  </a:lnTo>
                  <a:lnTo>
                    <a:pt x="156022" y="43790"/>
                  </a:lnTo>
                  <a:lnTo>
                    <a:pt x="161286" y="33987"/>
                  </a:lnTo>
                  <a:lnTo>
                    <a:pt x="164078" y="28595"/>
                  </a:lnTo>
                  <a:lnTo>
                    <a:pt x="169827" y="19957"/>
                  </a:lnTo>
                  <a:lnTo>
                    <a:pt x="175690" y="12811"/>
                  </a:lnTo>
                  <a:lnTo>
                    <a:pt x="183576" y="4202"/>
                  </a:lnTo>
                  <a:lnTo>
                    <a:pt x="185769" y="1840"/>
                  </a:lnTo>
                  <a:lnTo>
                    <a:pt x="187346" y="1211"/>
                  </a:lnTo>
                  <a:lnTo>
                    <a:pt x="194306" y="324"/>
                  </a:lnTo>
                  <a:lnTo>
                    <a:pt x="203728" y="0"/>
                  </a:lnTo>
                  <a:lnTo>
                    <a:pt x="207293" y="2618"/>
                  </a:lnTo>
                  <a:lnTo>
                    <a:pt x="214878" y="9671"/>
                  </a:lnTo>
                  <a:lnTo>
                    <a:pt x="217666" y="12384"/>
                  </a:lnTo>
                  <a:lnTo>
                    <a:pt x="223410" y="20690"/>
                  </a:lnTo>
                  <a:lnTo>
                    <a:pt x="226330" y="25684"/>
                  </a:lnTo>
                  <a:lnTo>
                    <a:pt x="229270" y="30997"/>
                  </a:lnTo>
                  <a:lnTo>
                    <a:pt x="235181" y="42191"/>
                  </a:lnTo>
                  <a:lnTo>
                    <a:pt x="244088" y="59651"/>
                  </a:lnTo>
                  <a:lnTo>
                    <a:pt x="248053" y="66540"/>
                  </a:lnTo>
                  <a:lnTo>
                    <a:pt x="252682" y="74109"/>
                  </a:lnTo>
                  <a:lnTo>
                    <a:pt x="257752" y="82132"/>
                  </a:lnTo>
                  <a:lnTo>
                    <a:pt x="262124" y="90457"/>
                  </a:lnTo>
                  <a:lnTo>
                    <a:pt x="266030" y="98984"/>
                  </a:lnTo>
                  <a:lnTo>
                    <a:pt x="269626" y="107644"/>
                  </a:lnTo>
                  <a:lnTo>
                    <a:pt x="273017" y="116395"/>
                  </a:lnTo>
                  <a:lnTo>
                    <a:pt x="279429" y="134055"/>
                  </a:lnTo>
                  <a:lnTo>
                    <a:pt x="288618" y="160733"/>
                  </a:lnTo>
                  <a:lnTo>
                    <a:pt x="292623" y="168654"/>
                  </a:lnTo>
                  <a:lnTo>
                    <a:pt x="297277" y="175920"/>
                  </a:lnTo>
                  <a:lnTo>
                    <a:pt x="302365" y="182748"/>
                  </a:lnTo>
                  <a:lnTo>
                    <a:pt x="305756" y="190276"/>
                  </a:lnTo>
                  <a:lnTo>
                    <a:pt x="308017" y="198272"/>
                  </a:lnTo>
                  <a:lnTo>
                    <a:pt x="309525" y="206579"/>
                  </a:lnTo>
                  <a:lnTo>
                    <a:pt x="311521" y="213109"/>
                  </a:lnTo>
                  <a:lnTo>
                    <a:pt x="313845" y="218455"/>
                  </a:lnTo>
                  <a:lnTo>
                    <a:pt x="321469" y="23212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SMARTInkAnnotation607"/>
            <p:cNvSpPr/>
            <p:nvPr/>
          </p:nvSpPr>
          <p:spPr>
            <a:xfrm>
              <a:off x="7679531" y="5036452"/>
              <a:ext cx="151805" cy="17752"/>
            </a:xfrm>
            <a:custGeom>
              <a:avLst/>
              <a:gdLst/>
              <a:ahLst/>
              <a:cxnLst/>
              <a:rect l="0" t="0" r="0" b="0"/>
              <a:pathLst>
                <a:path w="151805" h="17752">
                  <a:moveTo>
                    <a:pt x="0" y="8821"/>
                  </a:moveTo>
                  <a:lnTo>
                    <a:pt x="12428" y="8821"/>
                  </a:lnTo>
                  <a:lnTo>
                    <a:pt x="15231" y="7829"/>
                  </a:lnTo>
                  <a:lnTo>
                    <a:pt x="18092" y="6175"/>
                  </a:lnTo>
                  <a:lnTo>
                    <a:pt x="20990" y="4081"/>
                  </a:lnTo>
                  <a:lnTo>
                    <a:pt x="24908" y="2684"/>
                  </a:lnTo>
                  <a:lnTo>
                    <a:pt x="29503" y="1753"/>
                  </a:lnTo>
                  <a:lnTo>
                    <a:pt x="34551" y="1132"/>
                  </a:lnTo>
                  <a:lnTo>
                    <a:pt x="39902" y="719"/>
                  </a:lnTo>
                  <a:lnTo>
                    <a:pt x="45452" y="443"/>
                  </a:lnTo>
                  <a:lnTo>
                    <a:pt x="51137" y="259"/>
                  </a:lnTo>
                  <a:lnTo>
                    <a:pt x="73360" y="0"/>
                  </a:lnTo>
                  <a:lnTo>
                    <a:pt x="81649" y="956"/>
                  </a:lnTo>
                  <a:lnTo>
                    <a:pt x="90152" y="2585"/>
                  </a:lnTo>
                  <a:lnTo>
                    <a:pt x="98796" y="4664"/>
                  </a:lnTo>
                  <a:lnTo>
                    <a:pt x="107536" y="7042"/>
                  </a:lnTo>
                  <a:lnTo>
                    <a:pt x="125184" y="12330"/>
                  </a:lnTo>
                  <a:lnTo>
                    <a:pt x="132074" y="14137"/>
                  </a:lnTo>
                  <a:lnTo>
                    <a:pt x="137658" y="15341"/>
                  </a:lnTo>
                  <a:lnTo>
                    <a:pt x="151804" y="1775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SMARTInkAnnotation608"/>
            <p:cNvSpPr/>
            <p:nvPr/>
          </p:nvSpPr>
          <p:spPr>
            <a:xfrm>
              <a:off x="8099226" y="5018484"/>
              <a:ext cx="17860" cy="160735"/>
            </a:xfrm>
            <a:custGeom>
              <a:avLst/>
              <a:gdLst/>
              <a:ahLst/>
              <a:cxnLst/>
              <a:rect l="0" t="0" r="0" b="0"/>
              <a:pathLst>
                <a:path w="17860" h="160735">
                  <a:moveTo>
                    <a:pt x="17859" y="0"/>
                  </a:moveTo>
                  <a:lnTo>
                    <a:pt x="17859" y="12429"/>
                  </a:lnTo>
                  <a:lnTo>
                    <a:pt x="16867" y="16223"/>
                  </a:lnTo>
                  <a:lnTo>
                    <a:pt x="15213" y="20738"/>
                  </a:lnTo>
                  <a:lnTo>
                    <a:pt x="13119" y="25731"/>
                  </a:lnTo>
                  <a:lnTo>
                    <a:pt x="11723" y="32037"/>
                  </a:lnTo>
                  <a:lnTo>
                    <a:pt x="10792" y="39218"/>
                  </a:lnTo>
                  <a:lnTo>
                    <a:pt x="10171" y="46981"/>
                  </a:lnTo>
                  <a:lnTo>
                    <a:pt x="8765" y="53148"/>
                  </a:lnTo>
                  <a:lnTo>
                    <a:pt x="6835" y="58253"/>
                  </a:lnTo>
                  <a:lnTo>
                    <a:pt x="4557" y="62648"/>
                  </a:lnTo>
                  <a:lnTo>
                    <a:pt x="3038" y="68554"/>
                  </a:lnTo>
                  <a:lnTo>
                    <a:pt x="2026" y="75468"/>
                  </a:lnTo>
                  <a:lnTo>
                    <a:pt x="1350" y="83054"/>
                  </a:lnTo>
                  <a:lnTo>
                    <a:pt x="900" y="90096"/>
                  </a:lnTo>
                  <a:lnTo>
                    <a:pt x="400" y="103212"/>
                  </a:lnTo>
                  <a:lnTo>
                    <a:pt x="119" y="121752"/>
                  </a:lnTo>
                  <a:lnTo>
                    <a:pt x="0" y="16073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SMARTInkAnnotation609"/>
            <p:cNvSpPr/>
            <p:nvPr/>
          </p:nvSpPr>
          <p:spPr>
            <a:xfrm>
              <a:off x="7956510" y="4795291"/>
              <a:ext cx="400157" cy="464295"/>
            </a:xfrm>
            <a:custGeom>
              <a:avLst/>
              <a:gdLst/>
              <a:ahLst/>
              <a:cxnLst/>
              <a:rect l="0" t="0" r="0" b="0"/>
              <a:pathLst>
                <a:path w="400157" h="464295">
                  <a:moveTo>
                    <a:pt x="294521" y="464294"/>
                  </a:moveTo>
                  <a:lnTo>
                    <a:pt x="289780" y="464294"/>
                  </a:lnTo>
                  <a:lnTo>
                    <a:pt x="288383" y="463302"/>
                  </a:lnTo>
                  <a:lnTo>
                    <a:pt x="287452" y="461649"/>
                  </a:lnTo>
                  <a:lnTo>
                    <a:pt x="286831" y="459554"/>
                  </a:lnTo>
                  <a:lnTo>
                    <a:pt x="285425" y="458157"/>
                  </a:lnTo>
                  <a:lnTo>
                    <a:pt x="283497" y="457226"/>
                  </a:lnTo>
                  <a:lnTo>
                    <a:pt x="278707" y="456192"/>
                  </a:lnTo>
                  <a:lnTo>
                    <a:pt x="269439" y="455610"/>
                  </a:lnTo>
                  <a:lnTo>
                    <a:pt x="259892" y="455474"/>
                  </a:lnTo>
                  <a:lnTo>
                    <a:pt x="255560" y="454445"/>
                  </a:lnTo>
                  <a:lnTo>
                    <a:pt x="243729" y="448257"/>
                  </a:lnTo>
                  <a:lnTo>
                    <a:pt x="228098" y="440140"/>
                  </a:lnTo>
                  <a:lnTo>
                    <a:pt x="216713" y="434377"/>
                  </a:lnTo>
                  <a:lnTo>
                    <a:pt x="207684" y="428508"/>
                  </a:lnTo>
                  <a:lnTo>
                    <a:pt x="203888" y="425554"/>
                  </a:lnTo>
                  <a:lnTo>
                    <a:pt x="191731" y="419627"/>
                  </a:lnTo>
                  <a:lnTo>
                    <a:pt x="184323" y="416656"/>
                  </a:lnTo>
                  <a:lnTo>
                    <a:pt x="177398" y="412692"/>
                  </a:lnTo>
                  <a:lnTo>
                    <a:pt x="170799" y="408065"/>
                  </a:lnTo>
                  <a:lnTo>
                    <a:pt x="164415" y="402995"/>
                  </a:lnTo>
                  <a:lnTo>
                    <a:pt x="152029" y="392071"/>
                  </a:lnTo>
                  <a:lnTo>
                    <a:pt x="139909" y="380601"/>
                  </a:lnTo>
                  <a:lnTo>
                    <a:pt x="109996" y="351139"/>
                  </a:lnTo>
                  <a:lnTo>
                    <a:pt x="104035" y="344209"/>
                  </a:lnTo>
                  <a:lnTo>
                    <a:pt x="98077" y="336612"/>
                  </a:lnTo>
                  <a:lnTo>
                    <a:pt x="92120" y="328571"/>
                  </a:lnTo>
                  <a:lnTo>
                    <a:pt x="80211" y="314345"/>
                  </a:lnTo>
                  <a:lnTo>
                    <a:pt x="68303" y="300416"/>
                  </a:lnTo>
                  <a:lnTo>
                    <a:pt x="62350" y="292535"/>
                  </a:lnTo>
                  <a:lnTo>
                    <a:pt x="56397" y="284303"/>
                  </a:lnTo>
                  <a:lnTo>
                    <a:pt x="44490" y="269866"/>
                  </a:lnTo>
                  <a:lnTo>
                    <a:pt x="33576" y="255843"/>
                  </a:lnTo>
                  <a:lnTo>
                    <a:pt x="29276" y="247936"/>
                  </a:lnTo>
                  <a:lnTo>
                    <a:pt x="18484" y="225232"/>
                  </a:lnTo>
                  <a:lnTo>
                    <a:pt x="12095" y="211201"/>
                  </a:lnTo>
                  <a:lnTo>
                    <a:pt x="9003" y="203292"/>
                  </a:lnTo>
                  <a:lnTo>
                    <a:pt x="5948" y="195043"/>
                  </a:lnTo>
                  <a:lnTo>
                    <a:pt x="2556" y="180586"/>
                  </a:lnTo>
                  <a:lnTo>
                    <a:pt x="1048" y="166553"/>
                  </a:lnTo>
                  <a:lnTo>
                    <a:pt x="645" y="158644"/>
                  </a:lnTo>
                  <a:lnTo>
                    <a:pt x="198" y="142911"/>
                  </a:lnTo>
                  <a:lnTo>
                    <a:pt x="0" y="129303"/>
                  </a:lnTo>
                  <a:lnTo>
                    <a:pt x="2557" y="116641"/>
                  </a:lnTo>
                  <a:lnTo>
                    <a:pt x="7002" y="104399"/>
                  </a:lnTo>
                  <a:lnTo>
                    <a:pt x="12283" y="92343"/>
                  </a:lnTo>
                  <a:lnTo>
                    <a:pt x="17938" y="80371"/>
                  </a:lnTo>
                  <a:lnTo>
                    <a:pt x="29654" y="56516"/>
                  </a:lnTo>
                  <a:lnTo>
                    <a:pt x="38550" y="43390"/>
                  </a:lnTo>
                  <a:lnTo>
                    <a:pt x="47141" y="33809"/>
                  </a:lnTo>
                  <a:lnTo>
                    <a:pt x="57575" y="23928"/>
                  </a:lnTo>
                  <a:lnTo>
                    <a:pt x="68825" y="16230"/>
                  </a:lnTo>
                  <a:lnTo>
                    <a:pt x="80442" y="9501"/>
                  </a:lnTo>
                  <a:lnTo>
                    <a:pt x="86317" y="6318"/>
                  </a:lnTo>
                  <a:lnTo>
                    <a:pt x="98137" y="2780"/>
                  </a:lnTo>
                  <a:lnTo>
                    <a:pt x="104066" y="1837"/>
                  </a:lnTo>
                  <a:lnTo>
                    <a:pt x="110996" y="1208"/>
                  </a:lnTo>
                  <a:lnTo>
                    <a:pt x="118593" y="789"/>
                  </a:lnTo>
                  <a:lnTo>
                    <a:pt x="133979" y="324"/>
                  </a:lnTo>
                  <a:lnTo>
                    <a:pt x="162671" y="24"/>
                  </a:lnTo>
                  <a:lnTo>
                    <a:pt x="170902" y="0"/>
                  </a:lnTo>
                  <a:lnTo>
                    <a:pt x="178374" y="975"/>
                  </a:lnTo>
                  <a:lnTo>
                    <a:pt x="185339" y="2618"/>
                  </a:lnTo>
                  <a:lnTo>
                    <a:pt x="215516" y="12384"/>
                  </a:lnTo>
                  <a:lnTo>
                    <a:pt x="223992" y="16177"/>
                  </a:lnTo>
                  <a:lnTo>
                    <a:pt x="232618" y="20690"/>
                  </a:lnTo>
                  <a:lnTo>
                    <a:pt x="241346" y="25684"/>
                  </a:lnTo>
                  <a:lnTo>
                    <a:pt x="250141" y="30996"/>
                  </a:lnTo>
                  <a:lnTo>
                    <a:pt x="267851" y="42191"/>
                  </a:lnTo>
                  <a:lnTo>
                    <a:pt x="275749" y="47955"/>
                  </a:lnTo>
                  <a:lnTo>
                    <a:pt x="282998" y="53782"/>
                  </a:lnTo>
                  <a:lnTo>
                    <a:pt x="289815" y="59651"/>
                  </a:lnTo>
                  <a:lnTo>
                    <a:pt x="297336" y="66539"/>
                  </a:lnTo>
                  <a:lnTo>
                    <a:pt x="313631" y="82132"/>
                  </a:lnTo>
                  <a:lnTo>
                    <a:pt x="321152" y="90457"/>
                  </a:lnTo>
                  <a:lnTo>
                    <a:pt x="328150" y="98983"/>
                  </a:lnTo>
                  <a:lnTo>
                    <a:pt x="334799" y="107644"/>
                  </a:lnTo>
                  <a:lnTo>
                    <a:pt x="341217" y="116395"/>
                  </a:lnTo>
                  <a:lnTo>
                    <a:pt x="353638" y="134055"/>
                  </a:lnTo>
                  <a:lnTo>
                    <a:pt x="358737" y="142932"/>
                  </a:lnTo>
                  <a:lnTo>
                    <a:pt x="363129" y="151826"/>
                  </a:lnTo>
                  <a:lnTo>
                    <a:pt x="367048" y="160732"/>
                  </a:lnTo>
                  <a:lnTo>
                    <a:pt x="371645" y="169647"/>
                  </a:lnTo>
                  <a:lnTo>
                    <a:pt x="376695" y="178565"/>
                  </a:lnTo>
                  <a:lnTo>
                    <a:pt x="382045" y="187488"/>
                  </a:lnTo>
                  <a:lnTo>
                    <a:pt x="385613" y="196413"/>
                  </a:lnTo>
                  <a:lnTo>
                    <a:pt x="387990" y="205340"/>
                  </a:lnTo>
                  <a:lnTo>
                    <a:pt x="389576" y="214267"/>
                  </a:lnTo>
                  <a:lnTo>
                    <a:pt x="391625" y="222203"/>
                  </a:lnTo>
                  <a:lnTo>
                    <a:pt x="396548" y="236313"/>
                  </a:lnTo>
                  <a:lnTo>
                    <a:pt x="399397" y="249199"/>
                  </a:lnTo>
                  <a:lnTo>
                    <a:pt x="400156" y="255412"/>
                  </a:lnTo>
                  <a:lnTo>
                    <a:pt x="398355" y="267609"/>
                  </a:lnTo>
                  <a:lnTo>
                    <a:pt x="394247" y="278652"/>
                  </a:lnTo>
                  <a:lnTo>
                    <a:pt x="383525" y="296472"/>
                  </a:lnTo>
                  <a:lnTo>
                    <a:pt x="374801" y="310389"/>
                  </a:lnTo>
                  <a:lnTo>
                    <a:pt x="371854" y="314066"/>
                  </a:lnTo>
                  <a:lnTo>
                    <a:pt x="363287" y="320797"/>
                  </a:lnTo>
                  <a:lnTo>
                    <a:pt x="352864" y="327096"/>
                  </a:lnTo>
                  <a:lnTo>
                    <a:pt x="341618" y="333203"/>
                  </a:lnTo>
                  <a:lnTo>
                    <a:pt x="332651" y="336578"/>
                  </a:lnTo>
                  <a:lnTo>
                    <a:pt x="323373" y="339071"/>
                  </a:lnTo>
                  <a:lnTo>
                    <a:pt x="309328" y="343486"/>
                  </a:lnTo>
                  <a:lnTo>
                    <a:pt x="298456" y="346109"/>
                  </a:lnTo>
                  <a:lnTo>
                    <a:pt x="286757" y="347586"/>
                  </a:lnTo>
                  <a:lnTo>
                    <a:pt x="276661" y="34820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SMARTInkAnnotation610"/>
            <p:cNvSpPr/>
            <p:nvPr/>
          </p:nvSpPr>
          <p:spPr>
            <a:xfrm>
              <a:off x="8027789" y="5027414"/>
              <a:ext cx="196454" cy="44649"/>
            </a:xfrm>
            <a:custGeom>
              <a:avLst/>
              <a:gdLst/>
              <a:ahLst/>
              <a:cxnLst/>
              <a:rect l="0" t="0" r="0" b="0"/>
              <a:pathLst>
                <a:path w="196454" h="44649">
                  <a:moveTo>
                    <a:pt x="196453" y="44648"/>
                  </a:moveTo>
                  <a:lnTo>
                    <a:pt x="196453" y="36959"/>
                  </a:lnTo>
                  <a:lnTo>
                    <a:pt x="195461" y="36546"/>
                  </a:lnTo>
                  <a:lnTo>
                    <a:pt x="189384" y="35882"/>
                  </a:lnTo>
                  <a:lnTo>
                    <a:pt x="185429" y="35767"/>
                  </a:lnTo>
                  <a:lnTo>
                    <a:pt x="183150" y="35750"/>
                  </a:lnTo>
                  <a:lnTo>
                    <a:pt x="180640" y="34747"/>
                  </a:lnTo>
                  <a:lnTo>
                    <a:pt x="177973" y="33087"/>
                  </a:lnTo>
                  <a:lnTo>
                    <a:pt x="175203" y="30988"/>
                  </a:lnTo>
                  <a:lnTo>
                    <a:pt x="171372" y="29588"/>
                  </a:lnTo>
                  <a:lnTo>
                    <a:pt x="166834" y="28655"/>
                  </a:lnTo>
                  <a:lnTo>
                    <a:pt x="161825" y="28033"/>
                  </a:lnTo>
                  <a:lnTo>
                    <a:pt x="156500" y="26626"/>
                  </a:lnTo>
                  <a:lnTo>
                    <a:pt x="150966" y="24696"/>
                  </a:lnTo>
                  <a:lnTo>
                    <a:pt x="145292" y="22417"/>
                  </a:lnTo>
                  <a:lnTo>
                    <a:pt x="140517" y="19905"/>
                  </a:lnTo>
                  <a:lnTo>
                    <a:pt x="136342" y="17238"/>
                  </a:lnTo>
                  <a:lnTo>
                    <a:pt x="132567" y="14469"/>
                  </a:lnTo>
                  <a:lnTo>
                    <a:pt x="127072" y="12622"/>
                  </a:lnTo>
                  <a:lnTo>
                    <a:pt x="120434" y="11391"/>
                  </a:lnTo>
                  <a:lnTo>
                    <a:pt x="113031" y="10571"/>
                  </a:lnTo>
                  <a:lnTo>
                    <a:pt x="106112" y="10023"/>
                  </a:lnTo>
                  <a:lnTo>
                    <a:pt x="99514" y="9659"/>
                  </a:lnTo>
                  <a:lnTo>
                    <a:pt x="93132" y="9415"/>
                  </a:lnTo>
                  <a:lnTo>
                    <a:pt x="86893" y="8261"/>
                  </a:lnTo>
                  <a:lnTo>
                    <a:pt x="80748" y="6499"/>
                  </a:lnTo>
                  <a:lnTo>
                    <a:pt x="74668" y="4333"/>
                  </a:lnTo>
                  <a:lnTo>
                    <a:pt x="68630" y="2889"/>
                  </a:lnTo>
                  <a:lnTo>
                    <a:pt x="62620" y="1925"/>
                  </a:lnTo>
                  <a:lnTo>
                    <a:pt x="56629" y="1284"/>
                  </a:lnTo>
                  <a:lnTo>
                    <a:pt x="51644" y="855"/>
                  </a:lnTo>
                  <a:lnTo>
                    <a:pt x="47328" y="570"/>
                  </a:lnTo>
                  <a:lnTo>
                    <a:pt x="43457" y="380"/>
                  </a:lnTo>
                  <a:lnTo>
                    <a:pt x="33866" y="169"/>
                  </a:lnTo>
                  <a:lnTo>
                    <a:pt x="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SMARTInkAnnotation611"/>
            <p:cNvSpPr/>
            <p:nvPr/>
          </p:nvSpPr>
          <p:spPr>
            <a:xfrm>
              <a:off x="8451370" y="4875609"/>
              <a:ext cx="210272" cy="337922"/>
            </a:xfrm>
            <a:custGeom>
              <a:avLst/>
              <a:gdLst/>
              <a:ahLst/>
              <a:cxnLst/>
              <a:rect l="0" t="0" r="0" b="0"/>
              <a:pathLst>
                <a:path w="210272" h="337922">
                  <a:moveTo>
                    <a:pt x="49692" y="53578"/>
                  </a:moveTo>
                  <a:lnTo>
                    <a:pt x="44951" y="58318"/>
                  </a:lnTo>
                  <a:lnTo>
                    <a:pt x="43555" y="61699"/>
                  </a:lnTo>
                  <a:lnTo>
                    <a:pt x="42003" y="70747"/>
                  </a:lnTo>
                  <a:lnTo>
                    <a:pt x="40597" y="74946"/>
                  </a:lnTo>
                  <a:lnTo>
                    <a:pt x="36390" y="82257"/>
                  </a:lnTo>
                  <a:lnTo>
                    <a:pt x="33859" y="91460"/>
                  </a:lnTo>
                  <a:lnTo>
                    <a:pt x="33183" y="96692"/>
                  </a:lnTo>
                  <a:lnTo>
                    <a:pt x="31741" y="102164"/>
                  </a:lnTo>
                  <a:lnTo>
                    <a:pt x="29788" y="107797"/>
                  </a:lnTo>
                  <a:lnTo>
                    <a:pt x="27493" y="113537"/>
                  </a:lnTo>
                  <a:lnTo>
                    <a:pt x="24970" y="119347"/>
                  </a:lnTo>
                  <a:lnTo>
                    <a:pt x="19523" y="131095"/>
                  </a:lnTo>
                  <a:lnTo>
                    <a:pt x="10877" y="148865"/>
                  </a:lnTo>
                  <a:lnTo>
                    <a:pt x="8933" y="154806"/>
                  </a:lnTo>
                  <a:lnTo>
                    <a:pt x="7637" y="160751"/>
                  </a:lnTo>
                  <a:lnTo>
                    <a:pt x="6773" y="166698"/>
                  </a:lnTo>
                  <a:lnTo>
                    <a:pt x="6196" y="172648"/>
                  </a:lnTo>
                  <a:lnTo>
                    <a:pt x="5812" y="178599"/>
                  </a:lnTo>
                  <a:lnTo>
                    <a:pt x="5556" y="184550"/>
                  </a:lnTo>
                  <a:lnTo>
                    <a:pt x="4393" y="190502"/>
                  </a:lnTo>
                  <a:lnTo>
                    <a:pt x="2626" y="196455"/>
                  </a:lnTo>
                  <a:lnTo>
                    <a:pt x="455" y="202407"/>
                  </a:lnTo>
                  <a:lnTo>
                    <a:pt x="0" y="208360"/>
                  </a:lnTo>
                  <a:lnTo>
                    <a:pt x="690" y="214313"/>
                  </a:lnTo>
                  <a:lnTo>
                    <a:pt x="2141" y="220266"/>
                  </a:lnTo>
                  <a:lnTo>
                    <a:pt x="3109" y="226219"/>
                  </a:lnTo>
                  <a:lnTo>
                    <a:pt x="3753" y="232172"/>
                  </a:lnTo>
                  <a:lnTo>
                    <a:pt x="4183" y="238125"/>
                  </a:lnTo>
                  <a:lnTo>
                    <a:pt x="5462" y="244078"/>
                  </a:lnTo>
                  <a:lnTo>
                    <a:pt x="7307" y="250031"/>
                  </a:lnTo>
                  <a:lnTo>
                    <a:pt x="9529" y="255984"/>
                  </a:lnTo>
                  <a:lnTo>
                    <a:pt x="11011" y="261937"/>
                  </a:lnTo>
                  <a:lnTo>
                    <a:pt x="11997" y="267891"/>
                  </a:lnTo>
                  <a:lnTo>
                    <a:pt x="12656" y="273844"/>
                  </a:lnTo>
                  <a:lnTo>
                    <a:pt x="15080" y="278805"/>
                  </a:lnTo>
                  <a:lnTo>
                    <a:pt x="18680" y="283104"/>
                  </a:lnTo>
                  <a:lnTo>
                    <a:pt x="23064" y="286962"/>
                  </a:lnTo>
                  <a:lnTo>
                    <a:pt x="26979" y="291519"/>
                  </a:lnTo>
                  <a:lnTo>
                    <a:pt x="30581" y="296541"/>
                  </a:lnTo>
                  <a:lnTo>
                    <a:pt x="33974" y="301874"/>
                  </a:lnTo>
                  <a:lnTo>
                    <a:pt x="40392" y="310444"/>
                  </a:lnTo>
                  <a:lnTo>
                    <a:pt x="46550" y="317561"/>
                  </a:lnTo>
                  <a:lnTo>
                    <a:pt x="52596" y="324031"/>
                  </a:lnTo>
                  <a:lnTo>
                    <a:pt x="56588" y="326154"/>
                  </a:lnTo>
                  <a:lnTo>
                    <a:pt x="61235" y="327568"/>
                  </a:lnTo>
                  <a:lnTo>
                    <a:pt x="66317" y="328512"/>
                  </a:lnTo>
                  <a:lnTo>
                    <a:pt x="70698" y="330133"/>
                  </a:lnTo>
                  <a:lnTo>
                    <a:pt x="74608" y="332206"/>
                  </a:lnTo>
                  <a:lnTo>
                    <a:pt x="78210" y="334580"/>
                  </a:lnTo>
                  <a:lnTo>
                    <a:pt x="81602" y="336162"/>
                  </a:lnTo>
                  <a:lnTo>
                    <a:pt x="88018" y="337921"/>
                  </a:lnTo>
                  <a:lnTo>
                    <a:pt x="91117" y="337398"/>
                  </a:lnTo>
                  <a:lnTo>
                    <a:pt x="97208" y="334171"/>
                  </a:lnTo>
                  <a:lnTo>
                    <a:pt x="103222" y="329429"/>
                  </a:lnTo>
                  <a:lnTo>
                    <a:pt x="106214" y="326776"/>
                  </a:lnTo>
                  <a:lnTo>
                    <a:pt x="108210" y="324014"/>
                  </a:lnTo>
                  <a:lnTo>
                    <a:pt x="112010" y="315388"/>
                  </a:lnTo>
                  <a:lnTo>
                    <a:pt x="116415" y="309505"/>
                  </a:lnTo>
                  <a:lnTo>
                    <a:pt x="117986" y="305555"/>
                  </a:lnTo>
                  <a:lnTo>
                    <a:pt x="119733" y="295875"/>
                  </a:lnTo>
                  <a:lnTo>
                    <a:pt x="120199" y="290516"/>
                  </a:lnTo>
                  <a:lnTo>
                    <a:pt x="120509" y="284958"/>
                  </a:lnTo>
                  <a:lnTo>
                    <a:pt x="120854" y="273492"/>
                  </a:lnTo>
                  <a:lnTo>
                    <a:pt x="121007" y="261781"/>
                  </a:lnTo>
                  <a:lnTo>
                    <a:pt x="120055" y="256872"/>
                  </a:lnTo>
                  <a:lnTo>
                    <a:pt x="116353" y="248772"/>
                  </a:lnTo>
                  <a:lnTo>
                    <a:pt x="114969" y="243238"/>
                  </a:lnTo>
                  <a:lnTo>
                    <a:pt x="114045" y="236573"/>
                  </a:lnTo>
                  <a:lnTo>
                    <a:pt x="113431" y="229153"/>
                  </a:lnTo>
                  <a:lnTo>
                    <a:pt x="112028" y="223214"/>
                  </a:lnTo>
                  <a:lnTo>
                    <a:pt x="107824" y="213969"/>
                  </a:lnTo>
                  <a:lnTo>
                    <a:pt x="99879" y="198446"/>
                  </a:lnTo>
                  <a:lnTo>
                    <a:pt x="96802" y="189732"/>
                  </a:lnTo>
                  <a:lnTo>
                    <a:pt x="95981" y="186019"/>
                  </a:lnTo>
                  <a:lnTo>
                    <a:pt x="92424" y="179248"/>
                  </a:lnTo>
                  <a:lnTo>
                    <a:pt x="90086" y="176053"/>
                  </a:lnTo>
                  <a:lnTo>
                    <a:pt x="87489" y="169858"/>
                  </a:lnTo>
                  <a:lnTo>
                    <a:pt x="86797" y="166817"/>
                  </a:lnTo>
                  <a:lnTo>
                    <a:pt x="83381" y="160792"/>
                  </a:lnTo>
                  <a:lnTo>
                    <a:pt x="77844" y="153579"/>
                  </a:lnTo>
                  <a:lnTo>
                    <a:pt x="78382" y="151996"/>
                  </a:lnTo>
                  <a:lnTo>
                    <a:pt x="84290" y="144272"/>
                  </a:lnTo>
                  <a:lnTo>
                    <a:pt x="84912" y="140849"/>
                  </a:lnTo>
                  <a:lnTo>
                    <a:pt x="85079" y="138548"/>
                  </a:lnTo>
                  <a:lnTo>
                    <a:pt x="86182" y="137013"/>
                  </a:lnTo>
                  <a:lnTo>
                    <a:pt x="87908" y="135991"/>
                  </a:lnTo>
                  <a:lnTo>
                    <a:pt x="90053" y="135309"/>
                  </a:lnTo>
                  <a:lnTo>
                    <a:pt x="95081" y="131905"/>
                  </a:lnTo>
                  <a:lnTo>
                    <a:pt x="97811" y="129609"/>
                  </a:lnTo>
                  <a:lnTo>
                    <a:pt x="101615" y="128078"/>
                  </a:lnTo>
                  <a:lnTo>
                    <a:pt x="106136" y="127057"/>
                  </a:lnTo>
                  <a:lnTo>
                    <a:pt x="111133" y="126376"/>
                  </a:lnTo>
                  <a:lnTo>
                    <a:pt x="115458" y="125923"/>
                  </a:lnTo>
                  <a:lnTo>
                    <a:pt x="119333" y="125621"/>
                  </a:lnTo>
                  <a:lnTo>
                    <a:pt x="122908" y="125419"/>
                  </a:lnTo>
                  <a:lnTo>
                    <a:pt x="132172" y="125195"/>
                  </a:lnTo>
                  <a:lnTo>
                    <a:pt x="137422" y="125134"/>
                  </a:lnTo>
                  <a:lnTo>
                    <a:pt x="141913" y="124103"/>
                  </a:lnTo>
                  <a:lnTo>
                    <a:pt x="145899" y="122423"/>
                  </a:lnTo>
                  <a:lnTo>
                    <a:pt x="149549" y="120310"/>
                  </a:lnTo>
                  <a:lnTo>
                    <a:pt x="153966" y="118902"/>
                  </a:lnTo>
                  <a:lnTo>
                    <a:pt x="158895" y="117963"/>
                  </a:lnTo>
                  <a:lnTo>
                    <a:pt x="164166" y="117338"/>
                  </a:lnTo>
                  <a:lnTo>
                    <a:pt x="168672" y="115928"/>
                  </a:lnTo>
                  <a:lnTo>
                    <a:pt x="172669" y="113996"/>
                  </a:lnTo>
                  <a:lnTo>
                    <a:pt x="176325" y="111716"/>
                  </a:lnTo>
                  <a:lnTo>
                    <a:pt x="179754" y="110196"/>
                  </a:lnTo>
                  <a:lnTo>
                    <a:pt x="186211" y="108507"/>
                  </a:lnTo>
                  <a:lnTo>
                    <a:pt x="192387" y="105111"/>
                  </a:lnTo>
                  <a:lnTo>
                    <a:pt x="198440" y="100293"/>
                  </a:lnTo>
                  <a:lnTo>
                    <a:pt x="204438" y="94846"/>
                  </a:lnTo>
                  <a:lnTo>
                    <a:pt x="206434" y="92004"/>
                  </a:lnTo>
                  <a:lnTo>
                    <a:pt x="208652" y="86200"/>
                  </a:lnTo>
                  <a:lnTo>
                    <a:pt x="209638" y="77668"/>
                  </a:lnTo>
                  <a:lnTo>
                    <a:pt x="210076" y="68253"/>
                  </a:lnTo>
                  <a:lnTo>
                    <a:pt x="210271" y="60762"/>
                  </a:lnTo>
                  <a:lnTo>
                    <a:pt x="209330" y="57375"/>
                  </a:lnTo>
                  <a:lnTo>
                    <a:pt x="205640" y="50966"/>
                  </a:lnTo>
                  <a:lnTo>
                    <a:pt x="200692" y="44811"/>
                  </a:lnTo>
                  <a:lnTo>
                    <a:pt x="195186" y="38767"/>
                  </a:lnTo>
                  <a:lnTo>
                    <a:pt x="189432" y="32774"/>
                  </a:lnTo>
                  <a:lnTo>
                    <a:pt x="186508" y="30779"/>
                  </a:lnTo>
                  <a:lnTo>
                    <a:pt x="180613" y="28562"/>
                  </a:lnTo>
                  <a:lnTo>
                    <a:pt x="176661" y="26979"/>
                  </a:lnTo>
                  <a:lnTo>
                    <a:pt x="172041" y="24931"/>
                  </a:lnTo>
                  <a:lnTo>
                    <a:pt x="166977" y="22574"/>
                  </a:lnTo>
                  <a:lnTo>
                    <a:pt x="162608" y="20010"/>
                  </a:lnTo>
                  <a:lnTo>
                    <a:pt x="158703" y="17309"/>
                  </a:lnTo>
                  <a:lnTo>
                    <a:pt x="155109" y="14516"/>
                  </a:lnTo>
                  <a:lnTo>
                    <a:pt x="150728" y="12653"/>
                  </a:lnTo>
                  <a:lnTo>
                    <a:pt x="145823" y="11413"/>
                  </a:lnTo>
                  <a:lnTo>
                    <a:pt x="140569" y="10585"/>
                  </a:lnTo>
                  <a:lnTo>
                    <a:pt x="136073" y="9041"/>
                  </a:lnTo>
                  <a:lnTo>
                    <a:pt x="132084" y="7019"/>
                  </a:lnTo>
                  <a:lnTo>
                    <a:pt x="128433" y="4679"/>
                  </a:lnTo>
                  <a:lnTo>
                    <a:pt x="125007" y="3120"/>
                  </a:lnTo>
                  <a:lnTo>
                    <a:pt x="118553" y="1386"/>
                  </a:lnTo>
                  <a:lnTo>
                    <a:pt x="112377" y="616"/>
                  </a:lnTo>
                  <a:lnTo>
                    <a:pt x="10327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SMARTInkAnnotation612"/>
            <p:cNvSpPr/>
            <p:nvPr/>
          </p:nvSpPr>
          <p:spPr>
            <a:xfrm>
              <a:off x="8751093" y="4875609"/>
              <a:ext cx="44650" cy="205384"/>
            </a:xfrm>
            <a:custGeom>
              <a:avLst/>
              <a:gdLst/>
              <a:ahLst/>
              <a:cxnLst/>
              <a:rect l="0" t="0" r="0" b="0"/>
              <a:pathLst>
                <a:path w="44650" h="205384">
                  <a:moveTo>
                    <a:pt x="44649" y="0"/>
                  </a:moveTo>
                  <a:lnTo>
                    <a:pt x="44649" y="25731"/>
                  </a:lnTo>
                  <a:lnTo>
                    <a:pt x="43657" y="31044"/>
                  </a:lnTo>
                  <a:lnTo>
                    <a:pt x="42002" y="36571"/>
                  </a:lnTo>
                  <a:lnTo>
                    <a:pt x="39908" y="42240"/>
                  </a:lnTo>
                  <a:lnTo>
                    <a:pt x="38512" y="48004"/>
                  </a:lnTo>
                  <a:lnTo>
                    <a:pt x="37580" y="53830"/>
                  </a:lnTo>
                  <a:lnTo>
                    <a:pt x="36960" y="59699"/>
                  </a:lnTo>
                  <a:lnTo>
                    <a:pt x="35554" y="65596"/>
                  </a:lnTo>
                  <a:lnTo>
                    <a:pt x="33625" y="71512"/>
                  </a:lnTo>
                  <a:lnTo>
                    <a:pt x="31346" y="77440"/>
                  </a:lnTo>
                  <a:lnTo>
                    <a:pt x="29827" y="83377"/>
                  </a:lnTo>
                  <a:lnTo>
                    <a:pt x="28814" y="89319"/>
                  </a:lnTo>
                  <a:lnTo>
                    <a:pt x="28140" y="95265"/>
                  </a:lnTo>
                  <a:lnTo>
                    <a:pt x="27688" y="102205"/>
                  </a:lnTo>
                  <a:lnTo>
                    <a:pt x="27389" y="109809"/>
                  </a:lnTo>
                  <a:lnTo>
                    <a:pt x="27189" y="117854"/>
                  </a:lnTo>
                  <a:lnTo>
                    <a:pt x="26064" y="125202"/>
                  </a:lnTo>
                  <a:lnTo>
                    <a:pt x="24321" y="132086"/>
                  </a:lnTo>
                  <a:lnTo>
                    <a:pt x="22167" y="138658"/>
                  </a:lnTo>
                  <a:lnTo>
                    <a:pt x="20731" y="145025"/>
                  </a:lnTo>
                  <a:lnTo>
                    <a:pt x="19774" y="151253"/>
                  </a:lnTo>
                  <a:lnTo>
                    <a:pt x="19136" y="157391"/>
                  </a:lnTo>
                  <a:lnTo>
                    <a:pt x="17719" y="163466"/>
                  </a:lnTo>
                  <a:lnTo>
                    <a:pt x="15781" y="169500"/>
                  </a:lnTo>
                  <a:lnTo>
                    <a:pt x="13497" y="175508"/>
                  </a:lnTo>
                  <a:lnTo>
                    <a:pt x="10983" y="180506"/>
                  </a:lnTo>
                  <a:lnTo>
                    <a:pt x="8313" y="184829"/>
                  </a:lnTo>
                  <a:lnTo>
                    <a:pt x="5543" y="188704"/>
                  </a:lnTo>
                  <a:lnTo>
                    <a:pt x="3695" y="192279"/>
                  </a:lnTo>
                  <a:lnTo>
                    <a:pt x="2464" y="195655"/>
                  </a:lnTo>
                  <a:lnTo>
                    <a:pt x="0" y="20538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SMARTInkAnnotation613"/>
            <p:cNvSpPr/>
            <p:nvPr/>
          </p:nvSpPr>
          <p:spPr>
            <a:xfrm>
              <a:off x="8679656" y="4955987"/>
              <a:ext cx="151805" cy="35709"/>
            </a:xfrm>
            <a:custGeom>
              <a:avLst/>
              <a:gdLst/>
              <a:ahLst/>
              <a:cxnLst/>
              <a:rect l="0" t="0" r="0" b="0"/>
              <a:pathLst>
                <a:path w="151805" h="35709">
                  <a:moveTo>
                    <a:pt x="0" y="35708"/>
                  </a:moveTo>
                  <a:lnTo>
                    <a:pt x="4740" y="30968"/>
                  </a:lnTo>
                  <a:lnTo>
                    <a:pt x="7128" y="29571"/>
                  </a:lnTo>
                  <a:lnTo>
                    <a:pt x="9713" y="28640"/>
                  </a:lnTo>
                  <a:lnTo>
                    <a:pt x="12428" y="28019"/>
                  </a:lnTo>
                  <a:lnTo>
                    <a:pt x="15231" y="26613"/>
                  </a:lnTo>
                  <a:lnTo>
                    <a:pt x="18092" y="24683"/>
                  </a:lnTo>
                  <a:lnTo>
                    <a:pt x="20990" y="22406"/>
                  </a:lnTo>
                  <a:lnTo>
                    <a:pt x="23915" y="19894"/>
                  </a:lnTo>
                  <a:lnTo>
                    <a:pt x="26857" y="17228"/>
                  </a:lnTo>
                  <a:lnTo>
                    <a:pt x="29811" y="14458"/>
                  </a:lnTo>
                  <a:lnTo>
                    <a:pt x="33764" y="12612"/>
                  </a:lnTo>
                  <a:lnTo>
                    <a:pt x="38384" y="11381"/>
                  </a:lnTo>
                  <a:lnTo>
                    <a:pt x="43449" y="10561"/>
                  </a:lnTo>
                  <a:lnTo>
                    <a:pt x="47817" y="9021"/>
                  </a:lnTo>
                  <a:lnTo>
                    <a:pt x="51722" y="7003"/>
                  </a:lnTo>
                  <a:lnTo>
                    <a:pt x="55317" y="4664"/>
                  </a:lnTo>
                  <a:lnTo>
                    <a:pt x="59698" y="3106"/>
                  </a:lnTo>
                  <a:lnTo>
                    <a:pt x="64603" y="2066"/>
                  </a:lnTo>
                  <a:lnTo>
                    <a:pt x="69858" y="1375"/>
                  </a:lnTo>
                  <a:lnTo>
                    <a:pt x="75345" y="912"/>
                  </a:lnTo>
                  <a:lnTo>
                    <a:pt x="80989" y="605"/>
                  </a:lnTo>
                  <a:lnTo>
                    <a:pt x="92549" y="263"/>
                  </a:lnTo>
                  <a:lnTo>
                    <a:pt x="131315" y="5"/>
                  </a:lnTo>
                  <a:lnTo>
                    <a:pt x="135168" y="0"/>
                  </a:lnTo>
                  <a:lnTo>
                    <a:pt x="138729" y="988"/>
                  </a:lnTo>
                  <a:lnTo>
                    <a:pt x="142096" y="2640"/>
                  </a:lnTo>
                  <a:lnTo>
                    <a:pt x="151804" y="891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SMARTInkAnnotation614"/>
            <p:cNvSpPr/>
            <p:nvPr/>
          </p:nvSpPr>
          <p:spPr>
            <a:xfrm>
              <a:off x="8724307" y="4751120"/>
              <a:ext cx="239700" cy="463450"/>
            </a:xfrm>
            <a:custGeom>
              <a:avLst/>
              <a:gdLst/>
              <a:ahLst/>
              <a:cxnLst/>
              <a:rect l="0" t="0" r="0" b="0"/>
              <a:pathLst>
                <a:path w="239700" h="463450">
                  <a:moveTo>
                    <a:pt x="142872" y="454887"/>
                  </a:moveTo>
                  <a:lnTo>
                    <a:pt x="138131" y="454887"/>
                  </a:lnTo>
                  <a:lnTo>
                    <a:pt x="135743" y="455879"/>
                  </a:lnTo>
                  <a:lnTo>
                    <a:pt x="130443" y="459627"/>
                  </a:lnTo>
                  <a:lnTo>
                    <a:pt x="127641" y="461024"/>
                  </a:lnTo>
                  <a:lnTo>
                    <a:pt x="121881" y="462576"/>
                  </a:lnTo>
                  <a:lnTo>
                    <a:pt x="117964" y="462990"/>
                  </a:lnTo>
                  <a:lnTo>
                    <a:pt x="113369" y="463265"/>
                  </a:lnTo>
                  <a:lnTo>
                    <a:pt x="108319" y="463449"/>
                  </a:lnTo>
                  <a:lnTo>
                    <a:pt x="103962" y="462580"/>
                  </a:lnTo>
                  <a:lnTo>
                    <a:pt x="96475" y="458967"/>
                  </a:lnTo>
                  <a:lnTo>
                    <a:pt x="87193" y="454055"/>
                  </a:lnTo>
                  <a:lnTo>
                    <a:pt x="81940" y="451356"/>
                  </a:lnTo>
                  <a:lnTo>
                    <a:pt x="77446" y="448564"/>
                  </a:lnTo>
                  <a:lnTo>
                    <a:pt x="73458" y="445711"/>
                  </a:lnTo>
                  <a:lnTo>
                    <a:pt x="66380" y="439894"/>
                  </a:lnTo>
                  <a:lnTo>
                    <a:pt x="59928" y="434002"/>
                  </a:lnTo>
                  <a:lnTo>
                    <a:pt x="55826" y="431043"/>
                  </a:lnTo>
                  <a:lnTo>
                    <a:pt x="51107" y="428076"/>
                  </a:lnTo>
                  <a:lnTo>
                    <a:pt x="45977" y="425107"/>
                  </a:lnTo>
                  <a:lnTo>
                    <a:pt x="41565" y="421143"/>
                  </a:lnTo>
                  <a:lnTo>
                    <a:pt x="37631" y="416516"/>
                  </a:lnTo>
                  <a:lnTo>
                    <a:pt x="30614" y="406083"/>
                  </a:lnTo>
                  <a:lnTo>
                    <a:pt x="24187" y="394832"/>
                  </a:lnTo>
                  <a:lnTo>
                    <a:pt x="18025" y="383216"/>
                  </a:lnTo>
                  <a:lnTo>
                    <a:pt x="12969" y="371440"/>
                  </a:lnTo>
                  <a:lnTo>
                    <a:pt x="10724" y="359591"/>
                  </a:lnTo>
                  <a:lnTo>
                    <a:pt x="7080" y="347711"/>
                  </a:lnTo>
                  <a:lnTo>
                    <a:pt x="4719" y="341764"/>
                  </a:lnTo>
                  <a:lnTo>
                    <a:pt x="3145" y="334823"/>
                  </a:lnTo>
                  <a:lnTo>
                    <a:pt x="2096" y="327219"/>
                  </a:lnTo>
                  <a:lnTo>
                    <a:pt x="1396" y="319174"/>
                  </a:lnTo>
                  <a:lnTo>
                    <a:pt x="620" y="304942"/>
                  </a:lnTo>
                  <a:lnTo>
                    <a:pt x="273" y="291010"/>
                  </a:lnTo>
                  <a:lnTo>
                    <a:pt x="0" y="195890"/>
                  </a:lnTo>
                  <a:lnTo>
                    <a:pt x="992" y="187964"/>
                  </a:lnTo>
                  <a:lnTo>
                    <a:pt x="4738" y="173867"/>
                  </a:lnTo>
                  <a:lnTo>
                    <a:pt x="12426" y="150033"/>
                  </a:lnTo>
                  <a:lnTo>
                    <a:pt x="14237" y="141518"/>
                  </a:lnTo>
                  <a:lnTo>
                    <a:pt x="15443" y="132865"/>
                  </a:lnTo>
                  <a:lnTo>
                    <a:pt x="16247" y="124120"/>
                  </a:lnTo>
                  <a:lnTo>
                    <a:pt x="17776" y="116305"/>
                  </a:lnTo>
                  <a:lnTo>
                    <a:pt x="22120" y="102331"/>
                  </a:lnTo>
                  <a:lnTo>
                    <a:pt x="27359" y="89505"/>
                  </a:lnTo>
                  <a:lnTo>
                    <a:pt x="32994" y="77190"/>
                  </a:lnTo>
                  <a:lnTo>
                    <a:pt x="44695" y="53116"/>
                  </a:lnTo>
                  <a:lnTo>
                    <a:pt x="47656" y="47141"/>
                  </a:lnTo>
                  <a:lnTo>
                    <a:pt x="51613" y="42166"/>
                  </a:lnTo>
                  <a:lnTo>
                    <a:pt x="56236" y="37857"/>
                  </a:lnTo>
                  <a:lnTo>
                    <a:pt x="61302" y="33992"/>
                  </a:lnTo>
                  <a:lnTo>
                    <a:pt x="65672" y="30423"/>
                  </a:lnTo>
                  <a:lnTo>
                    <a:pt x="69577" y="27051"/>
                  </a:lnTo>
                  <a:lnTo>
                    <a:pt x="73173" y="23812"/>
                  </a:lnTo>
                  <a:lnTo>
                    <a:pt x="77554" y="20660"/>
                  </a:lnTo>
                  <a:lnTo>
                    <a:pt x="82460" y="17566"/>
                  </a:lnTo>
                  <a:lnTo>
                    <a:pt x="87714" y="14512"/>
                  </a:lnTo>
                  <a:lnTo>
                    <a:pt x="92209" y="11483"/>
                  </a:lnTo>
                  <a:lnTo>
                    <a:pt x="96198" y="8472"/>
                  </a:lnTo>
                  <a:lnTo>
                    <a:pt x="99850" y="5472"/>
                  </a:lnTo>
                  <a:lnTo>
                    <a:pt x="104269" y="3473"/>
                  </a:lnTo>
                  <a:lnTo>
                    <a:pt x="109199" y="2139"/>
                  </a:lnTo>
                  <a:lnTo>
                    <a:pt x="114470" y="1251"/>
                  </a:lnTo>
                  <a:lnTo>
                    <a:pt x="119968" y="658"/>
                  </a:lnTo>
                  <a:lnTo>
                    <a:pt x="125618" y="264"/>
                  </a:lnTo>
                  <a:lnTo>
                    <a:pt x="131369" y="0"/>
                  </a:lnTo>
                  <a:lnTo>
                    <a:pt x="137188" y="817"/>
                  </a:lnTo>
                  <a:lnTo>
                    <a:pt x="143051" y="2353"/>
                  </a:lnTo>
                  <a:lnTo>
                    <a:pt x="148945" y="4369"/>
                  </a:lnTo>
                  <a:lnTo>
                    <a:pt x="153866" y="5714"/>
                  </a:lnTo>
                  <a:lnTo>
                    <a:pt x="158139" y="6610"/>
                  </a:lnTo>
                  <a:lnTo>
                    <a:pt x="161980" y="7208"/>
                  </a:lnTo>
                  <a:lnTo>
                    <a:pt x="166525" y="9590"/>
                  </a:lnTo>
                  <a:lnTo>
                    <a:pt x="171539" y="13163"/>
                  </a:lnTo>
                  <a:lnTo>
                    <a:pt x="176866" y="17529"/>
                  </a:lnTo>
                  <a:lnTo>
                    <a:pt x="182402" y="22425"/>
                  </a:lnTo>
                  <a:lnTo>
                    <a:pt x="193845" y="33156"/>
                  </a:lnTo>
                  <a:lnTo>
                    <a:pt x="206702" y="45612"/>
                  </a:lnTo>
                  <a:lnTo>
                    <a:pt x="213575" y="57683"/>
                  </a:lnTo>
                  <a:lnTo>
                    <a:pt x="216796" y="65068"/>
                  </a:lnTo>
                  <a:lnTo>
                    <a:pt x="219936" y="72969"/>
                  </a:lnTo>
                  <a:lnTo>
                    <a:pt x="226070" y="89685"/>
                  </a:lnTo>
                  <a:lnTo>
                    <a:pt x="228103" y="97318"/>
                  </a:lnTo>
                  <a:lnTo>
                    <a:pt x="230363" y="111090"/>
                  </a:lnTo>
                  <a:lnTo>
                    <a:pt x="231957" y="118533"/>
                  </a:lnTo>
                  <a:lnTo>
                    <a:pt x="234012" y="126471"/>
                  </a:lnTo>
                  <a:lnTo>
                    <a:pt x="236374" y="134740"/>
                  </a:lnTo>
                  <a:lnTo>
                    <a:pt x="238999" y="149219"/>
                  </a:lnTo>
                  <a:lnTo>
                    <a:pt x="239699" y="155859"/>
                  </a:lnTo>
                  <a:lnTo>
                    <a:pt x="237831" y="168527"/>
                  </a:lnTo>
                  <a:lnTo>
                    <a:pt x="234685" y="181764"/>
                  </a:lnTo>
                  <a:lnTo>
                    <a:pt x="233846" y="189462"/>
                  </a:lnTo>
                  <a:lnTo>
                    <a:pt x="233288" y="197569"/>
                  </a:lnTo>
                  <a:lnTo>
                    <a:pt x="230020" y="211870"/>
                  </a:lnTo>
                  <a:lnTo>
                    <a:pt x="225261" y="224841"/>
                  </a:lnTo>
                  <a:lnTo>
                    <a:pt x="219838" y="237219"/>
                  </a:lnTo>
                  <a:lnTo>
                    <a:pt x="214120" y="249337"/>
                  </a:lnTo>
                  <a:lnTo>
                    <a:pt x="207281" y="261336"/>
                  </a:lnTo>
                  <a:lnTo>
                    <a:pt x="202679" y="267313"/>
                  </a:lnTo>
                  <a:lnTo>
                    <a:pt x="197625" y="273284"/>
                  </a:lnTo>
                  <a:lnTo>
                    <a:pt x="193265" y="278255"/>
                  </a:lnTo>
                  <a:lnTo>
                    <a:pt x="185774" y="286426"/>
                  </a:lnTo>
                  <a:lnTo>
                    <a:pt x="181395" y="289994"/>
                  </a:lnTo>
                  <a:lnTo>
                    <a:pt x="176492" y="293365"/>
                  </a:lnTo>
                  <a:lnTo>
                    <a:pt x="171238" y="296604"/>
                  </a:lnTo>
                  <a:lnTo>
                    <a:pt x="166744" y="299755"/>
                  </a:lnTo>
                  <a:lnTo>
                    <a:pt x="162755" y="302849"/>
                  </a:lnTo>
                  <a:lnTo>
                    <a:pt x="159105" y="305903"/>
                  </a:lnTo>
                  <a:lnTo>
                    <a:pt x="154685" y="308931"/>
                  </a:lnTo>
                  <a:lnTo>
                    <a:pt x="149755" y="311943"/>
                  </a:lnTo>
                  <a:lnTo>
                    <a:pt x="144484" y="314943"/>
                  </a:lnTo>
                  <a:lnTo>
                    <a:pt x="139979" y="316943"/>
                  </a:lnTo>
                  <a:lnTo>
                    <a:pt x="135982" y="318275"/>
                  </a:lnTo>
                  <a:lnTo>
                    <a:pt x="132326" y="319164"/>
                  </a:lnTo>
                  <a:lnTo>
                    <a:pt x="125617" y="322798"/>
                  </a:lnTo>
                  <a:lnTo>
                    <a:pt x="122439" y="325156"/>
                  </a:lnTo>
                  <a:lnTo>
                    <a:pt x="116262" y="327776"/>
                  </a:lnTo>
                  <a:lnTo>
                    <a:pt x="107153" y="32987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SMARTInkAnnotation615"/>
            <p:cNvSpPr/>
            <p:nvPr/>
          </p:nvSpPr>
          <p:spPr>
            <a:xfrm>
              <a:off x="8858285" y="5224245"/>
              <a:ext cx="160700" cy="196076"/>
            </a:xfrm>
            <a:custGeom>
              <a:avLst/>
              <a:gdLst/>
              <a:ahLst/>
              <a:cxnLst/>
              <a:rect l="0" t="0" r="0" b="0"/>
              <a:pathLst>
                <a:path w="160700" h="196076">
                  <a:moveTo>
                    <a:pt x="142840" y="26410"/>
                  </a:moveTo>
                  <a:lnTo>
                    <a:pt x="134276" y="26410"/>
                  </a:lnTo>
                  <a:lnTo>
                    <a:pt x="134018" y="21670"/>
                  </a:lnTo>
                  <a:lnTo>
                    <a:pt x="132990" y="20274"/>
                  </a:lnTo>
                  <a:lnTo>
                    <a:pt x="131312" y="19343"/>
                  </a:lnTo>
                  <a:lnTo>
                    <a:pt x="129202" y="18722"/>
                  </a:lnTo>
                  <a:lnTo>
                    <a:pt x="124210" y="15386"/>
                  </a:lnTo>
                  <a:lnTo>
                    <a:pt x="117662" y="9901"/>
                  </a:lnTo>
                  <a:lnTo>
                    <a:pt x="114120" y="9151"/>
                  </a:lnTo>
                  <a:lnTo>
                    <a:pt x="111787" y="8951"/>
                  </a:lnTo>
                  <a:lnTo>
                    <a:pt x="109240" y="7826"/>
                  </a:lnTo>
                  <a:lnTo>
                    <a:pt x="106549" y="6083"/>
                  </a:lnTo>
                  <a:lnTo>
                    <a:pt x="103763" y="3929"/>
                  </a:lnTo>
                  <a:lnTo>
                    <a:pt x="100913" y="2493"/>
                  </a:lnTo>
                  <a:lnTo>
                    <a:pt x="98021" y="1536"/>
                  </a:lnTo>
                  <a:lnTo>
                    <a:pt x="95101" y="898"/>
                  </a:lnTo>
                  <a:lnTo>
                    <a:pt x="92163" y="472"/>
                  </a:lnTo>
                  <a:lnTo>
                    <a:pt x="89210" y="189"/>
                  </a:lnTo>
                  <a:lnTo>
                    <a:pt x="86251" y="0"/>
                  </a:lnTo>
                  <a:lnTo>
                    <a:pt x="83285" y="865"/>
                  </a:lnTo>
                  <a:lnTo>
                    <a:pt x="80316" y="2435"/>
                  </a:lnTo>
                  <a:lnTo>
                    <a:pt x="77345" y="4474"/>
                  </a:lnTo>
                  <a:lnTo>
                    <a:pt x="74372" y="5833"/>
                  </a:lnTo>
                  <a:lnTo>
                    <a:pt x="71397" y="6739"/>
                  </a:lnTo>
                  <a:lnTo>
                    <a:pt x="68422" y="7343"/>
                  </a:lnTo>
                  <a:lnTo>
                    <a:pt x="65447" y="8738"/>
                  </a:lnTo>
                  <a:lnTo>
                    <a:pt x="62471" y="10660"/>
                  </a:lnTo>
                  <a:lnTo>
                    <a:pt x="59495" y="12934"/>
                  </a:lnTo>
                  <a:lnTo>
                    <a:pt x="56518" y="15441"/>
                  </a:lnTo>
                  <a:lnTo>
                    <a:pt x="53543" y="18106"/>
                  </a:lnTo>
                  <a:lnTo>
                    <a:pt x="50566" y="20874"/>
                  </a:lnTo>
                  <a:lnTo>
                    <a:pt x="47589" y="22720"/>
                  </a:lnTo>
                  <a:lnTo>
                    <a:pt x="44613" y="23950"/>
                  </a:lnTo>
                  <a:lnTo>
                    <a:pt x="41636" y="24770"/>
                  </a:lnTo>
                  <a:lnTo>
                    <a:pt x="38659" y="26309"/>
                  </a:lnTo>
                  <a:lnTo>
                    <a:pt x="35683" y="28327"/>
                  </a:lnTo>
                  <a:lnTo>
                    <a:pt x="32707" y="30665"/>
                  </a:lnTo>
                  <a:lnTo>
                    <a:pt x="29729" y="33216"/>
                  </a:lnTo>
                  <a:lnTo>
                    <a:pt x="26754" y="35908"/>
                  </a:lnTo>
                  <a:lnTo>
                    <a:pt x="20800" y="41546"/>
                  </a:lnTo>
                  <a:lnTo>
                    <a:pt x="14847" y="47359"/>
                  </a:lnTo>
                  <a:lnTo>
                    <a:pt x="12862" y="50298"/>
                  </a:lnTo>
                  <a:lnTo>
                    <a:pt x="10658" y="56209"/>
                  </a:lnTo>
                  <a:lnTo>
                    <a:pt x="7032" y="62145"/>
                  </a:lnTo>
                  <a:lnTo>
                    <a:pt x="4676" y="65116"/>
                  </a:lnTo>
                  <a:lnTo>
                    <a:pt x="3105" y="68089"/>
                  </a:lnTo>
                  <a:lnTo>
                    <a:pt x="1360" y="74038"/>
                  </a:lnTo>
                  <a:lnTo>
                    <a:pt x="584" y="79990"/>
                  </a:lnTo>
                  <a:lnTo>
                    <a:pt x="240" y="85942"/>
                  </a:lnTo>
                  <a:lnTo>
                    <a:pt x="86" y="91896"/>
                  </a:lnTo>
                  <a:lnTo>
                    <a:pt x="0" y="100824"/>
                  </a:lnTo>
                  <a:lnTo>
                    <a:pt x="981" y="103801"/>
                  </a:lnTo>
                  <a:lnTo>
                    <a:pt x="4715" y="109754"/>
                  </a:lnTo>
                  <a:lnTo>
                    <a:pt x="6108" y="113723"/>
                  </a:lnTo>
                  <a:lnTo>
                    <a:pt x="7036" y="118353"/>
                  </a:lnTo>
                  <a:lnTo>
                    <a:pt x="7656" y="123425"/>
                  </a:lnTo>
                  <a:lnTo>
                    <a:pt x="9061" y="127797"/>
                  </a:lnTo>
                  <a:lnTo>
                    <a:pt x="10989" y="131705"/>
                  </a:lnTo>
                  <a:lnTo>
                    <a:pt x="13268" y="135302"/>
                  </a:lnTo>
                  <a:lnTo>
                    <a:pt x="15778" y="138692"/>
                  </a:lnTo>
                  <a:lnTo>
                    <a:pt x="18444" y="141945"/>
                  </a:lnTo>
                  <a:lnTo>
                    <a:pt x="21214" y="145105"/>
                  </a:lnTo>
                  <a:lnTo>
                    <a:pt x="24052" y="148204"/>
                  </a:lnTo>
                  <a:lnTo>
                    <a:pt x="29853" y="154294"/>
                  </a:lnTo>
                  <a:lnTo>
                    <a:pt x="32787" y="156314"/>
                  </a:lnTo>
                  <a:lnTo>
                    <a:pt x="35738" y="157662"/>
                  </a:lnTo>
                  <a:lnTo>
                    <a:pt x="38696" y="158560"/>
                  </a:lnTo>
                  <a:lnTo>
                    <a:pt x="41660" y="160151"/>
                  </a:lnTo>
                  <a:lnTo>
                    <a:pt x="44628" y="162204"/>
                  </a:lnTo>
                  <a:lnTo>
                    <a:pt x="47600" y="164564"/>
                  </a:lnTo>
                  <a:lnTo>
                    <a:pt x="51565" y="166138"/>
                  </a:lnTo>
                  <a:lnTo>
                    <a:pt x="56194" y="167187"/>
                  </a:lnTo>
                  <a:lnTo>
                    <a:pt x="61262" y="167887"/>
                  </a:lnTo>
                  <a:lnTo>
                    <a:pt x="65635" y="169345"/>
                  </a:lnTo>
                  <a:lnTo>
                    <a:pt x="69542" y="171310"/>
                  </a:lnTo>
                  <a:lnTo>
                    <a:pt x="73138" y="173611"/>
                  </a:lnTo>
                  <a:lnTo>
                    <a:pt x="76528" y="176138"/>
                  </a:lnTo>
                  <a:lnTo>
                    <a:pt x="79779" y="178815"/>
                  </a:lnTo>
                  <a:lnTo>
                    <a:pt x="82940" y="181592"/>
                  </a:lnTo>
                  <a:lnTo>
                    <a:pt x="86039" y="183443"/>
                  </a:lnTo>
                  <a:lnTo>
                    <a:pt x="89097" y="184677"/>
                  </a:lnTo>
                  <a:lnTo>
                    <a:pt x="92129" y="185499"/>
                  </a:lnTo>
                  <a:lnTo>
                    <a:pt x="96134" y="186048"/>
                  </a:lnTo>
                  <a:lnTo>
                    <a:pt x="100789" y="186413"/>
                  </a:lnTo>
                  <a:lnTo>
                    <a:pt x="110259" y="186820"/>
                  </a:lnTo>
                  <a:lnTo>
                    <a:pt x="117776" y="187001"/>
                  </a:lnTo>
                  <a:lnTo>
                    <a:pt x="121170" y="188041"/>
                  </a:lnTo>
                  <a:lnTo>
                    <a:pt x="124424" y="189727"/>
                  </a:lnTo>
                  <a:lnTo>
                    <a:pt x="127585" y="191843"/>
                  </a:lnTo>
                  <a:lnTo>
                    <a:pt x="130686" y="193254"/>
                  </a:lnTo>
                  <a:lnTo>
                    <a:pt x="133745" y="194194"/>
                  </a:lnTo>
                  <a:lnTo>
                    <a:pt x="136776" y="194821"/>
                  </a:lnTo>
                  <a:lnTo>
                    <a:pt x="139789" y="195239"/>
                  </a:lnTo>
                  <a:lnTo>
                    <a:pt x="142791" y="195518"/>
                  </a:lnTo>
                  <a:lnTo>
                    <a:pt x="149996" y="195965"/>
                  </a:lnTo>
                  <a:lnTo>
                    <a:pt x="153626" y="196026"/>
                  </a:lnTo>
                  <a:lnTo>
                    <a:pt x="160699" y="19607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SMARTInkAnnotation616"/>
            <p:cNvSpPr/>
            <p:nvPr/>
          </p:nvSpPr>
          <p:spPr>
            <a:xfrm>
              <a:off x="6777680" y="5465001"/>
              <a:ext cx="232125" cy="250000"/>
            </a:xfrm>
            <a:custGeom>
              <a:avLst/>
              <a:gdLst/>
              <a:ahLst/>
              <a:cxnLst/>
              <a:rect l="0" t="0" r="0" b="0"/>
              <a:pathLst>
                <a:path w="232125" h="250000">
                  <a:moveTo>
                    <a:pt x="160687" y="26756"/>
                  </a:moveTo>
                  <a:lnTo>
                    <a:pt x="160687" y="18194"/>
                  </a:lnTo>
                  <a:lnTo>
                    <a:pt x="153619" y="10807"/>
                  </a:lnTo>
                  <a:lnTo>
                    <a:pt x="152998" y="10171"/>
                  </a:lnTo>
                  <a:lnTo>
                    <a:pt x="151593" y="9746"/>
                  </a:lnTo>
                  <a:lnTo>
                    <a:pt x="147384" y="9274"/>
                  </a:lnTo>
                  <a:lnTo>
                    <a:pt x="145865" y="8156"/>
                  </a:lnTo>
                  <a:lnTo>
                    <a:pt x="144853" y="6418"/>
                  </a:lnTo>
                  <a:lnTo>
                    <a:pt x="144178" y="4269"/>
                  </a:lnTo>
                  <a:lnTo>
                    <a:pt x="142735" y="2834"/>
                  </a:lnTo>
                  <a:lnTo>
                    <a:pt x="140782" y="1879"/>
                  </a:lnTo>
                  <a:lnTo>
                    <a:pt x="135965" y="816"/>
                  </a:lnTo>
                  <a:lnTo>
                    <a:pt x="130516" y="345"/>
                  </a:lnTo>
                  <a:lnTo>
                    <a:pt x="126683" y="219"/>
                  </a:lnTo>
                  <a:lnTo>
                    <a:pt x="105337" y="0"/>
                  </a:lnTo>
                  <a:lnTo>
                    <a:pt x="100968" y="981"/>
                  </a:lnTo>
                  <a:lnTo>
                    <a:pt x="96069" y="2628"/>
                  </a:lnTo>
                  <a:lnTo>
                    <a:pt x="90820" y="4717"/>
                  </a:lnTo>
                  <a:lnTo>
                    <a:pt x="86328" y="6111"/>
                  </a:lnTo>
                  <a:lnTo>
                    <a:pt x="82340" y="7039"/>
                  </a:lnTo>
                  <a:lnTo>
                    <a:pt x="78690" y="7658"/>
                  </a:lnTo>
                  <a:lnTo>
                    <a:pt x="74273" y="9064"/>
                  </a:lnTo>
                  <a:lnTo>
                    <a:pt x="69343" y="10992"/>
                  </a:lnTo>
                  <a:lnTo>
                    <a:pt x="64072" y="13270"/>
                  </a:lnTo>
                  <a:lnTo>
                    <a:pt x="59567" y="15781"/>
                  </a:lnTo>
                  <a:lnTo>
                    <a:pt x="55570" y="18447"/>
                  </a:lnTo>
                  <a:lnTo>
                    <a:pt x="51913" y="21216"/>
                  </a:lnTo>
                  <a:lnTo>
                    <a:pt x="47492" y="23063"/>
                  </a:lnTo>
                  <a:lnTo>
                    <a:pt x="42559" y="24294"/>
                  </a:lnTo>
                  <a:lnTo>
                    <a:pt x="37287" y="25115"/>
                  </a:lnTo>
                  <a:lnTo>
                    <a:pt x="32780" y="26654"/>
                  </a:lnTo>
                  <a:lnTo>
                    <a:pt x="28782" y="28672"/>
                  </a:lnTo>
                  <a:lnTo>
                    <a:pt x="25125" y="31010"/>
                  </a:lnTo>
                  <a:lnTo>
                    <a:pt x="21695" y="34553"/>
                  </a:lnTo>
                  <a:lnTo>
                    <a:pt x="18416" y="38899"/>
                  </a:lnTo>
                  <a:lnTo>
                    <a:pt x="15238" y="43781"/>
                  </a:lnTo>
                  <a:lnTo>
                    <a:pt x="12128" y="48027"/>
                  </a:lnTo>
                  <a:lnTo>
                    <a:pt x="6026" y="55393"/>
                  </a:lnTo>
                  <a:lnTo>
                    <a:pt x="2651" y="61973"/>
                  </a:lnTo>
                  <a:lnTo>
                    <a:pt x="1152" y="69197"/>
                  </a:lnTo>
                  <a:lnTo>
                    <a:pt x="753" y="73901"/>
                  </a:lnTo>
                  <a:lnTo>
                    <a:pt x="308" y="83428"/>
                  </a:lnTo>
                  <a:lnTo>
                    <a:pt x="110" y="90969"/>
                  </a:lnTo>
                  <a:lnTo>
                    <a:pt x="0" y="105534"/>
                  </a:lnTo>
                  <a:lnTo>
                    <a:pt x="976" y="110033"/>
                  </a:lnTo>
                  <a:lnTo>
                    <a:pt x="4707" y="117677"/>
                  </a:lnTo>
                  <a:lnTo>
                    <a:pt x="9673" y="127027"/>
                  </a:lnTo>
                  <a:lnTo>
                    <a:pt x="12386" y="132299"/>
                  </a:lnTo>
                  <a:lnTo>
                    <a:pt x="15187" y="136805"/>
                  </a:lnTo>
                  <a:lnTo>
                    <a:pt x="20945" y="144458"/>
                  </a:lnTo>
                  <a:lnTo>
                    <a:pt x="24862" y="147888"/>
                  </a:lnTo>
                  <a:lnTo>
                    <a:pt x="29457" y="151167"/>
                  </a:lnTo>
                  <a:lnTo>
                    <a:pt x="34504" y="154345"/>
                  </a:lnTo>
                  <a:lnTo>
                    <a:pt x="38862" y="158448"/>
                  </a:lnTo>
                  <a:lnTo>
                    <a:pt x="42760" y="163168"/>
                  </a:lnTo>
                  <a:lnTo>
                    <a:pt x="46350" y="168299"/>
                  </a:lnTo>
                  <a:lnTo>
                    <a:pt x="51720" y="172712"/>
                  </a:lnTo>
                  <a:lnTo>
                    <a:pt x="58277" y="176646"/>
                  </a:lnTo>
                  <a:lnTo>
                    <a:pt x="139830" y="217246"/>
                  </a:lnTo>
                  <a:lnTo>
                    <a:pt x="146781" y="220226"/>
                  </a:lnTo>
                  <a:lnTo>
                    <a:pt x="154392" y="223205"/>
                  </a:lnTo>
                  <a:lnTo>
                    <a:pt x="162444" y="226183"/>
                  </a:lnTo>
                  <a:lnTo>
                    <a:pt x="169795" y="229160"/>
                  </a:lnTo>
                  <a:lnTo>
                    <a:pt x="176681" y="232137"/>
                  </a:lnTo>
                  <a:lnTo>
                    <a:pt x="189624" y="238091"/>
                  </a:lnTo>
                  <a:lnTo>
                    <a:pt x="201990" y="244045"/>
                  </a:lnTo>
                  <a:lnTo>
                    <a:pt x="207075" y="246029"/>
                  </a:lnTo>
                  <a:lnTo>
                    <a:pt x="211456" y="247353"/>
                  </a:lnTo>
                  <a:lnTo>
                    <a:pt x="215368" y="248234"/>
                  </a:lnTo>
                  <a:lnTo>
                    <a:pt x="222362" y="249214"/>
                  </a:lnTo>
                  <a:lnTo>
                    <a:pt x="232124" y="24999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SMARTInkAnnotation617"/>
            <p:cNvSpPr/>
            <p:nvPr/>
          </p:nvSpPr>
          <p:spPr>
            <a:xfrm>
              <a:off x="7063382" y="5572125"/>
              <a:ext cx="187525" cy="17860"/>
            </a:xfrm>
            <a:custGeom>
              <a:avLst/>
              <a:gdLst/>
              <a:ahLst/>
              <a:cxnLst/>
              <a:rect l="0" t="0" r="0" b="0"/>
              <a:pathLst>
                <a:path w="187525" h="17860">
                  <a:moveTo>
                    <a:pt x="0" y="17859"/>
                  </a:moveTo>
                  <a:lnTo>
                    <a:pt x="4740" y="17859"/>
                  </a:lnTo>
                  <a:lnTo>
                    <a:pt x="7129" y="16867"/>
                  </a:lnTo>
                  <a:lnTo>
                    <a:pt x="9714" y="15213"/>
                  </a:lnTo>
                  <a:lnTo>
                    <a:pt x="12429" y="13119"/>
                  </a:lnTo>
                  <a:lnTo>
                    <a:pt x="16223" y="11722"/>
                  </a:lnTo>
                  <a:lnTo>
                    <a:pt x="20738" y="10791"/>
                  </a:lnTo>
                  <a:lnTo>
                    <a:pt x="25731" y="10170"/>
                  </a:lnTo>
                  <a:lnTo>
                    <a:pt x="31044" y="9757"/>
                  </a:lnTo>
                  <a:lnTo>
                    <a:pt x="36571" y="9481"/>
                  </a:lnTo>
                  <a:lnTo>
                    <a:pt x="48004" y="9174"/>
                  </a:lnTo>
                  <a:lnTo>
                    <a:pt x="59700" y="9038"/>
                  </a:lnTo>
                  <a:lnTo>
                    <a:pt x="65597" y="8009"/>
                  </a:lnTo>
                  <a:lnTo>
                    <a:pt x="71512" y="6332"/>
                  </a:lnTo>
                  <a:lnTo>
                    <a:pt x="77441" y="4221"/>
                  </a:lnTo>
                  <a:lnTo>
                    <a:pt x="82385" y="2814"/>
                  </a:lnTo>
                  <a:lnTo>
                    <a:pt x="86673" y="1876"/>
                  </a:lnTo>
                  <a:lnTo>
                    <a:pt x="90524" y="1250"/>
                  </a:lnTo>
                  <a:lnTo>
                    <a:pt x="96069" y="833"/>
                  </a:lnTo>
                  <a:lnTo>
                    <a:pt x="102741" y="555"/>
                  </a:lnTo>
                  <a:lnTo>
                    <a:pt x="125356" y="109"/>
                  </a:lnTo>
                  <a:lnTo>
                    <a:pt x="187524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SMARTInkAnnotation618"/>
            <p:cNvSpPr/>
            <p:nvPr/>
          </p:nvSpPr>
          <p:spPr>
            <a:xfrm>
              <a:off x="7116960" y="5697140"/>
              <a:ext cx="133947" cy="44650"/>
            </a:xfrm>
            <a:custGeom>
              <a:avLst/>
              <a:gdLst/>
              <a:ahLst/>
              <a:cxnLst/>
              <a:rect l="0" t="0" r="0" b="0"/>
              <a:pathLst>
                <a:path w="133947" h="44650">
                  <a:moveTo>
                    <a:pt x="0" y="0"/>
                  </a:moveTo>
                  <a:lnTo>
                    <a:pt x="0" y="4740"/>
                  </a:lnTo>
                  <a:lnTo>
                    <a:pt x="992" y="6137"/>
                  </a:lnTo>
                  <a:lnTo>
                    <a:pt x="2646" y="7068"/>
                  </a:lnTo>
                  <a:lnTo>
                    <a:pt x="4740" y="7689"/>
                  </a:lnTo>
                  <a:lnTo>
                    <a:pt x="7129" y="8102"/>
                  </a:lnTo>
                  <a:lnTo>
                    <a:pt x="9714" y="8378"/>
                  </a:lnTo>
                  <a:lnTo>
                    <a:pt x="12429" y="8562"/>
                  </a:lnTo>
                  <a:lnTo>
                    <a:pt x="15231" y="9676"/>
                  </a:lnTo>
                  <a:lnTo>
                    <a:pt x="18092" y="11412"/>
                  </a:lnTo>
                  <a:lnTo>
                    <a:pt x="20991" y="13561"/>
                  </a:lnTo>
                  <a:lnTo>
                    <a:pt x="24908" y="14994"/>
                  </a:lnTo>
                  <a:lnTo>
                    <a:pt x="29504" y="15949"/>
                  </a:lnTo>
                  <a:lnTo>
                    <a:pt x="34552" y="16586"/>
                  </a:lnTo>
                  <a:lnTo>
                    <a:pt x="39903" y="18003"/>
                  </a:lnTo>
                  <a:lnTo>
                    <a:pt x="45453" y="19939"/>
                  </a:lnTo>
                  <a:lnTo>
                    <a:pt x="51138" y="22222"/>
                  </a:lnTo>
                  <a:lnTo>
                    <a:pt x="56912" y="23744"/>
                  </a:lnTo>
                  <a:lnTo>
                    <a:pt x="62746" y="24759"/>
                  </a:lnTo>
                  <a:lnTo>
                    <a:pt x="68620" y="25437"/>
                  </a:lnTo>
                  <a:lnTo>
                    <a:pt x="75513" y="26879"/>
                  </a:lnTo>
                  <a:lnTo>
                    <a:pt x="83084" y="28833"/>
                  </a:lnTo>
                  <a:lnTo>
                    <a:pt x="91109" y="31129"/>
                  </a:lnTo>
                  <a:lnTo>
                    <a:pt x="97450" y="32659"/>
                  </a:lnTo>
                  <a:lnTo>
                    <a:pt x="102669" y="33679"/>
                  </a:lnTo>
                  <a:lnTo>
                    <a:pt x="107142" y="34359"/>
                  </a:lnTo>
                  <a:lnTo>
                    <a:pt x="112108" y="35804"/>
                  </a:lnTo>
                  <a:lnTo>
                    <a:pt x="117403" y="37761"/>
                  </a:lnTo>
                  <a:lnTo>
                    <a:pt x="133946" y="4464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SMARTInkAnnotation619"/>
            <p:cNvSpPr/>
            <p:nvPr/>
          </p:nvSpPr>
          <p:spPr>
            <a:xfrm>
              <a:off x="7349168" y="5536406"/>
              <a:ext cx="196418" cy="285751"/>
            </a:xfrm>
            <a:custGeom>
              <a:avLst/>
              <a:gdLst/>
              <a:ahLst/>
              <a:cxnLst/>
              <a:rect l="0" t="0" r="0" b="0"/>
              <a:pathLst>
                <a:path w="196418" h="285751">
                  <a:moveTo>
                    <a:pt x="160699" y="71437"/>
                  </a:moveTo>
                  <a:lnTo>
                    <a:pt x="151878" y="71437"/>
                  </a:lnTo>
                  <a:lnTo>
                    <a:pt x="151770" y="80258"/>
                  </a:lnTo>
                  <a:lnTo>
                    <a:pt x="151769" y="49215"/>
                  </a:lnTo>
                  <a:lnTo>
                    <a:pt x="150777" y="46700"/>
                  </a:lnTo>
                  <a:lnTo>
                    <a:pt x="144701" y="38181"/>
                  </a:lnTo>
                  <a:lnTo>
                    <a:pt x="143207" y="36205"/>
                  </a:lnTo>
                  <a:lnTo>
                    <a:pt x="142871" y="28073"/>
                  </a:lnTo>
                  <a:lnTo>
                    <a:pt x="142849" y="22429"/>
                  </a:lnTo>
                  <a:lnTo>
                    <a:pt x="141853" y="19913"/>
                  </a:lnTo>
                  <a:lnTo>
                    <a:pt x="135773" y="11393"/>
                  </a:lnTo>
                  <a:lnTo>
                    <a:pt x="134019" y="9074"/>
                  </a:lnTo>
                  <a:lnTo>
                    <a:pt x="133911" y="165"/>
                  </a:lnTo>
                  <a:lnTo>
                    <a:pt x="133910" y="1"/>
                  </a:lnTo>
                  <a:lnTo>
                    <a:pt x="99550" y="0"/>
                  </a:lnTo>
                  <a:lnTo>
                    <a:pt x="93852" y="4740"/>
                  </a:lnTo>
                  <a:lnTo>
                    <a:pt x="91330" y="6137"/>
                  </a:lnTo>
                  <a:lnTo>
                    <a:pt x="85881" y="7688"/>
                  </a:lnTo>
                  <a:lnTo>
                    <a:pt x="80152" y="8378"/>
                  </a:lnTo>
                  <a:lnTo>
                    <a:pt x="77235" y="8562"/>
                  </a:lnTo>
                  <a:lnTo>
                    <a:pt x="75291" y="9676"/>
                  </a:lnTo>
                  <a:lnTo>
                    <a:pt x="73995" y="11412"/>
                  </a:lnTo>
                  <a:lnTo>
                    <a:pt x="73131" y="13561"/>
                  </a:lnTo>
                  <a:lnTo>
                    <a:pt x="67173" y="21326"/>
                  </a:lnTo>
                  <a:lnTo>
                    <a:pt x="64614" y="23147"/>
                  </a:lnTo>
                  <a:lnTo>
                    <a:pt x="59124" y="25170"/>
                  </a:lnTo>
                  <a:lnTo>
                    <a:pt x="53377" y="28715"/>
                  </a:lnTo>
                  <a:lnTo>
                    <a:pt x="50456" y="31049"/>
                  </a:lnTo>
                  <a:lnTo>
                    <a:pt x="48509" y="33598"/>
                  </a:lnTo>
                  <a:lnTo>
                    <a:pt x="47209" y="36289"/>
                  </a:lnTo>
                  <a:lnTo>
                    <a:pt x="46344" y="39075"/>
                  </a:lnTo>
                  <a:lnTo>
                    <a:pt x="42736" y="44817"/>
                  </a:lnTo>
                  <a:lnTo>
                    <a:pt x="37826" y="50677"/>
                  </a:lnTo>
                  <a:lnTo>
                    <a:pt x="32335" y="56587"/>
                  </a:lnTo>
                  <a:lnTo>
                    <a:pt x="30475" y="59553"/>
                  </a:lnTo>
                  <a:lnTo>
                    <a:pt x="26864" y="68467"/>
                  </a:lnTo>
                  <a:lnTo>
                    <a:pt x="20943" y="77392"/>
                  </a:lnTo>
                  <a:lnTo>
                    <a:pt x="17756" y="86321"/>
                  </a:lnTo>
                  <a:lnTo>
                    <a:pt x="13494" y="92274"/>
                  </a:lnTo>
                  <a:lnTo>
                    <a:pt x="11961" y="96242"/>
                  </a:lnTo>
                  <a:lnTo>
                    <a:pt x="10939" y="100872"/>
                  </a:lnTo>
                  <a:lnTo>
                    <a:pt x="10257" y="105943"/>
                  </a:lnTo>
                  <a:lnTo>
                    <a:pt x="6855" y="114224"/>
                  </a:lnTo>
                  <a:lnTo>
                    <a:pt x="3026" y="121211"/>
                  </a:lnTo>
                  <a:lnTo>
                    <a:pt x="1325" y="127624"/>
                  </a:lnTo>
                  <a:lnTo>
                    <a:pt x="570" y="133782"/>
                  </a:lnTo>
                  <a:lnTo>
                    <a:pt x="233" y="140818"/>
                  </a:lnTo>
                  <a:lnTo>
                    <a:pt x="18" y="158857"/>
                  </a:lnTo>
                  <a:lnTo>
                    <a:pt x="0" y="162460"/>
                  </a:lnTo>
                  <a:lnTo>
                    <a:pt x="981" y="165853"/>
                  </a:lnTo>
                  <a:lnTo>
                    <a:pt x="4715" y="172269"/>
                  </a:lnTo>
                  <a:lnTo>
                    <a:pt x="7037" y="178429"/>
                  </a:lnTo>
                  <a:lnTo>
                    <a:pt x="8068" y="185466"/>
                  </a:lnTo>
                  <a:lnTo>
                    <a:pt x="8344" y="190120"/>
                  </a:lnTo>
                  <a:lnTo>
                    <a:pt x="8527" y="195208"/>
                  </a:lnTo>
                  <a:lnTo>
                    <a:pt x="9641" y="199592"/>
                  </a:lnTo>
                  <a:lnTo>
                    <a:pt x="13526" y="207108"/>
                  </a:lnTo>
                  <a:lnTo>
                    <a:pt x="18559" y="213756"/>
                  </a:lnTo>
                  <a:lnTo>
                    <a:pt x="24104" y="220018"/>
                  </a:lnTo>
                  <a:lnTo>
                    <a:pt x="29875" y="226108"/>
                  </a:lnTo>
                  <a:lnTo>
                    <a:pt x="47602" y="244069"/>
                  </a:lnTo>
                  <a:lnTo>
                    <a:pt x="50574" y="246056"/>
                  </a:lnTo>
                  <a:lnTo>
                    <a:pt x="56522" y="248264"/>
                  </a:lnTo>
                  <a:lnTo>
                    <a:pt x="62474" y="251892"/>
                  </a:lnTo>
                  <a:lnTo>
                    <a:pt x="65450" y="254248"/>
                  </a:lnTo>
                  <a:lnTo>
                    <a:pt x="69419" y="256811"/>
                  </a:lnTo>
                  <a:lnTo>
                    <a:pt x="74048" y="259512"/>
                  </a:lnTo>
                  <a:lnTo>
                    <a:pt x="79120" y="262305"/>
                  </a:lnTo>
                  <a:lnTo>
                    <a:pt x="83493" y="264167"/>
                  </a:lnTo>
                  <a:lnTo>
                    <a:pt x="87399" y="265408"/>
                  </a:lnTo>
                  <a:lnTo>
                    <a:pt x="90996" y="266235"/>
                  </a:lnTo>
                  <a:lnTo>
                    <a:pt x="94386" y="267779"/>
                  </a:lnTo>
                  <a:lnTo>
                    <a:pt x="97640" y="269800"/>
                  </a:lnTo>
                  <a:lnTo>
                    <a:pt x="100799" y="272140"/>
                  </a:lnTo>
                  <a:lnTo>
                    <a:pt x="104890" y="273700"/>
                  </a:lnTo>
                  <a:lnTo>
                    <a:pt x="109603" y="274740"/>
                  </a:lnTo>
                  <a:lnTo>
                    <a:pt x="114729" y="275434"/>
                  </a:lnTo>
                  <a:lnTo>
                    <a:pt x="119138" y="275896"/>
                  </a:lnTo>
                  <a:lnTo>
                    <a:pt x="123069" y="276203"/>
                  </a:lnTo>
                  <a:lnTo>
                    <a:pt x="126683" y="276409"/>
                  </a:lnTo>
                  <a:lnTo>
                    <a:pt x="133344" y="276637"/>
                  </a:lnTo>
                  <a:lnTo>
                    <a:pt x="145704" y="276784"/>
                  </a:lnTo>
                  <a:lnTo>
                    <a:pt x="154711" y="276809"/>
                  </a:lnTo>
                  <a:lnTo>
                    <a:pt x="157700" y="277804"/>
                  </a:lnTo>
                  <a:lnTo>
                    <a:pt x="163665" y="281557"/>
                  </a:lnTo>
                  <a:lnTo>
                    <a:pt x="167861" y="284508"/>
                  </a:lnTo>
                  <a:lnTo>
                    <a:pt x="171489" y="285197"/>
                  </a:lnTo>
                  <a:lnTo>
                    <a:pt x="177162" y="285640"/>
                  </a:lnTo>
                  <a:lnTo>
                    <a:pt x="182884" y="285718"/>
                  </a:lnTo>
                  <a:lnTo>
                    <a:pt x="196417" y="28575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SMARTInkAnnotation620"/>
            <p:cNvSpPr/>
            <p:nvPr/>
          </p:nvSpPr>
          <p:spPr>
            <a:xfrm>
              <a:off x="7671014" y="5491757"/>
              <a:ext cx="97815" cy="383978"/>
            </a:xfrm>
            <a:custGeom>
              <a:avLst/>
              <a:gdLst/>
              <a:ahLst/>
              <a:cxnLst/>
              <a:rect l="0" t="0" r="0" b="0"/>
              <a:pathLst>
                <a:path w="97815" h="383978">
                  <a:moveTo>
                    <a:pt x="97814" y="0"/>
                  </a:moveTo>
                  <a:lnTo>
                    <a:pt x="93073" y="0"/>
                  </a:lnTo>
                  <a:lnTo>
                    <a:pt x="91677" y="992"/>
                  </a:lnTo>
                  <a:lnTo>
                    <a:pt x="90746" y="2646"/>
                  </a:lnTo>
                  <a:lnTo>
                    <a:pt x="90125" y="4740"/>
                  </a:lnTo>
                  <a:lnTo>
                    <a:pt x="88719" y="7129"/>
                  </a:lnTo>
                  <a:lnTo>
                    <a:pt x="86789" y="9714"/>
                  </a:lnTo>
                  <a:lnTo>
                    <a:pt x="84511" y="12429"/>
                  </a:lnTo>
                  <a:lnTo>
                    <a:pt x="82992" y="15232"/>
                  </a:lnTo>
                  <a:lnTo>
                    <a:pt x="81304" y="20991"/>
                  </a:lnTo>
                  <a:lnTo>
                    <a:pt x="79862" y="23916"/>
                  </a:lnTo>
                  <a:lnTo>
                    <a:pt x="77908" y="26858"/>
                  </a:lnTo>
                  <a:lnTo>
                    <a:pt x="75613" y="29812"/>
                  </a:lnTo>
                  <a:lnTo>
                    <a:pt x="73092" y="33765"/>
                  </a:lnTo>
                  <a:lnTo>
                    <a:pt x="70418" y="38385"/>
                  </a:lnTo>
                  <a:lnTo>
                    <a:pt x="64802" y="48810"/>
                  </a:lnTo>
                  <a:lnTo>
                    <a:pt x="50153" y="77547"/>
                  </a:lnTo>
                  <a:lnTo>
                    <a:pt x="47188" y="84440"/>
                  </a:lnTo>
                  <a:lnTo>
                    <a:pt x="44219" y="92012"/>
                  </a:lnTo>
                  <a:lnTo>
                    <a:pt x="38275" y="108363"/>
                  </a:lnTo>
                  <a:lnTo>
                    <a:pt x="14469" y="178641"/>
                  </a:lnTo>
                  <a:lnTo>
                    <a:pt x="12485" y="187556"/>
                  </a:lnTo>
                  <a:lnTo>
                    <a:pt x="11162" y="196474"/>
                  </a:lnTo>
                  <a:lnTo>
                    <a:pt x="10280" y="205397"/>
                  </a:lnTo>
                  <a:lnTo>
                    <a:pt x="8700" y="214322"/>
                  </a:lnTo>
                  <a:lnTo>
                    <a:pt x="6655" y="223249"/>
                  </a:lnTo>
                  <a:lnTo>
                    <a:pt x="4298" y="232176"/>
                  </a:lnTo>
                  <a:lnTo>
                    <a:pt x="2729" y="241104"/>
                  </a:lnTo>
                  <a:lnTo>
                    <a:pt x="1682" y="250034"/>
                  </a:lnTo>
                  <a:lnTo>
                    <a:pt x="983" y="258962"/>
                  </a:lnTo>
                  <a:lnTo>
                    <a:pt x="518" y="268884"/>
                  </a:lnTo>
                  <a:lnTo>
                    <a:pt x="0" y="290491"/>
                  </a:lnTo>
                  <a:lnTo>
                    <a:pt x="855" y="301809"/>
                  </a:lnTo>
                  <a:lnTo>
                    <a:pt x="2416" y="313323"/>
                  </a:lnTo>
                  <a:lnTo>
                    <a:pt x="4450" y="324968"/>
                  </a:lnTo>
                  <a:lnTo>
                    <a:pt x="5805" y="334716"/>
                  </a:lnTo>
                  <a:lnTo>
                    <a:pt x="6710" y="343199"/>
                  </a:lnTo>
                  <a:lnTo>
                    <a:pt x="7311" y="350838"/>
                  </a:lnTo>
                  <a:lnTo>
                    <a:pt x="7713" y="357916"/>
                  </a:lnTo>
                  <a:lnTo>
                    <a:pt x="8517" y="38397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SMARTInkAnnotation621"/>
            <p:cNvSpPr/>
            <p:nvPr/>
          </p:nvSpPr>
          <p:spPr>
            <a:xfrm>
              <a:off x="7777757" y="5527523"/>
              <a:ext cx="196454" cy="348212"/>
            </a:xfrm>
            <a:custGeom>
              <a:avLst/>
              <a:gdLst/>
              <a:ahLst/>
              <a:cxnLst/>
              <a:rect l="0" t="0" r="0" b="0"/>
              <a:pathLst>
                <a:path w="196454" h="348212">
                  <a:moveTo>
                    <a:pt x="0" y="348211"/>
                  </a:moveTo>
                  <a:lnTo>
                    <a:pt x="4740" y="343470"/>
                  </a:lnTo>
                  <a:lnTo>
                    <a:pt x="6137" y="341082"/>
                  </a:lnTo>
                  <a:lnTo>
                    <a:pt x="9095" y="331987"/>
                  </a:lnTo>
                  <a:lnTo>
                    <a:pt x="13303" y="322479"/>
                  </a:lnTo>
                  <a:lnTo>
                    <a:pt x="16806" y="317166"/>
                  </a:lnTo>
                  <a:lnTo>
                    <a:pt x="21126" y="311639"/>
                  </a:lnTo>
                  <a:lnTo>
                    <a:pt x="25990" y="305970"/>
                  </a:lnTo>
                  <a:lnTo>
                    <a:pt x="30225" y="300206"/>
                  </a:lnTo>
                  <a:lnTo>
                    <a:pt x="34040" y="294380"/>
                  </a:lnTo>
                  <a:lnTo>
                    <a:pt x="37577" y="288512"/>
                  </a:lnTo>
                  <a:lnTo>
                    <a:pt x="40926" y="282614"/>
                  </a:lnTo>
                  <a:lnTo>
                    <a:pt x="47294" y="270770"/>
                  </a:lnTo>
                  <a:lnTo>
                    <a:pt x="56457" y="252946"/>
                  </a:lnTo>
                  <a:lnTo>
                    <a:pt x="60458" y="246005"/>
                  </a:lnTo>
                  <a:lnTo>
                    <a:pt x="65110" y="238402"/>
                  </a:lnTo>
                  <a:lnTo>
                    <a:pt x="70195" y="230356"/>
                  </a:lnTo>
                  <a:lnTo>
                    <a:pt x="74578" y="222016"/>
                  </a:lnTo>
                  <a:lnTo>
                    <a:pt x="78492" y="213480"/>
                  </a:lnTo>
                  <a:lnTo>
                    <a:pt x="82094" y="204812"/>
                  </a:lnTo>
                  <a:lnTo>
                    <a:pt x="84495" y="197049"/>
                  </a:lnTo>
                  <a:lnTo>
                    <a:pt x="86096" y="189890"/>
                  </a:lnTo>
                  <a:lnTo>
                    <a:pt x="87162" y="183132"/>
                  </a:lnTo>
                  <a:lnTo>
                    <a:pt x="89858" y="175650"/>
                  </a:lnTo>
                  <a:lnTo>
                    <a:pt x="93640" y="167687"/>
                  </a:lnTo>
                  <a:lnTo>
                    <a:pt x="98145" y="159401"/>
                  </a:lnTo>
                  <a:lnTo>
                    <a:pt x="101149" y="150900"/>
                  </a:lnTo>
                  <a:lnTo>
                    <a:pt x="103151" y="142256"/>
                  </a:lnTo>
                  <a:lnTo>
                    <a:pt x="104487" y="133517"/>
                  </a:lnTo>
                  <a:lnTo>
                    <a:pt x="106369" y="124714"/>
                  </a:lnTo>
                  <a:lnTo>
                    <a:pt x="108615" y="115869"/>
                  </a:lnTo>
                  <a:lnTo>
                    <a:pt x="111105" y="106996"/>
                  </a:lnTo>
                  <a:lnTo>
                    <a:pt x="113758" y="99097"/>
                  </a:lnTo>
                  <a:lnTo>
                    <a:pt x="116518" y="91846"/>
                  </a:lnTo>
                  <a:lnTo>
                    <a:pt x="119351" y="85027"/>
                  </a:lnTo>
                  <a:lnTo>
                    <a:pt x="122231" y="78497"/>
                  </a:lnTo>
                  <a:lnTo>
                    <a:pt x="128078" y="65950"/>
                  </a:lnTo>
                  <a:lnTo>
                    <a:pt x="130033" y="59826"/>
                  </a:lnTo>
                  <a:lnTo>
                    <a:pt x="131337" y="53759"/>
                  </a:lnTo>
                  <a:lnTo>
                    <a:pt x="132207" y="47730"/>
                  </a:lnTo>
                  <a:lnTo>
                    <a:pt x="135818" y="38386"/>
                  </a:lnTo>
                  <a:lnTo>
                    <a:pt x="139739" y="30925"/>
                  </a:lnTo>
                  <a:lnTo>
                    <a:pt x="142938" y="21147"/>
                  </a:lnTo>
                  <a:lnTo>
                    <a:pt x="148737" y="11966"/>
                  </a:lnTo>
                  <a:lnTo>
                    <a:pt x="150441" y="5953"/>
                  </a:lnTo>
                  <a:lnTo>
                    <a:pt x="151888" y="3953"/>
                  </a:lnTo>
                  <a:lnTo>
                    <a:pt x="153844" y="2620"/>
                  </a:lnTo>
                  <a:lnTo>
                    <a:pt x="160331" y="109"/>
                  </a:lnTo>
                  <a:lnTo>
                    <a:pt x="165355" y="0"/>
                  </a:lnTo>
                  <a:lnTo>
                    <a:pt x="166792" y="976"/>
                  </a:lnTo>
                  <a:lnTo>
                    <a:pt x="167749" y="2620"/>
                  </a:lnTo>
                  <a:lnTo>
                    <a:pt x="168812" y="7091"/>
                  </a:lnTo>
                  <a:lnTo>
                    <a:pt x="169412" y="15187"/>
                  </a:lnTo>
                  <a:lnTo>
                    <a:pt x="169552" y="20945"/>
                  </a:lnTo>
                  <a:lnTo>
                    <a:pt x="172261" y="29457"/>
                  </a:lnTo>
                  <a:lnTo>
                    <a:pt x="175779" y="39855"/>
                  </a:lnTo>
                  <a:lnTo>
                    <a:pt x="176717" y="45406"/>
                  </a:lnTo>
                  <a:lnTo>
                    <a:pt x="177343" y="51091"/>
                  </a:lnTo>
                  <a:lnTo>
                    <a:pt x="177760" y="56865"/>
                  </a:lnTo>
                  <a:lnTo>
                    <a:pt x="178038" y="62699"/>
                  </a:lnTo>
                  <a:lnTo>
                    <a:pt x="178346" y="75465"/>
                  </a:lnTo>
                  <a:lnTo>
                    <a:pt x="178484" y="91061"/>
                  </a:lnTo>
                  <a:lnTo>
                    <a:pt x="179513" y="99387"/>
                  </a:lnTo>
                  <a:lnTo>
                    <a:pt x="181191" y="107914"/>
                  </a:lnTo>
                  <a:lnTo>
                    <a:pt x="183302" y="116575"/>
                  </a:lnTo>
                  <a:lnTo>
                    <a:pt x="184709" y="126319"/>
                  </a:lnTo>
                  <a:lnTo>
                    <a:pt x="185647" y="136783"/>
                  </a:lnTo>
                  <a:lnTo>
                    <a:pt x="186273" y="147727"/>
                  </a:lnTo>
                  <a:lnTo>
                    <a:pt x="187682" y="158000"/>
                  </a:lnTo>
                  <a:lnTo>
                    <a:pt x="189614" y="167826"/>
                  </a:lnTo>
                  <a:lnTo>
                    <a:pt x="191894" y="177353"/>
                  </a:lnTo>
                  <a:lnTo>
                    <a:pt x="193413" y="185688"/>
                  </a:lnTo>
                  <a:lnTo>
                    <a:pt x="194427" y="193230"/>
                  </a:lnTo>
                  <a:lnTo>
                    <a:pt x="195102" y="200241"/>
                  </a:lnTo>
                  <a:lnTo>
                    <a:pt x="195553" y="206901"/>
                  </a:lnTo>
                  <a:lnTo>
                    <a:pt x="195853" y="213324"/>
                  </a:lnTo>
                  <a:lnTo>
                    <a:pt x="196453" y="23212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SMARTInkAnnotation622"/>
            <p:cNvSpPr/>
            <p:nvPr/>
          </p:nvSpPr>
          <p:spPr>
            <a:xfrm>
              <a:off x="7831335" y="5661421"/>
              <a:ext cx="160736" cy="26790"/>
            </a:xfrm>
            <a:custGeom>
              <a:avLst/>
              <a:gdLst/>
              <a:ahLst/>
              <a:cxnLst/>
              <a:rect l="0" t="0" r="0" b="0"/>
              <a:pathLst>
                <a:path w="160736" h="26790">
                  <a:moveTo>
                    <a:pt x="0" y="0"/>
                  </a:moveTo>
                  <a:lnTo>
                    <a:pt x="59722" y="0"/>
                  </a:lnTo>
                  <a:lnTo>
                    <a:pt x="65613" y="992"/>
                  </a:lnTo>
                  <a:lnTo>
                    <a:pt x="71523" y="2646"/>
                  </a:lnTo>
                  <a:lnTo>
                    <a:pt x="77448" y="4740"/>
                  </a:lnTo>
                  <a:lnTo>
                    <a:pt x="83381" y="6137"/>
                  </a:lnTo>
                  <a:lnTo>
                    <a:pt x="89323" y="7068"/>
                  </a:lnTo>
                  <a:lnTo>
                    <a:pt x="95267" y="7689"/>
                  </a:lnTo>
                  <a:lnTo>
                    <a:pt x="101214" y="9094"/>
                  </a:lnTo>
                  <a:lnTo>
                    <a:pt x="107164" y="11025"/>
                  </a:lnTo>
                  <a:lnTo>
                    <a:pt x="113114" y="13303"/>
                  </a:lnTo>
                  <a:lnTo>
                    <a:pt x="119066" y="14822"/>
                  </a:lnTo>
                  <a:lnTo>
                    <a:pt x="125018" y="15834"/>
                  </a:lnTo>
                  <a:lnTo>
                    <a:pt x="130971" y="16509"/>
                  </a:lnTo>
                  <a:lnTo>
                    <a:pt x="136923" y="17952"/>
                  </a:lnTo>
                  <a:lnTo>
                    <a:pt x="142876" y="19906"/>
                  </a:lnTo>
                  <a:lnTo>
                    <a:pt x="160735" y="2678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SMARTInkAnnotation623"/>
            <p:cNvSpPr/>
            <p:nvPr/>
          </p:nvSpPr>
          <p:spPr>
            <a:xfrm>
              <a:off x="8117085" y="5607843"/>
              <a:ext cx="17861" cy="133947"/>
            </a:xfrm>
            <a:custGeom>
              <a:avLst/>
              <a:gdLst/>
              <a:ahLst/>
              <a:cxnLst/>
              <a:rect l="0" t="0" r="0" b="0"/>
              <a:pathLst>
                <a:path w="17861" h="133947">
                  <a:moveTo>
                    <a:pt x="17860" y="0"/>
                  </a:moveTo>
                  <a:lnTo>
                    <a:pt x="17860" y="64145"/>
                  </a:lnTo>
                  <a:lnTo>
                    <a:pt x="16868" y="68560"/>
                  </a:lnTo>
                  <a:lnTo>
                    <a:pt x="15213" y="73489"/>
                  </a:lnTo>
                  <a:lnTo>
                    <a:pt x="13119" y="78758"/>
                  </a:lnTo>
                  <a:lnTo>
                    <a:pt x="11723" y="84256"/>
                  </a:lnTo>
                  <a:lnTo>
                    <a:pt x="10792" y="89904"/>
                  </a:lnTo>
                  <a:lnTo>
                    <a:pt x="10171" y="95655"/>
                  </a:lnTo>
                  <a:lnTo>
                    <a:pt x="8765" y="100481"/>
                  </a:lnTo>
                  <a:lnTo>
                    <a:pt x="6836" y="104690"/>
                  </a:lnTo>
                  <a:lnTo>
                    <a:pt x="4558" y="108489"/>
                  </a:lnTo>
                  <a:lnTo>
                    <a:pt x="3038" y="112014"/>
                  </a:lnTo>
                  <a:lnTo>
                    <a:pt x="2026" y="115356"/>
                  </a:lnTo>
                  <a:lnTo>
                    <a:pt x="1351" y="118576"/>
                  </a:lnTo>
                  <a:lnTo>
                    <a:pt x="900" y="121715"/>
                  </a:lnTo>
                  <a:lnTo>
                    <a:pt x="600" y="124799"/>
                  </a:lnTo>
                  <a:lnTo>
                    <a:pt x="0" y="13394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SMARTInkAnnotation624"/>
            <p:cNvSpPr/>
            <p:nvPr/>
          </p:nvSpPr>
          <p:spPr>
            <a:xfrm>
              <a:off x="8054578" y="5616773"/>
              <a:ext cx="107157" cy="44649"/>
            </a:xfrm>
            <a:custGeom>
              <a:avLst/>
              <a:gdLst/>
              <a:ahLst/>
              <a:cxnLst/>
              <a:rect l="0" t="0" r="0" b="0"/>
              <a:pathLst>
                <a:path w="107157" h="44649">
                  <a:moveTo>
                    <a:pt x="0" y="0"/>
                  </a:moveTo>
                  <a:lnTo>
                    <a:pt x="12428" y="0"/>
                  </a:lnTo>
                  <a:lnTo>
                    <a:pt x="15230" y="992"/>
                  </a:lnTo>
                  <a:lnTo>
                    <a:pt x="18092" y="2646"/>
                  </a:lnTo>
                  <a:lnTo>
                    <a:pt x="20990" y="4740"/>
                  </a:lnTo>
                  <a:lnTo>
                    <a:pt x="24907" y="6137"/>
                  </a:lnTo>
                  <a:lnTo>
                    <a:pt x="29503" y="7068"/>
                  </a:lnTo>
                  <a:lnTo>
                    <a:pt x="34551" y="7689"/>
                  </a:lnTo>
                  <a:lnTo>
                    <a:pt x="38909" y="9094"/>
                  </a:lnTo>
                  <a:lnTo>
                    <a:pt x="42806" y="11024"/>
                  </a:lnTo>
                  <a:lnTo>
                    <a:pt x="46397" y="13302"/>
                  </a:lnTo>
                  <a:lnTo>
                    <a:pt x="50774" y="15814"/>
                  </a:lnTo>
                  <a:lnTo>
                    <a:pt x="60931" y="21249"/>
                  </a:lnTo>
                  <a:lnTo>
                    <a:pt x="65424" y="24088"/>
                  </a:lnTo>
                  <a:lnTo>
                    <a:pt x="69413" y="26973"/>
                  </a:lnTo>
                  <a:lnTo>
                    <a:pt x="73065" y="29888"/>
                  </a:lnTo>
                  <a:lnTo>
                    <a:pt x="77483" y="31831"/>
                  </a:lnTo>
                  <a:lnTo>
                    <a:pt x="82413" y="33127"/>
                  </a:lnTo>
                  <a:lnTo>
                    <a:pt x="87683" y="33991"/>
                  </a:lnTo>
                  <a:lnTo>
                    <a:pt x="92190" y="35559"/>
                  </a:lnTo>
                  <a:lnTo>
                    <a:pt x="96186" y="37596"/>
                  </a:lnTo>
                  <a:lnTo>
                    <a:pt x="107156" y="4464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SMARTInkAnnotation625"/>
            <p:cNvSpPr/>
            <p:nvPr/>
          </p:nvSpPr>
          <p:spPr>
            <a:xfrm>
              <a:off x="8045771" y="5500810"/>
              <a:ext cx="249484" cy="321347"/>
            </a:xfrm>
            <a:custGeom>
              <a:avLst/>
              <a:gdLst/>
              <a:ahLst/>
              <a:cxnLst/>
              <a:rect l="0" t="0" r="0" b="0"/>
              <a:pathLst>
                <a:path w="249484" h="321347">
                  <a:moveTo>
                    <a:pt x="205260" y="321346"/>
                  </a:moveTo>
                  <a:lnTo>
                    <a:pt x="167683" y="321346"/>
                  </a:lnTo>
                  <a:lnTo>
                    <a:pt x="164334" y="320354"/>
                  </a:lnTo>
                  <a:lnTo>
                    <a:pt x="157966" y="316605"/>
                  </a:lnTo>
                  <a:lnTo>
                    <a:pt x="151829" y="314278"/>
                  </a:lnTo>
                  <a:lnTo>
                    <a:pt x="144801" y="312251"/>
                  </a:lnTo>
                  <a:lnTo>
                    <a:pt x="140150" y="310321"/>
                  </a:lnTo>
                  <a:lnTo>
                    <a:pt x="135063" y="308043"/>
                  </a:lnTo>
                  <a:lnTo>
                    <a:pt x="130681" y="304540"/>
                  </a:lnTo>
                  <a:lnTo>
                    <a:pt x="123166" y="295355"/>
                  </a:lnTo>
                  <a:lnTo>
                    <a:pt x="118781" y="291121"/>
                  </a:lnTo>
                  <a:lnTo>
                    <a:pt x="113872" y="287305"/>
                  </a:lnTo>
                  <a:lnTo>
                    <a:pt x="108617" y="283769"/>
                  </a:lnTo>
                  <a:lnTo>
                    <a:pt x="104120" y="279427"/>
                  </a:lnTo>
                  <a:lnTo>
                    <a:pt x="100131" y="274549"/>
                  </a:lnTo>
                  <a:lnTo>
                    <a:pt x="96478" y="269312"/>
                  </a:lnTo>
                  <a:lnTo>
                    <a:pt x="92059" y="264828"/>
                  </a:lnTo>
                  <a:lnTo>
                    <a:pt x="87128" y="260847"/>
                  </a:lnTo>
                  <a:lnTo>
                    <a:pt x="81856" y="257201"/>
                  </a:lnTo>
                  <a:lnTo>
                    <a:pt x="77351" y="252785"/>
                  </a:lnTo>
                  <a:lnTo>
                    <a:pt x="73354" y="247857"/>
                  </a:lnTo>
                  <a:lnTo>
                    <a:pt x="69697" y="242588"/>
                  </a:lnTo>
                  <a:lnTo>
                    <a:pt x="66268" y="237090"/>
                  </a:lnTo>
                  <a:lnTo>
                    <a:pt x="62989" y="231441"/>
                  </a:lnTo>
                  <a:lnTo>
                    <a:pt x="56701" y="219872"/>
                  </a:lnTo>
                  <a:lnTo>
                    <a:pt x="50598" y="208116"/>
                  </a:lnTo>
                  <a:lnTo>
                    <a:pt x="46590" y="202203"/>
                  </a:lnTo>
                  <a:lnTo>
                    <a:pt x="41933" y="196276"/>
                  </a:lnTo>
                  <a:lnTo>
                    <a:pt x="36844" y="190341"/>
                  </a:lnTo>
                  <a:lnTo>
                    <a:pt x="32459" y="184400"/>
                  </a:lnTo>
                  <a:lnTo>
                    <a:pt x="28544" y="178454"/>
                  </a:lnTo>
                  <a:lnTo>
                    <a:pt x="24941" y="172507"/>
                  </a:lnTo>
                  <a:lnTo>
                    <a:pt x="21548" y="166557"/>
                  </a:lnTo>
                  <a:lnTo>
                    <a:pt x="15131" y="154655"/>
                  </a:lnTo>
                  <a:lnTo>
                    <a:pt x="13023" y="148703"/>
                  </a:lnTo>
                  <a:lnTo>
                    <a:pt x="11617" y="142750"/>
                  </a:lnTo>
                  <a:lnTo>
                    <a:pt x="10680" y="136798"/>
                  </a:lnTo>
                  <a:lnTo>
                    <a:pt x="9063" y="130844"/>
                  </a:lnTo>
                  <a:lnTo>
                    <a:pt x="6994" y="124892"/>
                  </a:lnTo>
                  <a:lnTo>
                    <a:pt x="4622" y="118939"/>
                  </a:lnTo>
                  <a:lnTo>
                    <a:pt x="3040" y="112986"/>
                  </a:lnTo>
                  <a:lnTo>
                    <a:pt x="1985" y="107033"/>
                  </a:lnTo>
                  <a:lnTo>
                    <a:pt x="1283" y="101080"/>
                  </a:lnTo>
                  <a:lnTo>
                    <a:pt x="814" y="95127"/>
                  </a:lnTo>
                  <a:lnTo>
                    <a:pt x="502" y="89174"/>
                  </a:lnTo>
                  <a:lnTo>
                    <a:pt x="154" y="77268"/>
                  </a:lnTo>
                  <a:lnTo>
                    <a:pt x="0" y="65361"/>
                  </a:lnTo>
                  <a:lnTo>
                    <a:pt x="951" y="60400"/>
                  </a:lnTo>
                  <a:lnTo>
                    <a:pt x="4654" y="52242"/>
                  </a:lnTo>
                  <a:lnTo>
                    <a:pt x="6961" y="42663"/>
                  </a:lnTo>
                  <a:lnTo>
                    <a:pt x="7577" y="37331"/>
                  </a:lnTo>
                  <a:lnTo>
                    <a:pt x="8979" y="32784"/>
                  </a:lnTo>
                  <a:lnTo>
                    <a:pt x="13182" y="25085"/>
                  </a:lnTo>
                  <a:lnTo>
                    <a:pt x="18359" y="18357"/>
                  </a:lnTo>
                  <a:lnTo>
                    <a:pt x="21128" y="15173"/>
                  </a:lnTo>
                  <a:lnTo>
                    <a:pt x="23966" y="13051"/>
                  </a:lnTo>
                  <a:lnTo>
                    <a:pt x="29766" y="10693"/>
                  </a:lnTo>
                  <a:lnTo>
                    <a:pt x="33693" y="9072"/>
                  </a:lnTo>
                  <a:lnTo>
                    <a:pt x="38296" y="6999"/>
                  </a:lnTo>
                  <a:lnTo>
                    <a:pt x="43349" y="4625"/>
                  </a:lnTo>
                  <a:lnTo>
                    <a:pt x="47710" y="3042"/>
                  </a:lnTo>
                  <a:lnTo>
                    <a:pt x="55201" y="1283"/>
                  </a:lnTo>
                  <a:lnTo>
                    <a:pt x="59580" y="815"/>
                  </a:lnTo>
                  <a:lnTo>
                    <a:pt x="64483" y="502"/>
                  </a:lnTo>
                  <a:lnTo>
                    <a:pt x="69737" y="294"/>
                  </a:lnTo>
                  <a:lnTo>
                    <a:pt x="80867" y="62"/>
                  </a:lnTo>
                  <a:lnTo>
                    <a:pt x="86612" y="0"/>
                  </a:lnTo>
                  <a:lnTo>
                    <a:pt x="92426" y="1944"/>
                  </a:lnTo>
                  <a:lnTo>
                    <a:pt x="98288" y="5223"/>
                  </a:lnTo>
                  <a:lnTo>
                    <a:pt x="104179" y="9394"/>
                  </a:lnTo>
                  <a:lnTo>
                    <a:pt x="110092" y="13167"/>
                  </a:lnTo>
                  <a:lnTo>
                    <a:pt x="116018" y="16674"/>
                  </a:lnTo>
                  <a:lnTo>
                    <a:pt x="121952" y="20005"/>
                  </a:lnTo>
                  <a:lnTo>
                    <a:pt x="133839" y="26351"/>
                  </a:lnTo>
                  <a:lnTo>
                    <a:pt x="139786" y="29433"/>
                  </a:lnTo>
                  <a:lnTo>
                    <a:pt x="145736" y="33471"/>
                  </a:lnTo>
                  <a:lnTo>
                    <a:pt x="151686" y="38148"/>
                  </a:lnTo>
                  <a:lnTo>
                    <a:pt x="157638" y="43250"/>
                  </a:lnTo>
                  <a:lnTo>
                    <a:pt x="163590" y="49628"/>
                  </a:lnTo>
                  <a:lnTo>
                    <a:pt x="169542" y="56857"/>
                  </a:lnTo>
                  <a:lnTo>
                    <a:pt x="175495" y="64653"/>
                  </a:lnTo>
                  <a:lnTo>
                    <a:pt x="181448" y="71834"/>
                  </a:lnTo>
                  <a:lnTo>
                    <a:pt x="187400" y="78607"/>
                  </a:lnTo>
                  <a:lnTo>
                    <a:pt x="193354" y="85106"/>
                  </a:lnTo>
                  <a:lnTo>
                    <a:pt x="198314" y="91422"/>
                  </a:lnTo>
                  <a:lnTo>
                    <a:pt x="202613" y="97618"/>
                  </a:lnTo>
                  <a:lnTo>
                    <a:pt x="211028" y="110786"/>
                  </a:lnTo>
                  <a:lnTo>
                    <a:pt x="221383" y="126560"/>
                  </a:lnTo>
                  <a:lnTo>
                    <a:pt x="225931" y="133942"/>
                  </a:lnTo>
                  <a:lnTo>
                    <a:pt x="229955" y="140847"/>
                  </a:lnTo>
                  <a:lnTo>
                    <a:pt x="233629" y="147435"/>
                  </a:lnTo>
                  <a:lnTo>
                    <a:pt x="236079" y="154804"/>
                  </a:lnTo>
                  <a:lnTo>
                    <a:pt x="237712" y="162693"/>
                  </a:lnTo>
                  <a:lnTo>
                    <a:pt x="238801" y="170929"/>
                  </a:lnTo>
                  <a:lnTo>
                    <a:pt x="240519" y="178403"/>
                  </a:lnTo>
                  <a:lnTo>
                    <a:pt x="242657" y="185371"/>
                  </a:lnTo>
                  <a:lnTo>
                    <a:pt x="245074" y="192001"/>
                  </a:lnTo>
                  <a:lnTo>
                    <a:pt x="246685" y="198405"/>
                  </a:lnTo>
                  <a:lnTo>
                    <a:pt x="247760" y="204658"/>
                  </a:lnTo>
                  <a:lnTo>
                    <a:pt x="248476" y="210811"/>
                  </a:lnTo>
                  <a:lnTo>
                    <a:pt x="248953" y="216899"/>
                  </a:lnTo>
                  <a:lnTo>
                    <a:pt x="249271" y="222941"/>
                  </a:lnTo>
                  <a:lnTo>
                    <a:pt x="249483" y="228953"/>
                  </a:lnTo>
                  <a:lnTo>
                    <a:pt x="248633" y="234946"/>
                  </a:lnTo>
                  <a:lnTo>
                    <a:pt x="247074" y="240925"/>
                  </a:lnTo>
                  <a:lnTo>
                    <a:pt x="245043" y="246896"/>
                  </a:lnTo>
                  <a:lnTo>
                    <a:pt x="242785" y="256176"/>
                  </a:lnTo>
                  <a:lnTo>
                    <a:pt x="242182" y="260040"/>
                  </a:lnTo>
                  <a:lnTo>
                    <a:pt x="238868" y="266979"/>
                  </a:lnTo>
                  <a:lnTo>
                    <a:pt x="231424" y="276464"/>
                  </a:lnTo>
                  <a:lnTo>
                    <a:pt x="225818" y="282546"/>
                  </a:lnTo>
                  <a:lnTo>
                    <a:pt x="220019" y="288557"/>
                  </a:lnTo>
                  <a:lnTo>
                    <a:pt x="216092" y="291549"/>
                  </a:lnTo>
                  <a:lnTo>
                    <a:pt x="211488" y="294536"/>
                  </a:lnTo>
                  <a:lnTo>
                    <a:pt x="206436" y="297519"/>
                  </a:lnTo>
                  <a:lnTo>
                    <a:pt x="202075" y="299508"/>
                  </a:lnTo>
                  <a:lnTo>
                    <a:pt x="194584" y="301718"/>
                  </a:lnTo>
                  <a:lnTo>
                    <a:pt x="189529" y="302962"/>
                  </a:lnTo>
                  <a:lnTo>
                    <a:pt x="185700" y="305900"/>
                  </a:lnTo>
                  <a:lnTo>
                    <a:pt x="178471" y="31241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SMARTInkAnnotation626"/>
            <p:cNvSpPr/>
            <p:nvPr/>
          </p:nvSpPr>
          <p:spPr>
            <a:xfrm>
              <a:off x="8393919" y="5598914"/>
              <a:ext cx="187389" cy="187523"/>
            </a:xfrm>
            <a:custGeom>
              <a:avLst/>
              <a:gdLst/>
              <a:ahLst/>
              <a:cxnLst/>
              <a:rect l="0" t="0" r="0" b="0"/>
              <a:pathLst>
                <a:path w="187389" h="187523">
                  <a:moveTo>
                    <a:pt x="53565" y="0"/>
                  </a:moveTo>
                  <a:lnTo>
                    <a:pt x="53565" y="4740"/>
                  </a:lnTo>
                  <a:lnTo>
                    <a:pt x="52573" y="7129"/>
                  </a:lnTo>
                  <a:lnTo>
                    <a:pt x="48824" y="12428"/>
                  </a:lnTo>
                  <a:lnTo>
                    <a:pt x="47428" y="15231"/>
                  </a:lnTo>
                  <a:lnTo>
                    <a:pt x="45876" y="20990"/>
                  </a:lnTo>
                  <a:lnTo>
                    <a:pt x="45463" y="23915"/>
                  </a:lnTo>
                  <a:lnTo>
                    <a:pt x="45187" y="26858"/>
                  </a:lnTo>
                  <a:lnTo>
                    <a:pt x="45003" y="29811"/>
                  </a:lnTo>
                  <a:lnTo>
                    <a:pt x="43888" y="33765"/>
                  </a:lnTo>
                  <a:lnTo>
                    <a:pt x="42153" y="38384"/>
                  </a:lnTo>
                  <a:lnTo>
                    <a:pt x="40004" y="43449"/>
                  </a:lnTo>
                  <a:lnTo>
                    <a:pt x="37579" y="47817"/>
                  </a:lnTo>
                  <a:lnTo>
                    <a:pt x="34971" y="51722"/>
                  </a:lnTo>
                  <a:lnTo>
                    <a:pt x="32239" y="55317"/>
                  </a:lnTo>
                  <a:lnTo>
                    <a:pt x="29426" y="59698"/>
                  </a:lnTo>
                  <a:lnTo>
                    <a:pt x="26558" y="64603"/>
                  </a:lnTo>
                  <a:lnTo>
                    <a:pt x="23654" y="69858"/>
                  </a:lnTo>
                  <a:lnTo>
                    <a:pt x="21718" y="75345"/>
                  </a:lnTo>
                  <a:lnTo>
                    <a:pt x="20427" y="80988"/>
                  </a:lnTo>
                  <a:lnTo>
                    <a:pt x="19567" y="86734"/>
                  </a:lnTo>
                  <a:lnTo>
                    <a:pt x="18001" y="92549"/>
                  </a:lnTo>
                  <a:lnTo>
                    <a:pt x="15966" y="98410"/>
                  </a:lnTo>
                  <a:lnTo>
                    <a:pt x="13616" y="104302"/>
                  </a:lnTo>
                  <a:lnTo>
                    <a:pt x="11057" y="110214"/>
                  </a:lnTo>
                  <a:lnTo>
                    <a:pt x="5569" y="122075"/>
                  </a:lnTo>
                  <a:lnTo>
                    <a:pt x="3708" y="127024"/>
                  </a:lnTo>
                  <a:lnTo>
                    <a:pt x="2467" y="131315"/>
                  </a:lnTo>
                  <a:lnTo>
                    <a:pt x="1641" y="135168"/>
                  </a:lnTo>
                  <a:lnTo>
                    <a:pt x="1089" y="138729"/>
                  </a:lnTo>
                  <a:lnTo>
                    <a:pt x="722" y="142096"/>
                  </a:lnTo>
                  <a:lnTo>
                    <a:pt x="478" y="145332"/>
                  </a:lnTo>
                  <a:lnTo>
                    <a:pt x="314" y="148481"/>
                  </a:lnTo>
                  <a:lnTo>
                    <a:pt x="132" y="154627"/>
                  </a:lnTo>
                  <a:lnTo>
                    <a:pt x="0" y="172627"/>
                  </a:lnTo>
                  <a:lnTo>
                    <a:pt x="987" y="175608"/>
                  </a:lnTo>
                  <a:lnTo>
                    <a:pt x="2639" y="178587"/>
                  </a:lnTo>
                  <a:lnTo>
                    <a:pt x="7676" y="185758"/>
                  </a:lnTo>
                  <a:lnTo>
                    <a:pt x="9082" y="186347"/>
                  </a:lnTo>
                  <a:lnTo>
                    <a:pt x="14808" y="187175"/>
                  </a:lnTo>
                  <a:lnTo>
                    <a:pt x="19892" y="187454"/>
                  </a:lnTo>
                  <a:lnTo>
                    <a:pt x="39959" y="187522"/>
                  </a:lnTo>
                  <a:lnTo>
                    <a:pt x="42510" y="186530"/>
                  </a:lnTo>
                  <a:lnTo>
                    <a:pt x="47990" y="182782"/>
                  </a:lnTo>
                  <a:lnTo>
                    <a:pt x="53734" y="177809"/>
                  </a:lnTo>
                  <a:lnTo>
                    <a:pt x="56655" y="175094"/>
                  </a:lnTo>
                  <a:lnTo>
                    <a:pt x="58601" y="172292"/>
                  </a:lnTo>
                  <a:lnTo>
                    <a:pt x="60764" y="166532"/>
                  </a:lnTo>
                  <a:lnTo>
                    <a:pt x="62333" y="163607"/>
                  </a:lnTo>
                  <a:lnTo>
                    <a:pt x="64372" y="160665"/>
                  </a:lnTo>
                  <a:lnTo>
                    <a:pt x="66722" y="157712"/>
                  </a:lnTo>
                  <a:lnTo>
                    <a:pt x="68290" y="154750"/>
                  </a:lnTo>
                  <a:lnTo>
                    <a:pt x="69334" y="151784"/>
                  </a:lnTo>
                  <a:lnTo>
                    <a:pt x="70031" y="148815"/>
                  </a:lnTo>
                  <a:lnTo>
                    <a:pt x="71488" y="145842"/>
                  </a:lnTo>
                  <a:lnTo>
                    <a:pt x="73451" y="142868"/>
                  </a:lnTo>
                  <a:lnTo>
                    <a:pt x="75753" y="139895"/>
                  </a:lnTo>
                  <a:lnTo>
                    <a:pt x="77286" y="136919"/>
                  </a:lnTo>
                  <a:lnTo>
                    <a:pt x="78308" y="133943"/>
                  </a:lnTo>
                  <a:lnTo>
                    <a:pt x="79950" y="126779"/>
                  </a:lnTo>
                  <a:lnTo>
                    <a:pt x="79093" y="125199"/>
                  </a:lnTo>
                  <a:lnTo>
                    <a:pt x="75494" y="120797"/>
                  </a:lnTo>
                  <a:lnTo>
                    <a:pt x="74137" y="118235"/>
                  </a:lnTo>
                  <a:lnTo>
                    <a:pt x="72630" y="112742"/>
                  </a:lnTo>
                  <a:lnTo>
                    <a:pt x="71662" y="107267"/>
                  </a:lnTo>
                  <a:lnTo>
                    <a:pt x="71530" y="102906"/>
                  </a:lnTo>
                  <a:lnTo>
                    <a:pt x="70503" y="101346"/>
                  </a:lnTo>
                  <a:lnTo>
                    <a:pt x="68825" y="100306"/>
                  </a:lnTo>
                  <a:lnTo>
                    <a:pt x="66716" y="99613"/>
                  </a:lnTo>
                  <a:lnTo>
                    <a:pt x="65308" y="98158"/>
                  </a:lnTo>
                  <a:lnTo>
                    <a:pt x="64370" y="96196"/>
                  </a:lnTo>
                  <a:lnTo>
                    <a:pt x="62505" y="89332"/>
                  </a:lnTo>
                  <a:lnTo>
                    <a:pt x="71057" y="89298"/>
                  </a:lnTo>
                  <a:lnTo>
                    <a:pt x="76057" y="94037"/>
                  </a:lnTo>
                  <a:lnTo>
                    <a:pt x="78480" y="95433"/>
                  </a:lnTo>
                  <a:lnTo>
                    <a:pt x="83820" y="96985"/>
                  </a:lnTo>
                  <a:lnTo>
                    <a:pt x="89501" y="97675"/>
                  </a:lnTo>
                  <a:lnTo>
                    <a:pt x="95334" y="97981"/>
                  </a:lnTo>
                  <a:lnTo>
                    <a:pt x="101233" y="98117"/>
                  </a:lnTo>
                  <a:lnTo>
                    <a:pt x="104196" y="99145"/>
                  </a:lnTo>
                  <a:lnTo>
                    <a:pt x="107162" y="100823"/>
                  </a:lnTo>
                  <a:lnTo>
                    <a:pt x="110132" y="102934"/>
                  </a:lnTo>
                  <a:lnTo>
                    <a:pt x="114097" y="104342"/>
                  </a:lnTo>
                  <a:lnTo>
                    <a:pt x="118724" y="105279"/>
                  </a:lnTo>
                  <a:lnTo>
                    <a:pt x="123794" y="105905"/>
                  </a:lnTo>
                  <a:lnTo>
                    <a:pt x="128165" y="106322"/>
                  </a:lnTo>
                  <a:lnTo>
                    <a:pt x="132072" y="106600"/>
                  </a:lnTo>
                  <a:lnTo>
                    <a:pt x="135668" y="106785"/>
                  </a:lnTo>
                  <a:lnTo>
                    <a:pt x="142310" y="106991"/>
                  </a:lnTo>
                  <a:lnTo>
                    <a:pt x="145471" y="107046"/>
                  </a:lnTo>
                  <a:lnTo>
                    <a:pt x="148569" y="106090"/>
                  </a:lnTo>
                  <a:lnTo>
                    <a:pt x="151628" y="104461"/>
                  </a:lnTo>
                  <a:lnTo>
                    <a:pt x="154659" y="102383"/>
                  </a:lnTo>
                  <a:lnTo>
                    <a:pt x="157672" y="100997"/>
                  </a:lnTo>
                  <a:lnTo>
                    <a:pt x="160673" y="100073"/>
                  </a:lnTo>
                  <a:lnTo>
                    <a:pt x="163665" y="99458"/>
                  </a:lnTo>
                  <a:lnTo>
                    <a:pt x="166653" y="98055"/>
                  </a:lnTo>
                  <a:lnTo>
                    <a:pt x="169636" y="96127"/>
                  </a:lnTo>
                  <a:lnTo>
                    <a:pt x="176814" y="90646"/>
                  </a:lnTo>
                  <a:lnTo>
                    <a:pt x="180441" y="89896"/>
                  </a:lnTo>
                  <a:lnTo>
                    <a:pt x="182797" y="89696"/>
                  </a:lnTo>
                  <a:lnTo>
                    <a:pt x="184368" y="88571"/>
                  </a:lnTo>
                  <a:lnTo>
                    <a:pt x="185414" y="86828"/>
                  </a:lnTo>
                  <a:lnTo>
                    <a:pt x="187095" y="81643"/>
                  </a:lnTo>
                  <a:lnTo>
                    <a:pt x="187234" y="79233"/>
                  </a:lnTo>
                  <a:lnTo>
                    <a:pt x="187388" y="71263"/>
                  </a:lnTo>
                  <a:lnTo>
                    <a:pt x="186436" y="67353"/>
                  </a:lnTo>
                  <a:lnTo>
                    <a:pt x="184809" y="63753"/>
                  </a:lnTo>
                  <a:lnTo>
                    <a:pt x="182733" y="60361"/>
                  </a:lnTo>
                  <a:lnTo>
                    <a:pt x="181349" y="57108"/>
                  </a:lnTo>
                  <a:lnTo>
                    <a:pt x="180426" y="53947"/>
                  </a:lnTo>
                  <a:lnTo>
                    <a:pt x="179811" y="50847"/>
                  </a:lnTo>
                  <a:lnTo>
                    <a:pt x="179401" y="47789"/>
                  </a:lnTo>
                  <a:lnTo>
                    <a:pt x="179126" y="44757"/>
                  </a:lnTo>
                  <a:lnTo>
                    <a:pt x="178945" y="41744"/>
                  </a:lnTo>
                  <a:lnTo>
                    <a:pt x="177831" y="38744"/>
                  </a:lnTo>
                  <a:lnTo>
                    <a:pt x="176096" y="35751"/>
                  </a:lnTo>
                  <a:lnTo>
                    <a:pt x="173948" y="32763"/>
                  </a:lnTo>
                  <a:lnTo>
                    <a:pt x="170531" y="29780"/>
                  </a:lnTo>
                  <a:lnTo>
                    <a:pt x="166269" y="26798"/>
                  </a:lnTo>
                  <a:lnTo>
                    <a:pt x="161443" y="23819"/>
                  </a:lnTo>
                  <a:lnTo>
                    <a:pt x="157234" y="21832"/>
                  </a:lnTo>
                  <a:lnTo>
                    <a:pt x="153436" y="20508"/>
                  </a:lnTo>
                  <a:lnTo>
                    <a:pt x="149911" y="19625"/>
                  </a:lnTo>
                  <a:lnTo>
                    <a:pt x="146569" y="18043"/>
                  </a:lnTo>
                  <a:lnTo>
                    <a:pt x="143349" y="15998"/>
                  </a:lnTo>
                  <a:lnTo>
                    <a:pt x="140210" y="13642"/>
                  </a:lnTo>
                  <a:lnTo>
                    <a:pt x="137125" y="11079"/>
                  </a:lnTo>
                  <a:lnTo>
                    <a:pt x="134076" y="8377"/>
                  </a:lnTo>
                  <a:lnTo>
                    <a:pt x="131052" y="5585"/>
                  </a:lnTo>
                  <a:lnTo>
                    <a:pt x="128043" y="3723"/>
                  </a:lnTo>
                  <a:lnTo>
                    <a:pt x="125044" y="2482"/>
                  </a:lnTo>
                  <a:lnTo>
                    <a:pt x="122054" y="1655"/>
                  </a:lnTo>
                  <a:lnTo>
                    <a:pt x="119069" y="1103"/>
                  </a:lnTo>
                  <a:lnTo>
                    <a:pt x="116085" y="735"/>
                  </a:lnTo>
                  <a:lnTo>
                    <a:pt x="107666" y="43"/>
                  </a:lnTo>
                  <a:lnTo>
                    <a:pt x="98213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SMARTInkAnnotation627"/>
            <p:cNvSpPr/>
            <p:nvPr/>
          </p:nvSpPr>
          <p:spPr>
            <a:xfrm>
              <a:off x="8590359" y="5473898"/>
              <a:ext cx="107147" cy="410767"/>
            </a:xfrm>
            <a:custGeom>
              <a:avLst/>
              <a:gdLst/>
              <a:ahLst/>
              <a:cxnLst/>
              <a:rect l="0" t="0" r="0" b="0"/>
              <a:pathLst>
                <a:path w="107147" h="410767">
                  <a:moveTo>
                    <a:pt x="53578" y="0"/>
                  </a:moveTo>
                  <a:lnTo>
                    <a:pt x="53578" y="4740"/>
                  </a:lnTo>
                  <a:lnTo>
                    <a:pt x="54569" y="6137"/>
                  </a:lnTo>
                  <a:lnTo>
                    <a:pt x="56224" y="7068"/>
                  </a:lnTo>
                  <a:lnTo>
                    <a:pt x="58318" y="7689"/>
                  </a:lnTo>
                  <a:lnTo>
                    <a:pt x="59714" y="9094"/>
                  </a:lnTo>
                  <a:lnTo>
                    <a:pt x="60647" y="11024"/>
                  </a:lnTo>
                  <a:lnTo>
                    <a:pt x="62672" y="16806"/>
                  </a:lnTo>
                  <a:lnTo>
                    <a:pt x="64601" y="21125"/>
                  </a:lnTo>
                  <a:lnTo>
                    <a:pt x="66880" y="25990"/>
                  </a:lnTo>
                  <a:lnTo>
                    <a:pt x="69412" y="36686"/>
                  </a:lnTo>
                  <a:lnTo>
                    <a:pt x="70087" y="42318"/>
                  </a:lnTo>
                  <a:lnTo>
                    <a:pt x="71530" y="47063"/>
                  </a:lnTo>
                  <a:lnTo>
                    <a:pt x="73483" y="51219"/>
                  </a:lnTo>
                  <a:lnTo>
                    <a:pt x="75777" y="54982"/>
                  </a:lnTo>
                  <a:lnTo>
                    <a:pt x="78327" y="64455"/>
                  </a:lnTo>
                  <a:lnTo>
                    <a:pt x="80452" y="75279"/>
                  </a:lnTo>
                  <a:lnTo>
                    <a:pt x="82408" y="80944"/>
                  </a:lnTo>
                  <a:lnTo>
                    <a:pt x="84705" y="86704"/>
                  </a:lnTo>
                  <a:lnTo>
                    <a:pt x="89901" y="101043"/>
                  </a:lnTo>
                  <a:lnTo>
                    <a:pt x="92676" y="109034"/>
                  </a:lnTo>
                  <a:lnTo>
                    <a:pt x="94526" y="116346"/>
                  </a:lnTo>
                  <a:lnTo>
                    <a:pt x="95758" y="123204"/>
                  </a:lnTo>
                  <a:lnTo>
                    <a:pt x="96582" y="129761"/>
                  </a:lnTo>
                  <a:lnTo>
                    <a:pt x="97130" y="137109"/>
                  </a:lnTo>
                  <a:lnTo>
                    <a:pt x="97495" y="144983"/>
                  </a:lnTo>
                  <a:lnTo>
                    <a:pt x="97738" y="153211"/>
                  </a:lnTo>
                  <a:lnTo>
                    <a:pt x="98893" y="160679"/>
                  </a:lnTo>
                  <a:lnTo>
                    <a:pt x="100655" y="167643"/>
                  </a:lnTo>
                  <a:lnTo>
                    <a:pt x="102822" y="174270"/>
                  </a:lnTo>
                  <a:lnTo>
                    <a:pt x="104266" y="181664"/>
                  </a:lnTo>
                  <a:lnTo>
                    <a:pt x="105230" y="189571"/>
                  </a:lnTo>
                  <a:lnTo>
                    <a:pt x="105872" y="197818"/>
                  </a:lnTo>
                  <a:lnTo>
                    <a:pt x="106300" y="205300"/>
                  </a:lnTo>
                  <a:lnTo>
                    <a:pt x="106776" y="218906"/>
                  </a:lnTo>
                  <a:lnTo>
                    <a:pt x="107043" y="237722"/>
                  </a:lnTo>
                  <a:lnTo>
                    <a:pt x="107146" y="281496"/>
                  </a:lnTo>
                  <a:lnTo>
                    <a:pt x="104506" y="294112"/>
                  </a:lnTo>
                  <a:lnTo>
                    <a:pt x="102412" y="300254"/>
                  </a:lnTo>
                  <a:lnTo>
                    <a:pt x="100086" y="312371"/>
                  </a:lnTo>
                  <a:lnTo>
                    <a:pt x="99467" y="318380"/>
                  </a:lnTo>
                  <a:lnTo>
                    <a:pt x="96130" y="327702"/>
                  </a:lnTo>
                  <a:lnTo>
                    <a:pt x="93853" y="331578"/>
                  </a:lnTo>
                  <a:lnTo>
                    <a:pt x="91342" y="336145"/>
                  </a:lnTo>
                  <a:lnTo>
                    <a:pt x="85905" y="346512"/>
                  </a:lnTo>
                  <a:lnTo>
                    <a:pt x="82828" y="355088"/>
                  </a:lnTo>
                  <a:lnTo>
                    <a:pt x="82008" y="358765"/>
                  </a:lnTo>
                  <a:lnTo>
                    <a:pt x="80469" y="362208"/>
                  </a:lnTo>
                  <a:lnTo>
                    <a:pt x="78451" y="365495"/>
                  </a:lnTo>
                  <a:lnTo>
                    <a:pt x="76112" y="368679"/>
                  </a:lnTo>
                  <a:lnTo>
                    <a:pt x="73561" y="370802"/>
                  </a:lnTo>
                  <a:lnTo>
                    <a:pt x="70869" y="372216"/>
                  </a:lnTo>
                  <a:lnTo>
                    <a:pt x="68082" y="373160"/>
                  </a:lnTo>
                  <a:lnTo>
                    <a:pt x="65232" y="374781"/>
                  </a:lnTo>
                  <a:lnTo>
                    <a:pt x="62339" y="376854"/>
                  </a:lnTo>
                  <a:lnTo>
                    <a:pt x="59419" y="379228"/>
                  </a:lnTo>
                  <a:lnTo>
                    <a:pt x="56479" y="380811"/>
                  </a:lnTo>
                  <a:lnTo>
                    <a:pt x="53528" y="381866"/>
                  </a:lnTo>
                  <a:lnTo>
                    <a:pt x="50567" y="382570"/>
                  </a:lnTo>
                  <a:lnTo>
                    <a:pt x="48595" y="384031"/>
                  </a:lnTo>
                  <a:lnTo>
                    <a:pt x="47279" y="385997"/>
                  </a:lnTo>
                  <a:lnTo>
                    <a:pt x="46402" y="388300"/>
                  </a:lnTo>
                  <a:lnTo>
                    <a:pt x="44825" y="389835"/>
                  </a:lnTo>
                  <a:lnTo>
                    <a:pt x="42782" y="390859"/>
                  </a:lnTo>
                  <a:lnTo>
                    <a:pt x="40428" y="391541"/>
                  </a:lnTo>
                  <a:lnTo>
                    <a:pt x="37866" y="391997"/>
                  </a:lnTo>
                  <a:lnTo>
                    <a:pt x="35165" y="392299"/>
                  </a:lnTo>
                  <a:lnTo>
                    <a:pt x="32373" y="392502"/>
                  </a:lnTo>
                  <a:lnTo>
                    <a:pt x="30512" y="393629"/>
                  </a:lnTo>
                  <a:lnTo>
                    <a:pt x="29269" y="395372"/>
                  </a:lnTo>
                  <a:lnTo>
                    <a:pt x="28443" y="397527"/>
                  </a:lnTo>
                  <a:lnTo>
                    <a:pt x="26900" y="398963"/>
                  </a:lnTo>
                  <a:lnTo>
                    <a:pt x="24877" y="399920"/>
                  </a:lnTo>
                  <a:lnTo>
                    <a:pt x="19245" y="401457"/>
                  </a:lnTo>
                  <a:lnTo>
                    <a:pt x="17790" y="401583"/>
                  </a:lnTo>
                  <a:lnTo>
                    <a:pt x="15830" y="401668"/>
                  </a:lnTo>
                  <a:lnTo>
                    <a:pt x="13529" y="401723"/>
                  </a:lnTo>
                  <a:lnTo>
                    <a:pt x="11995" y="402753"/>
                  </a:lnTo>
                  <a:lnTo>
                    <a:pt x="10974" y="404432"/>
                  </a:lnTo>
                  <a:lnTo>
                    <a:pt x="10292" y="406543"/>
                  </a:lnTo>
                  <a:lnTo>
                    <a:pt x="8846" y="407950"/>
                  </a:lnTo>
                  <a:lnTo>
                    <a:pt x="6889" y="408889"/>
                  </a:lnTo>
                  <a:lnTo>
                    <a:pt x="0" y="41076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SMARTInkAnnotation628"/>
            <p:cNvSpPr/>
            <p:nvPr/>
          </p:nvSpPr>
          <p:spPr>
            <a:xfrm>
              <a:off x="7474149" y="6081117"/>
              <a:ext cx="8930" cy="232173"/>
            </a:xfrm>
            <a:custGeom>
              <a:avLst/>
              <a:gdLst/>
              <a:ahLst/>
              <a:cxnLst/>
              <a:rect l="0" t="0" r="0" b="0"/>
              <a:pathLst>
                <a:path w="8930" h="232173">
                  <a:moveTo>
                    <a:pt x="8929" y="0"/>
                  </a:moveTo>
                  <a:lnTo>
                    <a:pt x="1240" y="0"/>
                  </a:lnTo>
                  <a:lnTo>
                    <a:pt x="827" y="991"/>
                  </a:lnTo>
                  <a:lnTo>
                    <a:pt x="551" y="2645"/>
                  </a:lnTo>
                  <a:lnTo>
                    <a:pt x="366" y="4740"/>
                  </a:lnTo>
                  <a:lnTo>
                    <a:pt x="162" y="9713"/>
                  </a:lnTo>
                  <a:lnTo>
                    <a:pt x="48" y="18091"/>
                  </a:lnTo>
                  <a:lnTo>
                    <a:pt x="0" y="85493"/>
                  </a:lnTo>
                  <a:lnTo>
                    <a:pt x="992" y="91722"/>
                  </a:lnTo>
                  <a:lnTo>
                    <a:pt x="2645" y="97859"/>
                  </a:lnTo>
                  <a:lnTo>
                    <a:pt x="4739" y="103934"/>
                  </a:lnTo>
                  <a:lnTo>
                    <a:pt x="6137" y="110961"/>
                  </a:lnTo>
                  <a:lnTo>
                    <a:pt x="7067" y="118623"/>
                  </a:lnTo>
                  <a:lnTo>
                    <a:pt x="7688" y="126706"/>
                  </a:lnTo>
                  <a:lnTo>
                    <a:pt x="8102" y="135072"/>
                  </a:lnTo>
                  <a:lnTo>
                    <a:pt x="8560" y="152306"/>
                  </a:lnTo>
                  <a:lnTo>
                    <a:pt x="8896" y="197738"/>
                  </a:lnTo>
                  <a:lnTo>
                    <a:pt x="8929" y="23217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SMARTInkAnnotation629"/>
            <p:cNvSpPr/>
            <p:nvPr/>
          </p:nvSpPr>
          <p:spPr>
            <a:xfrm>
              <a:off x="7393781" y="6170414"/>
              <a:ext cx="169665" cy="17860"/>
            </a:xfrm>
            <a:custGeom>
              <a:avLst/>
              <a:gdLst/>
              <a:ahLst/>
              <a:cxnLst/>
              <a:rect l="0" t="0" r="0" b="0"/>
              <a:pathLst>
                <a:path w="169665" h="17860">
                  <a:moveTo>
                    <a:pt x="169664" y="0"/>
                  </a:moveTo>
                  <a:lnTo>
                    <a:pt x="90876" y="0"/>
                  </a:lnTo>
                  <a:lnTo>
                    <a:pt x="85389" y="991"/>
                  </a:lnTo>
                  <a:lnTo>
                    <a:pt x="79745" y="2645"/>
                  </a:lnTo>
                  <a:lnTo>
                    <a:pt x="74000" y="4740"/>
                  </a:lnTo>
                  <a:lnTo>
                    <a:pt x="69177" y="6136"/>
                  </a:lnTo>
                  <a:lnTo>
                    <a:pt x="64969" y="7067"/>
                  </a:lnTo>
                  <a:lnTo>
                    <a:pt x="61172" y="7688"/>
                  </a:lnTo>
                  <a:lnTo>
                    <a:pt x="56656" y="8102"/>
                  </a:lnTo>
                  <a:lnTo>
                    <a:pt x="51662" y="8377"/>
                  </a:lnTo>
                  <a:lnTo>
                    <a:pt x="40820" y="8684"/>
                  </a:lnTo>
                  <a:lnTo>
                    <a:pt x="29386" y="8820"/>
                  </a:lnTo>
                  <a:lnTo>
                    <a:pt x="24552" y="9849"/>
                  </a:lnTo>
                  <a:lnTo>
                    <a:pt x="20336" y="11526"/>
                  </a:lnTo>
                  <a:lnTo>
                    <a:pt x="16534" y="13637"/>
                  </a:lnTo>
                  <a:lnTo>
                    <a:pt x="13007" y="15044"/>
                  </a:lnTo>
                  <a:lnTo>
                    <a:pt x="9664" y="15982"/>
                  </a:lnTo>
                  <a:lnTo>
                    <a:pt x="0" y="1785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SMARTInkAnnotation630"/>
            <p:cNvSpPr/>
            <p:nvPr/>
          </p:nvSpPr>
          <p:spPr>
            <a:xfrm>
              <a:off x="7652742" y="5991866"/>
              <a:ext cx="214313" cy="312494"/>
            </a:xfrm>
            <a:custGeom>
              <a:avLst/>
              <a:gdLst/>
              <a:ahLst/>
              <a:cxnLst/>
              <a:rect l="0" t="0" r="0" b="0"/>
              <a:pathLst>
                <a:path w="214313" h="312494">
                  <a:moveTo>
                    <a:pt x="0" y="312493"/>
                  </a:moveTo>
                  <a:lnTo>
                    <a:pt x="12428" y="312493"/>
                  </a:lnTo>
                  <a:lnTo>
                    <a:pt x="14238" y="311501"/>
                  </a:lnTo>
                  <a:lnTo>
                    <a:pt x="15445" y="309847"/>
                  </a:lnTo>
                  <a:lnTo>
                    <a:pt x="16250" y="307752"/>
                  </a:lnTo>
                  <a:lnTo>
                    <a:pt x="17778" y="306356"/>
                  </a:lnTo>
                  <a:lnTo>
                    <a:pt x="19789" y="305425"/>
                  </a:lnTo>
                  <a:lnTo>
                    <a:pt x="24670" y="304391"/>
                  </a:lnTo>
                  <a:lnTo>
                    <a:pt x="30147" y="303931"/>
                  </a:lnTo>
                  <a:lnTo>
                    <a:pt x="32996" y="302816"/>
                  </a:lnTo>
                  <a:lnTo>
                    <a:pt x="38808" y="298932"/>
                  </a:lnTo>
                  <a:lnTo>
                    <a:pt x="44698" y="291252"/>
                  </a:lnTo>
                  <a:lnTo>
                    <a:pt x="47658" y="286426"/>
                  </a:lnTo>
                  <a:lnTo>
                    <a:pt x="49632" y="281224"/>
                  </a:lnTo>
                  <a:lnTo>
                    <a:pt x="50946" y="275772"/>
                  </a:lnTo>
                  <a:lnTo>
                    <a:pt x="51824" y="270153"/>
                  </a:lnTo>
                  <a:lnTo>
                    <a:pt x="53401" y="264423"/>
                  </a:lnTo>
                  <a:lnTo>
                    <a:pt x="55444" y="258618"/>
                  </a:lnTo>
                  <a:lnTo>
                    <a:pt x="57798" y="252764"/>
                  </a:lnTo>
                  <a:lnTo>
                    <a:pt x="63060" y="238321"/>
                  </a:lnTo>
                  <a:lnTo>
                    <a:pt x="65851" y="230303"/>
                  </a:lnTo>
                  <a:lnTo>
                    <a:pt x="67714" y="221981"/>
                  </a:lnTo>
                  <a:lnTo>
                    <a:pt x="68955" y="213457"/>
                  </a:lnTo>
                  <a:lnTo>
                    <a:pt x="69782" y="204797"/>
                  </a:lnTo>
                  <a:lnTo>
                    <a:pt x="71326" y="195055"/>
                  </a:lnTo>
                  <a:lnTo>
                    <a:pt x="73347" y="184591"/>
                  </a:lnTo>
                  <a:lnTo>
                    <a:pt x="75687" y="173647"/>
                  </a:lnTo>
                  <a:lnTo>
                    <a:pt x="77247" y="163374"/>
                  </a:lnTo>
                  <a:lnTo>
                    <a:pt x="78286" y="153549"/>
                  </a:lnTo>
                  <a:lnTo>
                    <a:pt x="78980" y="144022"/>
                  </a:lnTo>
                  <a:lnTo>
                    <a:pt x="79442" y="135687"/>
                  </a:lnTo>
                  <a:lnTo>
                    <a:pt x="79956" y="121134"/>
                  </a:lnTo>
                  <a:lnTo>
                    <a:pt x="81085" y="113483"/>
                  </a:lnTo>
                  <a:lnTo>
                    <a:pt x="82830" y="105405"/>
                  </a:lnTo>
                  <a:lnTo>
                    <a:pt x="84985" y="97044"/>
                  </a:lnTo>
                  <a:lnTo>
                    <a:pt x="86422" y="89485"/>
                  </a:lnTo>
                  <a:lnTo>
                    <a:pt x="87380" y="82462"/>
                  </a:lnTo>
                  <a:lnTo>
                    <a:pt x="88018" y="75795"/>
                  </a:lnTo>
                  <a:lnTo>
                    <a:pt x="88445" y="69366"/>
                  </a:lnTo>
                  <a:lnTo>
                    <a:pt x="88728" y="63096"/>
                  </a:lnTo>
                  <a:lnTo>
                    <a:pt x="88918" y="56931"/>
                  </a:lnTo>
                  <a:lnTo>
                    <a:pt x="90036" y="51829"/>
                  </a:lnTo>
                  <a:lnTo>
                    <a:pt x="95359" y="39908"/>
                  </a:lnTo>
                  <a:lnTo>
                    <a:pt x="96952" y="33256"/>
                  </a:lnTo>
                  <a:lnTo>
                    <a:pt x="97848" y="23932"/>
                  </a:lnTo>
                  <a:lnTo>
                    <a:pt x="98967" y="20900"/>
                  </a:lnTo>
                  <a:lnTo>
                    <a:pt x="104289" y="11893"/>
                  </a:lnTo>
                  <a:lnTo>
                    <a:pt x="105882" y="5921"/>
                  </a:lnTo>
                  <a:lnTo>
                    <a:pt x="107299" y="3933"/>
                  </a:lnTo>
                  <a:lnTo>
                    <a:pt x="109235" y="2606"/>
                  </a:lnTo>
                  <a:lnTo>
                    <a:pt x="114732" y="477"/>
                  </a:lnTo>
                  <a:lnTo>
                    <a:pt x="120425" y="109"/>
                  </a:lnTo>
                  <a:lnTo>
                    <a:pt x="128395" y="0"/>
                  </a:lnTo>
                  <a:lnTo>
                    <a:pt x="130245" y="977"/>
                  </a:lnTo>
                  <a:lnTo>
                    <a:pt x="131479" y="2620"/>
                  </a:lnTo>
                  <a:lnTo>
                    <a:pt x="132300" y="4708"/>
                  </a:lnTo>
                  <a:lnTo>
                    <a:pt x="133841" y="6100"/>
                  </a:lnTo>
                  <a:lnTo>
                    <a:pt x="135860" y="7028"/>
                  </a:lnTo>
                  <a:lnTo>
                    <a:pt x="138198" y="7646"/>
                  </a:lnTo>
                  <a:lnTo>
                    <a:pt x="143442" y="10979"/>
                  </a:lnTo>
                  <a:lnTo>
                    <a:pt x="146229" y="13257"/>
                  </a:lnTo>
                  <a:lnTo>
                    <a:pt x="148088" y="15768"/>
                  </a:lnTo>
                  <a:lnTo>
                    <a:pt x="151695" y="25034"/>
                  </a:lnTo>
                  <a:lnTo>
                    <a:pt x="156055" y="34582"/>
                  </a:lnTo>
                  <a:lnTo>
                    <a:pt x="164087" y="51114"/>
                  </a:lnTo>
                  <a:lnTo>
                    <a:pt x="166938" y="57874"/>
                  </a:lnTo>
                  <a:lnTo>
                    <a:pt x="169832" y="65356"/>
                  </a:lnTo>
                  <a:lnTo>
                    <a:pt x="172752" y="73321"/>
                  </a:lnTo>
                  <a:lnTo>
                    <a:pt x="174699" y="80615"/>
                  </a:lnTo>
                  <a:lnTo>
                    <a:pt x="175997" y="87462"/>
                  </a:lnTo>
                  <a:lnTo>
                    <a:pt x="176863" y="94011"/>
                  </a:lnTo>
                  <a:lnTo>
                    <a:pt x="178431" y="101355"/>
                  </a:lnTo>
                  <a:lnTo>
                    <a:pt x="180470" y="109227"/>
                  </a:lnTo>
                  <a:lnTo>
                    <a:pt x="182820" y="117450"/>
                  </a:lnTo>
                  <a:lnTo>
                    <a:pt x="188079" y="134526"/>
                  </a:lnTo>
                  <a:lnTo>
                    <a:pt x="190871" y="143247"/>
                  </a:lnTo>
                  <a:lnTo>
                    <a:pt x="192731" y="153029"/>
                  </a:lnTo>
                  <a:lnTo>
                    <a:pt x="193972" y="163520"/>
                  </a:lnTo>
                  <a:lnTo>
                    <a:pt x="194799" y="174482"/>
                  </a:lnTo>
                  <a:lnTo>
                    <a:pt x="196342" y="184767"/>
                  </a:lnTo>
                  <a:lnTo>
                    <a:pt x="198364" y="194600"/>
                  </a:lnTo>
                  <a:lnTo>
                    <a:pt x="200704" y="204132"/>
                  </a:lnTo>
                  <a:lnTo>
                    <a:pt x="202263" y="213463"/>
                  </a:lnTo>
                  <a:lnTo>
                    <a:pt x="203302" y="222661"/>
                  </a:lnTo>
                  <a:lnTo>
                    <a:pt x="203996" y="231769"/>
                  </a:lnTo>
                  <a:lnTo>
                    <a:pt x="205450" y="240817"/>
                  </a:lnTo>
                  <a:lnTo>
                    <a:pt x="207412" y="249827"/>
                  </a:lnTo>
                  <a:lnTo>
                    <a:pt x="209712" y="258809"/>
                  </a:lnTo>
                  <a:lnTo>
                    <a:pt x="211245" y="266781"/>
                  </a:lnTo>
                  <a:lnTo>
                    <a:pt x="212267" y="274082"/>
                  </a:lnTo>
                  <a:lnTo>
                    <a:pt x="212949" y="280932"/>
                  </a:lnTo>
                  <a:lnTo>
                    <a:pt x="213404" y="286491"/>
                  </a:lnTo>
                  <a:lnTo>
                    <a:pt x="213707" y="291190"/>
                  </a:lnTo>
                  <a:lnTo>
                    <a:pt x="214312" y="30356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SMARTInkAnnotation631"/>
            <p:cNvSpPr/>
            <p:nvPr/>
          </p:nvSpPr>
          <p:spPr>
            <a:xfrm>
              <a:off x="7742039" y="6125765"/>
              <a:ext cx="116087" cy="71439"/>
            </a:xfrm>
            <a:custGeom>
              <a:avLst/>
              <a:gdLst/>
              <a:ahLst/>
              <a:cxnLst/>
              <a:rect l="0" t="0" r="0" b="0"/>
              <a:pathLst>
                <a:path w="116087" h="71439">
                  <a:moveTo>
                    <a:pt x="0" y="0"/>
                  </a:moveTo>
                  <a:lnTo>
                    <a:pt x="4739" y="4740"/>
                  </a:lnTo>
                  <a:lnTo>
                    <a:pt x="7128" y="6137"/>
                  </a:lnTo>
                  <a:lnTo>
                    <a:pt x="9713" y="7068"/>
                  </a:lnTo>
                  <a:lnTo>
                    <a:pt x="12428" y="7689"/>
                  </a:lnTo>
                  <a:lnTo>
                    <a:pt x="15230" y="9094"/>
                  </a:lnTo>
                  <a:lnTo>
                    <a:pt x="18091" y="11024"/>
                  </a:lnTo>
                  <a:lnTo>
                    <a:pt x="20990" y="13302"/>
                  </a:lnTo>
                  <a:lnTo>
                    <a:pt x="24907" y="15814"/>
                  </a:lnTo>
                  <a:lnTo>
                    <a:pt x="29503" y="18480"/>
                  </a:lnTo>
                  <a:lnTo>
                    <a:pt x="39902" y="24089"/>
                  </a:lnTo>
                  <a:lnTo>
                    <a:pt x="74519" y="41696"/>
                  </a:lnTo>
                  <a:lnTo>
                    <a:pt x="86367" y="47636"/>
                  </a:lnTo>
                  <a:lnTo>
                    <a:pt x="91313" y="50609"/>
                  </a:lnTo>
                  <a:lnTo>
                    <a:pt x="95601" y="53583"/>
                  </a:lnTo>
                  <a:lnTo>
                    <a:pt x="99453" y="56558"/>
                  </a:lnTo>
                  <a:lnTo>
                    <a:pt x="103012" y="59534"/>
                  </a:lnTo>
                  <a:lnTo>
                    <a:pt x="106378" y="62509"/>
                  </a:lnTo>
                  <a:lnTo>
                    <a:pt x="116086" y="7143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SMARTInkAnnotation632"/>
            <p:cNvSpPr/>
            <p:nvPr/>
          </p:nvSpPr>
          <p:spPr>
            <a:xfrm>
              <a:off x="8036754" y="6081117"/>
              <a:ext cx="196383" cy="303478"/>
            </a:xfrm>
            <a:custGeom>
              <a:avLst/>
              <a:gdLst/>
              <a:ahLst/>
              <a:cxnLst/>
              <a:rect l="0" t="0" r="0" b="0"/>
              <a:pathLst>
                <a:path w="196383" h="303478">
                  <a:moveTo>
                    <a:pt x="35683" y="0"/>
                  </a:moveTo>
                  <a:lnTo>
                    <a:pt x="35683" y="43449"/>
                  </a:lnTo>
                  <a:lnTo>
                    <a:pt x="34691" y="47817"/>
                  </a:lnTo>
                  <a:lnTo>
                    <a:pt x="30943" y="55317"/>
                  </a:lnTo>
                  <a:lnTo>
                    <a:pt x="28615" y="64603"/>
                  </a:lnTo>
                  <a:lnTo>
                    <a:pt x="27994" y="69857"/>
                  </a:lnTo>
                  <a:lnTo>
                    <a:pt x="26589" y="75345"/>
                  </a:lnTo>
                  <a:lnTo>
                    <a:pt x="24659" y="80988"/>
                  </a:lnTo>
                  <a:lnTo>
                    <a:pt x="22381" y="86734"/>
                  </a:lnTo>
                  <a:lnTo>
                    <a:pt x="20861" y="93541"/>
                  </a:lnTo>
                  <a:lnTo>
                    <a:pt x="19849" y="101056"/>
                  </a:lnTo>
                  <a:lnTo>
                    <a:pt x="19174" y="109042"/>
                  </a:lnTo>
                  <a:lnTo>
                    <a:pt x="18724" y="116351"/>
                  </a:lnTo>
                  <a:lnTo>
                    <a:pt x="18224" y="129763"/>
                  </a:lnTo>
                  <a:lnTo>
                    <a:pt x="17098" y="137110"/>
                  </a:lnTo>
                  <a:lnTo>
                    <a:pt x="15356" y="144985"/>
                  </a:lnTo>
                  <a:lnTo>
                    <a:pt x="13202" y="153211"/>
                  </a:lnTo>
                  <a:lnTo>
                    <a:pt x="11766" y="160679"/>
                  </a:lnTo>
                  <a:lnTo>
                    <a:pt x="10809" y="167643"/>
                  </a:lnTo>
                  <a:lnTo>
                    <a:pt x="10171" y="174270"/>
                  </a:lnTo>
                  <a:lnTo>
                    <a:pt x="8753" y="180672"/>
                  </a:lnTo>
                  <a:lnTo>
                    <a:pt x="6816" y="186924"/>
                  </a:lnTo>
                  <a:lnTo>
                    <a:pt x="4531" y="193077"/>
                  </a:lnTo>
                  <a:lnTo>
                    <a:pt x="3009" y="199163"/>
                  </a:lnTo>
                  <a:lnTo>
                    <a:pt x="1994" y="205205"/>
                  </a:lnTo>
                  <a:lnTo>
                    <a:pt x="1317" y="211217"/>
                  </a:lnTo>
                  <a:lnTo>
                    <a:pt x="867" y="217210"/>
                  </a:lnTo>
                  <a:lnTo>
                    <a:pt x="565" y="223189"/>
                  </a:lnTo>
                  <a:lnTo>
                    <a:pt x="232" y="235125"/>
                  </a:lnTo>
                  <a:lnTo>
                    <a:pt x="0" y="260170"/>
                  </a:lnTo>
                  <a:lnTo>
                    <a:pt x="980" y="263736"/>
                  </a:lnTo>
                  <a:lnTo>
                    <a:pt x="4715" y="270343"/>
                  </a:lnTo>
                  <a:lnTo>
                    <a:pt x="7037" y="279233"/>
                  </a:lnTo>
                  <a:lnTo>
                    <a:pt x="8527" y="291628"/>
                  </a:lnTo>
                  <a:lnTo>
                    <a:pt x="11378" y="295969"/>
                  </a:lnTo>
                  <a:lnTo>
                    <a:pt x="17446" y="303161"/>
                  </a:lnTo>
                  <a:lnTo>
                    <a:pt x="22452" y="303477"/>
                  </a:lnTo>
                  <a:lnTo>
                    <a:pt x="23886" y="302529"/>
                  </a:lnTo>
                  <a:lnTo>
                    <a:pt x="24841" y="300904"/>
                  </a:lnTo>
                  <a:lnTo>
                    <a:pt x="25479" y="298829"/>
                  </a:lnTo>
                  <a:lnTo>
                    <a:pt x="26896" y="297446"/>
                  </a:lnTo>
                  <a:lnTo>
                    <a:pt x="28832" y="296523"/>
                  </a:lnTo>
                  <a:lnTo>
                    <a:pt x="31117" y="295909"/>
                  </a:lnTo>
                  <a:lnTo>
                    <a:pt x="32639" y="293515"/>
                  </a:lnTo>
                  <a:lnTo>
                    <a:pt x="34330" y="285562"/>
                  </a:lnTo>
                  <a:lnTo>
                    <a:pt x="35081" y="278060"/>
                  </a:lnTo>
                  <a:lnTo>
                    <a:pt x="35282" y="274670"/>
                  </a:lnTo>
                  <a:lnTo>
                    <a:pt x="38151" y="265612"/>
                  </a:lnTo>
                  <a:lnTo>
                    <a:pt x="40305" y="260418"/>
                  </a:lnTo>
                  <a:lnTo>
                    <a:pt x="42698" y="252001"/>
                  </a:lnTo>
                  <a:lnTo>
                    <a:pt x="44754" y="243962"/>
                  </a:lnTo>
                  <a:lnTo>
                    <a:pt x="46691" y="239039"/>
                  </a:lnTo>
                  <a:lnTo>
                    <a:pt x="48975" y="233773"/>
                  </a:lnTo>
                  <a:lnTo>
                    <a:pt x="50497" y="228278"/>
                  </a:lnTo>
                  <a:lnTo>
                    <a:pt x="51513" y="222631"/>
                  </a:lnTo>
                  <a:lnTo>
                    <a:pt x="52189" y="216881"/>
                  </a:lnTo>
                  <a:lnTo>
                    <a:pt x="52641" y="211064"/>
                  </a:lnTo>
                  <a:lnTo>
                    <a:pt x="52941" y="205202"/>
                  </a:lnTo>
                  <a:lnTo>
                    <a:pt x="53275" y="193396"/>
                  </a:lnTo>
                  <a:lnTo>
                    <a:pt x="53532" y="153536"/>
                  </a:lnTo>
                  <a:lnTo>
                    <a:pt x="53540" y="141294"/>
                  </a:lnTo>
                  <a:lnTo>
                    <a:pt x="54532" y="137852"/>
                  </a:lnTo>
                  <a:lnTo>
                    <a:pt x="58282" y="131382"/>
                  </a:lnTo>
                  <a:lnTo>
                    <a:pt x="60610" y="125199"/>
                  </a:lnTo>
                  <a:lnTo>
                    <a:pt x="62226" y="116293"/>
                  </a:lnTo>
                  <a:lnTo>
                    <a:pt x="62363" y="111879"/>
                  </a:lnTo>
                  <a:lnTo>
                    <a:pt x="61407" y="110305"/>
                  </a:lnTo>
                  <a:lnTo>
                    <a:pt x="59778" y="109255"/>
                  </a:lnTo>
                  <a:lnTo>
                    <a:pt x="57699" y="108555"/>
                  </a:lnTo>
                  <a:lnTo>
                    <a:pt x="57306" y="108088"/>
                  </a:lnTo>
                  <a:lnTo>
                    <a:pt x="58036" y="107778"/>
                  </a:lnTo>
                  <a:lnTo>
                    <a:pt x="63291" y="107180"/>
                  </a:lnTo>
                  <a:lnTo>
                    <a:pt x="84671" y="107156"/>
                  </a:lnTo>
                  <a:lnTo>
                    <a:pt x="87194" y="108148"/>
                  </a:lnTo>
                  <a:lnTo>
                    <a:pt x="92642" y="111896"/>
                  </a:lnTo>
                  <a:lnTo>
                    <a:pt x="98370" y="114224"/>
                  </a:lnTo>
                  <a:lnTo>
                    <a:pt x="104224" y="115258"/>
                  </a:lnTo>
                  <a:lnTo>
                    <a:pt x="110133" y="115718"/>
                  </a:lnTo>
                  <a:lnTo>
                    <a:pt x="116065" y="115922"/>
                  </a:lnTo>
                  <a:lnTo>
                    <a:pt x="127960" y="116053"/>
                  </a:lnTo>
                  <a:lnTo>
                    <a:pt x="130935" y="115072"/>
                  </a:lnTo>
                  <a:lnTo>
                    <a:pt x="136887" y="111336"/>
                  </a:lnTo>
                  <a:lnTo>
                    <a:pt x="142839" y="109013"/>
                  </a:lnTo>
                  <a:lnTo>
                    <a:pt x="148793" y="107981"/>
                  </a:lnTo>
                  <a:lnTo>
                    <a:pt x="154746" y="107523"/>
                  </a:lnTo>
                  <a:lnTo>
                    <a:pt x="160699" y="107319"/>
                  </a:lnTo>
                  <a:lnTo>
                    <a:pt x="172605" y="107188"/>
                  </a:lnTo>
                  <a:lnTo>
                    <a:pt x="175582" y="106185"/>
                  </a:lnTo>
                  <a:lnTo>
                    <a:pt x="181535" y="102425"/>
                  </a:lnTo>
                  <a:lnTo>
                    <a:pt x="187304" y="98063"/>
                  </a:lnTo>
                  <a:lnTo>
                    <a:pt x="195022" y="90647"/>
                  </a:lnTo>
                  <a:lnTo>
                    <a:pt x="195487" y="89204"/>
                  </a:lnTo>
                  <a:lnTo>
                    <a:pt x="196234" y="79761"/>
                  </a:lnTo>
                  <a:lnTo>
                    <a:pt x="196363" y="71257"/>
                  </a:lnTo>
                  <a:lnTo>
                    <a:pt x="196382" y="68341"/>
                  </a:lnTo>
                  <a:lnTo>
                    <a:pt x="195400" y="66396"/>
                  </a:lnTo>
                  <a:lnTo>
                    <a:pt x="193756" y="65100"/>
                  </a:lnTo>
                  <a:lnTo>
                    <a:pt x="191667" y="64236"/>
                  </a:lnTo>
                  <a:lnTo>
                    <a:pt x="190274" y="62668"/>
                  </a:lnTo>
                  <a:lnTo>
                    <a:pt x="189345" y="60630"/>
                  </a:lnTo>
                  <a:lnTo>
                    <a:pt x="188726" y="58279"/>
                  </a:lnTo>
                  <a:lnTo>
                    <a:pt x="185392" y="53022"/>
                  </a:lnTo>
                  <a:lnTo>
                    <a:pt x="183114" y="50230"/>
                  </a:lnTo>
                  <a:lnTo>
                    <a:pt x="180604" y="48370"/>
                  </a:lnTo>
                  <a:lnTo>
                    <a:pt x="175168" y="46302"/>
                  </a:lnTo>
                  <a:lnTo>
                    <a:pt x="171336" y="44759"/>
                  </a:lnTo>
                  <a:lnTo>
                    <a:pt x="166797" y="42737"/>
                  </a:lnTo>
                  <a:lnTo>
                    <a:pt x="161788" y="40398"/>
                  </a:lnTo>
                  <a:lnTo>
                    <a:pt x="157456" y="38838"/>
                  </a:lnTo>
                  <a:lnTo>
                    <a:pt x="153577" y="37798"/>
                  </a:lnTo>
                  <a:lnTo>
                    <a:pt x="149997" y="37105"/>
                  </a:lnTo>
                  <a:lnTo>
                    <a:pt x="146619" y="35651"/>
                  </a:lnTo>
                  <a:lnTo>
                    <a:pt x="143375" y="33689"/>
                  </a:lnTo>
                  <a:lnTo>
                    <a:pt x="140220" y="31389"/>
                  </a:lnTo>
                  <a:lnTo>
                    <a:pt x="136133" y="29856"/>
                  </a:lnTo>
                  <a:lnTo>
                    <a:pt x="131422" y="28833"/>
                  </a:lnTo>
                  <a:lnTo>
                    <a:pt x="126299" y="28152"/>
                  </a:lnTo>
                  <a:lnTo>
                    <a:pt x="121891" y="27697"/>
                  </a:lnTo>
                  <a:lnTo>
                    <a:pt x="117959" y="27394"/>
                  </a:lnTo>
                  <a:lnTo>
                    <a:pt x="114346" y="27192"/>
                  </a:lnTo>
                  <a:lnTo>
                    <a:pt x="109953" y="28050"/>
                  </a:lnTo>
                  <a:lnTo>
                    <a:pt x="105040" y="29614"/>
                  </a:lnTo>
                  <a:lnTo>
                    <a:pt x="99781" y="31649"/>
                  </a:lnTo>
                  <a:lnTo>
                    <a:pt x="95282" y="33005"/>
                  </a:lnTo>
                  <a:lnTo>
                    <a:pt x="91291" y="33910"/>
                  </a:lnTo>
                  <a:lnTo>
                    <a:pt x="87638" y="34513"/>
                  </a:lnTo>
                  <a:lnTo>
                    <a:pt x="83218" y="35907"/>
                  </a:lnTo>
                  <a:lnTo>
                    <a:pt x="78287" y="37828"/>
                  </a:lnTo>
                  <a:lnTo>
                    <a:pt x="73016" y="40102"/>
                  </a:lnTo>
                  <a:lnTo>
                    <a:pt x="68509" y="41617"/>
                  </a:lnTo>
                  <a:lnTo>
                    <a:pt x="64512" y="42627"/>
                  </a:lnTo>
                  <a:lnTo>
                    <a:pt x="60856" y="43301"/>
                  </a:lnTo>
                  <a:lnTo>
                    <a:pt x="57426" y="44742"/>
                  </a:lnTo>
                  <a:lnTo>
                    <a:pt x="54147" y="46695"/>
                  </a:lnTo>
                  <a:lnTo>
                    <a:pt x="44613" y="5357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SMARTInkAnnotation633"/>
            <p:cNvSpPr/>
            <p:nvPr/>
          </p:nvSpPr>
          <p:spPr>
            <a:xfrm>
              <a:off x="8054578" y="6232921"/>
              <a:ext cx="223243" cy="142844"/>
            </a:xfrm>
            <a:custGeom>
              <a:avLst/>
              <a:gdLst/>
              <a:ahLst/>
              <a:cxnLst/>
              <a:rect l="0" t="0" r="0" b="0"/>
              <a:pathLst>
                <a:path w="223243" h="142844">
                  <a:moveTo>
                    <a:pt x="0" y="17860"/>
                  </a:moveTo>
                  <a:lnTo>
                    <a:pt x="4740" y="17860"/>
                  </a:lnTo>
                  <a:lnTo>
                    <a:pt x="6136" y="18852"/>
                  </a:lnTo>
                  <a:lnTo>
                    <a:pt x="7067" y="20505"/>
                  </a:lnTo>
                  <a:lnTo>
                    <a:pt x="7688" y="22600"/>
                  </a:lnTo>
                  <a:lnTo>
                    <a:pt x="9094" y="24988"/>
                  </a:lnTo>
                  <a:lnTo>
                    <a:pt x="11024" y="27573"/>
                  </a:lnTo>
                  <a:lnTo>
                    <a:pt x="13302" y="30288"/>
                  </a:lnTo>
                  <a:lnTo>
                    <a:pt x="15813" y="32098"/>
                  </a:lnTo>
                  <a:lnTo>
                    <a:pt x="21249" y="34110"/>
                  </a:lnTo>
                  <a:lnTo>
                    <a:pt x="23096" y="35638"/>
                  </a:lnTo>
                  <a:lnTo>
                    <a:pt x="24327" y="37650"/>
                  </a:lnTo>
                  <a:lnTo>
                    <a:pt x="25147" y="39982"/>
                  </a:lnTo>
                  <a:lnTo>
                    <a:pt x="25694" y="43522"/>
                  </a:lnTo>
                  <a:lnTo>
                    <a:pt x="26058" y="47867"/>
                  </a:lnTo>
                  <a:lnTo>
                    <a:pt x="26303" y="52747"/>
                  </a:lnTo>
                  <a:lnTo>
                    <a:pt x="27457" y="56993"/>
                  </a:lnTo>
                  <a:lnTo>
                    <a:pt x="29218" y="60816"/>
                  </a:lnTo>
                  <a:lnTo>
                    <a:pt x="31385" y="64356"/>
                  </a:lnTo>
                  <a:lnTo>
                    <a:pt x="33822" y="67709"/>
                  </a:lnTo>
                  <a:lnTo>
                    <a:pt x="36438" y="70936"/>
                  </a:lnTo>
                  <a:lnTo>
                    <a:pt x="39175" y="74080"/>
                  </a:lnTo>
                  <a:lnTo>
                    <a:pt x="40999" y="77168"/>
                  </a:lnTo>
                  <a:lnTo>
                    <a:pt x="42216" y="80219"/>
                  </a:lnTo>
                  <a:lnTo>
                    <a:pt x="43027" y="83245"/>
                  </a:lnTo>
                  <a:lnTo>
                    <a:pt x="44559" y="85262"/>
                  </a:lnTo>
                  <a:lnTo>
                    <a:pt x="46574" y="86607"/>
                  </a:lnTo>
                  <a:lnTo>
                    <a:pt x="48908" y="87504"/>
                  </a:lnTo>
                  <a:lnTo>
                    <a:pt x="54147" y="91146"/>
                  </a:lnTo>
                  <a:lnTo>
                    <a:pt x="56935" y="93506"/>
                  </a:lnTo>
                  <a:lnTo>
                    <a:pt x="58791" y="96072"/>
                  </a:lnTo>
                  <a:lnTo>
                    <a:pt x="60031" y="98775"/>
                  </a:lnTo>
                  <a:lnTo>
                    <a:pt x="60856" y="101569"/>
                  </a:lnTo>
                  <a:lnTo>
                    <a:pt x="62398" y="104423"/>
                  </a:lnTo>
                  <a:lnTo>
                    <a:pt x="64419" y="107319"/>
                  </a:lnTo>
                  <a:lnTo>
                    <a:pt x="70051" y="114355"/>
                  </a:lnTo>
                  <a:lnTo>
                    <a:pt x="73466" y="117963"/>
                  </a:lnTo>
                  <a:lnTo>
                    <a:pt x="75766" y="120314"/>
                  </a:lnTo>
                  <a:lnTo>
                    <a:pt x="78293" y="121881"/>
                  </a:lnTo>
                  <a:lnTo>
                    <a:pt x="83744" y="123623"/>
                  </a:lnTo>
                  <a:lnTo>
                    <a:pt x="89475" y="124397"/>
                  </a:lnTo>
                  <a:lnTo>
                    <a:pt x="92392" y="124603"/>
                  </a:lnTo>
                  <a:lnTo>
                    <a:pt x="94337" y="125733"/>
                  </a:lnTo>
                  <a:lnTo>
                    <a:pt x="95633" y="127478"/>
                  </a:lnTo>
                  <a:lnTo>
                    <a:pt x="96498" y="129634"/>
                  </a:lnTo>
                  <a:lnTo>
                    <a:pt x="98067" y="131071"/>
                  </a:lnTo>
                  <a:lnTo>
                    <a:pt x="100104" y="132030"/>
                  </a:lnTo>
                  <a:lnTo>
                    <a:pt x="105013" y="133095"/>
                  </a:lnTo>
                  <a:lnTo>
                    <a:pt x="110504" y="133567"/>
                  </a:lnTo>
                  <a:lnTo>
                    <a:pt x="115975" y="133871"/>
                  </a:lnTo>
                  <a:lnTo>
                    <a:pt x="137033" y="133943"/>
                  </a:lnTo>
                  <a:lnTo>
                    <a:pt x="139972" y="134936"/>
                  </a:lnTo>
                  <a:lnTo>
                    <a:pt x="145885" y="138685"/>
                  </a:lnTo>
                  <a:lnTo>
                    <a:pt x="150050" y="141634"/>
                  </a:lnTo>
                  <a:lnTo>
                    <a:pt x="153670" y="142324"/>
                  </a:lnTo>
                  <a:lnTo>
                    <a:pt x="158587" y="142630"/>
                  </a:lnTo>
                  <a:lnTo>
                    <a:pt x="164080" y="142766"/>
                  </a:lnTo>
                  <a:lnTo>
                    <a:pt x="172750" y="142843"/>
                  </a:lnTo>
                  <a:lnTo>
                    <a:pt x="175690" y="141861"/>
                  </a:lnTo>
                  <a:lnTo>
                    <a:pt x="181602" y="138125"/>
                  </a:lnTo>
                  <a:lnTo>
                    <a:pt x="185769" y="135184"/>
                  </a:lnTo>
                  <a:lnTo>
                    <a:pt x="189389" y="134496"/>
                  </a:lnTo>
                  <a:lnTo>
                    <a:pt x="195058" y="134055"/>
                  </a:lnTo>
                  <a:lnTo>
                    <a:pt x="200780" y="133978"/>
                  </a:lnTo>
                  <a:lnTo>
                    <a:pt x="202314" y="132975"/>
                  </a:lnTo>
                  <a:lnTo>
                    <a:pt x="203338" y="131314"/>
                  </a:lnTo>
                  <a:lnTo>
                    <a:pt x="204019" y="129215"/>
                  </a:lnTo>
                  <a:lnTo>
                    <a:pt x="205466" y="127815"/>
                  </a:lnTo>
                  <a:lnTo>
                    <a:pt x="207422" y="126882"/>
                  </a:lnTo>
                  <a:lnTo>
                    <a:pt x="212951" y="125384"/>
                  </a:lnTo>
                  <a:lnTo>
                    <a:pt x="213404" y="124269"/>
                  </a:lnTo>
                  <a:lnTo>
                    <a:pt x="213909" y="120385"/>
                  </a:lnTo>
                  <a:lnTo>
                    <a:pt x="215036" y="118952"/>
                  </a:lnTo>
                  <a:lnTo>
                    <a:pt x="216779" y="117996"/>
                  </a:lnTo>
                  <a:lnTo>
                    <a:pt x="222864" y="116198"/>
                  </a:lnTo>
                  <a:lnTo>
                    <a:pt x="223074" y="113490"/>
                  </a:lnTo>
                  <a:lnTo>
                    <a:pt x="223209" y="108407"/>
                  </a:lnTo>
                  <a:lnTo>
                    <a:pt x="223242" y="90939"/>
                  </a:lnTo>
                  <a:lnTo>
                    <a:pt x="220595" y="87381"/>
                  </a:lnTo>
                  <a:lnTo>
                    <a:pt x="218501" y="85043"/>
                  </a:lnTo>
                  <a:lnTo>
                    <a:pt x="217105" y="82493"/>
                  </a:lnTo>
                  <a:lnTo>
                    <a:pt x="216174" y="79800"/>
                  </a:lnTo>
                  <a:lnTo>
                    <a:pt x="215553" y="77012"/>
                  </a:lnTo>
                  <a:lnTo>
                    <a:pt x="214147" y="74162"/>
                  </a:lnTo>
                  <a:lnTo>
                    <a:pt x="212218" y="71270"/>
                  </a:lnTo>
                  <a:lnTo>
                    <a:pt x="206733" y="64239"/>
                  </a:lnTo>
                  <a:lnTo>
                    <a:pt x="203338" y="60632"/>
                  </a:lnTo>
                  <a:lnTo>
                    <a:pt x="183271" y="40398"/>
                  </a:lnTo>
                  <a:lnTo>
                    <a:pt x="180719" y="38839"/>
                  </a:lnTo>
                  <a:lnTo>
                    <a:pt x="175239" y="37105"/>
                  </a:lnTo>
                  <a:lnTo>
                    <a:pt x="169495" y="33689"/>
                  </a:lnTo>
                  <a:lnTo>
                    <a:pt x="166575" y="31390"/>
                  </a:lnTo>
                  <a:lnTo>
                    <a:pt x="163636" y="28864"/>
                  </a:lnTo>
                  <a:lnTo>
                    <a:pt x="160684" y="26188"/>
                  </a:lnTo>
                  <a:lnTo>
                    <a:pt x="157724" y="23412"/>
                  </a:lnTo>
                  <a:lnTo>
                    <a:pt x="154758" y="21561"/>
                  </a:lnTo>
                  <a:lnTo>
                    <a:pt x="148818" y="19505"/>
                  </a:lnTo>
                  <a:lnTo>
                    <a:pt x="142871" y="15945"/>
                  </a:lnTo>
                  <a:lnTo>
                    <a:pt x="139895" y="13607"/>
                  </a:lnTo>
                  <a:lnTo>
                    <a:pt x="135928" y="12047"/>
                  </a:lnTo>
                  <a:lnTo>
                    <a:pt x="131298" y="11008"/>
                  </a:lnTo>
                  <a:lnTo>
                    <a:pt x="126227" y="10316"/>
                  </a:lnTo>
                  <a:lnTo>
                    <a:pt x="121854" y="8861"/>
                  </a:lnTo>
                  <a:lnTo>
                    <a:pt x="117947" y="6900"/>
                  </a:lnTo>
                  <a:lnTo>
                    <a:pt x="114350" y="4600"/>
                  </a:lnTo>
                  <a:lnTo>
                    <a:pt x="107708" y="2044"/>
                  </a:lnTo>
                  <a:lnTo>
                    <a:pt x="101448" y="909"/>
                  </a:lnTo>
                  <a:lnTo>
                    <a:pt x="95358" y="404"/>
                  </a:lnTo>
                  <a:lnTo>
                    <a:pt x="89345" y="179"/>
                  </a:lnTo>
                  <a:lnTo>
                    <a:pt x="77400" y="36"/>
                  </a:lnTo>
                  <a:lnTo>
                    <a:pt x="62507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SMARTInkAnnotation634"/>
            <p:cNvSpPr/>
            <p:nvPr/>
          </p:nvSpPr>
          <p:spPr>
            <a:xfrm>
              <a:off x="5232796" y="1902066"/>
              <a:ext cx="169665" cy="241060"/>
            </a:xfrm>
            <a:custGeom>
              <a:avLst/>
              <a:gdLst/>
              <a:ahLst/>
              <a:cxnLst/>
              <a:rect l="0" t="0" r="0" b="0"/>
              <a:pathLst>
                <a:path w="169665" h="241060">
                  <a:moveTo>
                    <a:pt x="0" y="223199"/>
                  </a:moveTo>
                  <a:lnTo>
                    <a:pt x="0" y="218459"/>
                  </a:lnTo>
                  <a:lnTo>
                    <a:pt x="992" y="217062"/>
                  </a:lnTo>
                  <a:lnTo>
                    <a:pt x="2646" y="216131"/>
                  </a:lnTo>
                  <a:lnTo>
                    <a:pt x="4740" y="215510"/>
                  </a:lnTo>
                  <a:lnTo>
                    <a:pt x="6137" y="214105"/>
                  </a:lnTo>
                  <a:lnTo>
                    <a:pt x="7068" y="212175"/>
                  </a:lnTo>
                  <a:lnTo>
                    <a:pt x="8103" y="207386"/>
                  </a:lnTo>
                  <a:lnTo>
                    <a:pt x="8562" y="201950"/>
                  </a:lnTo>
                  <a:lnTo>
                    <a:pt x="9677" y="199111"/>
                  </a:lnTo>
                  <a:lnTo>
                    <a:pt x="13562" y="193311"/>
                  </a:lnTo>
                  <a:lnTo>
                    <a:pt x="14994" y="189383"/>
                  </a:lnTo>
                  <a:lnTo>
                    <a:pt x="15949" y="184780"/>
                  </a:lnTo>
                  <a:lnTo>
                    <a:pt x="16586" y="179727"/>
                  </a:lnTo>
                  <a:lnTo>
                    <a:pt x="18003" y="175366"/>
                  </a:lnTo>
                  <a:lnTo>
                    <a:pt x="22223" y="167875"/>
                  </a:lnTo>
                  <a:lnTo>
                    <a:pt x="23745" y="163496"/>
                  </a:lnTo>
                  <a:lnTo>
                    <a:pt x="24760" y="158592"/>
                  </a:lnTo>
                  <a:lnTo>
                    <a:pt x="25437" y="153339"/>
                  </a:lnTo>
                  <a:lnTo>
                    <a:pt x="26880" y="147852"/>
                  </a:lnTo>
                  <a:lnTo>
                    <a:pt x="28833" y="142210"/>
                  </a:lnTo>
                  <a:lnTo>
                    <a:pt x="31129" y="136464"/>
                  </a:lnTo>
                  <a:lnTo>
                    <a:pt x="32659" y="130649"/>
                  </a:lnTo>
                  <a:lnTo>
                    <a:pt x="33679" y="124788"/>
                  </a:lnTo>
                  <a:lnTo>
                    <a:pt x="34359" y="118897"/>
                  </a:lnTo>
                  <a:lnTo>
                    <a:pt x="35804" y="113977"/>
                  </a:lnTo>
                  <a:lnTo>
                    <a:pt x="37761" y="109705"/>
                  </a:lnTo>
                  <a:lnTo>
                    <a:pt x="40057" y="105864"/>
                  </a:lnTo>
                  <a:lnTo>
                    <a:pt x="41587" y="101320"/>
                  </a:lnTo>
                  <a:lnTo>
                    <a:pt x="42607" y="96306"/>
                  </a:lnTo>
                  <a:lnTo>
                    <a:pt x="43288" y="90978"/>
                  </a:lnTo>
                  <a:lnTo>
                    <a:pt x="44734" y="85443"/>
                  </a:lnTo>
                  <a:lnTo>
                    <a:pt x="46690" y="79768"/>
                  </a:lnTo>
                  <a:lnTo>
                    <a:pt x="48986" y="74000"/>
                  </a:lnTo>
                  <a:lnTo>
                    <a:pt x="51509" y="69163"/>
                  </a:lnTo>
                  <a:lnTo>
                    <a:pt x="54183" y="64946"/>
                  </a:lnTo>
                  <a:lnTo>
                    <a:pt x="56958" y="61142"/>
                  </a:lnTo>
                  <a:lnTo>
                    <a:pt x="58808" y="56622"/>
                  </a:lnTo>
                  <a:lnTo>
                    <a:pt x="60041" y="51624"/>
                  </a:lnTo>
                  <a:lnTo>
                    <a:pt x="60864" y="46308"/>
                  </a:lnTo>
                  <a:lnTo>
                    <a:pt x="62404" y="41772"/>
                  </a:lnTo>
                  <a:lnTo>
                    <a:pt x="64424" y="37755"/>
                  </a:lnTo>
                  <a:lnTo>
                    <a:pt x="69312" y="30647"/>
                  </a:lnTo>
                  <a:lnTo>
                    <a:pt x="72005" y="27362"/>
                  </a:lnTo>
                  <a:lnTo>
                    <a:pt x="78716" y="19702"/>
                  </a:lnTo>
                  <a:lnTo>
                    <a:pt x="82279" y="16008"/>
                  </a:lnTo>
                  <a:lnTo>
                    <a:pt x="98184" y="0"/>
                  </a:lnTo>
                  <a:lnTo>
                    <a:pt x="102954" y="4710"/>
                  </a:lnTo>
                  <a:lnTo>
                    <a:pt x="104355" y="7094"/>
                  </a:lnTo>
                  <a:lnTo>
                    <a:pt x="105912" y="12390"/>
                  </a:lnTo>
                  <a:lnTo>
                    <a:pt x="106604" y="18050"/>
                  </a:lnTo>
                  <a:lnTo>
                    <a:pt x="106787" y="20949"/>
                  </a:lnTo>
                  <a:lnTo>
                    <a:pt x="107903" y="23874"/>
                  </a:lnTo>
                  <a:lnTo>
                    <a:pt x="111787" y="29769"/>
                  </a:lnTo>
                  <a:lnTo>
                    <a:pt x="113221" y="33722"/>
                  </a:lnTo>
                  <a:lnTo>
                    <a:pt x="114176" y="38342"/>
                  </a:lnTo>
                  <a:lnTo>
                    <a:pt x="114812" y="43406"/>
                  </a:lnTo>
                  <a:lnTo>
                    <a:pt x="115237" y="47775"/>
                  </a:lnTo>
                  <a:lnTo>
                    <a:pt x="115709" y="55274"/>
                  </a:lnTo>
                  <a:lnTo>
                    <a:pt x="115918" y="64561"/>
                  </a:lnTo>
                  <a:lnTo>
                    <a:pt x="115975" y="69815"/>
                  </a:lnTo>
                  <a:lnTo>
                    <a:pt x="117004" y="74310"/>
                  </a:lnTo>
                  <a:lnTo>
                    <a:pt x="118683" y="78299"/>
                  </a:lnTo>
                  <a:lnTo>
                    <a:pt x="120794" y="81951"/>
                  </a:lnTo>
                  <a:lnTo>
                    <a:pt x="122201" y="86370"/>
                  </a:lnTo>
                  <a:lnTo>
                    <a:pt x="123139" y="91300"/>
                  </a:lnTo>
                  <a:lnTo>
                    <a:pt x="123765" y="96571"/>
                  </a:lnTo>
                  <a:lnTo>
                    <a:pt x="124182" y="102070"/>
                  </a:lnTo>
                  <a:lnTo>
                    <a:pt x="124460" y="107720"/>
                  </a:lnTo>
                  <a:lnTo>
                    <a:pt x="124645" y="113471"/>
                  </a:lnTo>
                  <a:lnTo>
                    <a:pt x="125761" y="118297"/>
                  </a:lnTo>
                  <a:lnTo>
                    <a:pt x="127497" y="122506"/>
                  </a:lnTo>
                  <a:lnTo>
                    <a:pt x="129646" y="126305"/>
                  </a:lnTo>
                  <a:lnTo>
                    <a:pt x="131079" y="130822"/>
                  </a:lnTo>
                  <a:lnTo>
                    <a:pt x="132035" y="135817"/>
                  </a:lnTo>
                  <a:lnTo>
                    <a:pt x="132672" y="141132"/>
                  </a:lnTo>
                  <a:lnTo>
                    <a:pt x="133097" y="145667"/>
                  </a:lnTo>
                  <a:lnTo>
                    <a:pt x="133379" y="149683"/>
                  </a:lnTo>
                  <a:lnTo>
                    <a:pt x="133568" y="153353"/>
                  </a:lnTo>
                  <a:lnTo>
                    <a:pt x="134686" y="157783"/>
                  </a:lnTo>
                  <a:lnTo>
                    <a:pt x="136424" y="162721"/>
                  </a:lnTo>
                  <a:lnTo>
                    <a:pt x="138574" y="167998"/>
                  </a:lnTo>
                  <a:lnTo>
                    <a:pt x="140008" y="172507"/>
                  </a:lnTo>
                  <a:lnTo>
                    <a:pt x="140963" y="176506"/>
                  </a:lnTo>
                  <a:lnTo>
                    <a:pt x="141601" y="180164"/>
                  </a:lnTo>
                  <a:lnTo>
                    <a:pt x="143018" y="184587"/>
                  </a:lnTo>
                  <a:lnTo>
                    <a:pt x="144955" y="189520"/>
                  </a:lnTo>
                  <a:lnTo>
                    <a:pt x="147238" y="194793"/>
                  </a:lnTo>
                  <a:lnTo>
                    <a:pt x="148760" y="199301"/>
                  </a:lnTo>
                  <a:lnTo>
                    <a:pt x="149775" y="203298"/>
                  </a:lnTo>
                  <a:lnTo>
                    <a:pt x="150452" y="206956"/>
                  </a:lnTo>
                  <a:lnTo>
                    <a:pt x="153849" y="213665"/>
                  </a:lnTo>
                  <a:lnTo>
                    <a:pt x="156145" y="216843"/>
                  </a:lnTo>
                  <a:lnTo>
                    <a:pt x="158695" y="223020"/>
                  </a:lnTo>
                  <a:lnTo>
                    <a:pt x="159375" y="226056"/>
                  </a:lnTo>
                  <a:lnTo>
                    <a:pt x="160820" y="228080"/>
                  </a:lnTo>
                  <a:lnTo>
                    <a:pt x="162776" y="229430"/>
                  </a:lnTo>
                  <a:lnTo>
                    <a:pt x="165072" y="230330"/>
                  </a:lnTo>
                  <a:lnTo>
                    <a:pt x="166603" y="231921"/>
                  </a:lnTo>
                  <a:lnTo>
                    <a:pt x="167623" y="233975"/>
                  </a:lnTo>
                  <a:lnTo>
                    <a:pt x="169664" y="24105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SMARTInkAnnotation635"/>
            <p:cNvSpPr/>
            <p:nvPr/>
          </p:nvSpPr>
          <p:spPr>
            <a:xfrm>
              <a:off x="5259585" y="2062757"/>
              <a:ext cx="125017" cy="26790"/>
            </a:xfrm>
            <a:custGeom>
              <a:avLst/>
              <a:gdLst/>
              <a:ahLst/>
              <a:cxnLst/>
              <a:rect l="0" t="0" r="0" b="0"/>
              <a:pathLst>
                <a:path w="125017" h="26790">
                  <a:moveTo>
                    <a:pt x="0" y="26789"/>
                  </a:moveTo>
                  <a:lnTo>
                    <a:pt x="12429" y="26789"/>
                  </a:lnTo>
                  <a:lnTo>
                    <a:pt x="15232" y="25797"/>
                  </a:lnTo>
                  <a:lnTo>
                    <a:pt x="18092" y="24143"/>
                  </a:lnTo>
                  <a:lnTo>
                    <a:pt x="20991" y="22049"/>
                  </a:lnTo>
                  <a:lnTo>
                    <a:pt x="24908" y="19660"/>
                  </a:lnTo>
                  <a:lnTo>
                    <a:pt x="29504" y="17076"/>
                  </a:lnTo>
                  <a:lnTo>
                    <a:pt x="34552" y="14360"/>
                  </a:lnTo>
                  <a:lnTo>
                    <a:pt x="38910" y="12550"/>
                  </a:lnTo>
                  <a:lnTo>
                    <a:pt x="42807" y="11344"/>
                  </a:lnTo>
                  <a:lnTo>
                    <a:pt x="46398" y="10539"/>
                  </a:lnTo>
                  <a:lnTo>
                    <a:pt x="50775" y="10003"/>
                  </a:lnTo>
                  <a:lnTo>
                    <a:pt x="55678" y="9645"/>
                  </a:lnTo>
                  <a:lnTo>
                    <a:pt x="60932" y="9407"/>
                  </a:lnTo>
                  <a:lnTo>
                    <a:pt x="67410" y="8256"/>
                  </a:lnTo>
                  <a:lnTo>
                    <a:pt x="74706" y="6496"/>
                  </a:lnTo>
                  <a:lnTo>
                    <a:pt x="82547" y="4331"/>
                  </a:lnTo>
                  <a:lnTo>
                    <a:pt x="88765" y="2887"/>
                  </a:lnTo>
                  <a:lnTo>
                    <a:pt x="93904" y="1925"/>
                  </a:lnTo>
                  <a:lnTo>
                    <a:pt x="98321" y="1283"/>
                  </a:lnTo>
                  <a:lnTo>
                    <a:pt x="103251" y="856"/>
                  </a:lnTo>
                  <a:lnTo>
                    <a:pt x="108521" y="570"/>
                  </a:lnTo>
                  <a:lnTo>
                    <a:pt x="125016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SMARTInkAnnotation636"/>
            <p:cNvSpPr/>
            <p:nvPr/>
          </p:nvSpPr>
          <p:spPr>
            <a:xfrm>
              <a:off x="5518546" y="1964531"/>
              <a:ext cx="133533" cy="214274"/>
            </a:xfrm>
            <a:custGeom>
              <a:avLst/>
              <a:gdLst/>
              <a:ahLst/>
              <a:cxnLst/>
              <a:rect l="0" t="0" r="0" b="0"/>
              <a:pathLst>
                <a:path w="133533" h="214274">
                  <a:moveTo>
                    <a:pt x="8930" y="0"/>
                  </a:moveTo>
                  <a:lnTo>
                    <a:pt x="8930" y="12429"/>
                  </a:lnTo>
                  <a:lnTo>
                    <a:pt x="7938" y="15231"/>
                  </a:lnTo>
                  <a:lnTo>
                    <a:pt x="4190" y="20991"/>
                  </a:lnTo>
                  <a:lnTo>
                    <a:pt x="1862" y="26857"/>
                  </a:lnTo>
                  <a:lnTo>
                    <a:pt x="1241" y="29811"/>
                  </a:lnTo>
                  <a:lnTo>
                    <a:pt x="828" y="33765"/>
                  </a:lnTo>
                  <a:lnTo>
                    <a:pt x="552" y="38385"/>
                  </a:lnTo>
                  <a:lnTo>
                    <a:pt x="245" y="47818"/>
                  </a:lnTo>
                  <a:lnTo>
                    <a:pt x="72" y="59698"/>
                  </a:lnTo>
                  <a:lnTo>
                    <a:pt x="0" y="171254"/>
                  </a:lnTo>
                  <a:lnTo>
                    <a:pt x="992" y="174693"/>
                  </a:lnTo>
                  <a:lnTo>
                    <a:pt x="4740" y="181159"/>
                  </a:lnTo>
                  <a:lnTo>
                    <a:pt x="6137" y="185265"/>
                  </a:lnTo>
                  <a:lnTo>
                    <a:pt x="7068" y="189986"/>
                  </a:lnTo>
                  <a:lnTo>
                    <a:pt x="7689" y="195118"/>
                  </a:lnTo>
                  <a:lnTo>
                    <a:pt x="9094" y="198540"/>
                  </a:lnTo>
                  <a:lnTo>
                    <a:pt x="11025" y="200821"/>
                  </a:lnTo>
                  <a:lnTo>
                    <a:pt x="13303" y="202341"/>
                  </a:lnTo>
                  <a:lnTo>
                    <a:pt x="15814" y="204347"/>
                  </a:lnTo>
                  <a:lnTo>
                    <a:pt x="18480" y="206677"/>
                  </a:lnTo>
                  <a:lnTo>
                    <a:pt x="21250" y="209222"/>
                  </a:lnTo>
                  <a:lnTo>
                    <a:pt x="24089" y="210919"/>
                  </a:lnTo>
                  <a:lnTo>
                    <a:pt x="26974" y="212050"/>
                  </a:lnTo>
                  <a:lnTo>
                    <a:pt x="29889" y="212804"/>
                  </a:lnTo>
                  <a:lnTo>
                    <a:pt x="33817" y="213306"/>
                  </a:lnTo>
                  <a:lnTo>
                    <a:pt x="38419" y="213642"/>
                  </a:lnTo>
                  <a:lnTo>
                    <a:pt x="47833" y="214014"/>
                  </a:lnTo>
                  <a:lnTo>
                    <a:pt x="55325" y="214180"/>
                  </a:lnTo>
                  <a:lnTo>
                    <a:pt x="69861" y="214273"/>
                  </a:lnTo>
                  <a:lnTo>
                    <a:pt x="74355" y="213294"/>
                  </a:lnTo>
                  <a:lnTo>
                    <a:pt x="78344" y="211649"/>
                  </a:lnTo>
                  <a:lnTo>
                    <a:pt x="81995" y="209560"/>
                  </a:lnTo>
                  <a:lnTo>
                    <a:pt x="85421" y="208167"/>
                  </a:lnTo>
                  <a:lnTo>
                    <a:pt x="88698" y="207239"/>
                  </a:lnTo>
                  <a:lnTo>
                    <a:pt x="91874" y="206620"/>
                  </a:lnTo>
                  <a:lnTo>
                    <a:pt x="94984" y="205216"/>
                  </a:lnTo>
                  <a:lnTo>
                    <a:pt x="98049" y="203287"/>
                  </a:lnTo>
                  <a:lnTo>
                    <a:pt x="101085" y="201009"/>
                  </a:lnTo>
                  <a:lnTo>
                    <a:pt x="104101" y="198498"/>
                  </a:lnTo>
                  <a:lnTo>
                    <a:pt x="107104" y="195832"/>
                  </a:lnTo>
                  <a:lnTo>
                    <a:pt x="113086" y="190224"/>
                  </a:lnTo>
                  <a:lnTo>
                    <a:pt x="124830" y="178753"/>
                  </a:lnTo>
                  <a:lnTo>
                    <a:pt x="129233" y="174365"/>
                  </a:lnTo>
                  <a:lnTo>
                    <a:pt x="130804" y="171806"/>
                  </a:lnTo>
                  <a:lnTo>
                    <a:pt x="132550" y="166316"/>
                  </a:lnTo>
                  <a:lnTo>
                    <a:pt x="133532" y="162388"/>
                  </a:lnTo>
                  <a:lnTo>
                    <a:pt x="132678" y="160844"/>
                  </a:lnTo>
                  <a:lnTo>
                    <a:pt x="129082" y="156484"/>
                  </a:lnTo>
                  <a:lnTo>
                    <a:pt x="127727" y="153932"/>
                  </a:lnTo>
                  <a:lnTo>
                    <a:pt x="126221" y="148450"/>
                  </a:lnTo>
                  <a:lnTo>
                    <a:pt x="124827" y="146592"/>
                  </a:lnTo>
                  <a:lnTo>
                    <a:pt x="122906" y="145353"/>
                  </a:lnTo>
                  <a:lnTo>
                    <a:pt x="120632" y="144527"/>
                  </a:lnTo>
                  <a:lnTo>
                    <a:pt x="118125" y="142984"/>
                  </a:lnTo>
                  <a:lnTo>
                    <a:pt x="115460" y="140963"/>
                  </a:lnTo>
                  <a:lnTo>
                    <a:pt x="112693" y="138624"/>
                  </a:lnTo>
                  <a:lnTo>
                    <a:pt x="108863" y="137064"/>
                  </a:lnTo>
                  <a:lnTo>
                    <a:pt x="104325" y="136024"/>
                  </a:lnTo>
                  <a:lnTo>
                    <a:pt x="99316" y="135331"/>
                  </a:lnTo>
                  <a:lnTo>
                    <a:pt x="94984" y="134869"/>
                  </a:lnTo>
                  <a:lnTo>
                    <a:pt x="91105" y="134561"/>
                  </a:lnTo>
                  <a:lnTo>
                    <a:pt x="87526" y="134356"/>
                  </a:lnTo>
                  <a:lnTo>
                    <a:pt x="83155" y="133227"/>
                  </a:lnTo>
                  <a:lnTo>
                    <a:pt x="78257" y="131482"/>
                  </a:lnTo>
                  <a:lnTo>
                    <a:pt x="73008" y="129326"/>
                  </a:lnTo>
                  <a:lnTo>
                    <a:pt x="68515" y="127889"/>
                  </a:lnTo>
                  <a:lnTo>
                    <a:pt x="64529" y="126931"/>
                  </a:lnTo>
                  <a:lnTo>
                    <a:pt x="60878" y="126293"/>
                  </a:lnTo>
                  <a:lnTo>
                    <a:pt x="57453" y="125867"/>
                  </a:lnTo>
                  <a:lnTo>
                    <a:pt x="54178" y="125583"/>
                  </a:lnTo>
                  <a:lnTo>
                    <a:pt x="51001" y="125394"/>
                  </a:lnTo>
                  <a:lnTo>
                    <a:pt x="44826" y="125184"/>
                  </a:lnTo>
                  <a:lnTo>
                    <a:pt x="35766" y="125016"/>
                  </a:lnTo>
                  <a:lnTo>
                    <a:pt x="40473" y="125015"/>
                  </a:lnTo>
                  <a:lnTo>
                    <a:pt x="41865" y="124023"/>
                  </a:lnTo>
                  <a:lnTo>
                    <a:pt x="42793" y="122370"/>
                  </a:lnTo>
                  <a:lnTo>
                    <a:pt x="43412" y="120275"/>
                  </a:lnTo>
                  <a:lnTo>
                    <a:pt x="46744" y="115302"/>
                  </a:lnTo>
                  <a:lnTo>
                    <a:pt x="49023" y="112586"/>
                  </a:lnTo>
                  <a:lnTo>
                    <a:pt x="52525" y="110776"/>
                  </a:lnTo>
                  <a:lnTo>
                    <a:pt x="56845" y="109570"/>
                  </a:lnTo>
                  <a:lnTo>
                    <a:pt x="61710" y="108765"/>
                  </a:lnTo>
                  <a:lnTo>
                    <a:pt x="65945" y="107236"/>
                  </a:lnTo>
                  <a:lnTo>
                    <a:pt x="69760" y="105225"/>
                  </a:lnTo>
                  <a:lnTo>
                    <a:pt x="73296" y="102892"/>
                  </a:lnTo>
                  <a:lnTo>
                    <a:pt x="77637" y="100345"/>
                  </a:lnTo>
                  <a:lnTo>
                    <a:pt x="82516" y="97654"/>
                  </a:lnTo>
                  <a:lnTo>
                    <a:pt x="87753" y="94868"/>
                  </a:lnTo>
                  <a:lnTo>
                    <a:pt x="92237" y="92019"/>
                  </a:lnTo>
                  <a:lnTo>
                    <a:pt x="96218" y="89127"/>
                  </a:lnTo>
                  <a:lnTo>
                    <a:pt x="99864" y="86207"/>
                  </a:lnTo>
                  <a:lnTo>
                    <a:pt x="103287" y="83268"/>
                  </a:lnTo>
                  <a:lnTo>
                    <a:pt x="106562" y="80317"/>
                  </a:lnTo>
                  <a:lnTo>
                    <a:pt x="114205" y="73191"/>
                  </a:lnTo>
                  <a:lnTo>
                    <a:pt x="120269" y="67216"/>
                  </a:lnTo>
                  <a:lnTo>
                    <a:pt x="121851" y="64655"/>
                  </a:lnTo>
                  <a:lnTo>
                    <a:pt x="123609" y="59162"/>
                  </a:lnTo>
                  <a:lnTo>
                    <a:pt x="124391" y="53414"/>
                  </a:lnTo>
                  <a:lnTo>
                    <a:pt x="124738" y="47552"/>
                  </a:lnTo>
                  <a:lnTo>
                    <a:pt x="124893" y="41639"/>
                  </a:lnTo>
                  <a:lnTo>
                    <a:pt x="123942" y="39666"/>
                  </a:lnTo>
                  <a:lnTo>
                    <a:pt x="122315" y="38350"/>
                  </a:lnTo>
                  <a:lnTo>
                    <a:pt x="120239" y="37473"/>
                  </a:lnTo>
                  <a:lnTo>
                    <a:pt x="117863" y="35896"/>
                  </a:lnTo>
                  <a:lnTo>
                    <a:pt x="115286" y="33852"/>
                  </a:lnTo>
                  <a:lnTo>
                    <a:pt x="112576" y="31498"/>
                  </a:lnTo>
                  <a:lnTo>
                    <a:pt x="109777" y="28936"/>
                  </a:lnTo>
                  <a:lnTo>
                    <a:pt x="104022" y="23443"/>
                  </a:lnTo>
                  <a:lnTo>
                    <a:pt x="101098" y="21582"/>
                  </a:lnTo>
                  <a:lnTo>
                    <a:pt x="98157" y="20341"/>
                  </a:lnTo>
                  <a:lnTo>
                    <a:pt x="95204" y="19514"/>
                  </a:lnTo>
                  <a:lnTo>
                    <a:pt x="91251" y="17970"/>
                  </a:lnTo>
                  <a:lnTo>
                    <a:pt x="86631" y="15949"/>
                  </a:lnTo>
                  <a:lnTo>
                    <a:pt x="81567" y="13609"/>
                  </a:lnTo>
                  <a:lnTo>
                    <a:pt x="77198" y="12049"/>
                  </a:lnTo>
                  <a:lnTo>
                    <a:pt x="73294" y="11009"/>
                  </a:lnTo>
                  <a:lnTo>
                    <a:pt x="69699" y="10316"/>
                  </a:lnTo>
                  <a:lnTo>
                    <a:pt x="65317" y="9854"/>
                  </a:lnTo>
                  <a:lnTo>
                    <a:pt x="60413" y="9546"/>
                  </a:lnTo>
                  <a:lnTo>
                    <a:pt x="50663" y="9203"/>
                  </a:lnTo>
                  <a:lnTo>
                    <a:pt x="39596" y="9011"/>
                  </a:lnTo>
                  <a:lnTo>
                    <a:pt x="8930" y="892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SMARTInkAnnotation637"/>
            <p:cNvSpPr/>
            <p:nvPr/>
          </p:nvSpPr>
          <p:spPr>
            <a:xfrm>
              <a:off x="5607843" y="1955601"/>
              <a:ext cx="196042" cy="303610"/>
            </a:xfrm>
            <a:custGeom>
              <a:avLst/>
              <a:gdLst/>
              <a:ahLst/>
              <a:cxnLst/>
              <a:rect l="0" t="0" r="0" b="0"/>
              <a:pathLst>
                <a:path w="196042" h="303610">
                  <a:moveTo>
                    <a:pt x="151805" y="0"/>
                  </a:moveTo>
                  <a:lnTo>
                    <a:pt x="156545" y="4740"/>
                  </a:lnTo>
                  <a:lnTo>
                    <a:pt x="157942" y="7129"/>
                  </a:lnTo>
                  <a:lnTo>
                    <a:pt x="160899" y="15231"/>
                  </a:lnTo>
                  <a:lnTo>
                    <a:pt x="165107" y="20991"/>
                  </a:lnTo>
                  <a:lnTo>
                    <a:pt x="170285" y="29504"/>
                  </a:lnTo>
                  <a:lnTo>
                    <a:pt x="175893" y="38910"/>
                  </a:lnTo>
                  <a:lnTo>
                    <a:pt x="181693" y="46397"/>
                  </a:lnTo>
                  <a:lnTo>
                    <a:pt x="183636" y="51767"/>
                  </a:lnTo>
                  <a:lnTo>
                    <a:pt x="184932" y="58324"/>
                  </a:lnTo>
                  <a:lnTo>
                    <a:pt x="185796" y="65672"/>
                  </a:lnTo>
                  <a:lnTo>
                    <a:pt x="187364" y="71563"/>
                  </a:lnTo>
                  <a:lnTo>
                    <a:pt x="191752" y="80753"/>
                  </a:lnTo>
                  <a:lnTo>
                    <a:pt x="193319" y="85586"/>
                  </a:lnTo>
                  <a:lnTo>
                    <a:pt x="194364" y="90791"/>
                  </a:lnTo>
                  <a:lnTo>
                    <a:pt x="195060" y="96246"/>
                  </a:lnTo>
                  <a:lnTo>
                    <a:pt x="195524" y="101867"/>
                  </a:lnTo>
                  <a:lnTo>
                    <a:pt x="195834" y="107599"/>
                  </a:lnTo>
                  <a:lnTo>
                    <a:pt x="196041" y="113405"/>
                  </a:lnTo>
                  <a:lnTo>
                    <a:pt x="195186" y="119259"/>
                  </a:lnTo>
                  <a:lnTo>
                    <a:pt x="193624" y="125147"/>
                  </a:lnTo>
                  <a:lnTo>
                    <a:pt x="191590" y="131056"/>
                  </a:lnTo>
                  <a:lnTo>
                    <a:pt x="189243" y="136980"/>
                  </a:lnTo>
                  <a:lnTo>
                    <a:pt x="186685" y="142914"/>
                  </a:lnTo>
                  <a:lnTo>
                    <a:pt x="183988" y="148854"/>
                  </a:lnTo>
                  <a:lnTo>
                    <a:pt x="181198" y="155791"/>
                  </a:lnTo>
                  <a:lnTo>
                    <a:pt x="175452" y="171436"/>
                  </a:lnTo>
                  <a:lnTo>
                    <a:pt x="172530" y="178783"/>
                  </a:lnTo>
                  <a:lnTo>
                    <a:pt x="169591" y="185665"/>
                  </a:lnTo>
                  <a:lnTo>
                    <a:pt x="166639" y="192238"/>
                  </a:lnTo>
                  <a:lnTo>
                    <a:pt x="162686" y="197612"/>
                  </a:lnTo>
                  <a:lnTo>
                    <a:pt x="158067" y="202186"/>
                  </a:lnTo>
                  <a:lnTo>
                    <a:pt x="153003" y="206228"/>
                  </a:lnTo>
                  <a:lnTo>
                    <a:pt x="147642" y="211900"/>
                  </a:lnTo>
                  <a:lnTo>
                    <a:pt x="142085" y="218657"/>
                  </a:lnTo>
                  <a:lnTo>
                    <a:pt x="136395" y="226138"/>
                  </a:lnTo>
                  <a:lnTo>
                    <a:pt x="130617" y="232118"/>
                  </a:lnTo>
                  <a:lnTo>
                    <a:pt x="124782" y="237097"/>
                  </a:lnTo>
                  <a:lnTo>
                    <a:pt x="118907" y="241409"/>
                  </a:lnTo>
                  <a:lnTo>
                    <a:pt x="104442" y="251491"/>
                  </a:lnTo>
                  <a:lnTo>
                    <a:pt x="96416" y="256957"/>
                  </a:lnTo>
                  <a:lnTo>
                    <a:pt x="88090" y="261594"/>
                  </a:lnTo>
                  <a:lnTo>
                    <a:pt x="79563" y="265677"/>
                  </a:lnTo>
                  <a:lnTo>
                    <a:pt x="70901" y="269392"/>
                  </a:lnTo>
                  <a:lnTo>
                    <a:pt x="62150" y="273852"/>
                  </a:lnTo>
                  <a:lnTo>
                    <a:pt x="53340" y="278810"/>
                  </a:lnTo>
                  <a:lnTo>
                    <a:pt x="44490" y="284100"/>
                  </a:lnTo>
                  <a:lnTo>
                    <a:pt x="36605" y="287627"/>
                  </a:lnTo>
                  <a:lnTo>
                    <a:pt x="29364" y="289978"/>
                  </a:lnTo>
                  <a:lnTo>
                    <a:pt x="22553" y="291545"/>
                  </a:lnTo>
                  <a:lnTo>
                    <a:pt x="17020" y="293582"/>
                  </a:lnTo>
                  <a:lnTo>
                    <a:pt x="12339" y="295932"/>
                  </a:lnTo>
                  <a:lnTo>
                    <a:pt x="0" y="30360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SMARTInkAnnotation638"/>
            <p:cNvSpPr/>
            <p:nvPr/>
          </p:nvSpPr>
          <p:spPr>
            <a:xfrm>
              <a:off x="5109031" y="2027039"/>
              <a:ext cx="159485" cy="223243"/>
            </a:xfrm>
            <a:custGeom>
              <a:avLst/>
              <a:gdLst/>
              <a:ahLst/>
              <a:cxnLst/>
              <a:rect l="0" t="0" r="0" b="0"/>
              <a:pathLst>
                <a:path w="159485" h="223243">
                  <a:moveTo>
                    <a:pt x="16609" y="0"/>
                  </a:moveTo>
                  <a:lnTo>
                    <a:pt x="11869" y="4740"/>
                  </a:lnTo>
                  <a:lnTo>
                    <a:pt x="10472" y="7129"/>
                  </a:lnTo>
                  <a:lnTo>
                    <a:pt x="8920" y="12428"/>
                  </a:lnTo>
                  <a:lnTo>
                    <a:pt x="8231" y="18091"/>
                  </a:lnTo>
                  <a:lnTo>
                    <a:pt x="7924" y="23915"/>
                  </a:lnTo>
                  <a:lnTo>
                    <a:pt x="7788" y="29811"/>
                  </a:lnTo>
                  <a:lnTo>
                    <a:pt x="6760" y="33765"/>
                  </a:lnTo>
                  <a:lnTo>
                    <a:pt x="5082" y="38384"/>
                  </a:lnTo>
                  <a:lnTo>
                    <a:pt x="2971" y="43449"/>
                  </a:lnTo>
                  <a:lnTo>
                    <a:pt x="1564" y="47817"/>
                  </a:lnTo>
                  <a:lnTo>
                    <a:pt x="626" y="51722"/>
                  </a:lnTo>
                  <a:lnTo>
                    <a:pt x="0" y="55317"/>
                  </a:lnTo>
                  <a:lnTo>
                    <a:pt x="576" y="59698"/>
                  </a:lnTo>
                  <a:lnTo>
                    <a:pt x="1951" y="64603"/>
                  </a:lnTo>
                  <a:lnTo>
                    <a:pt x="3861" y="69858"/>
                  </a:lnTo>
                  <a:lnTo>
                    <a:pt x="5133" y="75345"/>
                  </a:lnTo>
                  <a:lnTo>
                    <a:pt x="5982" y="80988"/>
                  </a:lnTo>
                  <a:lnTo>
                    <a:pt x="6548" y="86734"/>
                  </a:lnTo>
                  <a:lnTo>
                    <a:pt x="7917" y="92549"/>
                  </a:lnTo>
                  <a:lnTo>
                    <a:pt x="9822" y="98410"/>
                  </a:lnTo>
                  <a:lnTo>
                    <a:pt x="12084" y="104302"/>
                  </a:lnTo>
                  <a:lnTo>
                    <a:pt x="14584" y="110214"/>
                  </a:lnTo>
                  <a:lnTo>
                    <a:pt x="17244" y="116140"/>
                  </a:lnTo>
                  <a:lnTo>
                    <a:pt x="20009" y="122075"/>
                  </a:lnTo>
                  <a:lnTo>
                    <a:pt x="22844" y="127024"/>
                  </a:lnTo>
                  <a:lnTo>
                    <a:pt x="25726" y="131315"/>
                  </a:lnTo>
                  <a:lnTo>
                    <a:pt x="28641" y="135168"/>
                  </a:lnTo>
                  <a:lnTo>
                    <a:pt x="31575" y="139721"/>
                  </a:lnTo>
                  <a:lnTo>
                    <a:pt x="34524" y="144741"/>
                  </a:lnTo>
                  <a:lnTo>
                    <a:pt x="37482" y="150072"/>
                  </a:lnTo>
                  <a:lnTo>
                    <a:pt x="41439" y="155610"/>
                  </a:lnTo>
                  <a:lnTo>
                    <a:pt x="46060" y="161287"/>
                  </a:lnTo>
                  <a:lnTo>
                    <a:pt x="55496" y="171894"/>
                  </a:lnTo>
                  <a:lnTo>
                    <a:pt x="62996" y="179915"/>
                  </a:lnTo>
                  <a:lnTo>
                    <a:pt x="67378" y="183443"/>
                  </a:lnTo>
                  <a:lnTo>
                    <a:pt x="72282" y="186787"/>
                  </a:lnTo>
                  <a:lnTo>
                    <a:pt x="77537" y="190009"/>
                  </a:lnTo>
                  <a:lnTo>
                    <a:pt x="83024" y="194141"/>
                  </a:lnTo>
                  <a:lnTo>
                    <a:pt x="88668" y="198881"/>
                  </a:lnTo>
                  <a:lnTo>
                    <a:pt x="94414" y="204025"/>
                  </a:lnTo>
                  <a:lnTo>
                    <a:pt x="101221" y="208446"/>
                  </a:lnTo>
                  <a:lnTo>
                    <a:pt x="108736" y="212385"/>
                  </a:lnTo>
                  <a:lnTo>
                    <a:pt x="116722" y="216004"/>
                  </a:lnTo>
                  <a:lnTo>
                    <a:pt x="123039" y="218417"/>
                  </a:lnTo>
                  <a:lnTo>
                    <a:pt x="128241" y="220025"/>
                  </a:lnTo>
                  <a:lnTo>
                    <a:pt x="132702" y="221097"/>
                  </a:lnTo>
                  <a:lnTo>
                    <a:pt x="137661" y="221812"/>
                  </a:lnTo>
                  <a:lnTo>
                    <a:pt x="142951" y="222289"/>
                  </a:lnTo>
                  <a:lnTo>
                    <a:pt x="159484" y="22324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SMARTInkAnnotation639"/>
            <p:cNvSpPr/>
            <p:nvPr/>
          </p:nvSpPr>
          <p:spPr>
            <a:xfrm>
              <a:off x="5857875" y="1982390"/>
              <a:ext cx="53579" cy="98228"/>
            </a:xfrm>
            <a:custGeom>
              <a:avLst/>
              <a:gdLst/>
              <a:ahLst/>
              <a:cxnLst/>
              <a:rect l="0" t="0" r="0" b="0"/>
              <a:pathLst>
                <a:path w="53579" h="98228">
                  <a:moveTo>
                    <a:pt x="0" y="0"/>
                  </a:moveTo>
                  <a:lnTo>
                    <a:pt x="4739" y="4741"/>
                  </a:lnTo>
                  <a:lnTo>
                    <a:pt x="6136" y="7129"/>
                  </a:lnTo>
                  <a:lnTo>
                    <a:pt x="7067" y="9714"/>
                  </a:lnTo>
                  <a:lnTo>
                    <a:pt x="7688" y="12429"/>
                  </a:lnTo>
                  <a:lnTo>
                    <a:pt x="10086" y="17216"/>
                  </a:lnTo>
                  <a:lnTo>
                    <a:pt x="13669" y="23383"/>
                  </a:lnTo>
                  <a:lnTo>
                    <a:pt x="18042" y="30472"/>
                  </a:lnTo>
                  <a:lnTo>
                    <a:pt x="21950" y="37182"/>
                  </a:lnTo>
                  <a:lnTo>
                    <a:pt x="28937" y="49929"/>
                  </a:lnTo>
                  <a:lnTo>
                    <a:pt x="32190" y="57098"/>
                  </a:lnTo>
                  <a:lnTo>
                    <a:pt x="35350" y="64855"/>
                  </a:lnTo>
                  <a:lnTo>
                    <a:pt x="38449" y="73002"/>
                  </a:lnTo>
                  <a:lnTo>
                    <a:pt x="41508" y="79426"/>
                  </a:lnTo>
                  <a:lnTo>
                    <a:pt x="44539" y="84701"/>
                  </a:lnTo>
                  <a:lnTo>
                    <a:pt x="53578" y="9822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SMARTInkAnnotation640"/>
            <p:cNvSpPr/>
            <p:nvPr/>
          </p:nvSpPr>
          <p:spPr>
            <a:xfrm>
              <a:off x="6608017" y="1571625"/>
              <a:ext cx="205335" cy="196454"/>
            </a:xfrm>
            <a:custGeom>
              <a:avLst/>
              <a:gdLst/>
              <a:ahLst/>
              <a:cxnLst/>
              <a:rect l="0" t="0" r="0" b="0"/>
              <a:pathLst>
                <a:path w="205335" h="196454">
                  <a:moveTo>
                    <a:pt x="187475" y="0"/>
                  </a:moveTo>
                  <a:lnTo>
                    <a:pt x="130918" y="0"/>
                  </a:lnTo>
                  <a:lnTo>
                    <a:pt x="126950" y="992"/>
                  </a:lnTo>
                  <a:lnTo>
                    <a:pt x="122320" y="2645"/>
                  </a:lnTo>
                  <a:lnTo>
                    <a:pt x="117249" y="4740"/>
                  </a:lnTo>
                  <a:lnTo>
                    <a:pt x="111884" y="7129"/>
                  </a:lnTo>
                  <a:lnTo>
                    <a:pt x="100632" y="12428"/>
                  </a:lnTo>
                  <a:lnTo>
                    <a:pt x="95845" y="15231"/>
                  </a:lnTo>
                  <a:lnTo>
                    <a:pt x="91661" y="18091"/>
                  </a:lnTo>
                  <a:lnTo>
                    <a:pt x="87881" y="20990"/>
                  </a:lnTo>
                  <a:lnTo>
                    <a:pt x="83375" y="23915"/>
                  </a:lnTo>
                  <a:lnTo>
                    <a:pt x="78388" y="26857"/>
                  </a:lnTo>
                  <a:lnTo>
                    <a:pt x="73078" y="29811"/>
                  </a:lnTo>
                  <a:lnTo>
                    <a:pt x="61886" y="35739"/>
                  </a:lnTo>
                  <a:lnTo>
                    <a:pt x="56125" y="38708"/>
                  </a:lnTo>
                  <a:lnTo>
                    <a:pt x="51291" y="42673"/>
                  </a:lnTo>
                  <a:lnTo>
                    <a:pt x="47076" y="47300"/>
                  </a:lnTo>
                  <a:lnTo>
                    <a:pt x="43273" y="52369"/>
                  </a:lnTo>
                  <a:lnTo>
                    <a:pt x="38754" y="57733"/>
                  </a:lnTo>
                  <a:lnTo>
                    <a:pt x="33758" y="63293"/>
                  </a:lnTo>
                  <a:lnTo>
                    <a:pt x="19890" y="77954"/>
                  </a:lnTo>
                  <a:lnTo>
                    <a:pt x="16220" y="81734"/>
                  </a:lnTo>
                  <a:lnTo>
                    <a:pt x="12781" y="86240"/>
                  </a:lnTo>
                  <a:lnTo>
                    <a:pt x="9497" y="91227"/>
                  </a:lnTo>
                  <a:lnTo>
                    <a:pt x="6315" y="96537"/>
                  </a:lnTo>
                  <a:lnTo>
                    <a:pt x="4194" y="102061"/>
                  </a:lnTo>
                  <a:lnTo>
                    <a:pt x="2779" y="107728"/>
                  </a:lnTo>
                  <a:lnTo>
                    <a:pt x="1837" y="113490"/>
                  </a:lnTo>
                  <a:lnTo>
                    <a:pt x="1208" y="118324"/>
                  </a:lnTo>
                  <a:lnTo>
                    <a:pt x="789" y="122539"/>
                  </a:lnTo>
                  <a:lnTo>
                    <a:pt x="510" y="126341"/>
                  </a:lnTo>
                  <a:lnTo>
                    <a:pt x="323" y="129868"/>
                  </a:lnTo>
                  <a:lnTo>
                    <a:pt x="117" y="136432"/>
                  </a:lnTo>
                  <a:lnTo>
                    <a:pt x="0" y="150447"/>
                  </a:lnTo>
                  <a:lnTo>
                    <a:pt x="976" y="154868"/>
                  </a:lnTo>
                  <a:lnTo>
                    <a:pt x="2619" y="158807"/>
                  </a:lnTo>
                  <a:lnTo>
                    <a:pt x="4706" y="162426"/>
                  </a:lnTo>
                  <a:lnTo>
                    <a:pt x="8082" y="165831"/>
                  </a:lnTo>
                  <a:lnTo>
                    <a:pt x="12317" y="169093"/>
                  </a:lnTo>
                  <a:lnTo>
                    <a:pt x="17125" y="172260"/>
                  </a:lnTo>
                  <a:lnTo>
                    <a:pt x="22314" y="175363"/>
                  </a:lnTo>
                  <a:lnTo>
                    <a:pt x="27758" y="178424"/>
                  </a:lnTo>
                  <a:lnTo>
                    <a:pt x="33372" y="181457"/>
                  </a:lnTo>
                  <a:lnTo>
                    <a:pt x="40091" y="183479"/>
                  </a:lnTo>
                  <a:lnTo>
                    <a:pt x="47548" y="184827"/>
                  </a:lnTo>
                  <a:lnTo>
                    <a:pt x="55494" y="185726"/>
                  </a:lnTo>
                  <a:lnTo>
                    <a:pt x="62777" y="187317"/>
                  </a:lnTo>
                  <a:lnTo>
                    <a:pt x="69616" y="189370"/>
                  </a:lnTo>
                  <a:lnTo>
                    <a:pt x="76160" y="191731"/>
                  </a:lnTo>
                  <a:lnTo>
                    <a:pt x="83499" y="193305"/>
                  </a:lnTo>
                  <a:lnTo>
                    <a:pt x="91369" y="194354"/>
                  </a:lnTo>
                  <a:lnTo>
                    <a:pt x="99592" y="195053"/>
                  </a:lnTo>
                  <a:lnTo>
                    <a:pt x="107057" y="195520"/>
                  </a:lnTo>
                  <a:lnTo>
                    <a:pt x="120645" y="196038"/>
                  </a:lnTo>
                  <a:lnTo>
                    <a:pt x="151674" y="196371"/>
                  </a:lnTo>
                  <a:lnTo>
                    <a:pt x="205334" y="19645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SMARTInkAnnotation641"/>
            <p:cNvSpPr/>
            <p:nvPr/>
          </p:nvSpPr>
          <p:spPr>
            <a:xfrm>
              <a:off x="7090171" y="1562695"/>
              <a:ext cx="17828" cy="241102"/>
            </a:xfrm>
            <a:custGeom>
              <a:avLst/>
              <a:gdLst/>
              <a:ahLst/>
              <a:cxnLst/>
              <a:rect l="0" t="0" r="0" b="0"/>
              <a:pathLst>
                <a:path w="17828" h="241102">
                  <a:moveTo>
                    <a:pt x="8930" y="0"/>
                  </a:moveTo>
                  <a:lnTo>
                    <a:pt x="8930" y="29811"/>
                  </a:lnTo>
                  <a:lnTo>
                    <a:pt x="9921" y="33765"/>
                  </a:lnTo>
                  <a:lnTo>
                    <a:pt x="11576" y="38385"/>
                  </a:lnTo>
                  <a:lnTo>
                    <a:pt x="13669" y="43449"/>
                  </a:lnTo>
                  <a:lnTo>
                    <a:pt x="15067" y="48810"/>
                  </a:lnTo>
                  <a:lnTo>
                    <a:pt x="15998" y="54368"/>
                  </a:lnTo>
                  <a:lnTo>
                    <a:pt x="16618" y="60058"/>
                  </a:lnTo>
                  <a:lnTo>
                    <a:pt x="17033" y="65835"/>
                  </a:lnTo>
                  <a:lnTo>
                    <a:pt x="17309" y="71671"/>
                  </a:lnTo>
                  <a:lnTo>
                    <a:pt x="17614" y="83448"/>
                  </a:lnTo>
                  <a:lnTo>
                    <a:pt x="17827" y="113123"/>
                  </a:lnTo>
                  <a:lnTo>
                    <a:pt x="16846" y="119071"/>
                  </a:lnTo>
                  <a:lnTo>
                    <a:pt x="15199" y="125021"/>
                  </a:lnTo>
                  <a:lnTo>
                    <a:pt x="13110" y="130973"/>
                  </a:lnTo>
                  <a:lnTo>
                    <a:pt x="11716" y="136924"/>
                  </a:lnTo>
                  <a:lnTo>
                    <a:pt x="10788" y="142877"/>
                  </a:lnTo>
                  <a:lnTo>
                    <a:pt x="10168" y="148829"/>
                  </a:lnTo>
                  <a:lnTo>
                    <a:pt x="9756" y="154782"/>
                  </a:lnTo>
                  <a:lnTo>
                    <a:pt x="9480" y="160735"/>
                  </a:lnTo>
                  <a:lnTo>
                    <a:pt x="9174" y="172641"/>
                  </a:lnTo>
                  <a:lnTo>
                    <a:pt x="8962" y="202406"/>
                  </a:lnTo>
                  <a:lnTo>
                    <a:pt x="7959" y="207367"/>
                  </a:lnTo>
                  <a:lnTo>
                    <a:pt x="6298" y="211666"/>
                  </a:lnTo>
                  <a:lnTo>
                    <a:pt x="4199" y="215525"/>
                  </a:lnTo>
                  <a:lnTo>
                    <a:pt x="2799" y="219090"/>
                  </a:lnTo>
                  <a:lnTo>
                    <a:pt x="1866" y="222458"/>
                  </a:lnTo>
                  <a:lnTo>
                    <a:pt x="1244" y="225696"/>
                  </a:lnTo>
                  <a:lnTo>
                    <a:pt x="830" y="228847"/>
                  </a:lnTo>
                  <a:lnTo>
                    <a:pt x="553" y="231939"/>
                  </a:lnTo>
                  <a:lnTo>
                    <a:pt x="0" y="24110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SMARTInkAnnotation642"/>
            <p:cNvSpPr/>
            <p:nvPr/>
          </p:nvSpPr>
          <p:spPr>
            <a:xfrm>
              <a:off x="6983015" y="1620406"/>
              <a:ext cx="232173" cy="49446"/>
            </a:xfrm>
            <a:custGeom>
              <a:avLst/>
              <a:gdLst/>
              <a:ahLst/>
              <a:cxnLst/>
              <a:rect l="0" t="0" r="0" b="0"/>
              <a:pathLst>
                <a:path w="232173" h="49446">
                  <a:moveTo>
                    <a:pt x="0" y="49445"/>
                  </a:moveTo>
                  <a:lnTo>
                    <a:pt x="0" y="44704"/>
                  </a:lnTo>
                  <a:lnTo>
                    <a:pt x="992" y="42316"/>
                  </a:lnTo>
                  <a:lnTo>
                    <a:pt x="2646" y="39731"/>
                  </a:lnTo>
                  <a:lnTo>
                    <a:pt x="4739" y="37016"/>
                  </a:lnTo>
                  <a:lnTo>
                    <a:pt x="8121" y="34214"/>
                  </a:lnTo>
                  <a:lnTo>
                    <a:pt x="12358" y="31353"/>
                  </a:lnTo>
                  <a:lnTo>
                    <a:pt x="17170" y="28454"/>
                  </a:lnTo>
                  <a:lnTo>
                    <a:pt x="22361" y="25529"/>
                  </a:lnTo>
                  <a:lnTo>
                    <a:pt x="33420" y="19634"/>
                  </a:lnTo>
                  <a:lnTo>
                    <a:pt x="40139" y="16672"/>
                  </a:lnTo>
                  <a:lnTo>
                    <a:pt x="47596" y="13706"/>
                  </a:lnTo>
                  <a:lnTo>
                    <a:pt x="55543" y="10736"/>
                  </a:lnTo>
                  <a:lnTo>
                    <a:pt x="63818" y="8756"/>
                  </a:lnTo>
                  <a:lnTo>
                    <a:pt x="72311" y="7436"/>
                  </a:lnTo>
                  <a:lnTo>
                    <a:pt x="80949" y="6557"/>
                  </a:lnTo>
                  <a:lnTo>
                    <a:pt x="90677" y="4978"/>
                  </a:lnTo>
                  <a:lnTo>
                    <a:pt x="101131" y="2933"/>
                  </a:lnTo>
                  <a:lnTo>
                    <a:pt x="112069" y="578"/>
                  </a:lnTo>
                  <a:lnTo>
                    <a:pt x="124322" y="0"/>
                  </a:lnTo>
                  <a:lnTo>
                    <a:pt x="137452" y="607"/>
                  </a:lnTo>
                  <a:lnTo>
                    <a:pt x="151166" y="2003"/>
                  </a:lnTo>
                  <a:lnTo>
                    <a:pt x="163285" y="2934"/>
                  </a:lnTo>
                  <a:lnTo>
                    <a:pt x="174341" y="3555"/>
                  </a:lnTo>
                  <a:lnTo>
                    <a:pt x="194563" y="4245"/>
                  </a:lnTo>
                  <a:lnTo>
                    <a:pt x="232172" y="479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SMARTInkAnnotation643"/>
            <p:cNvSpPr/>
            <p:nvPr/>
          </p:nvSpPr>
          <p:spPr>
            <a:xfrm>
              <a:off x="6983174" y="1456073"/>
              <a:ext cx="365903" cy="392362"/>
            </a:xfrm>
            <a:custGeom>
              <a:avLst/>
              <a:gdLst/>
              <a:ahLst/>
              <a:cxnLst/>
              <a:rect l="0" t="0" r="0" b="0"/>
              <a:pathLst>
                <a:path w="365903" h="392362">
                  <a:moveTo>
                    <a:pt x="357029" y="374512"/>
                  </a:moveTo>
                  <a:lnTo>
                    <a:pt x="352288" y="374512"/>
                  </a:lnTo>
                  <a:lnTo>
                    <a:pt x="349900" y="375505"/>
                  </a:lnTo>
                  <a:lnTo>
                    <a:pt x="344600" y="379253"/>
                  </a:lnTo>
                  <a:lnTo>
                    <a:pt x="340806" y="380649"/>
                  </a:lnTo>
                  <a:lnTo>
                    <a:pt x="331298" y="382201"/>
                  </a:lnTo>
                  <a:lnTo>
                    <a:pt x="324992" y="383607"/>
                  </a:lnTo>
                  <a:lnTo>
                    <a:pt x="317811" y="385536"/>
                  </a:lnTo>
                  <a:lnTo>
                    <a:pt x="310047" y="387815"/>
                  </a:lnTo>
                  <a:lnTo>
                    <a:pt x="301896" y="389334"/>
                  </a:lnTo>
                  <a:lnTo>
                    <a:pt x="293484" y="390347"/>
                  </a:lnTo>
                  <a:lnTo>
                    <a:pt x="284900" y="391022"/>
                  </a:lnTo>
                  <a:lnTo>
                    <a:pt x="276200" y="391472"/>
                  </a:lnTo>
                  <a:lnTo>
                    <a:pt x="258597" y="391972"/>
                  </a:lnTo>
                  <a:lnTo>
                    <a:pt x="196283" y="392348"/>
                  </a:lnTo>
                  <a:lnTo>
                    <a:pt x="178429" y="392361"/>
                  </a:lnTo>
                  <a:lnTo>
                    <a:pt x="169501" y="391373"/>
                  </a:lnTo>
                  <a:lnTo>
                    <a:pt x="160573" y="389721"/>
                  </a:lnTo>
                  <a:lnTo>
                    <a:pt x="151644" y="387628"/>
                  </a:lnTo>
                  <a:lnTo>
                    <a:pt x="142715" y="385241"/>
                  </a:lnTo>
                  <a:lnTo>
                    <a:pt x="124856" y="379942"/>
                  </a:lnTo>
                  <a:lnTo>
                    <a:pt x="98068" y="371381"/>
                  </a:lnTo>
                  <a:lnTo>
                    <a:pt x="90129" y="367464"/>
                  </a:lnTo>
                  <a:lnTo>
                    <a:pt x="82853" y="362868"/>
                  </a:lnTo>
                  <a:lnTo>
                    <a:pt x="76018" y="357819"/>
                  </a:lnTo>
                  <a:lnTo>
                    <a:pt x="69477" y="352470"/>
                  </a:lnTo>
                  <a:lnTo>
                    <a:pt x="63133" y="346919"/>
                  </a:lnTo>
                  <a:lnTo>
                    <a:pt x="56918" y="341234"/>
                  </a:lnTo>
                  <a:lnTo>
                    <a:pt x="44721" y="329626"/>
                  </a:lnTo>
                  <a:lnTo>
                    <a:pt x="38691" y="323752"/>
                  </a:lnTo>
                  <a:lnTo>
                    <a:pt x="33679" y="316860"/>
                  </a:lnTo>
                  <a:lnTo>
                    <a:pt x="29345" y="309288"/>
                  </a:lnTo>
                  <a:lnTo>
                    <a:pt x="15260" y="280490"/>
                  </a:lnTo>
                  <a:lnTo>
                    <a:pt x="12104" y="273135"/>
                  </a:lnTo>
                  <a:lnTo>
                    <a:pt x="9008" y="265256"/>
                  </a:lnTo>
                  <a:lnTo>
                    <a:pt x="5953" y="257026"/>
                  </a:lnTo>
                  <a:lnTo>
                    <a:pt x="3915" y="249556"/>
                  </a:lnTo>
                  <a:lnTo>
                    <a:pt x="2557" y="242591"/>
                  </a:lnTo>
                  <a:lnTo>
                    <a:pt x="1653" y="235963"/>
                  </a:lnTo>
                  <a:lnTo>
                    <a:pt x="1048" y="228568"/>
                  </a:lnTo>
                  <a:lnTo>
                    <a:pt x="645" y="220661"/>
                  </a:lnTo>
                  <a:lnTo>
                    <a:pt x="198" y="203939"/>
                  </a:lnTo>
                  <a:lnTo>
                    <a:pt x="0" y="186585"/>
                  </a:lnTo>
                  <a:lnTo>
                    <a:pt x="940" y="177790"/>
                  </a:lnTo>
                  <a:lnTo>
                    <a:pt x="2557" y="168950"/>
                  </a:lnTo>
                  <a:lnTo>
                    <a:pt x="4628" y="160080"/>
                  </a:lnTo>
                  <a:lnTo>
                    <a:pt x="7002" y="152183"/>
                  </a:lnTo>
                  <a:lnTo>
                    <a:pt x="9575" y="144933"/>
                  </a:lnTo>
                  <a:lnTo>
                    <a:pt x="12283" y="138116"/>
                  </a:lnTo>
                  <a:lnTo>
                    <a:pt x="16073" y="130594"/>
                  </a:lnTo>
                  <a:lnTo>
                    <a:pt x="20585" y="122603"/>
                  </a:lnTo>
                  <a:lnTo>
                    <a:pt x="25575" y="114300"/>
                  </a:lnTo>
                  <a:lnTo>
                    <a:pt x="30889" y="106779"/>
                  </a:lnTo>
                  <a:lnTo>
                    <a:pt x="36414" y="99782"/>
                  </a:lnTo>
                  <a:lnTo>
                    <a:pt x="42083" y="93132"/>
                  </a:lnTo>
                  <a:lnTo>
                    <a:pt x="47846" y="85722"/>
                  </a:lnTo>
                  <a:lnTo>
                    <a:pt x="53673" y="77806"/>
                  </a:lnTo>
                  <a:lnTo>
                    <a:pt x="59541" y="69552"/>
                  </a:lnTo>
                  <a:lnTo>
                    <a:pt x="65438" y="63057"/>
                  </a:lnTo>
                  <a:lnTo>
                    <a:pt x="71354" y="57735"/>
                  </a:lnTo>
                  <a:lnTo>
                    <a:pt x="77281" y="53194"/>
                  </a:lnTo>
                  <a:lnTo>
                    <a:pt x="83218" y="48183"/>
                  </a:lnTo>
                  <a:lnTo>
                    <a:pt x="89160" y="42858"/>
                  </a:lnTo>
                  <a:lnTo>
                    <a:pt x="95105" y="37324"/>
                  </a:lnTo>
                  <a:lnTo>
                    <a:pt x="102047" y="32642"/>
                  </a:lnTo>
                  <a:lnTo>
                    <a:pt x="109650" y="28528"/>
                  </a:lnTo>
                  <a:lnTo>
                    <a:pt x="117695" y="24794"/>
                  </a:lnTo>
                  <a:lnTo>
                    <a:pt x="126036" y="21312"/>
                  </a:lnTo>
                  <a:lnTo>
                    <a:pt x="134572" y="17999"/>
                  </a:lnTo>
                  <a:lnTo>
                    <a:pt x="151995" y="11671"/>
                  </a:lnTo>
                  <a:lnTo>
                    <a:pt x="169661" y="5552"/>
                  </a:lnTo>
                  <a:lnTo>
                    <a:pt x="178538" y="3523"/>
                  </a:lnTo>
                  <a:lnTo>
                    <a:pt x="187434" y="2170"/>
                  </a:lnTo>
                  <a:lnTo>
                    <a:pt x="196341" y="1269"/>
                  </a:lnTo>
                  <a:lnTo>
                    <a:pt x="205254" y="668"/>
                  </a:lnTo>
                  <a:lnTo>
                    <a:pt x="214174" y="267"/>
                  </a:lnTo>
                  <a:lnTo>
                    <a:pt x="223096" y="0"/>
                  </a:lnTo>
                  <a:lnTo>
                    <a:pt x="232022" y="814"/>
                  </a:lnTo>
                  <a:lnTo>
                    <a:pt x="240948" y="2349"/>
                  </a:lnTo>
                  <a:lnTo>
                    <a:pt x="249875" y="4364"/>
                  </a:lnTo>
                  <a:lnTo>
                    <a:pt x="258804" y="6700"/>
                  </a:lnTo>
                  <a:lnTo>
                    <a:pt x="267734" y="9249"/>
                  </a:lnTo>
                  <a:lnTo>
                    <a:pt x="276662" y="11941"/>
                  </a:lnTo>
                  <a:lnTo>
                    <a:pt x="284600" y="14728"/>
                  </a:lnTo>
                  <a:lnTo>
                    <a:pt x="291875" y="17578"/>
                  </a:lnTo>
                  <a:lnTo>
                    <a:pt x="298710" y="20470"/>
                  </a:lnTo>
                  <a:lnTo>
                    <a:pt x="311597" y="26330"/>
                  </a:lnTo>
                  <a:lnTo>
                    <a:pt x="317811" y="29281"/>
                  </a:lnTo>
                  <a:lnTo>
                    <a:pt x="322946" y="33233"/>
                  </a:lnTo>
                  <a:lnTo>
                    <a:pt x="331298" y="42916"/>
                  </a:lnTo>
                  <a:lnTo>
                    <a:pt x="340962" y="53834"/>
                  </a:lnTo>
                  <a:lnTo>
                    <a:pt x="350880" y="65301"/>
                  </a:lnTo>
                  <a:lnTo>
                    <a:pt x="358595" y="77012"/>
                  </a:lnTo>
                  <a:lnTo>
                    <a:pt x="362686" y="88832"/>
                  </a:lnTo>
                  <a:lnTo>
                    <a:pt x="364503" y="100699"/>
                  </a:lnTo>
                  <a:lnTo>
                    <a:pt x="365312" y="112588"/>
                  </a:lnTo>
                  <a:lnTo>
                    <a:pt x="365671" y="127133"/>
                  </a:lnTo>
                  <a:lnTo>
                    <a:pt x="365902" y="155983"/>
                  </a:lnTo>
                  <a:lnTo>
                    <a:pt x="364928" y="163342"/>
                  </a:lnTo>
                  <a:lnTo>
                    <a:pt x="363288" y="171224"/>
                  </a:lnTo>
                  <a:lnTo>
                    <a:pt x="361201" y="179456"/>
                  </a:lnTo>
                  <a:lnTo>
                    <a:pt x="358818" y="187920"/>
                  </a:lnTo>
                  <a:lnTo>
                    <a:pt x="353524" y="205262"/>
                  </a:lnTo>
                  <a:lnTo>
                    <a:pt x="350724" y="213062"/>
                  </a:lnTo>
                  <a:lnTo>
                    <a:pt x="347865" y="220246"/>
                  </a:lnTo>
                  <a:lnTo>
                    <a:pt x="344966" y="227020"/>
                  </a:lnTo>
                  <a:lnTo>
                    <a:pt x="342042" y="234512"/>
                  </a:lnTo>
                  <a:lnTo>
                    <a:pt x="336146" y="250774"/>
                  </a:lnTo>
                  <a:lnTo>
                    <a:pt x="333186" y="258286"/>
                  </a:lnTo>
                  <a:lnTo>
                    <a:pt x="330219" y="265278"/>
                  </a:lnTo>
                  <a:lnTo>
                    <a:pt x="324277" y="278339"/>
                  </a:lnTo>
                  <a:lnTo>
                    <a:pt x="315354" y="296848"/>
                  </a:lnTo>
                  <a:lnTo>
                    <a:pt x="291544" y="344736"/>
                  </a:lnTo>
                  <a:lnTo>
                    <a:pt x="285591" y="354002"/>
                  </a:lnTo>
                  <a:lnTo>
                    <a:pt x="276661" y="364797"/>
                  </a:lnTo>
                  <a:lnTo>
                    <a:pt x="267732" y="374280"/>
                  </a:lnTo>
                  <a:lnTo>
                    <a:pt x="258802" y="38344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SMARTInkAnnotation644"/>
            <p:cNvSpPr/>
            <p:nvPr/>
          </p:nvSpPr>
          <p:spPr>
            <a:xfrm>
              <a:off x="7572519" y="1419820"/>
              <a:ext cx="98083" cy="330399"/>
            </a:xfrm>
            <a:custGeom>
              <a:avLst/>
              <a:gdLst/>
              <a:ahLst/>
              <a:cxnLst/>
              <a:rect l="0" t="0" r="0" b="0"/>
              <a:pathLst>
                <a:path w="98083" h="330399">
                  <a:moveTo>
                    <a:pt x="71293" y="0"/>
                  </a:moveTo>
                  <a:lnTo>
                    <a:pt x="71293" y="4740"/>
                  </a:lnTo>
                  <a:lnTo>
                    <a:pt x="70301" y="7129"/>
                  </a:lnTo>
                  <a:lnTo>
                    <a:pt x="68647" y="9713"/>
                  </a:lnTo>
                  <a:lnTo>
                    <a:pt x="66552" y="12429"/>
                  </a:lnTo>
                  <a:lnTo>
                    <a:pt x="64164" y="15231"/>
                  </a:lnTo>
                  <a:lnTo>
                    <a:pt x="61580" y="18091"/>
                  </a:lnTo>
                  <a:lnTo>
                    <a:pt x="56061" y="23915"/>
                  </a:lnTo>
                  <a:lnTo>
                    <a:pt x="50302" y="29811"/>
                  </a:lnTo>
                  <a:lnTo>
                    <a:pt x="47377" y="33765"/>
                  </a:lnTo>
                  <a:lnTo>
                    <a:pt x="44435" y="38385"/>
                  </a:lnTo>
                  <a:lnTo>
                    <a:pt x="41482" y="43449"/>
                  </a:lnTo>
                  <a:lnTo>
                    <a:pt x="38521" y="48810"/>
                  </a:lnTo>
                  <a:lnTo>
                    <a:pt x="32584" y="60058"/>
                  </a:lnTo>
                  <a:lnTo>
                    <a:pt x="29612" y="64843"/>
                  </a:lnTo>
                  <a:lnTo>
                    <a:pt x="26638" y="69026"/>
                  </a:lnTo>
                  <a:lnTo>
                    <a:pt x="23664" y="72806"/>
                  </a:lnTo>
                  <a:lnTo>
                    <a:pt x="21681" y="78303"/>
                  </a:lnTo>
                  <a:lnTo>
                    <a:pt x="20359" y="84944"/>
                  </a:lnTo>
                  <a:lnTo>
                    <a:pt x="19477" y="92348"/>
                  </a:lnTo>
                  <a:lnTo>
                    <a:pt x="17897" y="99268"/>
                  </a:lnTo>
                  <a:lnTo>
                    <a:pt x="15853" y="105867"/>
                  </a:lnTo>
                  <a:lnTo>
                    <a:pt x="13497" y="112249"/>
                  </a:lnTo>
                  <a:lnTo>
                    <a:pt x="10934" y="118489"/>
                  </a:lnTo>
                  <a:lnTo>
                    <a:pt x="8234" y="124633"/>
                  </a:lnTo>
                  <a:lnTo>
                    <a:pt x="5440" y="130714"/>
                  </a:lnTo>
                  <a:lnTo>
                    <a:pt x="3579" y="136752"/>
                  </a:lnTo>
                  <a:lnTo>
                    <a:pt x="2338" y="142761"/>
                  </a:lnTo>
                  <a:lnTo>
                    <a:pt x="1510" y="148752"/>
                  </a:lnTo>
                  <a:lnTo>
                    <a:pt x="958" y="154731"/>
                  </a:lnTo>
                  <a:lnTo>
                    <a:pt x="590" y="160701"/>
                  </a:lnTo>
                  <a:lnTo>
                    <a:pt x="183" y="172626"/>
                  </a:lnTo>
                  <a:lnTo>
                    <a:pt x="0" y="184540"/>
                  </a:lnTo>
                  <a:lnTo>
                    <a:pt x="945" y="191488"/>
                  </a:lnTo>
                  <a:lnTo>
                    <a:pt x="2565" y="199096"/>
                  </a:lnTo>
                  <a:lnTo>
                    <a:pt x="4639" y="207144"/>
                  </a:lnTo>
                  <a:lnTo>
                    <a:pt x="6021" y="214495"/>
                  </a:lnTo>
                  <a:lnTo>
                    <a:pt x="6943" y="221379"/>
                  </a:lnTo>
                  <a:lnTo>
                    <a:pt x="7557" y="227953"/>
                  </a:lnTo>
                  <a:lnTo>
                    <a:pt x="9950" y="234320"/>
                  </a:lnTo>
                  <a:lnTo>
                    <a:pt x="13531" y="240549"/>
                  </a:lnTo>
                  <a:lnTo>
                    <a:pt x="17902" y="246686"/>
                  </a:lnTo>
                  <a:lnTo>
                    <a:pt x="21808" y="251770"/>
                  </a:lnTo>
                  <a:lnTo>
                    <a:pt x="25405" y="256151"/>
                  </a:lnTo>
                  <a:lnTo>
                    <a:pt x="28795" y="260064"/>
                  </a:lnTo>
                  <a:lnTo>
                    <a:pt x="33039" y="264657"/>
                  </a:lnTo>
                  <a:lnTo>
                    <a:pt x="43046" y="275052"/>
                  </a:lnTo>
                  <a:lnTo>
                    <a:pt x="98082" y="33039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SMARTInkAnnotation645"/>
            <p:cNvSpPr/>
            <p:nvPr/>
          </p:nvSpPr>
          <p:spPr>
            <a:xfrm>
              <a:off x="7759898" y="1429166"/>
              <a:ext cx="250032" cy="401420"/>
            </a:xfrm>
            <a:custGeom>
              <a:avLst/>
              <a:gdLst/>
              <a:ahLst/>
              <a:cxnLst/>
              <a:rect l="0" t="0" r="0" b="0"/>
              <a:pathLst>
                <a:path w="250032" h="401420">
                  <a:moveTo>
                    <a:pt x="0" y="401419"/>
                  </a:moveTo>
                  <a:lnTo>
                    <a:pt x="0" y="388117"/>
                  </a:lnTo>
                  <a:lnTo>
                    <a:pt x="991" y="385606"/>
                  </a:lnTo>
                  <a:lnTo>
                    <a:pt x="6137" y="377331"/>
                  </a:lnTo>
                  <a:lnTo>
                    <a:pt x="9095" y="367603"/>
                  </a:lnTo>
                  <a:lnTo>
                    <a:pt x="13302" y="357947"/>
                  </a:lnTo>
                  <a:lnTo>
                    <a:pt x="15834" y="347041"/>
                  </a:lnTo>
                  <a:lnTo>
                    <a:pt x="17952" y="335579"/>
                  </a:lnTo>
                  <a:lnTo>
                    <a:pt x="22199" y="323871"/>
                  </a:lnTo>
                  <a:lnTo>
                    <a:pt x="27395" y="309406"/>
                  </a:lnTo>
                  <a:lnTo>
                    <a:pt x="30169" y="301382"/>
                  </a:lnTo>
                  <a:lnTo>
                    <a:pt x="33012" y="294048"/>
                  </a:lnTo>
                  <a:lnTo>
                    <a:pt x="35899" y="287175"/>
                  </a:lnTo>
                  <a:lnTo>
                    <a:pt x="38815" y="280608"/>
                  </a:lnTo>
                  <a:lnTo>
                    <a:pt x="40759" y="274245"/>
                  </a:lnTo>
                  <a:lnTo>
                    <a:pt x="44489" y="254818"/>
                  </a:lnTo>
                  <a:lnTo>
                    <a:pt x="46526" y="247131"/>
                  </a:lnTo>
                  <a:lnTo>
                    <a:pt x="48876" y="239029"/>
                  </a:lnTo>
                  <a:lnTo>
                    <a:pt x="52428" y="231644"/>
                  </a:lnTo>
                  <a:lnTo>
                    <a:pt x="56780" y="224735"/>
                  </a:lnTo>
                  <a:lnTo>
                    <a:pt x="61666" y="218146"/>
                  </a:lnTo>
                  <a:lnTo>
                    <a:pt x="65915" y="210776"/>
                  </a:lnTo>
                  <a:lnTo>
                    <a:pt x="69740" y="202886"/>
                  </a:lnTo>
                  <a:lnTo>
                    <a:pt x="73282" y="194650"/>
                  </a:lnTo>
                  <a:lnTo>
                    <a:pt x="76636" y="186182"/>
                  </a:lnTo>
                  <a:lnTo>
                    <a:pt x="83008" y="168837"/>
                  </a:lnTo>
                  <a:lnTo>
                    <a:pt x="87088" y="161036"/>
                  </a:lnTo>
                  <a:lnTo>
                    <a:pt x="91794" y="153851"/>
                  </a:lnTo>
                  <a:lnTo>
                    <a:pt x="96915" y="147077"/>
                  </a:lnTo>
                  <a:lnTo>
                    <a:pt x="101320" y="139584"/>
                  </a:lnTo>
                  <a:lnTo>
                    <a:pt x="105250" y="131613"/>
                  </a:lnTo>
                  <a:lnTo>
                    <a:pt x="108862" y="123322"/>
                  </a:lnTo>
                  <a:lnTo>
                    <a:pt x="115521" y="108818"/>
                  </a:lnTo>
                  <a:lnTo>
                    <a:pt x="127881" y="83338"/>
                  </a:lnTo>
                  <a:lnTo>
                    <a:pt x="131887" y="77248"/>
                  </a:lnTo>
                  <a:lnTo>
                    <a:pt x="136542" y="71203"/>
                  </a:lnTo>
                  <a:lnTo>
                    <a:pt x="141629" y="65189"/>
                  </a:lnTo>
                  <a:lnTo>
                    <a:pt x="146013" y="60188"/>
                  </a:lnTo>
                  <a:lnTo>
                    <a:pt x="153530" y="51985"/>
                  </a:lnTo>
                  <a:lnTo>
                    <a:pt x="160179" y="42386"/>
                  </a:lnTo>
                  <a:lnTo>
                    <a:pt x="166440" y="32497"/>
                  </a:lnTo>
                  <a:lnTo>
                    <a:pt x="172530" y="24795"/>
                  </a:lnTo>
                  <a:lnTo>
                    <a:pt x="178545" y="18065"/>
                  </a:lnTo>
                  <a:lnTo>
                    <a:pt x="185750" y="10400"/>
                  </a:lnTo>
                  <a:lnTo>
                    <a:pt x="196039" y="0"/>
                  </a:lnTo>
                  <a:lnTo>
                    <a:pt x="196417" y="7309"/>
                  </a:lnTo>
                  <a:lnTo>
                    <a:pt x="196453" y="68469"/>
                  </a:lnTo>
                  <a:lnTo>
                    <a:pt x="199099" y="80139"/>
                  </a:lnTo>
                  <a:lnTo>
                    <a:pt x="202590" y="91941"/>
                  </a:lnTo>
                  <a:lnTo>
                    <a:pt x="204141" y="103800"/>
                  </a:lnTo>
                  <a:lnTo>
                    <a:pt x="207477" y="115686"/>
                  </a:lnTo>
                  <a:lnTo>
                    <a:pt x="211274" y="127583"/>
                  </a:lnTo>
                  <a:lnTo>
                    <a:pt x="212963" y="139485"/>
                  </a:lnTo>
                  <a:lnTo>
                    <a:pt x="214405" y="146429"/>
                  </a:lnTo>
                  <a:lnTo>
                    <a:pt x="216359" y="154035"/>
                  </a:lnTo>
                  <a:lnTo>
                    <a:pt x="218652" y="162083"/>
                  </a:lnTo>
                  <a:lnTo>
                    <a:pt x="220183" y="169432"/>
                  </a:lnTo>
                  <a:lnTo>
                    <a:pt x="221203" y="176316"/>
                  </a:lnTo>
                  <a:lnTo>
                    <a:pt x="221883" y="182889"/>
                  </a:lnTo>
                  <a:lnTo>
                    <a:pt x="223327" y="189256"/>
                  </a:lnTo>
                  <a:lnTo>
                    <a:pt x="227580" y="201622"/>
                  </a:lnTo>
                  <a:lnTo>
                    <a:pt x="232776" y="213733"/>
                  </a:lnTo>
                  <a:lnTo>
                    <a:pt x="237402" y="225730"/>
                  </a:lnTo>
                  <a:lnTo>
                    <a:pt x="239457" y="237676"/>
                  </a:lnTo>
                  <a:lnTo>
                    <a:pt x="243017" y="249600"/>
                  </a:lnTo>
                  <a:lnTo>
                    <a:pt x="246914" y="260522"/>
                  </a:lnTo>
                  <a:lnTo>
                    <a:pt x="247952" y="264824"/>
                  </a:lnTo>
                  <a:lnTo>
                    <a:pt x="250031" y="27640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SMARTInkAnnotation646"/>
            <p:cNvSpPr/>
            <p:nvPr/>
          </p:nvSpPr>
          <p:spPr>
            <a:xfrm>
              <a:off x="7804546" y="1589484"/>
              <a:ext cx="133947" cy="35720"/>
            </a:xfrm>
            <a:custGeom>
              <a:avLst/>
              <a:gdLst/>
              <a:ahLst/>
              <a:cxnLst/>
              <a:rect l="0" t="0" r="0" b="0"/>
              <a:pathLst>
                <a:path w="133947" h="35720">
                  <a:moveTo>
                    <a:pt x="0" y="35719"/>
                  </a:moveTo>
                  <a:lnTo>
                    <a:pt x="0" y="30978"/>
                  </a:lnTo>
                  <a:lnTo>
                    <a:pt x="992" y="29582"/>
                  </a:lnTo>
                  <a:lnTo>
                    <a:pt x="2646" y="28651"/>
                  </a:lnTo>
                  <a:lnTo>
                    <a:pt x="4740" y="28030"/>
                  </a:lnTo>
                  <a:lnTo>
                    <a:pt x="8122" y="26624"/>
                  </a:lnTo>
                  <a:lnTo>
                    <a:pt x="12359" y="24695"/>
                  </a:lnTo>
                  <a:lnTo>
                    <a:pt x="17170" y="22416"/>
                  </a:lnTo>
                  <a:lnTo>
                    <a:pt x="22361" y="20897"/>
                  </a:lnTo>
                  <a:lnTo>
                    <a:pt x="27805" y="19884"/>
                  </a:lnTo>
                  <a:lnTo>
                    <a:pt x="33420" y="19209"/>
                  </a:lnTo>
                  <a:lnTo>
                    <a:pt x="39147" y="17767"/>
                  </a:lnTo>
                  <a:lnTo>
                    <a:pt x="44950" y="15813"/>
                  </a:lnTo>
                  <a:lnTo>
                    <a:pt x="50802" y="13519"/>
                  </a:lnTo>
                  <a:lnTo>
                    <a:pt x="56688" y="10997"/>
                  </a:lnTo>
                  <a:lnTo>
                    <a:pt x="68520" y="5549"/>
                  </a:lnTo>
                  <a:lnTo>
                    <a:pt x="75446" y="3699"/>
                  </a:lnTo>
                  <a:lnTo>
                    <a:pt x="83039" y="2466"/>
                  </a:lnTo>
                  <a:lnTo>
                    <a:pt x="91079" y="1644"/>
                  </a:lnTo>
                  <a:lnTo>
                    <a:pt x="97430" y="1096"/>
                  </a:lnTo>
                  <a:lnTo>
                    <a:pt x="102657" y="731"/>
                  </a:lnTo>
                  <a:lnTo>
                    <a:pt x="107133" y="487"/>
                  </a:lnTo>
                  <a:lnTo>
                    <a:pt x="117399" y="216"/>
                  </a:lnTo>
                  <a:lnTo>
                    <a:pt x="133946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SMARTInkAnnotation647"/>
            <p:cNvSpPr/>
            <p:nvPr/>
          </p:nvSpPr>
          <p:spPr>
            <a:xfrm>
              <a:off x="8126015" y="1375171"/>
              <a:ext cx="214158" cy="303597"/>
            </a:xfrm>
            <a:custGeom>
              <a:avLst/>
              <a:gdLst/>
              <a:ahLst/>
              <a:cxnLst/>
              <a:rect l="0" t="0" r="0" b="0"/>
              <a:pathLst>
                <a:path w="214158" h="303597">
                  <a:moveTo>
                    <a:pt x="35719" y="80368"/>
                  </a:moveTo>
                  <a:lnTo>
                    <a:pt x="30978" y="85108"/>
                  </a:lnTo>
                  <a:lnTo>
                    <a:pt x="29582" y="87497"/>
                  </a:lnTo>
                  <a:lnTo>
                    <a:pt x="28030" y="92796"/>
                  </a:lnTo>
                  <a:lnTo>
                    <a:pt x="27156" y="101358"/>
                  </a:lnTo>
                  <a:lnTo>
                    <a:pt x="26898" y="110179"/>
                  </a:lnTo>
                  <a:lnTo>
                    <a:pt x="26821" y="123817"/>
                  </a:lnTo>
                  <a:lnTo>
                    <a:pt x="25818" y="128185"/>
                  </a:lnTo>
                  <a:lnTo>
                    <a:pt x="22058" y="135685"/>
                  </a:lnTo>
                  <a:lnTo>
                    <a:pt x="19725" y="144971"/>
                  </a:lnTo>
                  <a:lnTo>
                    <a:pt x="19103" y="150226"/>
                  </a:lnTo>
                  <a:lnTo>
                    <a:pt x="18689" y="155713"/>
                  </a:lnTo>
                  <a:lnTo>
                    <a:pt x="18412" y="161356"/>
                  </a:lnTo>
                  <a:lnTo>
                    <a:pt x="18105" y="172917"/>
                  </a:lnTo>
                  <a:lnTo>
                    <a:pt x="17891" y="197703"/>
                  </a:lnTo>
                  <a:lnTo>
                    <a:pt x="18873" y="202247"/>
                  </a:lnTo>
                  <a:lnTo>
                    <a:pt x="20519" y="207261"/>
                  </a:lnTo>
                  <a:lnTo>
                    <a:pt x="22609" y="212588"/>
                  </a:lnTo>
                  <a:lnTo>
                    <a:pt x="24003" y="218124"/>
                  </a:lnTo>
                  <a:lnTo>
                    <a:pt x="24931" y="223799"/>
                  </a:lnTo>
                  <a:lnTo>
                    <a:pt x="25551" y="229567"/>
                  </a:lnTo>
                  <a:lnTo>
                    <a:pt x="28884" y="238621"/>
                  </a:lnTo>
                  <a:lnTo>
                    <a:pt x="33674" y="246945"/>
                  </a:lnTo>
                  <a:lnTo>
                    <a:pt x="39109" y="257259"/>
                  </a:lnTo>
                  <a:lnTo>
                    <a:pt x="44833" y="265811"/>
                  </a:lnTo>
                  <a:lnTo>
                    <a:pt x="50684" y="272920"/>
                  </a:lnTo>
                  <a:lnTo>
                    <a:pt x="56591" y="279386"/>
                  </a:lnTo>
                  <a:lnTo>
                    <a:pt x="65495" y="288605"/>
                  </a:lnTo>
                  <a:lnTo>
                    <a:pt x="74417" y="297620"/>
                  </a:lnTo>
                  <a:lnTo>
                    <a:pt x="78385" y="299617"/>
                  </a:lnTo>
                  <a:lnTo>
                    <a:pt x="83014" y="300948"/>
                  </a:lnTo>
                  <a:lnTo>
                    <a:pt x="88085" y="301835"/>
                  </a:lnTo>
                  <a:lnTo>
                    <a:pt x="92458" y="302427"/>
                  </a:lnTo>
                  <a:lnTo>
                    <a:pt x="96366" y="302821"/>
                  </a:lnTo>
                  <a:lnTo>
                    <a:pt x="99962" y="303084"/>
                  </a:lnTo>
                  <a:lnTo>
                    <a:pt x="104344" y="303259"/>
                  </a:lnTo>
                  <a:lnTo>
                    <a:pt x="119001" y="303506"/>
                  </a:lnTo>
                  <a:lnTo>
                    <a:pt x="136523" y="303596"/>
                  </a:lnTo>
                  <a:lnTo>
                    <a:pt x="139632" y="302608"/>
                  </a:lnTo>
                  <a:lnTo>
                    <a:pt x="145733" y="298865"/>
                  </a:lnTo>
                  <a:lnTo>
                    <a:pt x="151752" y="296540"/>
                  </a:lnTo>
                  <a:lnTo>
                    <a:pt x="154746" y="295920"/>
                  </a:lnTo>
                  <a:lnTo>
                    <a:pt x="160719" y="292585"/>
                  </a:lnTo>
                  <a:lnTo>
                    <a:pt x="163701" y="290307"/>
                  </a:lnTo>
                  <a:lnTo>
                    <a:pt x="165688" y="287796"/>
                  </a:lnTo>
                  <a:lnTo>
                    <a:pt x="167015" y="285130"/>
                  </a:lnTo>
                  <a:lnTo>
                    <a:pt x="167898" y="282360"/>
                  </a:lnTo>
                  <a:lnTo>
                    <a:pt x="171525" y="276637"/>
                  </a:lnTo>
                  <a:lnTo>
                    <a:pt x="173881" y="273721"/>
                  </a:lnTo>
                  <a:lnTo>
                    <a:pt x="175452" y="270786"/>
                  </a:lnTo>
                  <a:lnTo>
                    <a:pt x="177973" y="261591"/>
                  </a:lnTo>
                  <a:lnTo>
                    <a:pt x="178179" y="260715"/>
                  </a:lnTo>
                  <a:lnTo>
                    <a:pt x="177325" y="259138"/>
                  </a:lnTo>
                  <a:lnTo>
                    <a:pt x="173731" y="254740"/>
                  </a:lnTo>
                  <a:lnTo>
                    <a:pt x="172375" y="252179"/>
                  </a:lnTo>
                  <a:lnTo>
                    <a:pt x="169475" y="243833"/>
                  </a:lnTo>
                  <a:lnTo>
                    <a:pt x="165280" y="238016"/>
                  </a:lnTo>
                  <a:lnTo>
                    <a:pt x="162773" y="236068"/>
                  </a:lnTo>
                  <a:lnTo>
                    <a:pt x="160110" y="234769"/>
                  </a:lnTo>
                  <a:lnTo>
                    <a:pt x="157341" y="233904"/>
                  </a:lnTo>
                  <a:lnTo>
                    <a:pt x="151620" y="230296"/>
                  </a:lnTo>
                  <a:lnTo>
                    <a:pt x="145770" y="225385"/>
                  </a:lnTo>
                  <a:lnTo>
                    <a:pt x="139862" y="219895"/>
                  </a:lnTo>
                  <a:lnTo>
                    <a:pt x="136897" y="218035"/>
                  </a:lnTo>
                  <a:lnTo>
                    <a:pt x="130959" y="215967"/>
                  </a:lnTo>
                  <a:lnTo>
                    <a:pt x="125010" y="212402"/>
                  </a:lnTo>
                  <a:lnTo>
                    <a:pt x="122036" y="210063"/>
                  </a:lnTo>
                  <a:lnTo>
                    <a:pt x="118068" y="208503"/>
                  </a:lnTo>
                  <a:lnTo>
                    <a:pt x="113439" y="207463"/>
                  </a:lnTo>
                  <a:lnTo>
                    <a:pt x="101231" y="205794"/>
                  </a:lnTo>
                  <a:lnTo>
                    <a:pt x="96917" y="205566"/>
                  </a:lnTo>
                  <a:lnTo>
                    <a:pt x="89429" y="205386"/>
                  </a:lnTo>
                  <a:lnTo>
                    <a:pt x="95459" y="199247"/>
                  </a:lnTo>
                  <a:lnTo>
                    <a:pt x="102603" y="192081"/>
                  </a:lnTo>
                  <a:lnTo>
                    <a:pt x="105113" y="190562"/>
                  </a:lnTo>
                  <a:lnTo>
                    <a:pt x="114378" y="187432"/>
                  </a:lnTo>
                  <a:lnTo>
                    <a:pt x="118916" y="185478"/>
                  </a:lnTo>
                  <a:lnTo>
                    <a:pt x="123927" y="183183"/>
                  </a:lnTo>
                  <a:lnTo>
                    <a:pt x="128258" y="181654"/>
                  </a:lnTo>
                  <a:lnTo>
                    <a:pt x="132138" y="180634"/>
                  </a:lnTo>
                  <a:lnTo>
                    <a:pt x="135717" y="179954"/>
                  </a:lnTo>
                  <a:lnTo>
                    <a:pt x="140088" y="178508"/>
                  </a:lnTo>
                  <a:lnTo>
                    <a:pt x="144986" y="176553"/>
                  </a:lnTo>
                  <a:lnTo>
                    <a:pt x="150235" y="174257"/>
                  </a:lnTo>
                  <a:lnTo>
                    <a:pt x="161360" y="169060"/>
                  </a:lnTo>
                  <a:lnTo>
                    <a:pt x="167105" y="166285"/>
                  </a:lnTo>
                  <a:lnTo>
                    <a:pt x="171927" y="164435"/>
                  </a:lnTo>
                  <a:lnTo>
                    <a:pt x="176133" y="163201"/>
                  </a:lnTo>
                  <a:lnTo>
                    <a:pt x="179929" y="162379"/>
                  </a:lnTo>
                  <a:lnTo>
                    <a:pt x="183453" y="160839"/>
                  </a:lnTo>
                  <a:lnTo>
                    <a:pt x="190013" y="156482"/>
                  </a:lnTo>
                  <a:lnTo>
                    <a:pt x="196238" y="151238"/>
                  </a:lnTo>
                  <a:lnTo>
                    <a:pt x="202309" y="145600"/>
                  </a:lnTo>
                  <a:lnTo>
                    <a:pt x="208317" y="139787"/>
                  </a:lnTo>
                  <a:lnTo>
                    <a:pt x="210315" y="136848"/>
                  </a:lnTo>
                  <a:lnTo>
                    <a:pt x="212537" y="130936"/>
                  </a:lnTo>
                  <a:lnTo>
                    <a:pt x="213786" y="122030"/>
                  </a:lnTo>
                  <a:lnTo>
                    <a:pt x="214157" y="113107"/>
                  </a:lnTo>
                  <a:lnTo>
                    <a:pt x="213217" y="110131"/>
                  </a:lnTo>
                  <a:lnTo>
                    <a:pt x="209526" y="104179"/>
                  </a:lnTo>
                  <a:lnTo>
                    <a:pt x="204578" y="95581"/>
                  </a:lnTo>
                  <a:lnTo>
                    <a:pt x="201870" y="90510"/>
                  </a:lnTo>
                  <a:lnTo>
                    <a:pt x="198080" y="86137"/>
                  </a:lnTo>
                  <a:lnTo>
                    <a:pt x="193569" y="82229"/>
                  </a:lnTo>
                  <a:lnTo>
                    <a:pt x="188577" y="78632"/>
                  </a:lnTo>
                  <a:lnTo>
                    <a:pt x="183265" y="75242"/>
                  </a:lnTo>
                  <a:lnTo>
                    <a:pt x="177740" y="71990"/>
                  </a:lnTo>
                  <a:lnTo>
                    <a:pt x="172072" y="68829"/>
                  </a:lnTo>
                  <a:lnTo>
                    <a:pt x="165316" y="64738"/>
                  </a:lnTo>
                  <a:lnTo>
                    <a:pt x="149872" y="54900"/>
                  </a:lnTo>
                  <a:lnTo>
                    <a:pt x="141587" y="50491"/>
                  </a:lnTo>
                  <a:lnTo>
                    <a:pt x="133086" y="46559"/>
                  </a:lnTo>
                  <a:lnTo>
                    <a:pt x="124443" y="42946"/>
                  </a:lnTo>
                  <a:lnTo>
                    <a:pt x="109548" y="36285"/>
                  </a:lnTo>
                  <a:lnTo>
                    <a:pt x="102797" y="33120"/>
                  </a:lnTo>
                  <a:lnTo>
                    <a:pt x="95321" y="30017"/>
                  </a:lnTo>
                  <a:lnTo>
                    <a:pt x="87359" y="26957"/>
                  </a:lnTo>
                  <a:lnTo>
                    <a:pt x="79076" y="23925"/>
                  </a:lnTo>
                  <a:lnTo>
                    <a:pt x="71569" y="20911"/>
                  </a:lnTo>
                  <a:lnTo>
                    <a:pt x="64579" y="17909"/>
                  </a:lnTo>
                  <a:lnTo>
                    <a:pt x="57935" y="14916"/>
                  </a:lnTo>
                  <a:lnTo>
                    <a:pt x="51523" y="12921"/>
                  </a:lnTo>
                  <a:lnTo>
                    <a:pt x="45262" y="11591"/>
                  </a:lnTo>
                  <a:lnTo>
                    <a:pt x="39105" y="10704"/>
                  </a:lnTo>
                  <a:lnTo>
                    <a:pt x="34007" y="9120"/>
                  </a:lnTo>
                  <a:lnTo>
                    <a:pt x="29617" y="7072"/>
                  </a:lnTo>
                  <a:lnTo>
                    <a:pt x="25697" y="4715"/>
                  </a:lnTo>
                  <a:lnTo>
                    <a:pt x="22093" y="3143"/>
                  </a:lnTo>
                  <a:lnTo>
                    <a:pt x="15442" y="1397"/>
                  </a:lnTo>
                  <a:lnTo>
                    <a:pt x="9177" y="621"/>
                  </a:lnTo>
                  <a:lnTo>
                    <a:pt x="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SMARTInkAnnotation648"/>
            <p:cNvSpPr/>
            <p:nvPr/>
          </p:nvSpPr>
          <p:spPr>
            <a:xfrm>
              <a:off x="8359419" y="1375171"/>
              <a:ext cx="239717" cy="375048"/>
            </a:xfrm>
            <a:custGeom>
              <a:avLst/>
              <a:gdLst/>
              <a:ahLst/>
              <a:cxnLst/>
              <a:rect l="0" t="0" r="0" b="0"/>
              <a:pathLst>
                <a:path w="239717" h="375048">
                  <a:moveTo>
                    <a:pt x="114854" y="0"/>
                  </a:moveTo>
                  <a:lnTo>
                    <a:pt x="140585" y="25732"/>
                  </a:lnTo>
                  <a:lnTo>
                    <a:pt x="146891" y="30053"/>
                  </a:lnTo>
                  <a:lnTo>
                    <a:pt x="154072" y="33926"/>
                  </a:lnTo>
                  <a:lnTo>
                    <a:pt x="161836" y="37500"/>
                  </a:lnTo>
                  <a:lnTo>
                    <a:pt x="168003" y="41868"/>
                  </a:lnTo>
                  <a:lnTo>
                    <a:pt x="173107" y="46763"/>
                  </a:lnTo>
                  <a:lnTo>
                    <a:pt x="177502" y="52012"/>
                  </a:lnTo>
                  <a:lnTo>
                    <a:pt x="181424" y="57495"/>
                  </a:lnTo>
                  <a:lnTo>
                    <a:pt x="188427" y="68879"/>
                  </a:lnTo>
                  <a:lnTo>
                    <a:pt x="192676" y="74693"/>
                  </a:lnTo>
                  <a:lnTo>
                    <a:pt x="197493" y="80553"/>
                  </a:lnTo>
                  <a:lnTo>
                    <a:pt x="202690" y="86444"/>
                  </a:lnTo>
                  <a:lnTo>
                    <a:pt x="206153" y="92356"/>
                  </a:lnTo>
                  <a:lnTo>
                    <a:pt x="208461" y="98282"/>
                  </a:lnTo>
                  <a:lnTo>
                    <a:pt x="210002" y="104217"/>
                  </a:lnTo>
                  <a:lnTo>
                    <a:pt x="212020" y="110158"/>
                  </a:lnTo>
                  <a:lnTo>
                    <a:pt x="214357" y="116103"/>
                  </a:lnTo>
                  <a:lnTo>
                    <a:pt x="216908" y="122050"/>
                  </a:lnTo>
                  <a:lnTo>
                    <a:pt x="222388" y="133951"/>
                  </a:lnTo>
                  <a:lnTo>
                    <a:pt x="233992" y="157759"/>
                  </a:lnTo>
                  <a:lnTo>
                    <a:pt x="235950" y="163712"/>
                  </a:lnTo>
                  <a:lnTo>
                    <a:pt x="237257" y="169665"/>
                  </a:lnTo>
                  <a:lnTo>
                    <a:pt x="238129" y="175618"/>
                  </a:lnTo>
                  <a:lnTo>
                    <a:pt x="238708" y="181571"/>
                  </a:lnTo>
                  <a:lnTo>
                    <a:pt x="239096" y="187524"/>
                  </a:lnTo>
                  <a:lnTo>
                    <a:pt x="239353" y="193477"/>
                  </a:lnTo>
                  <a:lnTo>
                    <a:pt x="239640" y="205383"/>
                  </a:lnTo>
                  <a:lnTo>
                    <a:pt x="239716" y="211336"/>
                  </a:lnTo>
                  <a:lnTo>
                    <a:pt x="238775" y="217289"/>
                  </a:lnTo>
                  <a:lnTo>
                    <a:pt x="237155" y="223243"/>
                  </a:lnTo>
                  <a:lnTo>
                    <a:pt x="235083" y="229196"/>
                  </a:lnTo>
                  <a:lnTo>
                    <a:pt x="233702" y="235149"/>
                  </a:lnTo>
                  <a:lnTo>
                    <a:pt x="232782" y="241102"/>
                  </a:lnTo>
                  <a:lnTo>
                    <a:pt x="232168" y="247055"/>
                  </a:lnTo>
                  <a:lnTo>
                    <a:pt x="229774" y="252016"/>
                  </a:lnTo>
                  <a:lnTo>
                    <a:pt x="226194" y="256315"/>
                  </a:lnTo>
                  <a:lnTo>
                    <a:pt x="221823" y="260174"/>
                  </a:lnTo>
                  <a:lnTo>
                    <a:pt x="217917" y="264731"/>
                  </a:lnTo>
                  <a:lnTo>
                    <a:pt x="207679" y="279633"/>
                  </a:lnTo>
                  <a:lnTo>
                    <a:pt x="201419" y="287331"/>
                  </a:lnTo>
                  <a:lnTo>
                    <a:pt x="197369" y="290773"/>
                  </a:lnTo>
                  <a:lnTo>
                    <a:pt x="192685" y="294060"/>
                  </a:lnTo>
                  <a:lnTo>
                    <a:pt x="187577" y="297243"/>
                  </a:lnTo>
                  <a:lnTo>
                    <a:pt x="182188" y="300357"/>
                  </a:lnTo>
                  <a:lnTo>
                    <a:pt x="170908" y="306464"/>
                  </a:lnTo>
                  <a:lnTo>
                    <a:pt x="165121" y="310473"/>
                  </a:lnTo>
                  <a:lnTo>
                    <a:pt x="159280" y="315131"/>
                  </a:lnTo>
                  <a:lnTo>
                    <a:pt x="153401" y="320220"/>
                  </a:lnTo>
                  <a:lnTo>
                    <a:pt x="147497" y="324605"/>
                  </a:lnTo>
                  <a:lnTo>
                    <a:pt x="141577" y="328521"/>
                  </a:lnTo>
                  <a:lnTo>
                    <a:pt x="135646" y="332123"/>
                  </a:lnTo>
                  <a:lnTo>
                    <a:pt x="129708" y="334525"/>
                  </a:lnTo>
                  <a:lnTo>
                    <a:pt x="123764" y="336126"/>
                  </a:lnTo>
                  <a:lnTo>
                    <a:pt x="117817" y="337194"/>
                  </a:lnTo>
                  <a:lnTo>
                    <a:pt x="110877" y="338897"/>
                  </a:lnTo>
                  <a:lnTo>
                    <a:pt x="103272" y="341025"/>
                  </a:lnTo>
                  <a:lnTo>
                    <a:pt x="95227" y="343436"/>
                  </a:lnTo>
                  <a:lnTo>
                    <a:pt x="87879" y="346036"/>
                  </a:lnTo>
                  <a:lnTo>
                    <a:pt x="80996" y="348761"/>
                  </a:lnTo>
                  <a:lnTo>
                    <a:pt x="74422" y="351570"/>
                  </a:lnTo>
                  <a:lnTo>
                    <a:pt x="69048" y="353443"/>
                  </a:lnTo>
                  <a:lnTo>
                    <a:pt x="64474" y="354691"/>
                  </a:lnTo>
                  <a:lnTo>
                    <a:pt x="60432" y="355523"/>
                  </a:lnTo>
                  <a:lnTo>
                    <a:pt x="55752" y="357070"/>
                  </a:lnTo>
                  <a:lnTo>
                    <a:pt x="50648" y="359094"/>
                  </a:lnTo>
                  <a:lnTo>
                    <a:pt x="45261" y="361435"/>
                  </a:lnTo>
                  <a:lnTo>
                    <a:pt x="40677" y="362996"/>
                  </a:lnTo>
                  <a:lnTo>
                    <a:pt x="36629" y="364036"/>
                  </a:lnTo>
                  <a:lnTo>
                    <a:pt x="29486" y="365193"/>
                  </a:lnTo>
                  <a:lnTo>
                    <a:pt x="23004" y="365707"/>
                  </a:lnTo>
                  <a:lnTo>
                    <a:pt x="16816" y="365935"/>
                  </a:lnTo>
                  <a:lnTo>
                    <a:pt x="8232" y="366107"/>
                  </a:lnTo>
                  <a:lnTo>
                    <a:pt x="1666" y="372252"/>
                  </a:lnTo>
                  <a:lnTo>
                    <a:pt x="56" y="373805"/>
                  </a:lnTo>
                  <a:lnTo>
                    <a:pt x="620" y="374219"/>
                  </a:lnTo>
                  <a:lnTo>
                    <a:pt x="3889" y="374679"/>
                  </a:lnTo>
                  <a:lnTo>
                    <a:pt x="5159" y="373810"/>
                  </a:lnTo>
                  <a:lnTo>
                    <a:pt x="6006" y="372238"/>
                  </a:lnTo>
                  <a:lnTo>
                    <a:pt x="7599" y="366476"/>
                  </a:lnTo>
                  <a:lnTo>
                    <a:pt x="617" y="366165"/>
                  </a:lnTo>
                  <a:lnTo>
                    <a:pt x="0" y="366149"/>
                  </a:lnTo>
                  <a:lnTo>
                    <a:pt x="7474" y="366118"/>
                  </a:lnTo>
                  <a:lnTo>
                    <a:pt x="7689" y="366118"/>
                  </a:lnTo>
                  <a:lnTo>
                    <a:pt x="7695" y="370858"/>
                  </a:lnTo>
                  <a:lnTo>
                    <a:pt x="8688" y="372254"/>
                  </a:lnTo>
                  <a:lnTo>
                    <a:pt x="10342" y="373185"/>
                  </a:lnTo>
                  <a:lnTo>
                    <a:pt x="16628" y="37504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SMARTInkAnnotation649"/>
            <p:cNvSpPr/>
            <p:nvPr/>
          </p:nvSpPr>
          <p:spPr>
            <a:xfrm>
              <a:off x="5885077" y="1151929"/>
              <a:ext cx="187111" cy="196451"/>
            </a:xfrm>
            <a:custGeom>
              <a:avLst/>
              <a:gdLst/>
              <a:ahLst/>
              <a:cxnLst/>
              <a:rect l="0" t="0" r="0" b="0"/>
              <a:pathLst>
                <a:path w="187111" h="196451">
                  <a:moveTo>
                    <a:pt x="187110" y="8930"/>
                  </a:moveTo>
                  <a:lnTo>
                    <a:pt x="178548" y="8930"/>
                  </a:lnTo>
                  <a:lnTo>
                    <a:pt x="178289" y="4189"/>
                  </a:lnTo>
                  <a:lnTo>
                    <a:pt x="177261" y="2793"/>
                  </a:lnTo>
                  <a:lnTo>
                    <a:pt x="175583" y="1862"/>
                  </a:lnTo>
                  <a:lnTo>
                    <a:pt x="171073" y="828"/>
                  </a:lnTo>
                  <a:lnTo>
                    <a:pt x="165761" y="368"/>
                  </a:lnTo>
                  <a:lnTo>
                    <a:pt x="160403" y="73"/>
                  </a:lnTo>
                  <a:lnTo>
                    <a:pt x="122489" y="0"/>
                  </a:lnTo>
                  <a:lnTo>
                    <a:pt x="119225" y="992"/>
                  </a:lnTo>
                  <a:lnTo>
                    <a:pt x="116056" y="2646"/>
                  </a:lnTo>
                  <a:lnTo>
                    <a:pt x="112951" y="4741"/>
                  </a:lnTo>
                  <a:lnTo>
                    <a:pt x="109889" y="7129"/>
                  </a:lnTo>
                  <a:lnTo>
                    <a:pt x="106857" y="9714"/>
                  </a:lnTo>
                  <a:lnTo>
                    <a:pt x="103842" y="12429"/>
                  </a:lnTo>
                  <a:lnTo>
                    <a:pt x="99848" y="14239"/>
                  </a:lnTo>
                  <a:lnTo>
                    <a:pt x="95201" y="15446"/>
                  </a:lnTo>
                  <a:lnTo>
                    <a:pt x="90118" y="16250"/>
                  </a:lnTo>
                  <a:lnTo>
                    <a:pt x="85738" y="17779"/>
                  </a:lnTo>
                  <a:lnTo>
                    <a:pt x="81826" y="19790"/>
                  </a:lnTo>
                  <a:lnTo>
                    <a:pt x="78224" y="22123"/>
                  </a:lnTo>
                  <a:lnTo>
                    <a:pt x="74833" y="24671"/>
                  </a:lnTo>
                  <a:lnTo>
                    <a:pt x="71579" y="27361"/>
                  </a:lnTo>
                  <a:lnTo>
                    <a:pt x="68417" y="30147"/>
                  </a:lnTo>
                  <a:lnTo>
                    <a:pt x="64325" y="32997"/>
                  </a:lnTo>
                  <a:lnTo>
                    <a:pt x="59612" y="35888"/>
                  </a:lnTo>
                  <a:lnTo>
                    <a:pt x="54486" y="38808"/>
                  </a:lnTo>
                  <a:lnTo>
                    <a:pt x="50077" y="41747"/>
                  </a:lnTo>
                  <a:lnTo>
                    <a:pt x="46146" y="44699"/>
                  </a:lnTo>
                  <a:lnTo>
                    <a:pt x="42532" y="47659"/>
                  </a:lnTo>
                  <a:lnTo>
                    <a:pt x="39131" y="51616"/>
                  </a:lnTo>
                  <a:lnTo>
                    <a:pt x="35872" y="56239"/>
                  </a:lnTo>
                  <a:lnTo>
                    <a:pt x="32706" y="61305"/>
                  </a:lnTo>
                  <a:lnTo>
                    <a:pt x="29603" y="65675"/>
                  </a:lnTo>
                  <a:lnTo>
                    <a:pt x="26543" y="69580"/>
                  </a:lnTo>
                  <a:lnTo>
                    <a:pt x="23511" y="73176"/>
                  </a:lnTo>
                  <a:lnTo>
                    <a:pt x="20497" y="76565"/>
                  </a:lnTo>
                  <a:lnTo>
                    <a:pt x="14502" y="82977"/>
                  </a:lnTo>
                  <a:lnTo>
                    <a:pt x="12507" y="86076"/>
                  </a:lnTo>
                  <a:lnTo>
                    <a:pt x="10290" y="92165"/>
                  </a:lnTo>
                  <a:lnTo>
                    <a:pt x="8707" y="96170"/>
                  </a:lnTo>
                  <a:lnTo>
                    <a:pt x="6658" y="100824"/>
                  </a:lnTo>
                  <a:lnTo>
                    <a:pt x="4301" y="105912"/>
                  </a:lnTo>
                  <a:lnTo>
                    <a:pt x="2729" y="110295"/>
                  </a:lnTo>
                  <a:lnTo>
                    <a:pt x="1681" y="114210"/>
                  </a:lnTo>
                  <a:lnTo>
                    <a:pt x="983" y="117812"/>
                  </a:lnTo>
                  <a:lnTo>
                    <a:pt x="518" y="121205"/>
                  </a:lnTo>
                  <a:lnTo>
                    <a:pt x="207" y="124460"/>
                  </a:lnTo>
                  <a:lnTo>
                    <a:pt x="0" y="127622"/>
                  </a:lnTo>
                  <a:lnTo>
                    <a:pt x="855" y="130722"/>
                  </a:lnTo>
                  <a:lnTo>
                    <a:pt x="4449" y="136812"/>
                  </a:lnTo>
                  <a:lnTo>
                    <a:pt x="6709" y="142826"/>
                  </a:lnTo>
                  <a:lnTo>
                    <a:pt x="7311" y="145819"/>
                  </a:lnTo>
                  <a:lnTo>
                    <a:pt x="10626" y="151790"/>
                  </a:lnTo>
                  <a:lnTo>
                    <a:pt x="15407" y="157752"/>
                  </a:lnTo>
                  <a:lnTo>
                    <a:pt x="20839" y="163708"/>
                  </a:lnTo>
                  <a:lnTo>
                    <a:pt x="24669" y="166686"/>
                  </a:lnTo>
                  <a:lnTo>
                    <a:pt x="29206" y="169663"/>
                  </a:lnTo>
                  <a:lnTo>
                    <a:pt x="34216" y="172640"/>
                  </a:lnTo>
                  <a:lnTo>
                    <a:pt x="38548" y="174625"/>
                  </a:lnTo>
                  <a:lnTo>
                    <a:pt x="42428" y="175948"/>
                  </a:lnTo>
                  <a:lnTo>
                    <a:pt x="46007" y="176830"/>
                  </a:lnTo>
                  <a:lnTo>
                    <a:pt x="50377" y="178410"/>
                  </a:lnTo>
                  <a:lnTo>
                    <a:pt x="55274" y="180456"/>
                  </a:lnTo>
                  <a:lnTo>
                    <a:pt x="60525" y="182812"/>
                  </a:lnTo>
                  <a:lnTo>
                    <a:pt x="66008" y="184382"/>
                  </a:lnTo>
                  <a:lnTo>
                    <a:pt x="71650" y="185429"/>
                  </a:lnTo>
                  <a:lnTo>
                    <a:pt x="77394" y="186127"/>
                  </a:lnTo>
                  <a:lnTo>
                    <a:pt x="83207" y="187585"/>
                  </a:lnTo>
                  <a:lnTo>
                    <a:pt x="89068" y="189549"/>
                  </a:lnTo>
                  <a:lnTo>
                    <a:pt x="94960" y="191850"/>
                  </a:lnTo>
                  <a:lnTo>
                    <a:pt x="100872" y="193385"/>
                  </a:lnTo>
                  <a:lnTo>
                    <a:pt x="106797" y="194408"/>
                  </a:lnTo>
                  <a:lnTo>
                    <a:pt x="112732" y="195089"/>
                  </a:lnTo>
                  <a:lnTo>
                    <a:pt x="117682" y="195544"/>
                  </a:lnTo>
                  <a:lnTo>
                    <a:pt x="121972" y="195847"/>
                  </a:lnTo>
                  <a:lnTo>
                    <a:pt x="125826" y="196049"/>
                  </a:lnTo>
                  <a:lnTo>
                    <a:pt x="135398" y="196274"/>
                  </a:lnTo>
                  <a:lnTo>
                    <a:pt x="167364" y="196450"/>
                  </a:lnTo>
                  <a:lnTo>
                    <a:pt x="171057" y="193806"/>
                  </a:lnTo>
                  <a:lnTo>
                    <a:pt x="178180" y="18752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SMARTInkAnnotation650"/>
            <p:cNvSpPr/>
            <p:nvPr/>
          </p:nvSpPr>
          <p:spPr>
            <a:xfrm>
              <a:off x="6197239" y="1026914"/>
              <a:ext cx="142840" cy="312540"/>
            </a:xfrm>
            <a:custGeom>
              <a:avLst/>
              <a:gdLst/>
              <a:ahLst/>
              <a:cxnLst/>
              <a:rect l="0" t="0" r="0" b="0"/>
              <a:pathLst>
                <a:path w="142840" h="312540">
                  <a:moveTo>
                    <a:pt x="116050" y="0"/>
                  </a:moveTo>
                  <a:lnTo>
                    <a:pt x="111309" y="0"/>
                  </a:lnTo>
                  <a:lnTo>
                    <a:pt x="109913" y="992"/>
                  </a:lnTo>
                  <a:lnTo>
                    <a:pt x="108982" y="2645"/>
                  </a:lnTo>
                  <a:lnTo>
                    <a:pt x="107947" y="7129"/>
                  </a:lnTo>
                  <a:lnTo>
                    <a:pt x="107488" y="12428"/>
                  </a:lnTo>
                  <a:lnTo>
                    <a:pt x="106373" y="14239"/>
                  </a:lnTo>
                  <a:lnTo>
                    <a:pt x="104637" y="15445"/>
                  </a:lnTo>
                  <a:lnTo>
                    <a:pt x="102488" y="16250"/>
                  </a:lnTo>
                  <a:lnTo>
                    <a:pt x="100063" y="18771"/>
                  </a:lnTo>
                  <a:lnTo>
                    <a:pt x="97454" y="22435"/>
                  </a:lnTo>
                  <a:lnTo>
                    <a:pt x="94723" y="26863"/>
                  </a:lnTo>
                  <a:lnTo>
                    <a:pt x="91910" y="30807"/>
                  </a:lnTo>
                  <a:lnTo>
                    <a:pt x="89042" y="34428"/>
                  </a:lnTo>
                  <a:lnTo>
                    <a:pt x="86138" y="37835"/>
                  </a:lnTo>
                  <a:lnTo>
                    <a:pt x="83211" y="42090"/>
                  </a:lnTo>
                  <a:lnTo>
                    <a:pt x="80266" y="46912"/>
                  </a:lnTo>
                  <a:lnTo>
                    <a:pt x="77311" y="52110"/>
                  </a:lnTo>
                  <a:lnTo>
                    <a:pt x="74349" y="56568"/>
                  </a:lnTo>
                  <a:lnTo>
                    <a:pt x="71381" y="60532"/>
                  </a:lnTo>
                  <a:lnTo>
                    <a:pt x="68412" y="64167"/>
                  </a:lnTo>
                  <a:lnTo>
                    <a:pt x="65439" y="68575"/>
                  </a:lnTo>
                  <a:lnTo>
                    <a:pt x="62465" y="73498"/>
                  </a:lnTo>
                  <a:lnTo>
                    <a:pt x="59491" y="78764"/>
                  </a:lnTo>
                  <a:lnTo>
                    <a:pt x="55523" y="83267"/>
                  </a:lnTo>
                  <a:lnTo>
                    <a:pt x="50894" y="87261"/>
                  </a:lnTo>
                  <a:lnTo>
                    <a:pt x="45824" y="90916"/>
                  </a:lnTo>
                  <a:lnTo>
                    <a:pt x="41451" y="95337"/>
                  </a:lnTo>
                  <a:lnTo>
                    <a:pt x="37544" y="100269"/>
                  </a:lnTo>
                  <a:lnTo>
                    <a:pt x="33946" y="105541"/>
                  </a:lnTo>
                  <a:lnTo>
                    <a:pt x="30556" y="111040"/>
                  </a:lnTo>
                  <a:lnTo>
                    <a:pt x="27304" y="116691"/>
                  </a:lnTo>
                  <a:lnTo>
                    <a:pt x="21045" y="128261"/>
                  </a:lnTo>
                  <a:lnTo>
                    <a:pt x="14955" y="140018"/>
                  </a:lnTo>
                  <a:lnTo>
                    <a:pt x="12935" y="145931"/>
                  </a:lnTo>
                  <a:lnTo>
                    <a:pt x="11587" y="151857"/>
                  </a:lnTo>
                  <a:lnTo>
                    <a:pt x="10689" y="157793"/>
                  </a:lnTo>
                  <a:lnTo>
                    <a:pt x="7045" y="167034"/>
                  </a:lnTo>
                  <a:lnTo>
                    <a:pt x="4685" y="170887"/>
                  </a:lnTo>
                  <a:lnTo>
                    <a:pt x="2062" y="180460"/>
                  </a:lnTo>
                  <a:lnTo>
                    <a:pt x="1362" y="185791"/>
                  </a:lnTo>
                  <a:lnTo>
                    <a:pt x="896" y="191329"/>
                  </a:lnTo>
                  <a:lnTo>
                    <a:pt x="585" y="197006"/>
                  </a:lnTo>
                  <a:lnTo>
                    <a:pt x="148" y="211830"/>
                  </a:lnTo>
                  <a:lnTo>
                    <a:pt x="0" y="225728"/>
                  </a:lnTo>
                  <a:lnTo>
                    <a:pt x="2625" y="234599"/>
                  </a:lnTo>
                  <a:lnTo>
                    <a:pt x="4715" y="239743"/>
                  </a:lnTo>
                  <a:lnTo>
                    <a:pt x="7100" y="244165"/>
                  </a:lnTo>
                  <a:lnTo>
                    <a:pt x="9681" y="248104"/>
                  </a:lnTo>
                  <a:lnTo>
                    <a:pt x="12396" y="251723"/>
                  </a:lnTo>
                  <a:lnTo>
                    <a:pt x="15196" y="255128"/>
                  </a:lnTo>
                  <a:lnTo>
                    <a:pt x="18056" y="258390"/>
                  </a:lnTo>
                  <a:lnTo>
                    <a:pt x="20955" y="261556"/>
                  </a:lnTo>
                  <a:lnTo>
                    <a:pt x="24872" y="264660"/>
                  </a:lnTo>
                  <a:lnTo>
                    <a:pt x="29467" y="267721"/>
                  </a:lnTo>
                  <a:lnTo>
                    <a:pt x="34516" y="270754"/>
                  </a:lnTo>
                  <a:lnTo>
                    <a:pt x="39865" y="273768"/>
                  </a:lnTo>
                  <a:lnTo>
                    <a:pt x="51101" y="279763"/>
                  </a:lnTo>
                  <a:lnTo>
                    <a:pt x="57868" y="282751"/>
                  </a:lnTo>
                  <a:lnTo>
                    <a:pt x="65356" y="285735"/>
                  </a:lnTo>
                  <a:lnTo>
                    <a:pt x="81613" y="291696"/>
                  </a:lnTo>
                  <a:lnTo>
                    <a:pt x="98759" y="297653"/>
                  </a:lnTo>
                  <a:lnTo>
                    <a:pt x="106508" y="300630"/>
                  </a:lnTo>
                  <a:lnTo>
                    <a:pt x="113656" y="303608"/>
                  </a:lnTo>
                  <a:lnTo>
                    <a:pt x="120408" y="306585"/>
                  </a:lnTo>
                  <a:lnTo>
                    <a:pt x="125900" y="308569"/>
                  </a:lnTo>
                  <a:lnTo>
                    <a:pt x="130553" y="309892"/>
                  </a:lnTo>
                  <a:lnTo>
                    <a:pt x="142839" y="31253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SMARTInkAnnotation651"/>
            <p:cNvSpPr/>
            <p:nvPr/>
          </p:nvSpPr>
          <p:spPr>
            <a:xfrm>
              <a:off x="6491882" y="1009103"/>
              <a:ext cx="258962" cy="312491"/>
            </a:xfrm>
            <a:custGeom>
              <a:avLst/>
              <a:gdLst/>
              <a:ahLst/>
              <a:cxnLst/>
              <a:rect l="0" t="0" r="0" b="0"/>
              <a:pathLst>
                <a:path w="258962" h="312491">
                  <a:moveTo>
                    <a:pt x="0" y="312490"/>
                  </a:moveTo>
                  <a:lnTo>
                    <a:pt x="0" y="300061"/>
                  </a:lnTo>
                  <a:lnTo>
                    <a:pt x="992" y="297259"/>
                  </a:lnTo>
                  <a:lnTo>
                    <a:pt x="4740" y="291499"/>
                  </a:lnTo>
                  <a:lnTo>
                    <a:pt x="7068" y="282986"/>
                  </a:lnTo>
                  <a:lnTo>
                    <a:pt x="7689" y="277938"/>
                  </a:lnTo>
                  <a:lnTo>
                    <a:pt x="9095" y="272588"/>
                  </a:lnTo>
                  <a:lnTo>
                    <a:pt x="11024" y="267038"/>
                  </a:lnTo>
                  <a:lnTo>
                    <a:pt x="13303" y="261352"/>
                  </a:lnTo>
                  <a:lnTo>
                    <a:pt x="15814" y="255578"/>
                  </a:lnTo>
                  <a:lnTo>
                    <a:pt x="21249" y="243870"/>
                  </a:lnTo>
                  <a:lnTo>
                    <a:pt x="29888" y="226123"/>
                  </a:lnTo>
                  <a:lnTo>
                    <a:pt x="32825" y="219193"/>
                  </a:lnTo>
                  <a:lnTo>
                    <a:pt x="35773" y="211597"/>
                  </a:lnTo>
                  <a:lnTo>
                    <a:pt x="38732" y="203556"/>
                  </a:lnTo>
                  <a:lnTo>
                    <a:pt x="41696" y="196211"/>
                  </a:lnTo>
                  <a:lnTo>
                    <a:pt x="44665" y="189330"/>
                  </a:lnTo>
                  <a:lnTo>
                    <a:pt x="50610" y="176393"/>
                  </a:lnTo>
                  <a:lnTo>
                    <a:pt x="62510" y="151919"/>
                  </a:lnTo>
                  <a:lnTo>
                    <a:pt x="65485" y="145911"/>
                  </a:lnTo>
                  <a:lnTo>
                    <a:pt x="69454" y="139922"/>
                  </a:lnTo>
                  <a:lnTo>
                    <a:pt x="74083" y="133945"/>
                  </a:lnTo>
                  <a:lnTo>
                    <a:pt x="79154" y="127976"/>
                  </a:lnTo>
                  <a:lnTo>
                    <a:pt x="84520" y="121020"/>
                  </a:lnTo>
                  <a:lnTo>
                    <a:pt x="90081" y="113406"/>
                  </a:lnTo>
                  <a:lnTo>
                    <a:pt x="95773" y="105353"/>
                  </a:lnTo>
                  <a:lnTo>
                    <a:pt x="100560" y="98000"/>
                  </a:lnTo>
                  <a:lnTo>
                    <a:pt x="104743" y="91114"/>
                  </a:lnTo>
                  <a:lnTo>
                    <a:pt x="108524" y="84539"/>
                  </a:lnTo>
                  <a:lnTo>
                    <a:pt x="113029" y="79163"/>
                  </a:lnTo>
                  <a:lnTo>
                    <a:pt x="118016" y="74588"/>
                  </a:lnTo>
                  <a:lnTo>
                    <a:pt x="123326" y="70545"/>
                  </a:lnTo>
                  <a:lnTo>
                    <a:pt x="127858" y="65865"/>
                  </a:lnTo>
                  <a:lnTo>
                    <a:pt x="131872" y="60761"/>
                  </a:lnTo>
                  <a:lnTo>
                    <a:pt x="135539" y="55374"/>
                  </a:lnTo>
                  <a:lnTo>
                    <a:pt x="142261" y="46742"/>
                  </a:lnTo>
                  <a:lnTo>
                    <a:pt x="148555" y="38607"/>
                  </a:lnTo>
                  <a:lnTo>
                    <a:pt x="151623" y="33659"/>
                  </a:lnTo>
                  <a:lnTo>
                    <a:pt x="154661" y="28376"/>
                  </a:lnTo>
                  <a:lnTo>
                    <a:pt x="160680" y="19861"/>
                  </a:lnTo>
                  <a:lnTo>
                    <a:pt x="166664" y="12769"/>
                  </a:lnTo>
                  <a:lnTo>
                    <a:pt x="172631" y="6309"/>
                  </a:lnTo>
                  <a:lnTo>
                    <a:pt x="175611" y="4190"/>
                  </a:lnTo>
                  <a:lnTo>
                    <a:pt x="183553" y="1207"/>
                  </a:lnTo>
                  <a:lnTo>
                    <a:pt x="187369" y="0"/>
                  </a:lnTo>
                  <a:lnTo>
                    <a:pt x="187504" y="9671"/>
                  </a:lnTo>
                  <a:lnTo>
                    <a:pt x="187510" y="12384"/>
                  </a:lnTo>
                  <a:lnTo>
                    <a:pt x="190164" y="20691"/>
                  </a:lnTo>
                  <a:lnTo>
                    <a:pt x="193657" y="30005"/>
                  </a:lnTo>
                  <a:lnTo>
                    <a:pt x="195210" y="37452"/>
                  </a:lnTo>
                  <a:lnTo>
                    <a:pt x="198547" y="46714"/>
                  </a:lnTo>
                  <a:lnTo>
                    <a:pt x="200825" y="51963"/>
                  </a:lnTo>
                  <a:lnTo>
                    <a:pt x="202345" y="57446"/>
                  </a:lnTo>
                  <a:lnTo>
                    <a:pt x="203358" y="63086"/>
                  </a:lnTo>
                  <a:lnTo>
                    <a:pt x="204033" y="68830"/>
                  </a:lnTo>
                  <a:lnTo>
                    <a:pt x="205475" y="75636"/>
                  </a:lnTo>
                  <a:lnTo>
                    <a:pt x="207430" y="83150"/>
                  </a:lnTo>
                  <a:lnTo>
                    <a:pt x="209723" y="91136"/>
                  </a:lnTo>
                  <a:lnTo>
                    <a:pt x="211253" y="98444"/>
                  </a:lnTo>
                  <a:lnTo>
                    <a:pt x="212273" y="105301"/>
                  </a:lnTo>
                  <a:lnTo>
                    <a:pt x="212953" y="111856"/>
                  </a:lnTo>
                  <a:lnTo>
                    <a:pt x="214398" y="118211"/>
                  </a:lnTo>
                  <a:lnTo>
                    <a:pt x="216354" y="124431"/>
                  </a:lnTo>
                  <a:lnTo>
                    <a:pt x="218651" y="130563"/>
                  </a:lnTo>
                  <a:lnTo>
                    <a:pt x="226622" y="153414"/>
                  </a:lnTo>
                  <a:lnTo>
                    <a:pt x="228472" y="160799"/>
                  </a:lnTo>
                  <a:lnTo>
                    <a:pt x="229706" y="167706"/>
                  </a:lnTo>
                  <a:lnTo>
                    <a:pt x="230527" y="174296"/>
                  </a:lnTo>
                  <a:lnTo>
                    <a:pt x="232068" y="180673"/>
                  </a:lnTo>
                  <a:lnTo>
                    <a:pt x="234088" y="186909"/>
                  </a:lnTo>
                  <a:lnTo>
                    <a:pt x="236425" y="193051"/>
                  </a:lnTo>
                  <a:lnTo>
                    <a:pt x="237984" y="199130"/>
                  </a:lnTo>
                  <a:lnTo>
                    <a:pt x="239023" y="205166"/>
                  </a:lnTo>
                  <a:lnTo>
                    <a:pt x="239717" y="211176"/>
                  </a:lnTo>
                  <a:lnTo>
                    <a:pt x="241170" y="218158"/>
                  </a:lnTo>
                  <a:lnTo>
                    <a:pt x="243131" y="225790"/>
                  </a:lnTo>
                  <a:lnTo>
                    <a:pt x="245431" y="233854"/>
                  </a:lnTo>
                  <a:lnTo>
                    <a:pt x="246965" y="241214"/>
                  </a:lnTo>
                  <a:lnTo>
                    <a:pt x="247987" y="248106"/>
                  </a:lnTo>
                  <a:lnTo>
                    <a:pt x="248668" y="254684"/>
                  </a:lnTo>
                  <a:lnTo>
                    <a:pt x="249123" y="260062"/>
                  </a:lnTo>
                  <a:lnTo>
                    <a:pt x="249627" y="268684"/>
                  </a:lnTo>
                  <a:lnTo>
                    <a:pt x="250755" y="272372"/>
                  </a:lnTo>
                  <a:lnTo>
                    <a:pt x="252497" y="275823"/>
                  </a:lnTo>
                  <a:lnTo>
                    <a:pt x="258961" y="28570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SMARTInkAnnotation652"/>
            <p:cNvSpPr/>
            <p:nvPr/>
          </p:nvSpPr>
          <p:spPr>
            <a:xfrm>
              <a:off x="6518671" y="1125140"/>
              <a:ext cx="187525" cy="44650"/>
            </a:xfrm>
            <a:custGeom>
              <a:avLst/>
              <a:gdLst/>
              <a:ahLst/>
              <a:cxnLst/>
              <a:rect l="0" t="0" r="0" b="0"/>
              <a:pathLst>
                <a:path w="187525" h="44650">
                  <a:moveTo>
                    <a:pt x="0" y="44649"/>
                  </a:moveTo>
                  <a:lnTo>
                    <a:pt x="0" y="39908"/>
                  </a:lnTo>
                  <a:lnTo>
                    <a:pt x="992" y="37519"/>
                  </a:lnTo>
                  <a:lnTo>
                    <a:pt x="2646" y="34935"/>
                  </a:lnTo>
                  <a:lnTo>
                    <a:pt x="4740" y="32220"/>
                  </a:lnTo>
                  <a:lnTo>
                    <a:pt x="7129" y="30409"/>
                  </a:lnTo>
                  <a:lnTo>
                    <a:pt x="9714" y="29203"/>
                  </a:lnTo>
                  <a:lnTo>
                    <a:pt x="12429" y="28398"/>
                  </a:lnTo>
                  <a:lnTo>
                    <a:pt x="16223" y="26870"/>
                  </a:lnTo>
                  <a:lnTo>
                    <a:pt x="20738" y="24858"/>
                  </a:lnTo>
                  <a:lnTo>
                    <a:pt x="31044" y="19978"/>
                  </a:lnTo>
                  <a:lnTo>
                    <a:pt x="42240" y="14502"/>
                  </a:lnTo>
                  <a:lnTo>
                    <a:pt x="48996" y="11652"/>
                  </a:lnTo>
                  <a:lnTo>
                    <a:pt x="56477" y="8760"/>
                  </a:lnTo>
                  <a:lnTo>
                    <a:pt x="64441" y="5840"/>
                  </a:lnTo>
                  <a:lnTo>
                    <a:pt x="73718" y="3893"/>
                  </a:lnTo>
                  <a:lnTo>
                    <a:pt x="83872" y="2596"/>
                  </a:lnTo>
                  <a:lnTo>
                    <a:pt x="94610" y="1731"/>
                  </a:lnTo>
                  <a:lnTo>
                    <a:pt x="104746" y="1154"/>
                  </a:lnTo>
                  <a:lnTo>
                    <a:pt x="123945" y="513"/>
                  </a:lnTo>
                  <a:lnTo>
                    <a:pt x="166877" y="68"/>
                  </a:lnTo>
                  <a:lnTo>
                    <a:pt x="187524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SMARTInkAnnotation653"/>
            <p:cNvSpPr/>
            <p:nvPr/>
          </p:nvSpPr>
          <p:spPr>
            <a:xfrm>
              <a:off x="6983015" y="1026914"/>
              <a:ext cx="17861" cy="196454"/>
            </a:xfrm>
            <a:custGeom>
              <a:avLst/>
              <a:gdLst/>
              <a:ahLst/>
              <a:cxnLst/>
              <a:rect l="0" t="0" r="0" b="0"/>
              <a:pathLst>
                <a:path w="17861" h="196454">
                  <a:moveTo>
                    <a:pt x="0" y="0"/>
                  </a:moveTo>
                  <a:lnTo>
                    <a:pt x="4739" y="4740"/>
                  </a:lnTo>
                  <a:lnTo>
                    <a:pt x="6137" y="7129"/>
                  </a:lnTo>
                  <a:lnTo>
                    <a:pt x="7068" y="9713"/>
                  </a:lnTo>
                  <a:lnTo>
                    <a:pt x="7688" y="12428"/>
                  </a:lnTo>
                  <a:lnTo>
                    <a:pt x="9095" y="15231"/>
                  </a:lnTo>
                  <a:lnTo>
                    <a:pt x="11024" y="18091"/>
                  </a:lnTo>
                  <a:lnTo>
                    <a:pt x="13302" y="20990"/>
                  </a:lnTo>
                  <a:lnTo>
                    <a:pt x="14821" y="24907"/>
                  </a:lnTo>
                  <a:lnTo>
                    <a:pt x="15834" y="29503"/>
                  </a:lnTo>
                  <a:lnTo>
                    <a:pt x="16509" y="34552"/>
                  </a:lnTo>
                  <a:lnTo>
                    <a:pt x="16960" y="38909"/>
                  </a:lnTo>
                  <a:lnTo>
                    <a:pt x="17259" y="42807"/>
                  </a:lnTo>
                  <a:lnTo>
                    <a:pt x="17460" y="46397"/>
                  </a:lnTo>
                  <a:lnTo>
                    <a:pt x="17682" y="55678"/>
                  </a:lnTo>
                  <a:lnTo>
                    <a:pt x="17860" y="166688"/>
                  </a:lnTo>
                  <a:lnTo>
                    <a:pt x="16867" y="171649"/>
                  </a:lnTo>
                  <a:lnTo>
                    <a:pt x="15213" y="175948"/>
                  </a:lnTo>
                  <a:lnTo>
                    <a:pt x="13119" y="179806"/>
                  </a:lnTo>
                  <a:lnTo>
                    <a:pt x="11723" y="183371"/>
                  </a:lnTo>
                  <a:lnTo>
                    <a:pt x="10792" y="186739"/>
                  </a:lnTo>
                  <a:lnTo>
                    <a:pt x="8930" y="19645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SMARTInkAnnotation654"/>
            <p:cNvSpPr/>
            <p:nvPr/>
          </p:nvSpPr>
          <p:spPr>
            <a:xfrm>
              <a:off x="6866929" y="1098351"/>
              <a:ext cx="169665" cy="35720"/>
            </a:xfrm>
            <a:custGeom>
              <a:avLst/>
              <a:gdLst/>
              <a:ahLst/>
              <a:cxnLst/>
              <a:rect l="0" t="0" r="0" b="0"/>
              <a:pathLst>
                <a:path w="169665" h="35720">
                  <a:moveTo>
                    <a:pt x="0" y="35719"/>
                  </a:moveTo>
                  <a:lnTo>
                    <a:pt x="4739" y="30978"/>
                  </a:lnTo>
                  <a:lnTo>
                    <a:pt x="7128" y="29582"/>
                  </a:lnTo>
                  <a:lnTo>
                    <a:pt x="9714" y="28651"/>
                  </a:lnTo>
                  <a:lnTo>
                    <a:pt x="12429" y="28030"/>
                  </a:lnTo>
                  <a:lnTo>
                    <a:pt x="16223" y="26624"/>
                  </a:lnTo>
                  <a:lnTo>
                    <a:pt x="20738" y="24695"/>
                  </a:lnTo>
                  <a:lnTo>
                    <a:pt x="25731" y="22416"/>
                  </a:lnTo>
                  <a:lnTo>
                    <a:pt x="32037" y="19905"/>
                  </a:lnTo>
                  <a:lnTo>
                    <a:pt x="46982" y="14469"/>
                  </a:lnTo>
                  <a:lnTo>
                    <a:pt x="54141" y="11631"/>
                  </a:lnTo>
                  <a:lnTo>
                    <a:pt x="60899" y="8746"/>
                  </a:lnTo>
                  <a:lnTo>
                    <a:pt x="67389" y="5831"/>
                  </a:lnTo>
                  <a:lnTo>
                    <a:pt x="74692" y="3887"/>
                  </a:lnTo>
                  <a:lnTo>
                    <a:pt x="82536" y="2591"/>
                  </a:lnTo>
                  <a:lnTo>
                    <a:pt x="90743" y="1728"/>
                  </a:lnTo>
                  <a:lnTo>
                    <a:pt x="99190" y="1152"/>
                  </a:lnTo>
                  <a:lnTo>
                    <a:pt x="107800" y="768"/>
                  </a:lnTo>
                  <a:lnTo>
                    <a:pt x="131490" y="228"/>
                  </a:lnTo>
                  <a:lnTo>
                    <a:pt x="169664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SMARTInkAnnotation655"/>
            <p:cNvSpPr/>
            <p:nvPr/>
          </p:nvSpPr>
          <p:spPr>
            <a:xfrm>
              <a:off x="6831336" y="955609"/>
              <a:ext cx="339204" cy="346762"/>
            </a:xfrm>
            <a:custGeom>
              <a:avLst/>
              <a:gdLst/>
              <a:ahLst/>
              <a:cxnLst/>
              <a:rect l="0" t="0" r="0" b="0"/>
              <a:pathLst>
                <a:path w="339204" h="346762">
                  <a:moveTo>
                    <a:pt x="339203" y="294547"/>
                  </a:moveTo>
                  <a:lnTo>
                    <a:pt x="318212" y="315538"/>
                  </a:lnTo>
                  <a:lnTo>
                    <a:pt x="309699" y="321405"/>
                  </a:lnTo>
                  <a:lnTo>
                    <a:pt x="304650" y="324358"/>
                  </a:lnTo>
                  <a:lnTo>
                    <a:pt x="299300" y="326327"/>
                  </a:lnTo>
                  <a:lnTo>
                    <a:pt x="293750" y="327640"/>
                  </a:lnTo>
                  <a:lnTo>
                    <a:pt x="288065" y="328515"/>
                  </a:lnTo>
                  <a:lnTo>
                    <a:pt x="281298" y="330091"/>
                  </a:lnTo>
                  <a:lnTo>
                    <a:pt x="273810" y="332133"/>
                  </a:lnTo>
                  <a:lnTo>
                    <a:pt x="265842" y="334487"/>
                  </a:lnTo>
                  <a:lnTo>
                    <a:pt x="258546" y="336057"/>
                  </a:lnTo>
                  <a:lnTo>
                    <a:pt x="251696" y="337103"/>
                  </a:lnTo>
                  <a:lnTo>
                    <a:pt x="245146" y="337800"/>
                  </a:lnTo>
                  <a:lnTo>
                    <a:pt x="237803" y="339257"/>
                  </a:lnTo>
                  <a:lnTo>
                    <a:pt x="229931" y="341221"/>
                  </a:lnTo>
                  <a:lnTo>
                    <a:pt x="221707" y="343522"/>
                  </a:lnTo>
                  <a:lnTo>
                    <a:pt x="214239" y="345057"/>
                  </a:lnTo>
                  <a:lnTo>
                    <a:pt x="207277" y="346080"/>
                  </a:lnTo>
                  <a:lnTo>
                    <a:pt x="200651" y="346761"/>
                  </a:lnTo>
                  <a:lnTo>
                    <a:pt x="193256" y="346224"/>
                  </a:lnTo>
                  <a:lnTo>
                    <a:pt x="185351" y="344873"/>
                  </a:lnTo>
                  <a:lnTo>
                    <a:pt x="177103" y="342980"/>
                  </a:lnTo>
                  <a:lnTo>
                    <a:pt x="169621" y="341719"/>
                  </a:lnTo>
                  <a:lnTo>
                    <a:pt x="162647" y="340878"/>
                  </a:lnTo>
                  <a:lnTo>
                    <a:pt x="156015" y="340317"/>
                  </a:lnTo>
                  <a:lnTo>
                    <a:pt x="148617" y="338951"/>
                  </a:lnTo>
                  <a:lnTo>
                    <a:pt x="140708" y="337048"/>
                  </a:lnTo>
                  <a:lnTo>
                    <a:pt x="132459" y="334787"/>
                  </a:lnTo>
                  <a:lnTo>
                    <a:pt x="124975" y="333280"/>
                  </a:lnTo>
                  <a:lnTo>
                    <a:pt x="118001" y="332275"/>
                  </a:lnTo>
                  <a:lnTo>
                    <a:pt x="111368" y="331605"/>
                  </a:lnTo>
                  <a:lnTo>
                    <a:pt x="104961" y="330167"/>
                  </a:lnTo>
                  <a:lnTo>
                    <a:pt x="98706" y="328215"/>
                  </a:lnTo>
                  <a:lnTo>
                    <a:pt x="92551" y="325922"/>
                  </a:lnTo>
                  <a:lnTo>
                    <a:pt x="69668" y="317954"/>
                  </a:lnTo>
                  <a:lnTo>
                    <a:pt x="63270" y="314121"/>
                  </a:lnTo>
                  <a:lnTo>
                    <a:pt x="53517" y="304569"/>
                  </a:lnTo>
                  <a:lnTo>
                    <a:pt x="45874" y="296355"/>
                  </a:lnTo>
                  <a:lnTo>
                    <a:pt x="38178" y="288405"/>
                  </a:lnTo>
                  <a:lnTo>
                    <a:pt x="28143" y="278257"/>
                  </a:lnTo>
                  <a:lnTo>
                    <a:pt x="23681" y="272773"/>
                  </a:lnTo>
                  <a:lnTo>
                    <a:pt x="19714" y="267133"/>
                  </a:lnTo>
                  <a:lnTo>
                    <a:pt x="16077" y="261388"/>
                  </a:lnTo>
                  <a:lnTo>
                    <a:pt x="13653" y="255574"/>
                  </a:lnTo>
                  <a:lnTo>
                    <a:pt x="12036" y="249713"/>
                  </a:lnTo>
                  <a:lnTo>
                    <a:pt x="10960" y="243822"/>
                  </a:lnTo>
                  <a:lnTo>
                    <a:pt x="9249" y="237910"/>
                  </a:lnTo>
                  <a:lnTo>
                    <a:pt x="7116" y="231984"/>
                  </a:lnTo>
                  <a:lnTo>
                    <a:pt x="4702" y="226049"/>
                  </a:lnTo>
                  <a:lnTo>
                    <a:pt x="3093" y="220108"/>
                  </a:lnTo>
                  <a:lnTo>
                    <a:pt x="2021" y="214163"/>
                  </a:lnTo>
                  <a:lnTo>
                    <a:pt x="1305" y="208216"/>
                  </a:lnTo>
                  <a:lnTo>
                    <a:pt x="828" y="201274"/>
                  </a:lnTo>
                  <a:lnTo>
                    <a:pt x="510" y="193670"/>
                  </a:lnTo>
                  <a:lnTo>
                    <a:pt x="63" y="171392"/>
                  </a:lnTo>
                  <a:lnTo>
                    <a:pt x="0" y="164818"/>
                  </a:lnTo>
                  <a:lnTo>
                    <a:pt x="950" y="157460"/>
                  </a:lnTo>
                  <a:lnTo>
                    <a:pt x="2576" y="149577"/>
                  </a:lnTo>
                  <a:lnTo>
                    <a:pt x="4652" y="141346"/>
                  </a:lnTo>
                  <a:lnTo>
                    <a:pt x="7028" y="133874"/>
                  </a:lnTo>
                  <a:lnTo>
                    <a:pt x="9604" y="126908"/>
                  </a:lnTo>
                  <a:lnTo>
                    <a:pt x="12314" y="120280"/>
                  </a:lnTo>
                  <a:lnTo>
                    <a:pt x="15113" y="113876"/>
                  </a:lnTo>
                  <a:lnTo>
                    <a:pt x="20869" y="101470"/>
                  </a:lnTo>
                  <a:lnTo>
                    <a:pt x="29687" y="83329"/>
                  </a:lnTo>
                  <a:lnTo>
                    <a:pt x="33640" y="77337"/>
                  </a:lnTo>
                  <a:lnTo>
                    <a:pt x="38259" y="71357"/>
                  </a:lnTo>
                  <a:lnTo>
                    <a:pt x="43324" y="65386"/>
                  </a:lnTo>
                  <a:lnTo>
                    <a:pt x="48685" y="59422"/>
                  </a:lnTo>
                  <a:lnTo>
                    <a:pt x="59932" y="47502"/>
                  </a:lnTo>
                  <a:lnTo>
                    <a:pt x="65711" y="42538"/>
                  </a:lnTo>
                  <a:lnTo>
                    <a:pt x="71546" y="38236"/>
                  </a:lnTo>
                  <a:lnTo>
                    <a:pt x="99911" y="19462"/>
                  </a:lnTo>
                  <a:lnTo>
                    <a:pt x="107245" y="15907"/>
                  </a:lnTo>
                  <a:lnTo>
                    <a:pt x="114119" y="13537"/>
                  </a:lnTo>
                  <a:lnTo>
                    <a:pt x="120686" y="11957"/>
                  </a:lnTo>
                  <a:lnTo>
                    <a:pt x="127048" y="9911"/>
                  </a:lnTo>
                  <a:lnTo>
                    <a:pt x="133274" y="7555"/>
                  </a:lnTo>
                  <a:lnTo>
                    <a:pt x="139409" y="4993"/>
                  </a:lnTo>
                  <a:lnTo>
                    <a:pt x="145483" y="3284"/>
                  </a:lnTo>
                  <a:lnTo>
                    <a:pt x="151517" y="2145"/>
                  </a:lnTo>
                  <a:lnTo>
                    <a:pt x="157525" y="1386"/>
                  </a:lnTo>
                  <a:lnTo>
                    <a:pt x="164505" y="879"/>
                  </a:lnTo>
                  <a:lnTo>
                    <a:pt x="172136" y="542"/>
                  </a:lnTo>
                  <a:lnTo>
                    <a:pt x="188552" y="167"/>
                  </a:lnTo>
                  <a:lnTo>
                    <a:pt x="205770" y="0"/>
                  </a:lnTo>
                  <a:lnTo>
                    <a:pt x="213537" y="948"/>
                  </a:lnTo>
                  <a:lnTo>
                    <a:pt x="220699" y="2572"/>
                  </a:lnTo>
                  <a:lnTo>
                    <a:pt x="227458" y="4647"/>
                  </a:lnTo>
                  <a:lnTo>
                    <a:pt x="233948" y="7022"/>
                  </a:lnTo>
                  <a:lnTo>
                    <a:pt x="240259" y="9598"/>
                  </a:lnTo>
                  <a:lnTo>
                    <a:pt x="246451" y="12307"/>
                  </a:lnTo>
                  <a:lnTo>
                    <a:pt x="258623" y="17964"/>
                  </a:lnTo>
                  <a:lnTo>
                    <a:pt x="282606" y="29679"/>
                  </a:lnTo>
                  <a:lnTo>
                    <a:pt x="287581" y="33633"/>
                  </a:lnTo>
                  <a:lnTo>
                    <a:pt x="295754" y="43317"/>
                  </a:lnTo>
                  <a:lnTo>
                    <a:pt x="300315" y="48677"/>
                  </a:lnTo>
                  <a:lnTo>
                    <a:pt x="305340" y="54235"/>
                  </a:lnTo>
                  <a:lnTo>
                    <a:pt x="314230" y="64710"/>
                  </a:lnTo>
                  <a:lnTo>
                    <a:pt x="318182" y="72673"/>
                  </a:lnTo>
                  <a:lnTo>
                    <a:pt x="322583" y="82165"/>
                  </a:lnTo>
                  <a:lnTo>
                    <a:pt x="325147" y="87475"/>
                  </a:lnTo>
                  <a:lnTo>
                    <a:pt x="326855" y="92999"/>
                  </a:lnTo>
                  <a:lnTo>
                    <a:pt x="327995" y="98666"/>
                  </a:lnTo>
                  <a:lnTo>
                    <a:pt x="328754" y="104428"/>
                  </a:lnTo>
                  <a:lnTo>
                    <a:pt x="329260" y="110254"/>
                  </a:lnTo>
                  <a:lnTo>
                    <a:pt x="329598" y="116123"/>
                  </a:lnTo>
                  <a:lnTo>
                    <a:pt x="329974" y="126942"/>
                  </a:lnTo>
                  <a:lnTo>
                    <a:pt x="330139" y="135058"/>
                  </a:lnTo>
                  <a:lnTo>
                    <a:pt x="327568" y="144619"/>
                  </a:lnTo>
                  <a:lnTo>
                    <a:pt x="325493" y="149946"/>
                  </a:lnTo>
                  <a:lnTo>
                    <a:pt x="323117" y="155482"/>
                  </a:lnTo>
                  <a:lnTo>
                    <a:pt x="317832" y="166925"/>
                  </a:lnTo>
                  <a:lnTo>
                    <a:pt x="300461" y="202306"/>
                  </a:lnTo>
                  <a:lnTo>
                    <a:pt x="296507" y="208248"/>
                  </a:lnTo>
                  <a:lnTo>
                    <a:pt x="291888" y="214194"/>
                  </a:lnTo>
                  <a:lnTo>
                    <a:pt x="286824" y="220142"/>
                  </a:lnTo>
                  <a:lnTo>
                    <a:pt x="281462" y="226092"/>
                  </a:lnTo>
                  <a:lnTo>
                    <a:pt x="270215" y="237995"/>
                  </a:lnTo>
                  <a:lnTo>
                    <a:pt x="250620" y="258044"/>
                  </a:lnTo>
                  <a:lnTo>
                    <a:pt x="232046" y="27668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SMARTInkAnnotation656"/>
            <p:cNvSpPr/>
            <p:nvPr/>
          </p:nvSpPr>
          <p:spPr>
            <a:xfrm>
              <a:off x="7295565" y="892968"/>
              <a:ext cx="222696" cy="311140"/>
            </a:xfrm>
            <a:custGeom>
              <a:avLst/>
              <a:gdLst/>
              <a:ahLst/>
              <a:cxnLst/>
              <a:rect l="0" t="0" r="0" b="0"/>
              <a:pathLst>
                <a:path w="222696" h="311140">
                  <a:moveTo>
                    <a:pt x="62497" y="26789"/>
                  </a:moveTo>
                  <a:lnTo>
                    <a:pt x="62497" y="39218"/>
                  </a:lnTo>
                  <a:lnTo>
                    <a:pt x="59851" y="47527"/>
                  </a:lnTo>
                  <a:lnTo>
                    <a:pt x="56360" y="56842"/>
                  </a:lnTo>
                  <a:lnTo>
                    <a:pt x="54808" y="64289"/>
                  </a:lnTo>
                  <a:lnTo>
                    <a:pt x="51473" y="73552"/>
                  </a:lnTo>
                  <a:lnTo>
                    <a:pt x="49195" y="78800"/>
                  </a:lnTo>
                  <a:lnTo>
                    <a:pt x="44017" y="89924"/>
                  </a:lnTo>
                  <a:lnTo>
                    <a:pt x="41247" y="95668"/>
                  </a:lnTo>
                  <a:lnTo>
                    <a:pt x="39401" y="101482"/>
                  </a:lnTo>
                  <a:lnTo>
                    <a:pt x="38169" y="107342"/>
                  </a:lnTo>
                  <a:lnTo>
                    <a:pt x="37349" y="113233"/>
                  </a:lnTo>
                  <a:lnTo>
                    <a:pt x="35810" y="119145"/>
                  </a:lnTo>
                  <a:lnTo>
                    <a:pt x="33792" y="125071"/>
                  </a:lnTo>
                  <a:lnTo>
                    <a:pt x="31453" y="131006"/>
                  </a:lnTo>
                  <a:lnTo>
                    <a:pt x="28903" y="136947"/>
                  </a:lnTo>
                  <a:lnTo>
                    <a:pt x="23423" y="148839"/>
                  </a:lnTo>
                  <a:lnTo>
                    <a:pt x="14760" y="166691"/>
                  </a:lnTo>
                  <a:lnTo>
                    <a:pt x="12812" y="173635"/>
                  </a:lnTo>
                  <a:lnTo>
                    <a:pt x="11516" y="181241"/>
                  </a:lnTo>
                  <a:lnTo>
                    <a:pt x="10650" y="189289"/>
                  </a:lnTo>
                  <a:lnTo>
                    <a:pt x="9081" y="196638"/>
                  </a:lnTo>
                  <a:lnTo>
                    <a:pt x="7042" y="203522"/>
                  </a:lnTo>
                  <a:lnTo>
                    <a:pt x="4691" y="210095"/>
                  </a:lnTo>
                  <a:lnTo>
                    <a:pt x="3124" y="216462"/>
                  </a:lnTo>
                  <a:lnTo>
                    <a:pt x="2080" y="222691"/>
                  </a:lnTo>
                  <a:lnTo>
                    <a:pt x="1383" y="228828"/>
                  </a:lnTo>
                  <a:lnTo>
                    <a:pt x="918" y="234904"/>
                  </a:lnTo>
                  <a:lnTo>
                    <a:pt x="608" y="240938"/>
                  </a:lnTo>
                  <a:lnTo>
                    <a:pt x="264" y="252935"/>
                  </a:lnTo>
                  <a:lnTo>
                    <a:pt x="0" y="288201"/>
                  </a:lnTo>
                  <a:lnTo>
                    <a:pt x="988" y="291353"/>
                  </a:lnTo>
                  <a:lnTo>
                    <a:pt x="4732" y="297501"/>
                  </a:lnTo>
                  <a:lnTo>
                    <a:pt x="7120" y="299537"/>
                  </a:lnTo>
                  <a:lnTo>
                    <a:pt x="9704" y="300895"/>
                  </a:lnTo>
                  <a:lnTo>
                    <a:pt x="12419" y="301800"/>
                  </a:lnTo>
                  <a:lnTo>
                    <a:pt x="18081" y="305451"/>
                  </a:lnTo>
                  <a:lnTo>
                    <a:pt x="20981" y="307814"/>
                  </a:lnTo>
                  <a:lnTo>
                    <a:pt x="23905" y="309389"/>
                  </a:lnTo>
                  <a:lnTo>
                    <a:pt x="29801" y="311139"/>
                  </a:lnTo>
                  <a:lnTo>
                    <a:pt x="32762" y="310614"/>
                  </a:lnTo>
                  <a:lnTo>
                    <a:pt x="38698" y="307384"/>
                  </a:lnTo>
                  <a:lnTo>
                    <a:pt x="42662" y="306126"/>
                  </a:lnTo>
                  <a:lnTo>
                    <a:pt x="47289" y="305287"/>
                  </a:lnTo>
                  <a:lnTo>
                    <a:pt x="52359" y="304728"/>
                  </a:lnTo>
                  <a:lnTo>
                    <a:pt x="57723" y="303363"/>
                  </a:lnTo>
                  <a:lnTo>
                    <a:pt x="63283" y="301461"/>
                  </a:lnTo>
                  <a:lnTo>
                    <a:pt x="68974" y="299201"/>
                  </a:lnTo>
                  <a:lnTo>
                    <a:pt x="74752" y="296701"/>
                  </a:lnTo>
                  <a:lnTo>
                    <a:pt x="86465" y="291279"/>
                  </a:lnTo>
                  <a:lnTo>
                    <a:pt x="122041" y="273807"/>
                  </a:lnTo>
                  <a:lnTo>
                    <a:pt x="126998" y="270843"/>
                  </a:lnTo>
                  <a:lnTo>
                    <a:pt x="131294" y="267874"/>
                  </a:lnTo>
                  <a:lnTo>
                    <a:pt x="135151" y="264903"/>
                  </a:lnTo>
                  <a:lnTo>
                    <a:pt x="142082" y="256310"/>
                  </a:lnTo>
                  <a:lnTo>
                    <a:pt x="148469" y="246869"/>
                  </a:lnTo>
                  <a:lnTo>
                    <a:pt x="154615" y="239365"/>
                  </a:lnTo>
                  <a:lnTo>
                    <a:pt x="160655" y="232723"/>
                  </a:lnTo>
                  <a:lnTo>
                    <a:pt x="163654" y="229563"/>
                  </a:lnTo>
                  <a:lnTo>
                    <a:pt x="165654" y="226464"/>
                  </a:lnTo>
                  <a:lnTo>
                    <a:pt x="168863" y="217007"/>
                  </a:lnTo>
                  <a:lnTo>
                    <a:pt x="169497" y="214845"/>
                  </a:lnTo>
                  <a:lnTo>
                    <a:pt x="164867" y="209730"/>
                  </a:lnTo>
                  <a:lnTo>
                    <a:pt x="162493" y="208281"/>
                  </a:lnTo>
                  <a:lnTo>
                    <a:pt x="153421" y="205250"/>
                  </a:lnTo>
                  <a:lnTo>
                    <a:pt x="148910" y="203310"/>
                  </a:lnTo>
                  <a:lnTo>
                    <a:pt x="143918" y="201024"/>
                  </a:lnTo>
                  <a:lnTo>
                    <a:pt x="138606" y="199501"/>
                  </a:lnTo>
                  <a:lnTo>
                    <a:pt x="133080" y="198485"/>
                  </a:lnTo>
                  <a:lnTo>
                    <a:pt x="127412" y="197808"/>
                  </a:lnTo>
                  <a:lnTo>
                    <a:pt x="121648" y="197356"/>
                  </a:lnTo>
                  <a:lnTo>
                    <a:pt x="115822" y="197055"/>
                  </a:lnTo>
                  <a:lnTo>
                    <a:pt x="109953" y="196855"/>
                  </a:lnTo>
                  <a:lnTo>
                    <a:pt x="104056" y="195729"/>
                  </a:lnTo>
                  <a:lnTo>
                    <a:pt x="98141" y="193986"/>
                  </a:lnTo>
                  <a:lnTo>
                    <a:pt x="92212" y="191832"/>
                  </a:lnTo>
                  <a:lnTo>
                    <a:pt x="86275" y="190396"/>
                  </a:lnTo>
                  <a:lnTo>
                    <a:pt x="80334" y="189438"/>
                  </a:lnTo>
                  <a:lnTo>
                    <a:pt x="74389" y="188800"/>
                  </a:lnTo>
                  <a:lnTo>
                    <a:pt x="68440" y="188375"/>
                  </a:lnTo>
                  <a:lnTo>
                    <a:pt x="62490" y="188091"/>
                  </a:lnTo>
                  <a:lnTo>
                    <a:pt x="47282" y="187692"/>
                  </a:lnTo>
                  <a:lnTo>
                    <a:pt x="33254" y="187557"/>
                  </a:lnTo>
                  <a:lnTo>
                    <a:pt x="31095" y="186554"/>
                  </a:lnTo>
                  <a:lnTo>
                    <a:pt x="29656" y="184893"/>
                  </a:lnTo>
                  <a:lnTo>
                    <a:pt x="27346" y="179838"/>
                  </a:lnTo>
                  <a:lnTo>
                    <a:pt x="28149" y="178431"/>
                  </a:lnTo>
                  <a:lnTo>
                    <a:pt x="34019" y="171711"/>
                  </a:lnTo>
                  <a:lnTo>
                    <a:pt x="39257" y="166274"/>
                  </a:lnTo>
                  <a:lnTo>
                    <a:pt x="43035" y="163436"/>
                  </a:lnTo>
                  <a:lnTo>
                    <a:pt x="47538" y="160551"/>
                  </a:lnTo>
                  <a:lnTo>
                    <a:pt x="52525" y="157635"/>
                  </a:lnTo>
                  <a:lnTo>
                    <a:pt x="57833" y="154700"/>
                  </a:lnTo>
                  <a:lnTo>
                    <a:pt x="69023" y="148792"/>
                  </a:lnTo>
                  <a:lnTo>
                    <a:pt x="104219" y="130966"/>
                  </a:lnTo>
                  <a:lnTo>
                    <a:pt x="111148" y="127990"/>
                  </a:lnTo>
                  <a:lnTo>
                    <a:pt x="118744" y="125015"/>
                  </a:lnTo>
                  <a:lnTo>
                    <a:pt x="126784" y="122038"/>
                  </a:lnTo>
                  <a:lnTo>
                    <a:pt x="134129" y="119062"/>
                  </a:lnTo>
                  <a:lnTo>
                    <a:pt x="141008" y="116086"/>
                  </a:lnTo>
                  <a:lnTo>
                    <a:pt x="153946" y="110133"/>
                  </a:lnTo>
                  <a:lnTo>
                    <a:pt x="166310" y="104180"/>
                  </a:lnTo>
                  <a:lnTo>
                    <a:pt x="172386" y="102195"/>
                  </a:lnTo>
                  <a:lnTo>
                    <a:pt x="178419" y="100873"/>
                  </a:lnTo>
                  <a:lnTo>
                    <a:pt x="184428" y="99991"/>
                  </a:lnTo>
                  <a:lnTo>
                    <a:pt x="189424" y="98411"/>
                  </a:lnTo>
                  <a:lnTo>
                    <a:pt x="193748" y="96365"/>
                  </a:lnTo>
                  <a:lnTo>
                    <a:pt x="197623" y="94009"/>
                  </a:lnTo>
                  <a:lnTo>
                    <a:pt x="204574" y="88745"/>
                  </a:lnTo>
                  <a:lnTo>
                    <a:pt x="210971" y="83099"/>
                  </a:lnTo>
                  <a:lnTo>
                    <a:pt x="217121" y="77282"/>
                  </a:lnTo>
                  <a:lnTo>
                    <a:pt x="219157" y="74342"/>
                  </a:lnTo>
                  <a:lnTo>
                    <a:pt x="222427" y="65140"/>
                  </a:lnTo>
                  <a:lnTo>
                    <a:pt x="222695" y="64262"/>
                  </a:lnTo>
                  <a:lnTo>
                    <a:pt x="221882" y="62685"/>
                  </a:lnTo>
                  <a:lnTo>
                    <a:pt x="215997" y="55726"/>
                  </a:lnTo>
                  <a:lnTo>
                    <a:pt x="210755" y="50233"/>
                  </a:lnTo>
                  <a:lnTo>
                    <a:pt x="206977" y="47379"/>
                  </a:lnTo>
                  <a:lnTo>
                    <a:pt x="202473" y="44485"/>
                  </a:lnTo>
                  <a:lnTo>
                    <a:pt x="197486" y="41563"/>
                  </a:lnTo>
                  <a:lnTo>
                    <a:pt x="191185" y="38623"/>
                  </a:lnTo>
                  <a:lnTo>
                    <a:pt x="184008" y="35670"/>
                  </a:lnTo>
                  <a:lnTo>
                    <a:pt x="176247" y="32710"/>
                  </a:lnTo>
                  <a:lnTo>
                    <a:pt x="159685" y="26775"/>
                  </a:lnTo>
                  <a:lnTo>
                    <a:pt x="151102" y="23803"/>
                  </a:lnTo>
                  <a:lnTo>
                    <a:pt x="143395" y="21822"/>
                  </a:lnTo>
                  <a:lnTo>
                    <a:pt x="136272" y="20501"/>
                  </a:lnTo>
                  <a:lnTo>
                    <a:pt x="129539" y="19621"/>
                  </a:lnTo>
                  <a:lnTo>
                    <a:pt x="122076" y="18041"/>
                  </a:lnTo>
                  <a:lnTo>
                    <a:pt x="114123" y="15996"/>
                  </a:lnTo>
                  <a:lnTo>
                    <a:pt x="105843" y="13641"/>
                  </a:lnTo>
                  <a:lnTo>
                    <a:pt x="98340" y="12071"/>
                  </a:lnTo>
                  <a:lnTo>
                    <a:pt x="91353" y="11024"/>
                  </a:lnTo>
                  <a:lnTo>
                    <a:pt x="84711" y="10326"/>
                  </a:lnTo>
                  <a:lnTo>
                    <a:pt x="78298" y="9861"/>
                  </a:lnTo>
                  <a:lnTo>
                    <a:pt x="72040" y="9550"/>
                  </a:lnTo>
                  <a:lnTo>
                    <a:pt x="65882" y="9344"/>
                  </a:lnTo>
                  <a:lnTo>
                    <a:pt x="60785" y="8213"/>
                  </a:lnTo>
                  <a:lnTo>
                    <a:pt x="56395" y="6468"/>
                  </a:lnTo>
                  <a:lnTo>
                    <a:pt x="44638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SMARTInkAnnotation657"/>
            <p:cNvSpPr/>
            <p:nvPr/>
          </p:nvSpPr>
          <p:spPr>
            <a:xfrm>
              <a:off x="7554515" y="821531"/>
              <a:ext cx="151650" cy="330399"/>
            </a:xfrm>
            <a:custGeom>
              <a:avLst/>
              <a:gdLst/>
              <a:ahLst/>
              <a:cxnLst/>
              <a:rect l="0" t="0" r="0" b="0"/>
              <a:pathLst>
                <a:path w="151650" h="330399">
                  <a:moveTo>
                    <a:pt x="0" y="0"/>
                  </a:moveTo>
                  <a:lnTo>
                    <a:pt x="0" y="4740"/>
                  </a:lnTo>
                  <a:lnTo>
                    <a:pt x="992" y="6137"/>
                  </a:lnTo>
                  <a:lnTo>
                    <a:pt x="2646" y="7068"/>
                  </a:lnTo>
                  <a:lnTo>
                    <a:pt x="4739" y="7688"/>
                  </a:lnTo>
                  <a:lnTo>
                    <a:pt x="8121" y="9094"/>
                  </a:lnTo>
                  <a:lnTo>
                    <a:pt x="12358" y="11024"/>
                  </a:lnTo>
                  <a:lnTo>
                    <a:pt x="17170" y="13302"/>
                  </a:lnTo>
                  <a:lnTo>
                    <a:pt x="22361" y="16806"/>
                  </a:lnTo>
                  <a:lnTo>
                    <a:pt x="27805" y="21125"/>
                  </a:lnTo>
                  <a:lnTo>
                    <a:pt x="33420" y="25990"/>
                  </a:lnTo>
                  <a:lnTo>
                    <a:pt x="39147" y="30225"/>
                  </a:lnTo>
                  <a:lnTo>
                    <a:pt x="44949" y="34041"/>
                  </a:lnTo>
                  <a:lnTo>
                    <a:pt x="50802" y="37576"/>
                  </a:lnTo>
                  <a:lnTo>
                    <a:pt x="56688" y="41918"/>
                  </a:lnTo>
                  <a:lnTo>
                    <a:pt x="62597" y="46797"/>
                  </a:lnTo>
                  <a:lnTo>
                    <a:pt x="68521" y="52034"/>
                  </a:lnTo>
                  <a:lnTo>
                    <a:pt x="74454" y="56517"/>
                  </a:lnTo>
                  <a:lnTo>
                    <a:pt x="80394" y="60498"/>
                  </a:lnTo>
                  <a:lnTo>
                    <a:pt x="86338" y="64145"/>
                  </a:lnTo>
                  <a:lnTo>
                    <a:pt x="92285" y="68560"/>
                  </a:lnTo>
                  <a:lnTo>
                    <a:pt x="98234" y="73488"/>
                  </a:lnTo>
                  <a:lnTo>
                    <a:pt x="104184" y="78757"/>
                  </a:lnTo>
                  <a:lnTo>
                    <a:pt x="109145" y="84255"/>
                  </a:lnTo>
                  <a:lnTo>
                    <a:pt x="113443" y="89904"/>
                  </a:lnTo>
                  <a:lnTo>
                    <a:pt x="117300" y="95655"/>
                  </a:lnTo>
                  <a:lnTo>
                    <a:pt x="120865" y="101473"/>
                  </a:lnTo>
                  <a:lnTo>
                    <a:pt x="124233" y="107336"/>
                  </a:lnTo>
                  <a:lnTo>
                    <a:pt x="130621" y="119142"/>
                  </a:lnTo>
                  <a:lnTo>
                    <a:pt x="145806" y="148838"/>
                  </a:lnTo>
                  <a:lnTo>
                    <a:pt x="147806" y="154788"/>
                  </a:lnTo>
                  <a:lnTo>
                    <a:pt x="149138" y="160739"/>
                  </a:lnTo>
                  <a:lnTo>
                    <a:pt x="150028" y="166690"/>
                  </a:lnTo>
                  <a:lnTo>
                    <a:pt x="150620" y="172643"/>
                  </a:lnTo>
                  <a:lnTo>
                    <a:pt x="151015" y="178595"/>
                  </a:lnTo>
                  <a:lnTo>
                    <a:pt x="151278" y="184548"/>
                  </a:lnTo>
                  <a:lnTo>
                    <a:pt x="151571" y="196453"/>
                  </a:lnTo>
                  <a:lnTo>
                    <a:pt x="151649" y="202406"/>
                  </a:lnTo>
                  <a:lnTo>
                    <a:pt x="149716" y="208359"/>
                  </a:lnTo>
                  <a:lnTo>
                    <a:pt x="146445" y="214312"/>
                  </a:lnTo>
                  <a:lnTo>
                    <a:pt x="142278" y="220265"/>
                  </a:lnTo>
                  <a:lnTo>
                    <a:pt x="138508" y="226219"/>
                  </a:lnTo>
                  <a:lnTo>
                    <a:pt x="135004" y="232172"/>
                  </a:lnTo>
                  <a:lnTo>
                    <a:pt x="131674" y="238125"/>
                  </a:lnTo>
                  <a:lnTo>
                    <a:pt x="127471" y="245070"/>
                  </a:lnTo>
                  <a:lnTo>
                    <a:pt x="117508" y="260725"/>
                  </a:lnTo>
                  <a:lnTo>
                    <a:pt x="111081" y="268074"/>
                  </a:lnTo>
                  <a:lnTo>
                    <a:pt x="103819" y="274958"/>
                  </a:lnTo>
                  <a:lnTo>
                    <a:pt x="96002" y="281532"/>
                  </a:lnTo>
                  <a:lnTo>
                    <a:pt x="87813" y="288891"/>
                  </a:lnTo>
                  <a:lnTo>
                    <a:pt x="70779" y="305005"/>
                  </a:lnTo>
                  <a:lnTo>
                    <a:pt x="44649" y="33039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SMARTInkAnnotation658"/>
            <p:cNvSpPr/>
            <p:nvPr/>
          </p:nvSpPr>
          <p:spPr>
            <a:xfrm>
              <a:off x="1964566" y="3473649"/>
              <a:ext cx="1168390" cy="732115"/>
            </a:xfrm>
            <a:custGeom>
              <a:avLst/>
              <a:gdLst/>
              <a:ahLst/>
              <a:cxnLst/>
              <a:rect l="0" t="0" r="0" b="0"/>
              <a:pathLst>
                <a:path w="1168390" h="732115">
                  <a:moveTo>
                    <a:pt x="142840" y="116085"/>
                  </a:moveTo>
                  <a:lnTo>
                    <a:pt x="142840" y="120825"/>
                  </a:lnTo>
                  <a:lnTo>
                    <a:pt x="141848" y="123214"/>
                  </a:lnTo>
                  <a:lnTo>
                    <a:pt x="136703" y="131316"/>
                  </a:lnTo>
                  <a:lnTo>
                    <a:pt x="135151" y="137075"/>
                  </a:lnTo>
                  <a:lnTo>
                    <a:pt x="132991" y="158758"/>
                  </a:lnTo>
                  <a:lnTo>
                    <a:pt x="127795" y="173818"/>
                  </a:lnTo>
                  <a:lnTo>
                    <a:pt x="124822" y="191840"/>
                  </a:lnTo>
                  <a:lnTo>
                    <a:pt x="119091" y="214599"/>
                  </a:lnTo>
                  <a:lnTo>
                    <a:pt x="115959" y="235343"/>
                  </a:lnTo>
                  <a:lnTo>
                    <a:pt x="111710" y="251440"/>
                  </a:lnTo>
                  <a:lnTo>
                    <a:pt x="109161" y="268516"/>
                  </a:lnTo>
                  <a:lnTo>
                    <a:pt x="107036" y="286028"/>
                  </a:lnTo>
                  <a:lnTo>
                    <a:pt x="102783" y="303732"/>
                  </a:lnTo>
                  <a:lnTo>
                    <a:pt x="100232" y="324169"/>
                  </a:lnTo>
                  <a:lnTo>
                    <a:pt x="98106" y="345488"/>
                  </a:lnTo>
                  <a:lnTo>
                    <a:pt x="93854" y="364886"/>
                  </a:lnTo>
                  <a:lnTo>
                    <a:pt x="88657" y="383429"/>
                  </a:lnTo>
                  <a:lnTo>
                    <a:pt x="83040" y="402584"/>
                  </a:lnTo>
                  <a:lnTo>
                    <a:pt x="77236" y="424327"/>
                  </a:lnTo>
                  <a:lnTo>
                    <a:pt x="75291" y="435681"/>
                  </a:lnTo>
                  <a:lnTo>
                    <a:pt x="73995" y="447219"/>
                  </a:lnTo>
                  <a:lnTo>
                    <a:pt x="71563" y="469631"/>
                  </a:lnTo>
                  <a:lnTo>
                    <a:pt x="67174" y="489513"/>
                  </a:lnTo>
                  <a:lnTo>
                    <a:pt x="61916" y="508271"/>
                  </a:lnTo>
                  <a:lnTo>
                    <a:pt x="56272" y="526531"/>
                  </a:lnTo>
                  <a:lnTo>
                    <a:pt x="32697" y="598275"/>
                  </a:lnTo>
                  <a:lnTo>
                    <a:pt x="26936" y="626875"/>
                  </a:lnTo>
                  <a:lnTo>
                    <a:pt x="20965" y="645564"/>
                  </a:lnTo>
                  <a:lnTo>
                    <a:pt x="17763" y="662676"/>
                  </a:lnTo>
                  <a:lnTo>
                    <a:pt x="10940" y="677851"/>
                  </a:lnTo>
                  <a:lnTo>
                    <a:pt x="10258" y="681095"/>
                  </a:lnTo>
                  <a:lnTo>
                    <a:pt x="6855" y="687346"/>
                  </a:lnTo>
                  <a:lnTo>
                    <a:pt x="1326" y="694703"/>
                  </a:lnTo>
                  <a:lnTo>
                    <a:pt x="570" y="698356"/>
                  </a:lnTo>
                  <a:lnTo>
                    <a:pt x="84" y="704044"/>
                  </a:lnTo>
                  <a:lnTo>
                    <a:pt x="0" y="700289"/>
                  </a:lnTo>
                  <a:lnTo>
                    <a:pt x="981" y="699031"/>
                  </a:lnTo>
                  <a:lnTo>
                    <a:pt x="2626" y="698192"/>
                  </a:lnTo>
                  <a:lnTo>
                    <a:pt x="7656" y="696846"/>
                  </a:lnTo>
                  <a:lnTo>
                    <a:pt x="13268" y="696613"/>
                  </a:lnTo>
                  <a:lnTo>
                    <a:pt x="15779" y="695587"/>
                  </a:lnTo>
                  <a:lnTo>
                    <a:pt x="24053" y="690397"/>
                  </a:lnTo>
                  <a:lnTo>
                    <a:pt x="29853" y="688834"/>
                  </a:lnTo>
                  <a:lnTo>
                    <a:pt x="64770" y="687695"/>
                  </a:lnTo>
                  <a:lnTo>
                    <a:pt x="160069" y="687588"/>
                  </a:lnTo>
                  <a:lnTo>
                    <a:pt x="188531" y="690232"/>
                  </a:lnTo>
                  <a:lnTo>
                    <a:pt x="217717" y="693722"/>
                  </a:lnTo>
                  <a:lnTo>
                    <a:pt x="247225" y="695274"/>
                  </a:lnTo>
                  <a:lnTo>
                    <a:pt x="276877" y="695963"/>
                  </a:lnTo>
                  <a:lnTo>
                    <a:pt x="306591" y="697261"/>
                  </a:lnTo>
                  <a:lnTo>
                    <a:pt x="336335" y="701146"/>
                  </a:lnTo>
                  <a:lnTo>
                    <a:pt x="368736" y="703534"/>
                  </a:lnTo>
                  <a:lnTo>
                    <a:pt x="401988" y="705587"/>
                  </a:lnTo>
                  <a:lnTo>
                    <a:pt x="433303" y="709808"/>
                  </a:lnTo>
                  <a:lnTo>
                    <a:pt x="466404" y="712344"/>
                  </a:lnTo>
                  <a:lnTo>
                    <a:pt x="499966" y="714464"/>
                  </a:lnTo>
                  <a:lnTo>
                    <a:pt x="531419" y="718714"/>
                  </a:lnTo>
                  <a:lnTo>
                    <a:pt x="561935" y="721263"/>
                  </a:lnTo>
                  <a:lnTo>
                    <a:pt x="591041" y="723389"/>
                  </a:lnTo>
                  <a:lnTo>
                    <a:pt x="617207" y="727641"/>
                  </a:lnTo>
                  <a:lnTo>
                    <a:pt x="642065" y="730192"/>
                  </a:lnTo>
                  <a:lnTo>
                    <a:pt x="678373" y="731629"/>
                  </a:lnTo>
                  <a:lnTo>
                    <a:pt x="721456" y="732114"/>
                  </a:lnTo>
                  <a:lnTo>
                    <a:pt x="757638" y="726073"/>
                  </a:lnTo>
                  <a:lnTo>
                    <a:pt x="778542" y="723132"/>
                  </a:lnTo>
                  <a:lnTo>
                    <a:pt x="803383" y="716398"/>
                  </a:lnTo>
                  <a:lnTo>
                    <a:pt x="809421" y="715723"/>
                  </a:lnTo>
                  <a:lnTo>
                    <a:pt x="818775" y="712328"/>
                  </a:lnTo>
                  <a:lnTo>
                    <a:pt x="822659" y="710033"/>
                  </a:lnTo>
                  <a:lnTo>
                    <a:pt x="832265" y="707484"/>
                  </a:lnTo>
                  <a:lnTo>
                    <a:pt x="837605" y="706804"/>
                  </a:lnTo>
                  <a:lnTo>
                    <a:pt x="846184" y="703403"/>
                  </a:lnTo>
                  <a:lnTo>
                    <a:pt x="856592" y="695910"/>
                  </a:lnTo>
                  <a:lnTo>
                    <a:pt x="873008" y="681552"/>
                  </a:lnTo>
                  <a:lnTo>
                    <a:pt x="882754" y="675643"/>
                  </a:lnTo>
                  <a:lnTo>
                    <a:pt x="891055" y="667064"/>
                  </a:lnTo>
                  <a:lnTo>
                    <a:pt x="894658" y="661998"/>
                  </a:lnTo>
                  <a:lnTo>
                    <a:pt x="903953" y="653723"/>
                  </a:lnTo>
                  <a:lnTo>
                    <a:pt x="909209" y="650127"/>
                  </a:lnTo>
                  <a:lnTo>
                    <a:pt x="917696" y="640840"/>
                  </a:lnTo>
                  <a:lnTo>
                    <a:pt x="921348" y="635586"/>
                  </a:lnTo>
                  <a:lnTo>
                    <a:pt x="930698" y="627102"/>
                  </a:lnTo>
                  <a:lnTo>
                    <a:pt x="952869" y="608830"/>
                  </a:lnTo>
                  <a:lnTo>
                    <a:pt x="970443" y="587190"/>
                  </a:lnTo>
                  <a:lnTo>
                    <a:pt x="983478" y="566667"/>
                  </a:lnTo>
                  <a:lnTo>
                    <a:pt x="998365" y="548019"/>
                  </a:lnTo>
                  <a:lnTo>
                    <a:pt x="1021173" y="517803"/>
                  </a:lnTo>
                  <a:lnTo>
                    <a:pt x="1038859" y="496940"/>
                  </a:lnTo>
                  <a:lnTo>
                    <a:pt x="1050724" y="480814"/>
                  </a:lnTo>
                  <a:lnTo>
                    <a:pt x="1068560" y="455001"/>
                  </a:lnTo>
                  <a:lnTo>
                    <a:pt x="1086413" y="428502"/>
                  </a:lnTo>
                  <a:lnTo>
                    <a:pt x="1095672" y="410710"/>
                  </a:lnTo>
                  <a:lnTo>
                    <a:pt x="1103094" y="393873"/>
                  </a:lnTo>
                  <a:lnTo>
                    <a:pt x="1113843" y="372246"/>
                  </a:lnTo>
                  <a:lnTo>
                    <a:pt x="1123738" y="355942"/>
                  </a:lnTo>
                  <a:lnTo>
                    <a:pt x="1132104" y="338774"/>
                  </a:lnTo>
                  <a:lnTo>
                    <a:pt x="1139130" y="321222"/>
                  </a:lnTo>
                  <a:lnTo>
                    <a:pt x="1145560" y="303499"/>
                  </a:lnTo>
                  <a:lnTo>
                    <a:pt x="1149079" y="285700"/>
                  </a:lnTo>
                  <a:lnTo>
                    <a:pt x="1151635" y="268860"/>
                  </a:lnTo>
                  <a:lnTo>
                    <a:pt x="1157661" y="247231"/>
                  </a:lnTo>
                  <a:lnTo>
                    <a:pt x="1159418" y="230927"/>
                  </a:lnTo>
                  <a:lnTo>
                    <a:pt x="1165148" y="209754"/>
                  </a:lnTo>
                  <a:lnTo>
                    <a:pt x="1168389" y="190912"/>
                  </a:lnTo>
                  <a:lnTo>
                    <a:pt x="1166501" y="178776"/>
                  </a:lnTo>
                  <a:lnTo>
                    <a:pt x="1163347" y="166768"/>
                  </a:lnTo>
                  <a:lnTo>
                    <a:pt x="1161322" y="145536"/>
                  </a:lnTo>
                  <a:lnTo>
                    <a:pt x="1161156" y="141672"/>
                  </a:lnTo>
                  <a:lnTo>
                    <a:pt x="1156182" y="126753"/>
                  </a:lnTo>
                  <a:lnTo>
                    <a:pt x="1151154" y="118180"/>
                  </a:lnTo>
                  <a:lnTo>
                    <a:pt x="1148424" y="114505"/>
                  </a:lnTo>
                  <a:lnTo>
                    <a:pt x="1145391" y="107776"/>
                  </a:lnTo>
                  <a:lnTo>
                    <a:pt x="1144582" y="104593"/>
                  </a:lnTo>
                  <a:lnTo>
                    <a:pt x="1141038" y="98409"/>
                  </a:lnTo>
                  <a:lnTo>
                    <a:pt x="1138703" y="95371"/>
                  </a:lnTo>
                  <a:lnTo>
                    <a:pt x="1136110" y="89350"/>
                  </a:lnTo>
                  <a:lnTo>
                    <a:pt x="1135419" y="86356"/>
                  </a:lnTo>
                  <a:lnTo>
                    <a:pt x="1133965" y="84359"/>
                  </a:lnTo>
                  <a:lnTo>
                    <a:pt x="1132004" y="83028"/>
                  </a:lnTo>
                  <a:lnTo>
                    <a:pt x="1129704" y="82140"/>
                  </a:lnTo>
                  <a:lnTo>
                    <a:pt x="1118885" y="74580"/>
                  </a:lnTo>
                  <a:lnTo>
                    <a:pt x="1094140" y="65576"/>
                  </a:lnTo>
                  <a:lnTo>
                    <a:pt x="1071290" y="60467"/>
                  </a:lnTo>
                  <a:lnTo>
                    <a:pt x="1059516" y="56639"/>
                  </a:lnTo>
                  <a:lnTo>
                    <a:pt x="1025101" y="53981"/>
                  </a:lnTo>
                  <a:lnTo>
                    <a:pt x="990809" y="47520"/>
                  </a:lnTo>
                  <a:lnTo>
                    <a:pt x="963275" y="44506"/>
                  </a:lnTo>
                  <a:lnTo>
                    <a:pt x="930422" y="38763"/>
                  </a:lnTo>
                  <a:lnTo>
                    <a:pt x="895552" y="35627"/>
                  </a:lnTo>
                  <a:lnTo>
                    <a:pt x="860085" y="29848"/>
                  </a:lnTo>
                  <a:lnTo>
                    <a:pt x="836331" y="28148"/>
                  </a:lnTo>
                  <a:lnTo>
                    <a:pt x="809899" y="24747"/>
                  </a:lnTo>
                  <a:lnTo>
                    <a:pt x="782607" y="20920"/>
                  </a:lnTo>
                  <a:lnTo>
                    <a:pt x="757249" y="19219"/>
                  </a:lnTo>
                  <a:lnTo>
                    <a:pt x="730103" y="15817"/>
                  </a:lnTo>
                  <a:lnTo>
                    <a:pt x="701502" y="11990"/>
                  </a:lnTo>
                  <a:lnTo>
                    <a:pt x="672254" y="10289"/>
                  </a:lnTo>
                  <a:lnTo>
                    <a:pt x="642718" y="9534"/>
                  </a:lnTo>
                  <a:lnTo>
                    <a:pt x="588075" y="9048"/>
                  </a:lnTo>
                  <a:lnTo>
                    <a:pt x="560657" y="6336"/>
                  </a:lnTo>
                  <a:lnTo>
                    <a:pt x="532927" y="2815"/>
                  </a:lnTo>
                  <a:lnTo>
                    <a:pt x="507373" y="1250"/>
                  </a:lnTo>
                  <a:lnTo>
                    <a:pt x="475415" y="370"/>
                  </a:lnTo>
                  <a:lnTo>
                    <a:pt x="342829" y="0"/>
                  </a:lnTo>
                  <a:lnTo>
                    <a:pt x="337682" y="992"/>
                  </a:lnTo>
                  <a:lnTo>
                    <a:pt x="324704" y="6136"/>
                  </a:lnTo>
                  <a:lnTo>
                    <a:pt x="304698" y="8683"/>
                  </a:lnTo>
                  <a:lnTo>
                    <a:pt x="294778" y="8926"/>
                  </a:lnTo>
                  <a:lnTo>
                    <a:pt x="286968" y="16617"/>
                  </a:lnTo>
                  <a:lnTo>
                    <a:pt x="286271" y="19952"/>
                  </a:lnTo>
                  <a:lnTo>
                    <a:pt x="285825" y="25437"/>
                  </a:lnTo>
                  <a:lnTo>
                    <a:pt x="278036" y="34358"/>
                  </a:lnTo>
                  <a:lnTo>
                    <a:pt x="277341" y="37759"/>
                  </a:lnTo>
                  <a:lnTo>
                    <a:pt x="277156" y="40055"/>
                  </a:lnTo>
                  <a:lnTo>
                    <a:pt x="276040" y="41586"/>
                  </a:lnTo>
                  <a:lnTo>
                    <a:pt x="274304" y="42606"/>
                  </a:lnTo>
                  <a:lnTo>
                    <a:pt x="272154" y="43287"/>
                  </a:lnTo>
                  <a:lnTo>
                    <a:pt x="270721" y="44732"/>
                  </a:lnTo>
                  <a:lnTo>
                    <a:pt x="269766" y="46689"/>
                  </a:lnTo>
                  <a:lnTo>
                    <a:pt x="269129" y="48984"/>
                  </a:lnTo>
                  <a:lnTo>
                    <a:pt x="265776" y="54182"/>
                  </a:lnTo>
                  <a:lnTo>
                    <a:pt x="263492" y="56957"/>
                  </a:lnTo>
                  <a:lnTo>
                    <a:pt x="261970" y="59799"/>
                  </a:lnTo>
                  <a:lnTo>
                    <a:pt x="258836" y="68540"/>
                  </a:lnTo>
                  <a:lnTo>
                    <a:pt x="253056" y="77413"/>
                  </a:lnTo>
                  <a:lnTo>
                    <a:pt x="249911" y="86326"/>
                  </a:lnTo>
                  <a:lnTo>
                    <a:pt x="243136" y="95251"/>
                  </a:lnTo>
                  <a:lnTo>
                    <a:pt x="237686" y="101203"/>
                  </a:lnTo>
                  <a:lnTo>
                    <a:pt x="235837" y="104179"/>
                  </a:lnTo>
                  <a:lnTo>
                    <a:pt x="227884" y="123802"/>
                  </a:lnTo>
                  <a:lnTo>
                    <a:pt x="214109" y="144968"/>
                  </a:lnTo>
                  <a:lnTo>
                    <a:pt x="211189" y="150223"/>
                  </a:lnTo>
                  <a:lnTo>
                    <a:pt x="207944" y="161353"/>
                  </a:lnTo>
                  <a:lnTo>
                    <a:pt x="206117" y="178776"/>
                  </a:lnTo>
                  <a:lnTo>
                    <a:pt x="205860" y="184668"/>
                  </a:lnTo>
                  <a:lnTo>
                    <a:pt x="204697" y="189589"/>
                  </a:lnTo>
                  <a:lnTo>
                    <a:pt x="198347" y="204614"/>
                  </a:lnTo>
                  <a:lnTo>
                    <a:pt x="196418" y="22324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SMARTInkAnnotation659"/>
            <p:cNvSpPr/>
            <p:nvPr/>
          </p:nvSpPr>
          <p:spPr>
            <a:xfrm>
              <a:off x="2357557" y="3589734"/>
              <a:ext cx="80248" cy="410767"/>
            </a:xfrm>
            <a:custGeom>
              <a:avLst/>
              <a:gdLst/>
              <a:ahLst/>
              <a:cxnLst/>
              <a:rect l="0" t="0" r="0" b="0"/>
              <a:pathLst>
                <a:path w="80248" h="410767">
                  <a:moveTo>
                    <a:pt x="80247" y="0"/>
                  </a:moveTo>
                  <a:lnTo>
                    <a:pt x="80247" y="42317"/>
                  </a:lnTo>
                  <a:lnTo>
                    <a:pt x="79255" y="48055"/>
                  </a:lnTo>
                  <a:lnTo>
                    <a:pt x="77601" y="53864"/>
                  </a:lnTo>
                  <a:lnTo>
                    <a:pt x="75507" y="59722"/>
                  </a:lnTo>
                  <a:lnTo>
                    <a:pt x="74110" y="66604"/>
                  </a:lnTo>
                  <a:lnTo>
                    <a:pt x="73179" y="74168"/>
                  </a:lnTo>
                  <a:lnTo>
                    <a:pt x="72559" y="82187"/>
                  </a:lnTo>
                  <a:lnTo>
                    <a:pt x="72145" y="89518"/>
                  </a:lnTo>
                  <a:lnTo>
                    <a:pt x="71685" y="102955"/>
                  </a:lnTo>
                  <a:lnTo>
                    <a:pt x="70570" y="111301"/>
                  </a:lnTo>
                  <a:lnTo>
                    <a:pt x="68835" y="120833"/>
                  </a:lnTo>
                  <a:lnTo>
                    <a:pt x="66686" y="131157"/>
                  </a:lnTo>
                  <a:lnTo>
                    <a:pt x="64261" y="141016"/>
                  </a:lnTo>
                  <a:lnTo>
                    <a:pt x="61652" y="150565"/>
                  </a:lnTo>
                  <a:lnTo>
                    <a:pt x="56108" y="169113"/>
                  </a:lnTo>
                  <a:lnTo>
                    <a:pt x="50336" y="187278"/>
                  </a:lnTo>
                  <a:lnTo>
                    <a:pt x="47408" y="197282"/>
                  </a:lnTo>
                  <a:lnTo>
                    <a:pt x="38546" y="229330"/>
                  </a:lnTo>
                  <a:lnTo>
                    <a:pt x="32609" y="248768"/>
                  </a:lnTo>
                  <a:lnTo>
                    <a:pt x="23689" y="276446"/>
                  </a:lnTo>
                  <a:lnTo>
                    <a:pt x="21706" y="285500"/>
                  </a:lnTo>
                  <a:lnTo>
                    <a:pt x="20384" y="294513"/>
                  </a:lnTo>
                  <a:lnTo>
                    <a:pt x="19502" y="303498"/>
                  </a:lnTo>
                  <a:lnTo>
                    <a:pt x="17922" y="312465"/>
                  </a:lnTo>
                  <a:lnTo>
                    <a:pt x="15877" y="321419"/>
                  </a:lnTo>
                  <a:lnTo>
                    <a:pt x="13521" y="330365"/>
                  </a:lnTo>
                  <a:lnTo>
                    <a:pt x="11951" y="338314"/>
                  </a:lnTo>
                  <a:lnTo>
                    <a:pt x="10904" y="345597"/>
                  </a:lnTo>
                  <a:lnTo>
                    <a:pt x="10206" y="352437"/>
                  </a:lnTo>
                  <a:lnTo>
                    <a:pt x="8748" y="358982"/>
                  </a:lnTo>
                  <a:lnTo>
                    <a:pt x="6784" y="365329"/>
                  </a:lnTo>
                  <a:lnTo>
                    <a:pt x="4483" y="371545"/>
                  </a:lnTo>
                  <a:lnTo>
                    <a:pt x="2948" y="376681"/>
                  </a:lnTo>
                  <a:lnTo>
                    <a:pt x="789" y="388650"/>
                  </a:lnTo>
                  <a:lnTo>
                    <a:pt x="149" y="398480"/>
                  </a:lnTo>
                  <a:lnTo>
                    <a:pt x="0" y="404644"/>
                  </a:lnTo>
                  <a:lnTo>
                    <a:pt x="952" y="406684"/>
                  </a:lnTo>
                  <a:lnTo>
                    <a:pt x="2579" y="408045"/>
                  </a:lnTo>
                  <a:lnTo>
                    <a:pt x="8810" y="41076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SMARTInkAnnotation660"/>
            <p:cNvSpPr/>
            <p:nvPr/>
          </p:nvSpPr>
          <p:spPr>
            <a:xfrm>
              <a:off x="2625328" y="3643312"/>
              <a:ext cx="62506" cy="348259"/>
            </a:xfrm>
            <a:custGeom>
              <a:avLst/>
              <a:gdLst/>
              <a:ahLst/>
              <a:cxnLst/>
              <a:rect l="0" t="0" r="0" b="0"/>
              <a:pathLst>
                <a:path w="62506" h="348259">
                  <a:moveTo>
                    <a:pt x="53578" y="0"/>
                  </a:moveTo>
                  <a:lnTo>
                    <a:pt x="58318" y="0"/>
                  </a:lnTo>
                  <a:lnTo>
                    <a:pt x="59715" y="992"/>
                  </a:lnTo>
                  <a:lnTo>
                    <a:pt x="60646" y="2646"/>
                  </a:lnTo>
                  <a:lnTo>
                    <a:pt x="61680" y="7129"/>
                  </a:lnTo>
                  <a:lnTo>
                    <a:pt x="62262" y="16223"/>
                  </a:lnTo>
                  <a:lnTo>
                    <a:pt x="62459" y="36571"/>
                  </a:lnTo>
                  <a:lnTo>
                    <a:pt x="62505" y="82181"/>
                  </a:lnTo>
                  <a:lnTo>
                    <a:pt x="61513" y="90506"/>
                  </a:lnTo>
                  <a:lnTo>
                    <a:pt x="59860" y="99033"/>
                  </a:lnTo>
                  <a:lnTo>
                    <a:pt x="57766" y="107693"/>
                  </a:lnTo>
                  <a:lnTo>
                    <a:pt x="55378" y="116444"/>
                  </a:lnTo>
                  <a:lnTo>
                    <a:pt x="50079" y="134104"/>
                  </a:lnTo>
                  <a:lnTo>
                    <a:pt x="48268" y="142981"/>
                  </a:lnTo>
                  <a:lnTo>
                    <a:pt x="47061" y="151876"/>
                  </a:lnTo>
                  <a:lnTo>
                    <a:pt x="46257" y="160782"/>
                  </a:lnTo>
                  <a:lnTo>
                    <a:pt x="44728" y="169695"/>
                  </a:lnTo>
                  <a:lnTo>
                    <a:pt x="42718" y="178615"/>
                  </a:lnTo>
                  <a:lnTo>
                    <a:pt x="40384" y="187538"/>
                  </a:lnTo>
                  <a:lnTo>
                    <a:pt x="37837" y="196462"/>
                  </a:lnTo>
                  <a:lnTo>
                    <a:pt x="32360" y="214317"/>
                  </a:lnTo>
                  <a:lnTo>
                    <a:pt x="29511" y="222253"/>
                  </a:lnTo>
                  <a:lnTo>
                    <a:pt x="26619" y="229528"/>
                  </a:lnTo>
                  <a:lnTo>
                    <a:pt x="23699" y="236362"/>
                  </a:lnTo>
                  <a:lnTo>
                    <a:pt x="20760" y="243895"/>
                  </a:lnTo>
                  <a:lnTo>
                    <a:pt x="14849" y="260202"/>
                  </a:lnTo>
                  <a:lnTo>
                    <a:pt x="11883" y="267726"/>
                  </a:lnTo>
                  <a:lnTo>
                    <a:pt x="8914" y="274726"/>
                  </a:lnTo>
                  <a:lnTo>
                    <a:pt x="5943" y="281377"/>
                  </a:lnTo>
                  <a:lnTo>
                    <a:pt x="3962" y="288788"/>
                  </a:lnTo>
                  <a:lnTo>
                    <a:pt x="2641" y="296705"/>
                  </a:lnTo>
                  <a:lnTo>
                    <a:pt x="1761" y="304960"/>
                  </a:lnTo>
                  <a:lnTo>
                    <a:pt x="1174" y="311455"/>
                  </a:lnTo>
                  <a:lnTo>
                    <a:pt x="521" y="321317"/>
                  </a:lnTo>
                  <a:lnTo>
                    <a:pt x="231" y="331654"/>
                  </a:lnTo>
                  <a:lnTo>
                    <a:pt x="0" y="34825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SMARTInkAnnotation661"/>
            <p:cNvSpPr/>
            <p:nvPr/>
          </p:nvSpPr>
          <p:spPr>
            <a:xfrm>
              <a:off x="2419945" y="3759408"/>
              <a:ext cx="232173" cy="17850"/>
            </a:xfrm>
            <a:custGeom>
              <a:avLst/>
              <a:gdLst/>
              <a:ahLst/>
              <a:cxnLst/>
              <a:rect l="0" t="0" r="0" b="0"/>
              <a:pathLst>
                <a:path w="232173" h="17850">
                  <a:moveTo>
                    <a:pt x="0" y="17849"/>
                  </a:moveTo>
                  <a:lnTo>
                    <a:pt x="4740" y="13108"/>
                  </a:lnTo>
                  <a:lnTo>
                    <a:pt x="7129" y="11712"/>
                  </a:lnTo>
                  <a:lnTo>
                    <a:pt x="9713" y="10781"/>
                  </a:lnTo>
                  <a:lnTo>
                    <a:pt x="12429" y="10161"/>
                  </a:lnTo>
                  <a:lnTo>
                    <a:pt x="15231" y="8755"/>
                  </a:lnTo>
                  <a:lnTo>
                    <a:pt x="18091" y="6826"/>
                  </a:lnTo>
                  <a:lnTo>
                    <a:pt x="20990" y="4547"/>
                  </a:lnTo>
                  <a:lnTo>
                    <a:pt x="24908" y="3028"/>
                  </a:lnTo>
                  <a:lnTo>
                    <a:pt x="29504" y="2015"/>
                  </a:lnTo>
                  <a:lnTo>
                    <a:pt x="34552" y="1340"/>
                  </a:lnTo>
                  <a:lnTo>
                    <a:pt x="39902" y="889"/>
                  </a:lnTo>
                  <a:lnTo>
                    <a:pt x="45453" y="590"/>
                  </a:lnTo>
                  <a:lnTo>
                    <a:pt x="51137" y="390"/>
                  </a:lnTo>
                  <a:lnTo>
                    <a:pt x="73360" y="108"/>
                  </a:lnTo>
                  <a:lnTo>
                    <a:pt x="129925" y="0"/>
                  </a:lnTo>
                  <a:lnTo>
                    <a:pt x="141187" y="989"/>
                  </a:lnTo>
                  <a:lnTo>
                    <a:pt x="152664" y="2640"/>
                  </a:lnTo>
                  <a:lnTo>
                    <a:pt x="164283" y="4733"/>
                  </a:lnTo>
                  <a:lnTo>
                    <a:pt x="175006" y="6129"/>
                  </a:lnTo>
                  <a:lnTo>
                    <a:pt x="185132" y="7059"/>
                  </a:lnTo>
                  <a:lnTo>
                    <a:pt x="194859" y="7679"/>
                  </a:lnTo>
                  <a:lnTo>
                    <a:pt x="210958" y="8368"/>
                  </a:lnTo>
                  <a:lnTo>
                    <a:pt x="232172" y="892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SMARTInkAnnotation662"/>
            <p:cNvSpPr/>
            <p:nvPr/>
          </p:nvSpPr>
          <p:spPr>
            <a:xfrm>
              <a:off x="2768203" y="3687970"/>
              <a:ext cx="232173" cy="258952"/>
            </a:xfrm>
            <a:custGeom>
              <a:avLst/>
              <a:gdLst/>
              <a:ahLst/>
              <a:cxnLst/>
              <a:rect l="0" t="0" r="0" b="0"/>
              <a:pathLst>
                <a:path w="232173" h="258952">
                  <a:moveTo>
                    <a:pt x="0" y="258951"/>
                  </a:moveTo>
                  <a:lnTo>
                    <a:pt x="29888" y="229063"/>
                  </a:lnTo>
                  <a:lnTo>
                    <a:pt x="31831" y="226127"/>
                  </a:lnTo>
                  <a:lnTo>
                    <a:pt x="33991" y="220220"/>
                  </a:lnTo>
                  <a:lnTo>
                    <a:pt x="35559" y="216263"/>
                  </a:lnTo>
                  <a:lnTo>
                    <a:pt x="37596" y="211641"/>
                  </a:lnTo>
                  <a:lnTo>
                    <a:pt x="42506" y="201213"/>
                  </a:lnTo>
                  <a:lnTo>
                    <a:pt x="47995" y="189965"/>
                  </a:lnTo>
                  <a:lnTo>
                    <a:pt x="49856" y="185179"/>
                  </a:lnTo>
                  <a:lnTo>
                    <a:pt x="51924" y="177216"/>
                  </a:lnTo>
                  <a:lnTo>
                    <a:pt x="53467" y="172711"/>
                  </a:lnTo>
                  <a:lnTo>
                    <a:pt x="55488" y="167724"/>
                  </a:lnTo>
                  <a:lnTo>
                    <a:pt x="57828" y="162414"/>
                  </a:lnTo>
                  <a:lnTo>
                    <a:pt x="63073" y="151223"/>
                  </a:lnTo>
                  <a:lnTo>
                    <a:pt x="65861" y="145461"/>
                  </a:lnTo>
                  <a:lnTo>
                    <a:pt x="67720" y="140626"/>
                  </a:lnTo>
                  <a:lnTo>
                    <a:pt x="69785" y="132610"/>
                  </a:lnTo>
                  <a:lnTo>
                    <a:pt x="70336" y="128091"/>
                  </a:lnTo>
                  <a:lnTo>
                    <a:pt x="70703" y="123094"/>
                  </a:lnTo>
                  <a:lnTo>
                    <a:pt x="70947" y="117778"/>
                  </a:lnTo>
                  <a:lnTo>
                    <a:pt x="72103" y="112250"/>
                  </a:lnTo>
                  <a:lnTo>
                    <a:pt x="73865" y="106580"/>
                  </a:lnTo>
                  <a:lnTo>
                    <a:pt x="76033" y="100816"/>
                  </a:lnTo>
                  <a:lnTo>
                    <a:pt x="77477" y="95981"/>
                  </a:lnTo>
                  <a:lnTo>
                    <a:pt x="79083" y="87963"/>
                  </a:lnTo>
                  <a:lnTo>
                    <a:pt x="79510" y="83443"/>
                  </a:lnTo>
                  <a:lnTo>
                    <a:pt x="79796" y="78446"/>
                  </a:lnTo>
                  <a:lnTo>
                    <a:pt x="80113" y="68594"/>
                  </a:lnTo>
                  <a:lnTo>
                    <a:pt x="80316" y="54184"/>
                  </a:lnTo>
                  <a:lnTo>
                    <a:pt x="80367" y="13633"/>
                  </a:lnTo>
                  <a:lnTo>
                    <a:pt x="81359" y="12062"/>
                  </a:lnTo>
                  <a:lnTo>
                    <a:pt x="83013" y="11015"/>
                  </a:lnTo>
                  <a:lnTo>
                    <a:pt x="88055" y="9334"/>
                  </a:lnTo>
                  <a:lnTo>
                    <a:pt x="88469" y="8204"/>
                  </a:lnTo>
                  <a:lnTo>
                    <a:pt x="88929" y="4302"/>
                  </a:lnTo>
                  <a:lnTo>
                    <a:pt x="90044" y="2865"/>
                  </a:lnTo>
                  <a:lnTo>
                    <a:pt x="91779" y="1907"/>
                  </a:lnTo>
                  <a:lnTo>
                    <a:pt x="96953" y="369"/>
                  </a:lnTo>
                  <a:lnTo>
                    <a:pt x="102589" y="102"/>
                  </a:lnTo>
                  <a:lnTo>
                    <a:pt x="119184" y="0"/>
                  </a:lnTo>
                  <a:lnTo>
                    <a:pt x="123112" y="989"/>
                  </a:lnTo>
                  <a:lnTo>
                    <a:pt x="127715" y="2641"/>
                  </a:lnTo>
                  <a:lnTo>
                    <a:pt x="132768" y="4734"/>
                  </a:lnTo>
                  <a:lnTo>
                    <a:pt x="137129" y="6129"/>
                  </a:lnTo>
                  <a:lnTo>
                    <a:pt x="141029" y="7059"/>
                  </a:lnTo>
                  <a:lnTo>
                    <a:pt x="144621" y="7680"/>
                  </a:lnTo>
                  <a:lnTo>
                    <a:pt x="148999" y="8093"/>
                  </a:lnTo>
                  <a:lnTo>
                    <a:pt x="153903" y="8369"/>
                  </a:lnTo>
                  <a:lnTo>
                    <a:pt x="159156" y="8552"/>
                  </a:lnTo>
                  <a:lnTo>
                    <a:pt x="164643" y="9667"/>
                  </a:lnTo>
                  <a:lnTo>
                    <a:pt x="170286" y="11403"/>
                  </a:lnTo>
                  <a:lnTo>
                    <a:pt x="176032" y="13552"/>
                  </a:lnTo>
                  <a:lnTo>
                    <a:pt x="181846" y="14984"/>
                  </a:lnTo>
                  <a:lnTo>
                    <a:pt x="187707" y="15939"/>
                  </a:lnTo>
                  <a:lnTo>
                    <a:pt x="193599" y="16576"/>
                  </a:lnTo>
                  <a:lnTo>
                    <a:pt x="198519" y="17001"/>
                  </a:lnTo>
                  <a:lnTo>
                    <a:pt x="202791" y="17284"/>
                  </a:lnTo>
                  <a:lnTo>
                    <a:pt x="206632" y="17472"/>
                  </a:lnTo>
                  <a:lnTo>
                    <a:pt x="210184" y="18590"/>
                  </a:lnTo>
                  <a:lnTo>
                    <a:pt x="216777" y="22478"/>
                  </a:lnTo>
                  <a:lnTo>
                    <a:pt x="223014" y="24868"/>
                  </a:lnTo>
                  <a:lnTo>
                    <a:pt x="232172" y="2678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" name="SMARTInkAnnotation663"/>
            <p:cNvSpPr/>
            <p:nvPr/>
          </p:nvSpPr>
          <p:spPr>
            <a:xfrm>
              <a:off x="2830710" y="3777258"/>
              <a:ext cx="178595" cy="8930"/>
            </a:xfrm>
            <a:custGeom>
              <a:avLst/>
              <a:gdLst/>
              <a:ahLst/>
              <a:cxnLst/>
              <a:rect l="0" t="0" r="0" b="0"/>
              <a:pathLst>
                <a:path w="178595" h="8930">
                  <a:moveTo>
                    <a:pt x="0" y="8929"/>
                  </a:moveTo>
                  <a:lnTo>
                    <a:pt x="7689" y="8929"/>
                  </a:lnTo>
                  <a:lnTo>
                    <a:pt x="9094" y="7936"/>
                  </a:lnTo>
                  <a:lnTo>
                    <a:pt x="11024" y="6283"/>
                  </a:lnTo>
                  <a:lnTo>
                    <a:pt x="13303" y="4189"/>
                  </a:lnTo>
                  <a:lnTo>
                    <a:pt x="15814" y="2792"/>
                  </a:lnTo>
                  <a:lnTo>
                    <a:pt x="18480" y="1861"/>
                  </a:lnTo>
                  <a:lnTo>
                    <a:pt x="21250" y="1241"/>
                  </a:lnTo>
                  <a:lnTo>
                    <a:pt x="25081" y="827"/>
                  </a:lnTo>
                  <a:lnTo>
                    <a:pt x="29619" y="551"/>
                  </a:lnTo>
                  <a:lnTo>
                    <a:pt x="39953" y="245"/>
                  </a:lnTo>
                  <a:lnTo>
                    <a:pt x="83087" y="14"/>
                  </a:lnTo>
                  <a:lnTo>
                    <a:pt x="135346" y="0"/>
                  </a:lnTo>
                  <a:lnTo>
                    <a:pt x="142817" y="992"/>
                  </a:lnTo>
                  <a:lnTo>
                    <a:pt x="149781" y="2645"/>
                  </a:lnTo>
                  <a:lnTo>
                    <a:pt x="156409" y="4740"/>
                  </a:lnTo>
                  <a:lnTo>
                    <a:pt x="161820" y="6136"/>
                  </a:lnTo>
                  <a:lnTo>
                    <a:pt x="166419" y="7067"/>
                  </a:lnTo>
                  <a:lnTo>
                    <a:pt x="178594" y="892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SMARTInkAnnotation664"/>
            <p:cNvSpPr/>
            <p:nvPr/>
          </p:nvSpPr>
          <p:spPr>
            <a:xfrm>
              <a:off x="1598414" y="3653483"/>
              <a:ext cx="553641" cy="25549"/>
            </a:xfrm>
            <a:custGeom>
              <a:avLst/>
              <a:gdLst/>
              <a:ahLst/>
              <a:cxnLst/>
              <a:rect l="0" t="0" r="0" b="0"/>
              <a:pathLst>
                <a:path w="553641" h="25549">
                  <a:moveTo>
                    <a:pt x="553640" y="7688"/>
                  </a:moveTo>
                  <a:lnTo>
                    <a:pt x="553640" y="0"/>
                  </a:lnTo>
                  <a:lnTo>
                    <a:pt x="552648" y="578"/>
                  </a:lnTo>
                  <a:lnTo>
                    <a:pt x="550994" y="1956"/>
                  </a:lnTo>
                  <a:lnTo>
                    <a:pt x="545952" y="6556"/>
                  </a:lnTo>
                  <a:lnTo>
                    <a:pt x="542616" y="7185"/>
                  </a:lnTo>
                  <a:lnTo>
                    <a:pt x="528560" y="7622"/>
                  </a:lnTo>
                  <a:lnTo>
                    <a:pt x="485014" y="7686"/>
                  </a:lnTo>
                  <a:lnTo>
                    <a:pt x="478124" y="8679"/>
                  </a:lnTo>
                  <a:lnTo>
                    <a:pt x="470554" y="10333"/>
                  </a:lnTo>
                  <a:lnTo>
                    <a:pt x="462530" y="12428"/>
                  </a:lnTo>
                  <a:lnTo>
                    <a:pt x="454205" y="13825"/>
                  </a:lnTo>
                  <a:lnTo>
                    <a:pt x="445678" y="14755"/>
                  </a:lnTo>
                  <a:lnTo>
                    <a:pt x="437017" y="15377"/>
                  </a:lnTo>
                  <a:lnTo>
                    <a:pt x="428266" y="15791"/>
                  </a:lnTo>
                  <a:lnTo>
                    <a:pt x="410606" y="16250"/>
                  </a:lnTo>
                  <a:lnTo>
                    <a:pt x="203633" y="16618"/>
                  </a:lnTo>
                  <a:lnTo>
                    <a:pt x="191318" y="17610"/>
                  </a:lnTo>
                  <a:lnTo>
                    <a:pt x="179139" y="19264"/>
                  </a:lnTo>
                  <a:lnTo>
                    <a:pt x="167051" y="21358"/>
                  </a:lnTo>
                  <a:lnTo>
                    <a:pt x="155023" y="22755"/>
                  </a:lnTo>
                  <a:lnTo>
                    <a:pt x="143036" y="23685"/>
                  </a:lnTo>
                  <a:lnTo>
                    <a:pt x="120126" y="24720"/>
                  </a:lnTo>
                  <a:lnTo>
                    <a:pt x="91486" y="25302"/>
                  </a:lnTo>
                  <a:lnTo>
                    <a:pt x="0" y="2554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SMARTInkAnnotation665"/>
            <p:cNvSpPr/>
            <p:nvPr/>
          </p:nvSpPr>
          <p:spPr>
            <a:xfrm>
              <a:off x="1046046" y="3474065"/>
              <a:ext cx="275548" cy="240686"/>
            </a:xfrm>
            <a:custGeom>
              <a:avLst/>
              <a:gdLst/>
              <a:ahLst/>
              <a:cxnLst/>
              <a:rect l="0" t="0" r="0" b="0"/>
              <a:pathLst>
                <a:path w="275548" h="240686">
                  <a:moveTo>
                    <a:pt x="16586" y="240685"/>
                  </a:moveTo>
                  <a:lnTo>
                    <a:pt x="8898" y="240685"/>
                  </a:lnTo>
                  <a:lnTo>
                    <a:pt x="8484" y="239692"/>
                  </a:lnTo>
                  <a:lnTo>
                    <a:pt x="8024" y="235944"/>
                  </a:lnTo>
                  <a:lnTo>
                    <a:pt x="6909" y="234547"/>
                  </a:lnTo>
                  <a:lnTo>
                    <a:pt x="5174" y="233617"/>
                  </a:lnTo>
                  <a:lnTo>
                    <a:pt x="3025" y="232996"/>
                  </a:lnTo>
                  <a:lnTo>
                    <a:pt x="1592" y="231590"/>
                  </a:lnTo>
                  <a:lnTo>
                    <a:pt x="637" y="229661"/>
                  </a:lnTo>
                  <a:lnTo>
                    <a:pt x="0" y="227382"/>
                  </a:lnTo>
                  <a:lnTo>
                    <a:pt x="568" y="224871"/>
                  </a:lnTo>
                  <a:lnTo>
                    <a:pt x="3845" y="219435"/>
                  </a:lnTo>
                  <a:lnTo>
                    <a:pt x="5115" y="215604"/>
                  </a:lnTo>
                  <a:lnTo>
                    <a:pt x="5962" y="211066"/>
                  </a:lnTo>
                  <a:lnTo>
                    <a:pt x="6527" y="206056"/>
                  </a:lnTo>
                  <a:lnTo>
                    <a:pt x="7896" y="201724"/>
                  </a:lnTo>
                  <a:lnTo>
                    <a:pt x="12062" y="194264"/>
                  </a:lnTo>
                  <a:lnTo>
                    <a:pt x="13570" y="189894"/>
                  </a:lnTo>
                  <a:lnTo>
                    <a:pt x="14576" y="184996"/>
                  </a:lnTo>
                  <a:lnTo>
                    <a:pt x="15246" y="179746"/>
                  </a:lnTo>
                  <a:lnTo>
                    <a:pt x="16685" y="174262"/>
                  </a:lnTo>
                  <a:lnTo>
                    <a:pt x="18636" y="168622"/>
                  </a:lnTo>
                  <a:lnTo>
                    <a:pt x="20930" y="162877"/>
                  </a:lnTo>
                  <a:lnTo>
                    <a:pt x="23451" y="157063"/>
                  </a:lnTo>
                  <a:lnTo>
                    <a:pt x="28897" y="145311"/>
                  </a:lnTo>
                  <a:lnTo>
                    <a:pt x="32731" y="139399"/>
                  </a:lnTo>
                  <a:lnTo>
                    <a:pt x="37271" y="133473"/>
                  </a:lnTo>
                  <a:lnTo>
                    <a:pt x="42283" y="127538"/>
                  </a:lnTo>
                  <a:lnTo>
                    <a:pt x="46615" y="121598"/>
                  </a:lnTo>
                  <a:lnTo>
                    <a:pt x="50496" y="115653"/>
                  </a:lnTo>
                  <a:lnTo>
                    <a:pt x="54076" y="109705"/>
                  </a:lnTo>
                  <a:lnTo>
                    <a:pt x="57454" y="104748"/>
                  </a:lnTo>
                  <a:lnTo>
                    <a:pt x="60699" y="100451"/>
                  </a:lnTo>
                  <a:lnTo>
                    <a:pt x="63854" y="96593"/>
                  </a:lnTo>
                  <a:lnTo>
                    <a:pt x="66950" y="92038"/>
                  </a:lnTo>
                  <a:lnTo>
                    <a:pt x="70006" y="87017"/>
                  </a:lnTo>
                  <a:lnTo>
                    <a:pt x="73035" y="81685"/>
                  </a:lnTo>
                  <a:lnTo>
                    <a:pt x="79047" y="70469"/>
                  </a:lnTo>
                  <a:lnTo>
                    <a:pt x="82039" y="64700"/>
                  </a:lnTo>
                  <a:lnTo>
                    <a:pt x="86018" y="59861"/>
                  </a:lnTo>
                  <a:lnTo>
                    <a:pt x="90656" y="55643"/>
                  </a:lnTo>
                  <a:lnTo>
                    <a:pt x="95731" y="51839"/>
                  </a:lnTo>
                  <a:lnTo>
                    <a:pt x="100108" y="47319"/>
                  </a:lnTo>
                  <a:lnTo>
                    <a:pt x="104017" y="42321"/>
                  </a:lnTo>
                  <a:lnTo>
                    <a:pt x="107616" y="37005"/>
                  </a:lnTo>
                  <a:lnTo>
                    <a:pt x="111007" y="32469"/>
                  </a:lnTo>
                  <a:lnTo>
                    <a:pt x="114260" y="28452"/>
                  </a:lnTo>
                  <a:lnTo>
                    <a:pt x="120520" y="21344"/>
                  </a:lnTo>
                  <a:lnTo>
                    <a:pt x="126610" y="14877"/>
                  </a:lnTo>
                  <a:lnTo>
                    <a:pt x="129623" y="12755"/>
                  </a:lnTo>
                  <a:lnTo>
                    <a:pt x="135616" y="10398"/>
                  </a:lnTo>
                  <a:lnTo>
                    <a:pt x="137611" y="8778"/>
                  </a:lnTo>
                  <a:lnTo>
                    <a:pt x="138942" y="6705"/>
                  </a:lnTo>
                  <a:lnTo>
                    <a:pt x="141076" y="990"/>
                  </a:lnTo>
                  <a:lnTo>
                    <a:pt x="142244" y="520"/>
                  </a:lnTo>
                  <a:lnTo>
                    <a:pt x="146187" y="0"/>
                  </a:lnTo>
                  <a:lnTo>
                    <a:pt x="147635" y="853"/>
                  </a:lnTo>
                  <a:lnTo>
                    <a:pt x="148601" y="2414"/>
                  </a:lnTo>
                  <a:lnTo>
                    <a:pt x="151270" y="9694"/>
                  </a:lnTo>
                  <a:lnTo>
                    <a:pt x="155159" y="17637"/>
                  </a:lnTo>
                  <a:lnTo>
                    <a:pt x="157549" y="25136"/>
                  </a:lnTo>
                  <a:lnTo>
                    <a:pt x="158186" y="28524"/>
                  </a:lnTo>
                  <a:lnTo>
                    <a:pt x="159604" y="32768"/>
                  </a:lnTo>
                  <a:lnTo>
                    <a:pt x="161541" y="37581"/>
                  </a:lnTo>
                  <a:lnTo>
                    <a:pt x="163824" y="42775"/>
                  </a:lnTo>
                  <a:lnTo>
                    <a:pt x="166338" y="47229"/>
                  </a:lnTo>
                  <a:lnTo>
                    <a:pt x="169007" y="51191"/>
                  </a:lnTo>
                  <a:lnTo>
                    <a:pt x="171778" y="54824"/>
                  </a:lnTo>
                  <a:lnTo>
                    <a:pt x="174618" y="59230"/>
                  </a:lnTo>
                  <a:lnTo>
                    <a:pt x="177503" y="64153"/>
                  </a:lnTo>
                  <a:lnTo>
                    <a:pt x="180419" y="69418"/>
                  </a:lnTo>
                  <a:lnTo>
                    <a:pt x="182363" y="75905"/>
                  </a:lnTo>
                  <a:lnTo>
                    <a:pt x="183659" y="83207"/>
                  </a:lnTo>
                  <a:lnTo>
                    <a:pt x="184523" y="91051"/>
                  </a:lnTo>
                  <a:lnTo>
                    <a:pt x="186091" y="97273"/>
                  </a:lnTo>
                  <a:lnTo>
                    <a:pt x="188128" y="102413"/>
                  </a:lnTo>
                  <a:lnTo>
                    <a:pt x="190479" y="106831"/>
                  </a:lnTo>
                  <a:lnTo>
                    <a:pt x="193038" y="112754"/>
                  </a:lnTo>
                  <a:lnTo>
                    <a:pt x="195736" y="119679"/>
                  </a:lnTo>
                  <a:lnTo>
                    <a:pt x="198528" y="127272"/>
                  </a:lnTo>
                  <a:lnTo>
                    <a:pt x="201380" y="133326"/>
                  </a:lnTo>
                  <a:lnTo>
                    <a:pt x="204275" y="138354"/>
                  </a:lnTo>
                  <a:lnTo>
                    <a:pt x="207196" y="142699"/>
                  </a:lnTo>
                  <a:lnTo>
                    <a:pt x="211128" y="147579"/>
                  </a:lnTo>
                  <a:lnTo>
                    <a:pt x="215734" y="152817"/>
                  </a:lnTo>
                  <a:lnTo>
                    <a:pt x="220789" y="158294"/>
                  </a:lnTo>
                  <a:lnTo>
                    <a:pt x="225151" y="163929"/>
                  </a:lnTo>
                  <a:lnTo>
                    <a:pt x="229051" y="169671"/>
                  </a:lnTo>
                  <a:lnTo>
                    <a:pt x="232644" y="175483"/>
                  </a:lnTo>
                  <a:lnTo>
                    <a:pt x="236031" y="180349"/>
                  </a:lnTo>
                  <a:lnTo>
                    <a:pt x="239281" y="184586"/>
                  </a:lnTo>
                  <a:lnTo>
                    <a:pt x="242440" y="188403"/>
                  </a:lnTo>
                  <a:lnTo>
                    <a:pt x="246530" y="192932"/>
                  </a:lnTo>
                  <a:lnTo>
                    <a:pt x="256367" y="203255"/>
                  </a:lnTo>
                  <a:lnTo>
                    <a:pt x="275547" y="22282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SMARTInkAnnotation666"/>
            <p:cNvSpPr/>
            <p:nvPr/>
          </p:nvSpPr>
          <p:spPr>
            <a:xfrm>
              <a:off x="1071562" y="3582187"/>
              <a:ext cx="223243" cy="25407"/>
            </a:xfrm>
            <a:custGeom>
              <a:avLst/>
              <a:gdLst/>
              <a:ahLst/>
              <a:cxnLst/>
              <a:rect l="0" t="0" r="0" b="0"/>
              <a:pathLst>
                <a:path w="223243" h="25407">
                  <a:moveTo>
                    <a:pt x="0" y="25406"/>
                  </a:moveTo>
                  <a:lnTo>
                    <a:pt x="24858" y="12977"/>
                  </a:lnTo>
                  <a:lnTo>
                    <a:pt x="30462" y="11167"/>
                  </a:lnTo>
                  <a:lnTo>
                    <a:pt x="36183" y="9961"/>
                  </a:lnTo>
                  <a:lnTo>
                    <a:pt x="41982" y="9156"/>
                  </a:lnTo>
                  <a:lnTo>
                    <a:pt x="49816" y="7627"/>
                  </a:lnTo>
                  <a:lnTo>
                    <a:pt x="69104" y="3283"/>
                  </a:lnTo>
                  <a:lnTo>
                    <a:pt x="79804" y="1728"/>
                  </a:lnTo>
                  <a:lnTo>
                    <a:pt x="90905" y="691"/>
                  </a:lnTo>
                  <a:lnTo>
                    <a:pt x="102276" y="0"/>
                  </a:lnTo>
                  <a:lnTo>
                    <a:pt x="114817" y="531"/>
                  </a:lnTo>
                  <a:lnTo>
                    <a:pt x="128138" y="1877"/>
                  </a:lnTo>
                  <a:lnTo>
                    <a:pt x="141980" y="3767"/>
                  </a:lnTo>
                  <a:lnTo>
                    <a:pt x="154185" y="5027"/>
                  </a:lnTo>
                  <a:lnTo>
                    <a:pt x="165297" y="5867"/>
                  </a:lnTo>
                  <a:lnTo>
                    <a:pt x="175683" y="6427"/>
                  </a:lnTo>
                  <a:lnTo>
                    <a:pt x="195159" y="7049"/>
                  </a:lnTo>
                  <a:lnTo>
                    <a:pt x="223242" y="754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SMARTInkAnnotation667"/>
            <p:cNvSpPr/>
            <p:nvPr/>
          </p:nvSpPr>
          <p:spPr>
            <a:xfrm>
              <a:off x="1089431" y="3821906"/>
              <a:ext cx="213733" cy="240979"/>
            </a:xfrm>
            <a:custGeom>
              <a:avLst/>
              <a:gdLst/>
              <a:ahLst/>
              <a:cxnLst/>
              <a:rect l="0" t="0" r="0" b="0"/>
              <a:pathLst>
                <a:path w="213733" h="240979">
                  <a:moveTo>
                    <a:pt x="17850" y="89297"/>
                  </a:moveTo>
                  <a:lnTo>
                    <a:pt x="10161" y="89297"/>
                  </a:lnTo>
                  <a:lnTo>
                    <a:pt x="9472" y="94589"/>
                  </a:lnTo>
                  <a:lnTo>
                    <a:pt x="9165" y="102562"/>
                  </a:lnTo>
                  <a:lnTo>
                    <a:pt x="9029" y="109414"/>
                  </a:lnTo>
                  <a:lnTo>
                    <a:pt x="8000" y="113622"/>
                  </a:lnTo>
                  <a:lnTo>
                    <a:pt x="6323" y="118412"/>
                  </a:lnTo>
                  <a:lnTo>
                    <a:pt x="4212" y="123589"/>
                  </a:lnTo>
                  <a:lnTo>
                    <a:pt x="2805" y="128034"/>
                  </a:lnTo>
                  <a:lnTo>
                    <a:pt x="1867" y="131988"/>
                  </a:lnTo>
                  <a:lnTo>
                    <a:pt x="1241" y="135617"/>
                  </a:lnTo>
                  <a:lnTo>
                    <a:pt x="824" y="140021"/>
                  </a:lnTo>
                  <a:lnTo>
                    <a:pt x="546" y="144941"/>
                  </a:lnTo>
                  <a:lnTo>
                    <a:pt x="237" y="155699"/>
                  </a:lnTo>
                  <a:lnTo>
                    <a:pt x="0" y="190013"/>
                  </a:lnTo>
                  <a:lnTo>
                    <a:pt x="989" y="194144"/>
                  </a:lnTo>
                  <a:lnTo>
                    <a:pt x="2641" y="198882"/>
                  </a:lnTo>
                  <a:lnTo>
                    <a:pt x="4734" y="204025"/>
                  </a:lnTo>
                  <a:lnTo>
                    <a:pt x="7121" y="208447"/>
                  </a:lnTo>
                  <a:lnTo>
                    <a:pt x="9705" y="212386"/>
                  </a:lnTo>
                  <a:lnTo>
                    <a:pt x="15222" y="219409"/>
                  </a:lnTo>
                  <a:lnTo>
                    <a:pt x="20981" y="225838"/>
                  </a:lnTo>
                  <a:lnTo>
                    <a:pt x="23906" y="227949"/>
                  </a:lnTo>
                  <a:lnTo>
                    <a:pt x="29802" y="230295"/>
                  </a:lnTo>
                  <a:lnTo>
                    <a:pt x="33755" y="231913"/>
                  </a:lnTo>
                  <a:lnTo>
                    <a:pt x="38375" y="233983"/>
                  </a:lnTo>
                  <a:lnTo>
                    <a:pt x="43440" y="236356"/>
                  </a:lnTo>
                  <a:lnTo>
                    <a:pt x="48800" y="237938"/>
                  </a:lnTo>
                  <a:lnTo>
                    <a:pt x="54358" y="238992"/>
                  </a:lnTo>
                  <a:lnTo>
                    <a:pt x="60048" y="239695"/>
                  </a:lnTo>
                  <a:lnTo>
                    <a:pt x="65826" y="240164"/>
                  </a:lnTo>
                  <a:lnTo>
                    <a:pt x="71662" y="240476"/>
                  </a:lnTo>
                  <a:lnTo>
                    <a:pt x="77537" y="240684"/>
                  </a:lnTo>
                  <a:lnTo>
                    <a:pt x="100027" y="240978"/>
                  </a:lnTo>
                  <a:lnTo>
                    <a:pt x="107361" y="240027"/>
                  </a:lnTo>
                  <a:lnTo>
                    <a:pt x="114235" y="238401"/>
                  </a:lnTo>
                  <a:lnTo>
                    <a:pt x="120802" y="236324"/>
                  </a:lnTo>
                  <a:lnTo>
                    <a:pt x="127164" y="233948"/>
                  </a:lnTo>
                  <a:lnTo>
                    <a:pt x="133390" y="231372"/>
                  </a:lnTo>
                  <a:lnTo>
                    <a:pt x="139525" y="228661"/>
                  </a:lnTo>
                  <a:lnTo>
                    <a:pt x="151633" y="223005"/>
                  </a:lnTo>
                  <a:lnTo>
                    <a:pt x="157641" y="220107"/>
                  </a:lnTo>
                  <a:lnTo>
                    <a:pt x="162637" y="217183"/>
                  </a:lnTo>
                  <a:lnTo>
                    <a:pt x="166961" y="214242"/>
                  </a:lnTo>
                  <a:lnTo>
                    <a:pt x="170835" y="211289"/>
                  </a:lnTo>
                  <a:lnTo>
                    <a:pt x="174410" y="208328"/>
                  </a:lnTo>
                  <a:lnTo>
                    <a:pt x="181029" y="202392"/>
                  </a:lnTo>
                  <a:lnTo>
                    <a:pt x="187277" y="196447"/>
                  </a:lnTo>
                  <a:lnTo>
                    <a:pt x="190333" y="193472"/>
                  </a:lnTo>
                  <a:lnTo>
                    <a:pt x="192370" y="189505"/>
                  </a:lnTo>
                  <a:lnTo>
                    <a:pt x="193728" y="184876"/>
                  </a:lnTo>
                  <a:lnTo>
                    <a:pt x="194633" y="179805"/>
                  </a:lnTo>
                  <a:lnTo>
                    <a:pt x="195237" y="175432"/>
                  </a:lnTo>
                  <a:lnTo>
                    <a:pt x="195907" y="167928"/>
                  </a:lnTo>
                  <a:lnTo>
                    <a:pt x="195094" y="164538"/>
                  </a:lnTo>
                  <a:lnTo>
                    <a:pt x="191544" y="158125"/>
                  </a:lnTo>
                  <a:lnTo>
                    <a:pt x="186659" y="151968"/>
                  </a:lnTo>
                  <a:lnTo>
                    <a:pt x="181181" y="145924"/>
                  </a:lnTo>
                  <a:lnTo>
                    <a:pt x="175439" y="139930"/>
                  </a:lnTo>
                  <a:lnTo>
                    <a:pt x="171526" y="136943"/>
                  </a:lnTo>
                  <a:lnTo>
                    <a:pt x="166934" y="133959"/>
                  </a:lnTo>
                  <a:lnTo>
                    <a:pt x="161887" y="130978"/>
                  </a:lnTo>
                  <a:lnTo>
                    <a:pt x="156539" y="127998"/>
                  </a:lnTo>
                  <a:lnTo>
                    <a:pt x="145305" y="122041"/>
                  </a:lnTo>
                  <a:lnTo>
                    <a:pt x="139531" y="120056"/>
                  </a:lnTo>
                  <a:lnTo>
                    <a:pt x="133697" y="118733"/>
                  </a:lnTo>
                  <a:lnTo>
                    <a:pt x="127823" y="117850"/>
                  </a:lnTo>
                  <a:lnTo>
                    <a:pt x="121923" y="117262"/>
                  </a:lnTo>
                  <a:lnTo>
                    <a:pt x="116006" y="116870"/>
                  </a:lnTo>
                  <a:lnTo>
                    <a:pt x="110076" y="116609"/>
                  </a:lnTo>
                  <a:lnTo>
                    <a:pt x="98196" y="116318"/>
                  </a:lnTo>
                  <a:lnTo>
                    <a:pt x="62548" y="116086"/>
                  </a:lnTo>
                  <a:lnTo>
                    <a:pt x="67253" y="111345"/>
                  </a:lnTo>
                  <a:lnTo>
                    <a:pt x="69637" y="109949"/>
                  </a:lnTo>
                  <a:lnTo>
                    <a:pt x="78724" y="106991"/>
                  </a:lnTo>
                  <a:lnTo>
                    <a:pt x="83238" y="105062"/>
                  </a:lnTo>
                  <a:lnTo>
                    <a:pt x="88231" y="102783"/>
                  </a:lnTo>
                  <a:lnTo>
                    <a:pt x="93544" y="101264"/>
                  </a:lnTo>
                  <a:lnTo>
                    <a:pt x="99070" y="100251"/>
                  </a:lnTo>
                  <a:lnTo>
                    <a:pt x="104739" y="99577"/>
                  </a:lnTo>
                  <a:lnTo>
                    <a:pt x="110502" y="98134"/>
                  </a:lnTo>
                  <a:lnTo>
                    <a:pt x="116329" y="96181"/>
                  </a:lnTo>
                  <a:lnTo>
                    <a:pt x="122198" y="93886"/>
                  </a:lnTo>
                  <a:lnTo>
                    <a:pt x="129087" y="92356"/>
                  </a:lnTo>
                  <a:lnTo>
                    <a:pt x="136656" y="91336"/>
                  </a:lnTo>
                  <a:lnTo>
                    <a:pt x="144679" y="90656"/>
                  </a:lnTo>
                  <a:lnTo>
                    <a:pt x="152012" y="89211"/>
                  </a:lnTo>
                  <a:lnTo>
                    <a:pt x="158885" y="87255"/>
                  </a:lnTo>
                  <a:lnTo>
                    <a:pt x="165451" y="84959"/>
                  </a:lnTo>
                  <a:lnTo>
                    <a:pt x="171814" y="82436"/>
                  </a:lnTo>
                  <a:lnTo>
                    <a:pt x="178039" y="79762"/>
                  </a:lnTo>
                  <a:lnTo>
                    <a:pt x="184174" y="76987"/>
                  </a:lnTo>
                  <a:lnTo>
                    <a:pt x="189256" y="74145"/>
                  </a:lnTo>
                  <a:lnTo>
                    <a:pt x="193636" y="71258"/>
                  </a:lnTo>
                  <a:lnTo>
                    <a:pt x="197549" y="68341"/>
                  </a:lnTo>
                  <a:lnTo>
                    <a:pt x="201149" y="65404"/>
                  </a:lnTo>
                  <a:lnTo>
                    <a:pt x="207795" y="59496"/>
                  </a:lnTo>
                  <a:lnTo>
                    <a:pt x="209965" y="56531"/>
                  </a:lnTo>
                  <a:lnTo>
                    <a:pt x="212375" y="50591"/>
                  </a:lnTo>
                  <a:lnTo>
                    <a:pt x="213446" y="44644"/>
                  </a:lnTo>
                  <a:lnTo>
                    <a:pt x="213732" y="41669"/>
                  </a:lnTo>
                  <a:lnTo>
                    <a:pt x="212930" y="38693"/>
                  </a:lnTo>
                  <a:lnTo>
                    <a:pt x="209393" y="32741"/>
                  </a:lnTo>
                  <a:lnTo>
                    <a:pt x="204514" y="26788"/>
                  </a:lnTo>
                  <a:lnTo>
                    <a:pt x="201824" y="23812"/>
                  </a:lnTo>
                  <a:lnTo>
                    <a:pt x="198046" y="21827"/>
                  </a:lnTo>
                  <a:lnTo>
                    <a:pt x="193543" y="20505"/>
                  </a:lnTo>
                  <a:lnTo>
                    <a:pt x="188557" y="19623"/>
                  </a:lnTo>
                  <a:lnTo>
                    <a:pt x="184240" y="18042"/>
                  </a:lnTo>
                  <a:lnTo>
                    <a:pt x="180371" y="15997"/>
                  </a:lnTo>
                  <a:lnTo>
                    <a:pt x="176799" y="13641"/>
                  </a:lnTo>
                  <a:lnTo>
                    <a:pt x="172433" y="11079"/>
                  </a:lnTo>
                  <a:lnTo>
                    <a:pt x="167538" y="8378"/>
                  </a:lnTo>
                  <a:lnTo>
                    <a:pt x="162290" y="5585"/>
                  </a:lnTo>
                  <a:lnTo>
                    <a:pt x="155815" y="3723"/>
                  </a:lnTo>
                  <a:lnTo>
                    <a:pt x="148522" y="2482"/>
                  </a:lnTo>
                  <a:lnTo>
                    <a:pt x="140683" y="1655"/>
                  </a:lnTo>
                  <a:lnTo>
                    <a:pt x="133473" y="1103"/>
                  </a:lnTo>
                  <a:lnTo>
                    <a:pt x="126682" y="735"/>
                  </a:lnTo>
                  <a:lnTo>
                    <a:pt x="113845" y="326"/>
                  </a:lnTo>
                  <a:lnTo>
                    <a:pt x="83432" y="43"/>
                  </a:lnTo>
                  <a:lnTo>
                    <a:pt x="44639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SMARTInkAnnotation668"/>
            <p:cNvSpPr/>
            <p:nvPr/>
          </p:nvSpPr>
          <p:spPr>
            <a:xfrm>
              <a:off x="1509117" y="3947300"/>
              <a:ext cx="562571" cy="53201"/>
            </a:xfrm>
            <a:custGeom>
              <a:avLst/>
              <a:gdLst/>
              <a:ahLst/>
              <a:cxnLst/>
              <a:rect l="0" t="0" r="0" b="0"/>
              <a:pathLst>
                <a:path w="562571" h="53201">
                  <a:moveTo>
                    <a:pt x="562570" y="53200"/>
                  </a:moveTo>
                  <a:lnTo>
                    <a:pt x="562570" y="48459"/>
                  </a:lnTo>
                  <a:lnTo>
                    <a:pt x="561578" y="47062"/>
                  </a:lnTo>
                  <a:lnTo>
                    <a:pt x="559924" y="46131"/>
                  </a:lnTo>
                  <a:lnTo>
                    <a:pt x="555441" y="45097"/>
                  </a:lnTo>
                  <a:lnTo>
                    <a:pt x="541579" y="44379"/>
                  </a:lnTo>
                  <a:lnTo>
                    <a:pt x="537662" y="43350"/>
                  </a:lnTo>
                  <a:lnTo>
                    <a:pt x="533066" y="41672"/>
                  </a:lnTo>
                  <a:lnTo>
                    <a:pt x="528018" y="39561"/>
                  </a:lnTo>
                  <a:lnTo>
                    <a:pt x="521676" y="38154"/>
                  </a:lnTo>
                  <a:lnTo>
                    <a:pt x="506692" y="36591"/>
                  </a:lnTo>
                  <a:lnTo>
                    <a:pt x="499521" y="35182"/>
                  </a:lnTo>
                  <a:lnTo>
                    <a:pt x="492756" y="33250"/>
                  </a:lnTo>
                  <a:lnTo>
                    <a:pt x="486262" y="30970"/>
                  </a:lnTo>
                  <a:lnTo>
                    <a:pt x="477964" y="28458"/>
                  </a:lnTo>
                  <a:lnTo>
                    <a:pt x="458160" y="23021"/>
                  </a:lnTo>
                  <a:lnTo>
                    <a:pt x="448315" y="21174"/>
                  </a:lnTo>
                  <a:lnTo>
                    <a:pt x="438775" y="19943"/>
                  </a:lnTo>
                  <a:lnTo>
                    <a:pt x="429438" y="19122"/>
                  </a:lnTo>
                  <a:lnTo>
                    <a:pt x="419245" y="17583"/>
                  </a:lnTo>
                  <a:lnTo>
                    <a:pt x="408481" y="15564"/>
                  </a:lnTo>
                  <a:lnTo>
                    <a:pt x="397336" y="13226"/>
                  </a:lnTo>
                  <a:lnTo>
                    <a:pt x="385937" y="11668"/>
                  </a:lnTo>
                  <a:lnTo>
                    <a:pt x="374370" y="10629"/>
                  </a:lnTo>
                  <a:lnTo>
                    <a:pt x="362689" y="9937"/>
                  </a:lnTo>
                  <a:lnTo>
                    <a:pt x="339127" y="9167"/>
                  </a:lnTo>
                  <a:lnTo>
                    <a:pt x="327288" y="8961"/>
                  </a:lnTo>
                  <a:lnTo>
                    <a:pt x="315426" y="7832"/>
                  </a:lnTo>
                  <a:lnTo>
                    <a:pt x="303550" y="6088"/>
                  </a:lnTo>
                  <a:lnTo>
                    <a:pt x="291663" y="3932"/>
                  </a:lnTo>
                  <a:lnTo>
                    <a:pt x="279770" y="2495"/>
                  </a:lnTo>
                  <a:lnTo>
                    <a:pt x="267873" y="1537"/>
                  </a:lnTo>
                  <a:lnTo>
                    <a:pt x="255972" y="898"/>
                  </a:lnTo>
                  <a:lnTo>
                    <a:pt x="232167" y="189"/>
                  </a:lnTo>
                  <a:lnTo>
                    <a:pt x="220262" y="0"/>
                  </a:lnTo>
                  <a:lnTo>
                    <a:pt x="209349" y="865"/>
                  </a:lnTo>
                  <a:lnTo>
                    <a:pt x="199097" y="2435"/>
                  </a:lnTo>
                  <a:lnTo>
                    <a:pt x="189286" y="4474"/>
                  </a:lnTo>
                  <a:lnTo>
                    <a:pt x="178777" y="5833"/>
                  </a:lnTo>
                  <a:lnTo>
                    <a:pt x="167801" y="6739"/>
                  </a:lnTo>
                  <a:lnTo>
                    <a:pt x="156516" y="7343"/>
                  </a:lnTo>
                  <a:lnTo>
                    <a:pt x="136039" y="8013"/>
                  </a:lnTo>
                  <a:lnTo>
                    <a:pt x="98640" y="8445"/>
                  </a:lnTo>
                  <a:lnTo>
                    <a:pt x="57113" y="8542"/>
                  </a:lnTo>
                  <a:lnTo>
                    <a:pt x="50974" y="9537"/>
                  </a:lnTo>
                  <a:lnTo>
                    <a:pt x="44896" y="11192"/>
                  </a:lnTo>
                  <a:lnTo>
                    <a:pt x="38861" y="13288"/>
                  </a:lnTo>
                  <a:lnTo>
                    <a:pt x="33845" y="14686"/>
                  </a:lnTo>
                  <a:lnTo>
                    <a:pt x="25625" y="16239"/>
                  </a:lnTo>
                  <a:lnTo>
                    <a:pt x="9168" y="17317"/>
                  </a:lnTo>
                  <a:lnTo>
                    <a:pt x="0" y="17481"/>
                  </a:lnTo>
                  <a:lnTo>
                    <a:pt x="8929" y="1748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SMARTInkAnnotation669"/>
            <p:cNvSpPr/>
            <p:nvPr/>
          </p:nvSpPr>
          <p:spPr>
            <a:xfrm>
              <a:off x="3107531" y="3607603"/>
              <a:ext cx="1009055" cy="26780"/>
            </a:xfrm>
            <a:custGeom>
              <a:avLst/>
              <a:gdLst/>
              <a:ahLst/>
              <a:cxnLst/>
              <a:rect l="0" t="0" r="0" b="0"/>
              <a:pathLst>
                <a:path w="1009055" h="26780">
                  <a:moveTo>
                    <a:pt x="0" y="26779"/>
                  </a:moveTo>
                  <a:lnTo>
                    <a:pt x="7688" y="19091"/>
                  </a:lnTo>
                  <a:lnTo>
                    <a:pt x="13669" y="18401"/>
                  </a:lnTo>
                  <a:lnTo>
                    <a:pt x="43190" y="17882"/>
                  </a:lnTo>
                  <a:lnTo>
                    <a:pt x="100029" y="17850"/>
                  </a:lnTo>
                  <a:lnTo>
                    <a:pt x="107366" y="18842"/>
                  </a:lnTo>
                  <a:lnTo>
                    <a:pt x="114241" y="20496"/>
                  </a:lnTo>
                  <a:lnTo>
                    <a:pt x="120809" y="22590"/>
                  </a:lnTo>
                  <a:lnTo>
                    <a:pt x="128164" y="23986"/>
                  </a:lnTo>
                  <a:lnTo>
                    <a:pt x="136044" y="24918"/>
                  </a:lnTo>
                  <a:lnTo>
                    <a:pt x="144274" y="25538"/>
                  </a:lnTo>
                  <a:lnTo>
                    <a:pt x="161356" y="26228"/>
                  </a:lnTo>
                  <a:lnTo>
                    <a:pt x="190353" y="26616"/>
                  </a:lnTo>
                  <a:lnTo>
                    <a:pt x="404823" y="26779"/>
                  </a:lnTo>
                  <a:lnTo>
                    <a:pt x="417718" y="25787"/>
                  </a:lnTo>
                  <a:lnTo>
                    <a:pt x="431275" y="24133"/>
                  </a:lnTo>
                  <a:lnTo>
                    <a:pt x="445275" y="22039"/>
                  </a:lnTo>
                  <a:lnTo>
                    <a:pt x="458576" y="20642"/>
                  </a:lnTo>
                  <a:lnTo>
                    <a:pt x="471413" y="19712"/>
                  </a:lnTo>
                  <a:lnTo>
                    <a:pt x="483939" y="19091"/>
                  </a:lnTo>
                  <a:lnTo>
                    <a:pt x="496259" y="17685"/>
                  </a:lnTo>
                  <a:lnTo>
                    <a:pt x="508440" y="15756"/>
                  </a:lnTo>
                  <a:lnTo>
                    <a:pt x="520531" y="13477"/>
                  </a:lnTo>
                  <a:lnTo>
                    <a:pt x="532559" y="11958"/>
                  </a:lnTo>
                  <a:lnTo>
                    <a:pt x="544548" y="10945"/>
                  </a:lnTo>
                  <a:lnTo>
                    <a:pt x="556508" y="10270"/>
                  </a:lnTo>
                  <a:lnTo>
                    <a:pt x="580381" y="9520"/>
                  </a:lnTo>
                  <a:lnTo>
                    <a:pt x="640947" y="8999"/>
                  </a:lnTo>
                  <a:lnTo>
                    <a:pt x="702439" y="8930"/>
                  </a:lnTo>
                  <a:lnTo>
                    <a:pt x="713363" y="7935"/>
                  </a:lnTo>
                  <a:lnTo>
                    <a:pt x="724614" y="6279"/>
                  </a:lnTo>
                  <a:lnTo>
                    <a:pt x="736084" y="4183"/>
                  </a:lnTo>
                  <a:lnTo>
                    <a:pt x="747699" y="2785"/>
                  </a:lnTo>
                  <a:lnTo>
                    <a:pt x="759411" y="1853"/>
                  </a:lnTo>
                  <a:lnTo>
                    <a:pt x="771188" y="1232"/>
                  </a:lnTo>
                  <a:lnTo>
                    <a:pt x="792211" y="543"/>
                  </a:lnTo>
                  <a:lnTo>
                    <a:pt x="834702" y="99"/>
                  </a:lnTo>
                  <a:lnTo>
                    <a:pt x="892557" y="0"/>
                  </a:lnTo>
                  <a:lnTo>
                    <a:pt x="901624" y="989"/>
                  </a:lnTo>
                  <a:lnTo>
                    <a:pt x="910645" y="2640"/>
                  </a:lnTo>
                  <a:lnTo>
                    <a:pt x="919636" y="4734"/>
                  </a:lnTo>
                  <a:lnTo>
                    <a:pt x="927614" y="6129"/>
                  </a:lnTo>
                  <a:lnTo>
                    <a:pt x="934917" y="7059"/>
                  </a:lnTo>
                  <a:lnTo>
                    <a:pt x="941770" y="7679"/>
                  </a:lnTo>
                  <a:lnTo>
                    <a:pt x="954676" y="8368"/>
                  </a:lnTo>
                  <a:lnTo>
                    <a:pt x="984144" y="8847"/>
                  </a:lnTo>
                  <a:lnTo>
                    <a:pt x="1009054" y="892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SMARTInkAnnotation670"/>
            <p:cNvSpPr/>
            <p:nvPr/>
          </p:nvSpPr>
          <p:spPr>
            <a:xfrm>
              <a:off x="3361864" y="3170565"/>
              <a:ext cx="254660" cy="312014"/>
            </a:xfrm>
            <a:custGeom>
              <a:avLst/>
              <a:gdLst/>
              <a:ahLst/>
              <a:cxnLst/>
              <a:rect l="0" t="0" r="0" b="0"/>
              <a:pathLst>
                <a:path w="254660" h="312014">
                  <a:moveTo>
                    <a:pt x="31417" y="312013"/>
                  </a:moveTo>
                  <a:lnTo>
                    <a:pt x="31417" y="269695"/>
                  </a:lnTo>
                  <a:lnTo>
                    <a:pt x="27448" y="264950"/>
                  </a:lnTo>
                  <a:lnTo>
                    <a:pt x="20833" y="260794"/>
                  </a:lnTo>
                  <a:lnTo>
                    <a:pt x="12455" y="257031"/>
                  </a:lnTo>
                  <a:lnTo>
                    <a:pt x="6869" y="252538"/>
                  </a:lnTo>
                  <a:lnTo>
                    <a:pt x="3145" y="247558"/>
                  </a:lnTo>
                  <a:lnTo>
                    <a:pt x="663" y="242254"/>
                  </a:lnTo>
                  <a:lnTo>
                    <a:pt x="0" y="235741"/>
                  </a:lnTo>
                  <a:lnTo>
                    <a:pt x="550" y="228423"/>
                  </a:lnTo>
                  <a:lnTo>
                    <a:pt x="1909" y="220567"/>
                  </a:lnTo>
                  <a:lnTo>
                    <a:pt x="3807" y="213346"/>
                  </a:lnTo>
                  <a:lnTo>
                    <a:pt x="6065" y="206547"/>
                  </a:lnTo>
                  <a:lnTo>
                    <a:pt x="8563" y="200031"/>
                  </a:lnTo>
                  <a:lnTo>
                    <a:pt x="12212" y="192709"/>
                  </a:lnTo>
                  <a:lnTo>
                    <a:pt x="16629" y="184852"/>
                  </a:lnTo>
                  <a:lnTo>
                    <a:pt x="21558" y="176637"/>
                  </a:lnTo>
                  <a:lnTo>
                    <a:pt x="25836" y="169176"/>
                  </a:lnTo>
                  <a:lnTo>
                    <a:pt x="33236" y="155595"/>
                  </a:lnTo>
                  <a:lnTo>
                    <a:pt x="37590" y="149195"/>
                  </a:lnTo>
                  <a:lnTo>
                    <a:pt x="42478" y="142944"/>
                  </a:lnTo>
                  <a:lnTo>
                    <a:pt x="47720" y="136792"/>
                  </a:lnTo>
                  <a:lnTo>
                    <a:pt x="52208" y="130707"/>
                  </a:lnTo>
                  <a:lnTo>
                    <a:pt x="56192" y="124666"/>
                  </a:lnTo>
                  <a:lnTo>
                    <a:pt x="59839" y="118654"/>
                  </a:lnTo>
                  <a:lnTo>
                    <a:pt x="63263" y="111669"/>
                  </a:lnTo>
                  <a:lnTo>
                    <a:pt x="66538" y="104036"/>
                  </a:lnTo>
                  <a:lnTo>
                    <a:pt x="69714" y="95971"/>
                  </a:lnTo>
                  <a:lnTo>
                    <a:pt x="72823" y="89602"/>
                  </a:lnTo>
                  <a:lnTo>
                    <a:pt x="78924" y="79880"/>
                  </a:lnTo>
                  <a:lnTo>
                    <a:pt x="81940" y="74906"/>
                  </a:lnTo>
                  <a:lnTo>
                    <a:pt x="84943" y="69605"/>
                  </a:lnTo>
                  <a:lnTo>
                    <a:pt x="90925" y="58424"/>
                  </a:lnTo>
                  <a:lnTo>
                    <a:pt x="96891" y="46840"/>
                  </a:lnTo>
                  <a:lnTo>
                    <a:pt x="102850" y="37723"/>
                  </a:lnTo>
                  <a:lnTo>
                    <a:pt x="105827" y="33903"/>
                  </a:lnTo>
                  <a:lnTo>
                    <a:pt x="109137" y="27012"/>
                  </a:lnTo>
                  <a:lnTo>
                    <a:pt x="110019" y="23786"/>
                  </a:lnTo>
                  <a:lnTo>
                    <a:pt x="113645" y="17555"/>
                  </a:lnTo>
                  <a:lnTo>
                    <a:pt x="121265" y="8469"/>
                  </a:lnTo>
                  <a:lnTo>
                    <a:pt x="127988" y="1250"/>
                  </a:lnTo>
                  <a:lnTo>
                    <a:pt x="129532" y="658"/>
                  </a:lnTo>
                  <a:lnTo>
                    <a:pt x="133893" y="0"/>
                  </a:lnTo>
                  <a:lnTo>
                    <a:pt x="135453" y="817"/>
                  </a:lnTo>
                  <a:lnTo>
                    <a:pt x="136493" y="2353"/>
                  </a:lnTo>
                  <a:lnTo>
                    <a:pt x="137187" y="4370"/>
                  </a:lnTo>
                  <a:lnTo>
                    <a:pt x="140602" y="9257"/>
                  </a:lnTo>
                  <a:lnTo>
                    <a:pt x="142903" y="11948"/>
                  </a:lnTo>
                  <a:lnTo>
                    <a:pt x="144436" y="14736"/>
                  </a:lnTo>
                  <a:lnTo>
                    <a:pt x="147586" y="23398"/>
                  </a:lnTo>
                  <a:lnTo>
                    <a:pt x="151839" y="29289"/>
                  </a:lnTo>
                  <a:lnTo>
                    <a:pt x="157037" y="37860"/>
                  </a:lnTo>
                  <a:lnTo>
                    <a:pt x="159812" y="42924"/>
                  </a:lnTo>
                  <a:lnTo>
                    <a:pt x="161662" y="48284"/>
                  </a:lnTo>
                  <a:lnTo>
                    <a:pt x="162895" y="53842"/>
                  </a:lnTo>
                  <a:lnTo>
                    <a:pt x="163718" y="59532"/>
                  </a:lnTo>
                  <a:lnTo>
                    <a:pt x="165258" y="65309"/>
                  </a:lnTo>
                  <a:lnTo>
                    <a:pt x="167277" y="71145"/>
                  </a:lnTo>
                  <a:lnTo>
                    <a:pt x="169615" y="77020"/>
                  </a:lnTo>
                  <a:lnTo>
                    <a:pt x="172166" y="82921"/>
                  </a:lnTo>
                  <a:lnTo>
                    <a:pt x="177647" y="94770"/>
                  </a:lnTo>
                  <a:lnTo>
                    <a:pt x="186310" y="112597"/>
                  </a:lnTo>
                  <a:lnTo>
                    <a:pt x="189249" y="119537"/>
                  </a:lnTo>
                  <a:lnTo>
                    <a:pt x="192201" y="127141"/>
                  </a:lnTo>
                  <a:lnTo>
                    <a:pt x="195161" y="135187"/>
                  </a:lnTo>
                  <a:lnTo>
                    <a:pt x="199119" y="142535"/>
                  </a:lnTo>
                  <a:lnTo>
                    <a:pt x="203742" y="149418"/>
                  </a:lnTo>
                  <a:lnTo>
                    <a:pt x="208807" y="155991"/>
                  </a:lnTo>
                  <a:lnTo>
                    <a:pt x="213177" y="161366"/>
                  </a:lnTo>
                  <a:lnTo>
                    <a:pt x="220678" y="169983"/>
                  </a:lnTo>
                  <a:lnTo>
                    <a:pt x="224068" y="174662"/>
                  </a:lnTo>
                  <a:lnTo>
                    <a:pt x="227319" y="179766"/>
                  </a:lnTo>
                  <a:lnTo>
                    <a:pt x="230479" y="185153"/>
                  </a:lnTo>
                  <a:lnTo>
                    <a:pt x="236637" y="193784"/>
                  </a:lnTo>
                  <a:lnTo>
                    <a:pt x="239667" y="197475"/>
                  </a:lnTo>
                  <a:lnTo>
                    <a:pt x="243035" y="204221"/>
                  </a:lnTo>
                  <a:lnTo>
                    <a:pt x="243933" y="207410"/>
                  </a:lnTo>
                  <a:lnTo>
                    <a:pt x="247577" y="213598"/>
                  </a:lnTo>
                  <a:lnTo>
                    <a:pt x="254659" y="22271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SMARTInkAnnotation671"/>
            <p:cNvSpPr/>
            <p:nvPr/>
          </p:nvSpPr>
          <p:spPr>
            <a:xfrm>
              <a:off x="3375421" y="3277195"/>
              <a:ext cx="151806" cy="35720"/>
            </a:xfrm>
            <a:custGeom>
              <a:avLst/>
              <a:gdLst/>
              <a:ahLst/>
              <a:cxnLst/>
              <a:rect l="0" t="0" r="0" b="0"/>
              <a:pathLst>
                <a:path w="151806" h="35720">
                  <a:moveTo>
                    <a:pt x="0" y="35719"/>
                  </a:moveTo>
                  <a:lnTo>
                    <a:pt x="4741" y="35719"/>
                  </a:lnTo>
                  <a:lnTo>
                    <a:pt x="7130" y="34726"/>
                  </a:lnTo>
                  <a:lnTo>
                    <a:pt x="9714" y="33073"/>
                  </a:lnTo>
                  <a:lnTo>
                    <a:pt x="12429" y="30978"/>
                  </a:lnTo>
                  <a:lnTo>
                    <a:pt x="15232" y="28589"/>
                  </a:lnTo>
                  <a:lnTo>
                    <a:pt x="18092" y="26005"/>
                  </a:lnTo>
                  <a:lnTo>
                    <a:pt x="20991" y="23289"/>
                  </a:lnTo>
                  <a:lnTo>
                    <a:pt x="24908" y="21480"/>
                  </a:lnTo>
                  <a:lnTo>
                    <a:pt x="29504" y="20273"/>
                  </a:lnTo>
                  <a:lnTo>
                    <a:pt x="34553" y="19468"/>
                  </a:lnTo>
                  <a:lnTo>
                    <a:pt x="40894" y="17940"/>
                  </a:lnTo>
                  <a:lnTo>
                    <a:pt x="48099" y="15929"/>
                  </a:lnTo>
                  <a:lnTo>
                    <a:pt x="55878" y="13595"/>
                  </a:lnTo>
                  <a:lnTo>
                    <a:pt x="63049" y="12040"/>
                  </a:lnTo>
                  <a:lnTo>
                    <a:pt x="69814" y="11003"/>
                  </a:lnTo>
                  <a:lnTo>
                    <a:pt x="76309" y="10312"/>
                  </a:lnTo>
                  <a:lnTo>
                    <a:pt x="83615" y="9851"/>
                  </a:lnTo>
                  <a:lnTo>
                    <a:pt x="91462" y="9544"/>
                  </a:lnTo>
                  <a:lnTo>
                    <a:pt x="99670" y="9339"/>
                  </a:lnTo>
                  <a:lnTo>
                    <a:pt x="108119" y="8210"/>
                  </a:lnTo>
                  <a:lnTo>
                    <a:pt x="116728" y="6466"/>
                  </a:lnTo>
                  <a:lnTo>
                    <a:pt x="125443" y="4310"/>
                  </a:lnTo>
                  <a:lnTo>
                    <a:pt x="132246" y="2873"/>
                  </a:lnTo>
                  <a:lnTo>
                    <a:pt x="137774" y="1916"/>
                  </a:lnTo>
                  <a:lnTo>
                    <a:pt x="151805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" name="SMARTInkAnnotation672"/>
            <p:cNvSpPr/>
            <p:nvPr/>
          </p:nvSpPr>
          <p:spPr>
            <a:xfrm>
              <a:off x="3759398" y="3241476"/>
              <a:ext cx="17860" cy="142876"/>
            </a:xfrm>
            <a:custGeom>
              <a:avLst/>
              <a:gdLst/>
              <a:ahLst/>
              <a:cxnLst/>
              <a:rect l="0" t="0" r="0" b="0"/>
              <a:pathLst>
                <a:path w="17860" h="142876">
                  <a:moveTo>
                    <a:pt x="17859" y="0"/>
                  </a:moveTo>
                  <a:lnTo>
                    <a:pt x="17859" y="46397"/>
                  </a:lnTo>
                  <a:lnTo>
                    <a:pt x="16867" y="50775"/>
                  </a:lnTo>
                  <a:lnTo>
                    <a:pt x="15213" y="55678"/>
                  </a:lnTo>
                  <a:lnTo>
                    <a:pt x="13119" y="60931"/>
                  </a:lnTo>
                  <a:lnTo>
                    <a:pt x="11722" y="66418"/>
                  </a:lnTo>
                  <a:lnTo>
                    <a:pt x="10791" y="72060"/>
                  </a:lnTo>
                  <a:lnTo>
                    <a:pt x="10171" y="77805"/>
                  </a:lnTo>
                  <a:lnTo>
                    <a:pt x="9757" y="83620"/>
                  </a:lnTo>
                  <a:lnTo>
                    <a:pt x="9481" y="89481"/>
                  </a:lnTo>
                  <a:lnTo>
                    <a:pt x="9093" y="104565"/>
                  </a:lnTo>
                  <a:lnTo>
                    <a:pt x="8962" y="123291"/>
                  </a:lnTo>
                  <a:lnTo>
                    <a:pt x="7959" y="126843"/>
                  </a:lnTo>
                  <a:lnTo>
                    <a:pt x="6298" y="129210"/>
                  </a:lnTo>
                  <a:lnTo>
                    <a:pt x="4199" y="130789"/>
                  </a:lnTo>
                  <a:lnTo>
                    <a:pt x="2799" y="132833"/>
                  </a:lnTo>
                  <a:lnTo>
                    <a:pt x="1866" y="135188"/>
                  </a:lnTo>
                  <a:lnTo>
                    <a:pt x="0" y="14287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SMARTInkAnnotation673"/>
            <p:cNvSpPr/>
            <p:nvPr/>
          </p:nvSpPr>
          <p:spPr>
            <a:xfrm>
              <a:off x="3670101" y="3277314"/>
              <a:ext cx="160735" cy="26671"/>
            </a:xfrm>
            <a:custGeom>
              <a:avLst/>
              <a:gdLst/>
              <a:ahLst/>
              <a:cxnLst/>
              <a:rect l="0" t="0" r="0" b="0"/>
              <a:pathLst>
                <a:path w="160735" h="26671">
                  <a:moveTo>
                    <a:pt x="0" y="26670"/>
                  </a:moveTo>
                  <a:lnTo>
                    <a:pt x="13302" y="13368"/>
                  </a:lnTo>
                  <a:lnTo>
                    <a:pt x="15814" y="11849"/>
                  </a:lnTo>
                  <a:lnTo>
                    <a:pt x="18480" y="10836"/>
                  </a:lnTo>
                  <a:lnTo>
                    <a:pt x="21250" y="10161"/>
                  </a:lnTo>
                  <a:lnTo>
                    <a:pt x="25080" y="8719"/>
                  </a:lnTo>
                  <a:lnTo>
                    <a:pt x="29618" y="6765"/>
                  </a:lnTo>
                  <a:lnTo>
                    <a:pt x="34628" y="4470"/>
                  </a:lnTo>
                  <a:lnTo>
                    <a:pt x="39953" y="2940"/>
                  </a:lnTo>
                  <a:lnTo>
                    <a:pt x="45487" y="1920"/>
                  </a:lnTo>
                  <a:lnTo>
                    <a:pt x="51161" y="1241"/>
                  </a:lnTo>
                  <a:lnTo>
                    <a:pt x="56927" y="787"/>
                  </a:lnTo>
                  <a:lnTo>
                    <a:pt x="62756" y="485"/>
                  </a:lnTo>
                  <a:lnTo>
                    <a:pt x="68626" y="284"/>
                  </a:lnTo>
                  <a:lnTo>
                    <a:pt x="91110" y="0"/>
                  </a:lnTo>
                  <a:lnTo>
                    <a:pt x="98443" y="952"/>
                  </a:lnTo>
                  <a:lnTo>
                    <a:pt x="105316" y="2580"/>
                  </a:lnTo>
                  <a:lnTo>
                    <a:pt x="111883" y="4656"/>
                  </a:lnTo>
                  <a:lnTo>
                    <a:pt x="119237" y="6041"/>
                  </a:lnTo>
                  <a:lnTo>
                    <a:pt x="127116" y="6964"/>
                  </a:lnTo>
                  <a:lnTo>
                    <a:pt x="135346" y="7580"/>
                  </a:lnTo>
                  <a:lnTo>
                    <a:pt x="141824" y="8982"/>
                  </a:lnTo>
                  <a:lnTo>
                    <a:pt x="147136" y="10910"/>
                  </a:lnTo>
                  <a:lnTo>
                    <a:pt x="160734" y="1774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SMARTInkAnnotation674"/>
            <p:cNvSpPr/>
            <p:nvPr/>
          </p:nvSpPr>
          <p:spPr>
            <a:xfrm>
              <a:off x="3612004" y="3147334"/>
              <a:ext cx="330500" cy="299526"/>
            </a:xfrm>
            <a:custGeom>
              <a:avLst/>
              <a:gdLst/>
              <a:ahLst/>
              <a:cxnLst/>
              <a:rect l="0" t="0" r="0" b="0"/>
              <a:pathLst>
                <a:path w="330500" h="299526">
                  <a:moveTo>
                    <a:pt x="317058" y="299525"/>
                  </a:moveTo>
                  <a:lnTo>
                    <a:pt x="296067" y="299525"/>
                  </a:lnTo>
                  <a:lnTo>
                    <a:pt x="287554" y="296879"/>
                  </a:lnTo>
                  <a:lnTo>
                    <a:pt x="282506" y="294784"/>
                  </a:lnTo>
                  <a:lnTo>
                    <a:pt x="277156" y="293388"/>
                  </a:lnTo>
                  <a:lnTo>
                    <a:pt x="271605" y="292457"/>
                  </a:lnTo>
                  <a:lnTo>
                    <a:pt x="265920" y="291837"/>
                  </a:lnTo>
                  <a:lnTo>
                    <a:pt x="259153" y="290430"/>
                  </a:lnTo>
                  <a:lnTo>
                    <a:pt x="251666" y="288501"/>
                  </a:lnTo>
                  <a:lnTo>
                    <a:pt x="243697" y="286223"/>
                  </a:lnTo>
                  <a:lnTo>
                    <a:pt x="232432" y="283711"/>
                  </a:lnTo>
                  <a:lnTo>
                    <a:pt x="204040" y="278275"/>
                  </a:lnTo>
                  <a:lnTo>
                    <a:pt x="192103" y="275437"/>
                  </a:lnTo>
                  <a:lnTo>
                    <a:pt x="182161" y="272552"/>
                  </a:lnTo>
                  <a:lnTo>
                    <a:pt x="147206" y="260793"/>
                  </a:lnTo>
                  <a:lnTo>
                    <a:pt x="139331" y="256836"/>
                  </a:lnTo>
                  <a:lnTo>
                    <a:pt x="132097" y="252214"/>
                  </a:lnTo>
                  <a:lnTo>
                    <a:pt x="125289" y="247149"/>
                  </a:lnTo>
                  <a:lnTo>
                    <a:pt x="118767" y="242780"/>
                  </a:lnTo>
                  <a:lnTo>
                    <a:pt x="112434" y="238874"/>
                  </a:lnTo>
                  <a:lnTo>
                    <a:pt x="106228" y="235278"/>
                  </a:lnTo>
                  <a:lnTo>
                    <a:pt x="91395" y="225992"/>
                  </a:lnTo>
                  <a:lnTo>
                    <a:pt x="83272" y="220737"/>
                  </a:lnTo>
                  <a:lnTo>
                    <a:pt x="75873" y="215250"/>
                  </a:lnTo>
                  <a:lnTo>
                    <a:pt x="68955" y="209607"/>
                  </a:lnTo>
                  <a:lnTo>
                    <a:pt x="62359" y="203861"/>
                  </a:lnTo>
                  <a:lnTo>
                    <a:pt x="55977" y="198045"/>
                  </a:lnTo>
                  <a:lnTo>
                    <a:pt x="43595" y="186293"/>
                  </a:lnTo>
                  <a:lnTo>
                    <a:pt x="38507" y="180380"/>
                  </a:lnTo>
                  <a:lnTo>
                    <a:pt x="34123" y="174455"/>
                  </a:lnTo>
                  <a:lnTo>
                    <a:pt x="30208" y="168520"/>
                  </a:lnTo>
                  <a:lnTo>
                    <a:pt x="25613" y="162579"/>
                  </a:lnTo>
                  <a:lnTo>
                    <a:pt x="20566" y="156633"/>
                  </a:lnTo>
                  <a:lnTo>
                    <a:pt x="15218" y="150686"/>
                  </a:lnTo>
                  <a:lnTo>
                    <a:pt x="11651" y="144736"/>
                  </a:lnTo>
                  <a:lnTo>
                    <a:pt x="9274" y="138785"/>
                  </a:lnTo>
                  <a:lnTo>
                    <a:pt x="7689" y="132834"/>
                  </a:lnTo>
                  <a:lnTo>
                    <a:pt x="5640" y="126882"/>
                  </a:lnTo>
                  <a:lnTo>
                    <a:pt x="3282" y="120930"/>
                  </a:lnTo>
                  <a:lnTo>
                    <a:pt x="717" y="114977"/>
                  </a:lnTo>
                  <a:lnTo>
                    <a:pt x="0" y="109024"/>
                  </a:lnTo>
                  <a:lnTo>
                    <a:pt x="515" y="103071"/>
                  </a:lnTo>
                  <a:lnTo>
                    <a:pt x="1849" y="97118"/>
                  </a:lnTo>
                  <a:lnTo>
                    <a:pt x="2739" y="91165"/>
                  </a:lnTo>
                  <a:lnTo>
                    <a:pt x="3333" y="85212"/>
                  </a:lnTo>
                  <a:lnTo>
                    <a:pt x="3728" y="79259"/>
                  </a:lnTo>
                  <a:lnTo>
                    <a:pt x="4984" y="74298"/>
                  </a:lnTo>
                  <a:lnTo>
                    <a:pt x="9025" y="66140"/>
                  </a:lnTo>
                  <a:lnTo>
                    <a:pt x="12484" y="61584"/>
                  </a:lnTo>
                  <a:lnTo>
                    <a:pt x="16774" y="56561"/>
                  </a:lnTo>
                  <a:lnTo>
                    <a:pt x="21619" y="51229"/>
                  </a:lnTo>
                  <a:lnTo>
                    <a:pt x="26833" y="46681"/>
                  </a:lnTo>
                  <a:lnTo>
                    <a:pt x="32294" y="42658"/>
                  </a:lnTo>
                  <a:lnTo>
                    <a:pt x="37918" y="38983"/>
                  </a:lnTo>
                  <a:lnTo>
                    <a:pt x="43652" y="34549"/>
                  </a:lnTo>
                  <a:lnTo>
                    <a:pt x="49459" y="29609"/>
                  </a:lnTo>
                  <a:lnTo>
                    <a:pt x="55315" y="24331"/>
                  </a:lnTo>
                  <a:lnTo>
                    <a:pt x="62196" y="20812"/>
                  </a:lnTo>
                  <a:lnTo>
                    <a:pt x="69759" y="18466"/>
                  </a:lnTo>
                  <a:lnTo>
                    <a:pt x="77778" y="16902"/>
                  </a:lnTo>
                  <a:lnTo>
                    <a:pt x="86100" y="14868"/>
                  </a:lnTo>
                  <a:lnTo>
                    <a:pt x="94625" y="12519"/>
                  </a:lnTo>
                  <a:lnTo>
                    <a:pt x="103285" y="9961"/>
                  </a:lnTo>
                  <a:lnTo>
                    <a:pt x="112035" y="8256"/>
                  </a:lnTo>
                  <a:lnTo>
                    <a:pt x="120844" y="7119"/>
                  </a:lnTo>
                  <a:lnTo>
                    <a:pt x="129694" y="6361"/>
                  </a:lnTo>
                  <a:lnTo>
                    <a:pt x="138571" y="4864"/>
                  </a:lnTo>
                  <a:lnTo>
                    <a:pt x="147464" y="2873"/>
                  </a:lnTo>
                  <a:lnTo>
                    <a:pt x="156371" y="554"/>
                  </a:lnTo>
                  <a:lnTo>
                    <a:pt x="165285" y="0"/>
                  </a:lnTo>
                  <a:lnTo>
                    <a:pt x="174204" y="623"/>
                  </a:lnTo>
                  <a:lnTo>
                    <a:pt x="183127" y="2030"/>
                  </a:lnTo>
                  <a:lnTo>
                    <a:pt x="192052" y="2969"/>
                  </a:lnTo>
                  <a:lnTo>
                    <a:pt x="200978" y="3594"/>
                  </a:lnTo>
                  <a:lnTo>
                    <a:pt x="209906" y="4011"/>
                  </a:lnTo>
                  <a:lnTo>
                    <a:pt x="218834" y="5281"/>
                  </a:lnTo>
                  <a:lnTo>
                    <a:pt x="227763" y="7120"/>
                  </a:lnTo>
                  <a:lnTo>
                    <a:pt x="236692" y="9338"/>
                  </a:lnTo>
                  <a:lnTo>
                    <a:pt x="245621" y="11809"/>
                  </a:lnTo>
                  <a:lnTo>
                    <a:pt x="263480" y="17201"/>
                  </a:lnTo>
                  <a:lnTo>
                    <a:pt x="271418" y="20027"/>
                  </a:lnTo>
                  <a:lnTo>
                    <a:pt x="278694" y="22904"/>
                  </a:lnTo>
                  <a:lnTo>
                    <a:pt x="285529" y="25814"/>
                  </a:lnTo>
                  <a:lnTo>
                    <a:pt x="295769" y="31693"/>
                  </a:lnTo>
                  <a:lnTo>
                    <a:pt x="304619" y="38606"/>
                  </a:lnTo>
                  <a:lnTo>
                    <a:pt x="309758" y="43227"/>
                  </a:lnTo>
                  <a:lnTo>
                    <a:pt x="315167" y="48293"/>
                  </a:lnTo>
                  <a:lnTo>
                    <a:pt x="321179" y="56566"/>
                  </a:lnTo>
                  <a:lnTo>
                    <a:pt x="324842" y="63551"/>
                  </a:lnTo>
                  <a:lnTo>
                    <a:pt x="329778" y="69963"/>
                  </a:lnTo>
                  <a:lnTo>
                    <a:pt x="330499" y="74054"/>
                  </a:lnTo>
                  <a:lnTo>
                    <a:pt x="329987" y="78765"/>
                  </a:lnTo>
                  <a:lnTo>
                    <a:pt x="328654" y="83891"/>
                  </a:lnTo>
                  <a:lnTo>
                    <a:pt x="326773" y="89292"/>
                  </a:lnTo>
                  <a:lnTo>
                    <a:pt x="324527" y="94878"/>
                  </a:lnTo>
                  <a:lnTo>
                    <a:pt x="322037" y="100586"/>
                  </a:lnTo>
                  <a:lnTo>
                    <a:pt x="316625" y="109573"/>
                  </a:lnTo>
                  <a:lnTo>
                    <a:pt x="310912" y="117868"/>
                  </a:lnTo>
                  <a:lnTo>
                    <a:pt x="308000" y="122857"/>
                  </a:lnTo>
                  <a:lnTo>
                    <a:pt x="305066" y="128168"/>
                  </a:lnTo>
                  <a:lnTo>
                    <a:pt x="301126" y="133694"/>
                  </a:lnTo>
                  <a:lnTo>
                    <a:pt x="296515" y="139361"/>
                  </a:lnTo>
                  <a:lnTo>
                    <a:pt x="287092" y="149958"/>
                  </a:lnTo>
                  <a:lnTo>
                    <a:pt x="279596" y="157975"/>
                  </a:lnTo>
                  <a:lnTo>
                    <a:pt x="265058" y="172807"/>
                  </a:lnTo>
                  <a:lnTo>
                    <a:pt x="259571" y="177343"/>
                  </a:lnTo>
                  <a:lnTo>
                    <a:pt x="253929" y="181360"/>
                  </a:lnTo>
                  <a:lnTo>
                    <a:pt x="248183" y="185029"/>
                  </a:lnTo>
                  <a:lnTo>
                    <a:pt x="242368" y="188468"/>
                  </a:lnTo>
                  <a:lnTo>
                    <a:pt x="236506" y="191752"/>
                  </a:lnTo>
                  <a:lnTo>
                    <a:pt x="230614" y="194935"/>
                  </a:lnTo>
                  <a:lnTo>
                    <a:pt x="221422" y="201116"/>
                  </a:lnTo>
                  <a:lnTo>
                    <a:pt x="209902" y="21022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" name="SMARTInkAnnotation675"/>
            <p:cNvSpPr/>
            <p:nvPr/>
          </p:nvSpPr>
          <p:spPr>
            <a:xfrm>
              <a:off x="3991580" y="3178968"/>
              <a:ext cx="160679" cy="205264"/>
            </a:xfrm>
            <a:custGeom>
              <a:avLst/>
              <a:gdLst/>
              <a:ahLst/>
              <a:cxnLst/>
              <a:rect l="0" t="0" r="0" b="0"/>
              <a:pathLst>
                <a:path w="160679" h="205264">
                  <a:moveTo>
                    <a:pt x="26779" y="0"/>
                  </a:moveTo>
                  <a:lnTo>
                    <a:pt x="26779" y="18043"/>
                  </a:lnTo>
                  <a:lnTo>
                    <a:pt x="25786" y="22943"/>
                  </a:lnTo>
                  <a:lnTo>
                    <a:pt x="24133" y="28194"/>
                  </a:lnTo>
                  <a:lnTo>
                    <a:pt x="22038" y="33679"/>
                  </a:lnTo>
                  <a:lnTo>
                    <a:pt x="20642" y="39320"/>
                  </a:lnTo>
                  <a:lnTo>
                    <a:pt x="19711" y="45065"/>
                  </a:lnTo>
                  <a:lnTo>
                    <a:pt x="19091" y="50879"/>
                  </a:lnTo>
                  <a:lnTo>
                    <a:pt x="17684" y="55747"/>
                  </a:lnTo>
                  <a:lnTo>
                    <a:pt x="15755" y="59985"/>
                  </a:lnTo>
                  <a:lnTo>
                    <a:pt x="13477" y="63803"/>
                  </a:lnTo>
                  <a:lnTo>
                    <a:pt x="11957" y="68332"/>
                  </a:lnTo>
                  <a:lnTo>
                    <a:pt x="10945" y="73336"/>
                  </a:lnTo>
                  <a:lnTo>
                    <a:pt x="10269" y="78656"/>
                  </a:lnTo>
                  <a:lnTo>
                    <a:pt x="9819" y="84188"/>
                  </a:lnTo>
                  <a:lnTo>
                    <a:pt x="9519" y="89859"/>
                  </a:lnTo>
                  <a:lnTo>
                    <a:pt x="9319" y="95625"/>
                  </a:lnTo>
                  <a:lnTo>
                    <a:pt x="8194" y="101453"/>
                  </a:lnTo>
                  <a:lnTo>
                    <a:pt x="6451" y="107323"/>
                  </a:lnTo>
                  <a:lnTo>
                    <a:pt x="4297" y="113220"/>
                  </a:lnTo>
                  <a:lnTo>
                    <a:pt x="2861" y="119137"/>
                  </a:lnTo>
                  <a:lnTo>
                    <a:pt x="1904" y="125065"/>
                  </a:lnTo>
                  <a:lnTo>
                    <a:pt x="1266" y="131002"/>
                  </a:lnTo>
                  <a:lnTo>
                    <a:pt x="841" y="135952"/>
                  </a:lnTo>
                  <a:lnTo>
                    <a:pt x="557" y="140244"/>
                  </a:lnTo>
                  <a:lnTo>
                    <a:pt x="368" y="144098"/>
                  </a:lnTo>
                  <a:lnTo>
                    <a:pt x="158" y="153671"/>
                  </a:lnTo>
                  <a:lnTo>
                    <a:pt x="0" y="181157"/>
                  </a:lnTo>
                  <a:lnTo>
                    <a:pt x="989" y="183279"/>
                  </a:lnTo>
                  <a:lnTo>
                    <a:pt x="2640" y="184694"/>
                  </a:lnTo>
                  <a:lnTo>
                    <a:pt x="4733" y="185637"/>
                  </a:lnTo>
                  <a:lnTo>
                    <a:pt x="9705" y="189331"/>
                  </a:lnTo>
                  <a:lnTo>
                    <a:pt x="12419" y="191705"/>
                  </a:lnTo>
                  <a:lnTo>
                    <a:pt x="15221" y="193288"/>
                  </a:lnTo>
                  <a:lnTo>
                    <a:pt x="18082" y="194343"/>
                  </a:lnTo>
                  <a:lnTo>
                    <a:pt x="20981" y="195046"/>
                  </a:lnTo>
                  <a:lnTo>
                    <a:pt x="23906" y="196507"/>
                  </a:lnTo>
                  <a:lnTo>
                    <a:pt x="26848" y="198473"/>
                  </a:lnTo>
                  <a:lnTo>
                    <a:pt x="29802" y="200776"/>
                  </a:lnTo>
                  <a:lnTo>
                    <a:pt x="33755" y="202312"/>
                  </a:lnTo>
                  <a:lnTo>
                    <a:pt x="38375" y="203336"/>
                  </a:lnTo>
                  <a:lnTo>
                    <a:pt x="43439" y="204018"/>
                  </a:lnTo>
                  <a:lnTo>
                    <a:pt x="48800" y="204473"/>
                  </a:lnTo>
                  <a:lnTo>
                    <a:pt x="54358" y="204776"/>
                  </a:lnTo>
                  <a:lnTo>
                    <a:pt x="65825" y="205113"/>
                  </a:lnTo>
                  <a:lnTo>
                    <a:pt x="77536" y="205263"/>
                  </a:lnTo>
                  <a:lnTo>
                    <a:pt x="82445" y="204311"/>
                  </a:lnTo>
                  <a:lnTo>
                    <a:pt x="86710" y="202684"/>
                  </a:lnTo>
                  <a:lnTo>
                    <a:pt x="90546" y="200607"/>
                  </a:lnTo>
                  <a:lnTo>
                    <a:pt x="95087" y="199222"/>
                  </a:lnTo>
                  <a:lnTo>
                    <a:pt x="100099" y="198299"/>
                  </a:lnTo>
                  <a:lnTo>
                    <a:pt x="105425" y="197684"/>
                  </a:lnTo>
                  <a:lnTo>
                    <a:pt x="109967" y="196282"/>
                  </a:lnTo>
                  <a:lnTo>
                    <a:pt x="113988" y="194354"/>
                  </a:lnTo>
                  <a:lnTo>
                    <a:pt x="117660" y="192077"/>
                  </a:lnTo>
                  <a:lnTo>
                    <a:pt x="121101" y="189567"/>
                  </a:lnTo>
                  <a:lnTo>
                    <a:pt x="124387" y="186902"/>
                  </a:lnTo>
                  <a:lnTo>
                    <a:pt x="127570" y="184132"/>
                  </a:lnTo>
                  <a:lnTo>
                    <a:pt x="130684" y="182286"/>
                  </a:lnTo>
                  <a:lnTo>
                    <a:pt x="133752" y="181055"/>
                  </a:lnTo>
                  <a:lnTo>
                    <a:pt x="136790" y="180235"/>
                  </a:lnTo>
                  <a:lnTo>
                    <a:pt x="138815" y="178696"/>
                  </a:lnTo>
                  <a:lnTo>
                    <a:pt x="140165" y="176677"/>
                  </a:lnTo>
                  <a:lnTo>
                    <a:pt x="141665" y="171789"/>
                  </a:lnTo>
                  <a:lnTo>
                    <a:pt x="142332" y="166309"/>
                  </a:lnTo>
                  <a:lnTo>
                    <a:pt x="142628" y="160566"/>
                  </a:lnTo>
                  <a:lnTo>
                    <a:pt x="142707" y="157646"/>
                  </a:lnTo>
                  <a:lnTo>
                    <a:pt x="141768" y="154707"/>
                  </a:lnTo>
                  <a:lnTo>
                    <a:pt x="138078" y="148795"/>
                  </a:lnTo>
                  <a:lnTo>
                    <a:pt x="133131" y="142861"/>
                  </a:lnTo>
                  <a:lnTo>
                    <a:pt x="130422" y="139889"/>
                  </a:lnTo>
                  <a:lnTo>
                    <a:pt x="124767" y="133941"/>
                  </a:lnTo>
                  <a:lnTo>
                    <a:pt x="113052" y="122039"/>
                  </a:lnTo>
                  <a:lnTo>
                    <a:pt x="110091" y="120054"/>
                  </a:lnTo>
                  <a:lnTo>
                    <a:pt x="107125" y="118732"/>
                  </a:lnTo>
                  <a:lnTo>
                    <a:pt x="104156" y="117850"/>
                  </a:lnTo>
                  <a:lnTo>
                    <a:pt x="100191" y="116270"/>
                  </a:lnTo>
                  <a:lnTo>
                    <a:pt x="95565" y="114224"/>
                  </a:lnTo>
                  <a:lnTo>
                    <a:pt x="90496" y="111868"/>
                  </a:lnTo>
                  <a:lnTo>
                    <a:pt x="86124" y="110298"/>
                  </a:lnTo>
                  <a:lnTo>
                    <a:pt x="82217" y="109251"/>
                  </a:lnTo>
                  <a:lnTo>
                    <a:pt x="78620" y="108552"/>
                  </a:lnTo>
                  <a:lnTo>
                    <a:pt x="75230" y="108087"/>
                  </a:lnTo>
                  <a:lnTo>
                    <a:pt x="71978" y="107777"/>
                  </a:lnTo>
                  <a:lnTo>
                    <a:pt x="68818" y="107570"/>
                  </a:lnTo>
                  <a:lnTo>
                    <a:pt x="66711" y="106440"/>
                  </a:lnTo>
                  <a:lnTo>
                    <a:pt x="65307" y="104694"/>
                  </a:lnTo>
                  <a:lnTo>
                    <a:pt x="62662" y="98605"/>
                  </a:lnTo>
                  <a:lnTo>
                    <a:pt x="62546" y="93598"/>
                  </a:lnTo>
                  <a:lnTo>
                    <a:pt x="63522" y="92164"/>
                  </a:lnTo>
                  <a:lnTo>
                    <a:pt x="65165" y="91209"/>
                  </a:lnTo>
                  <a:lnTo>
                    <a:pt x="67252" y="90571"/>
                  </a:lnTo>
                  <a:lnTo>
                    <a:pt x="72218" y="87218"/>
                  </a:lnTo>
                  <a:lnTo>
                    <a:pt x="74931" y="84934"/>
                  </a:lnTo>
                  <a:lnTo>
                    <a:pt x="77732" y="83412"/>
                  </a:lnTo>
                  <a:lnTo>
                    <a:pt x="80591" y="82397"/>
                  </a:lnTo>
                  <a:lnTo>
                    <a:pt x="83489" y="81720"/>
                  </a:lnTo>
                  <a:lnTo>
                    <a:pt x="86414" y="80277"/>
                  </a:lnTo>
                  <a:lnTo>
                    <a:pt x="89356" y="78323"/>
                  </a:lnTo>
                  <a:lnTo>
                    <a:pt x="92309" y="76028"/>
                  </a:lnTo>
                  <a:lnTo>
                    <a:pt x="96263" y="74498"/>
                  </a:lnTo>
                  <a:lnTo>
                    <a:pt x="100883" y="73478"/>
                  </a:lnTo>
                  <a:lnTo>
                    <a:pt x="105947" y="72798"/>
                  </a:lnTo>
                  <a:lnTo>
                    <a:pt x="110316" y="71352"/>
                  </a:lnTo>
                  <a:lnTo>
                    <a:pt x="114220" y="69396"/>
                  </a:lnTo>
                  <a:lnTo>
                    <a:pt x="117815" y="67100"/>
                  </a:lnTo>
                  <a:lnTo>
                    <a:pt x="121204" y="65569"/>
                  </a:lnTo>
                  <a:lnTo>
                    <a:pt x="124456" y="64549"/>
                  </a:lnTo>
                  <a:lnTo>
                    <a:pt x="127615" y="63869"/>
                  </a:lnTo>
                  <a:lnTo>
                    <a:pt x="130714" y="62423"/>
                  </a:lnTo>
                  <a:lnTo>
                    <a:pt x="133772" y="60467"/>
                  </a:lnTo>
                  <a:lnTo>
                    <a:pt x="136803" y="58171"/>
                  </a:lnTo>
                  <a:lnTo>
                    <a:pt x="139816" y="56640"/>
                  </a:lnTo>
                  <a:lnTo>
                    <a:pt x="142816" y="55619"/>
                  </a:lnTo>
                  <a:lnTo>
                    <a:pt x="145809" y="54939"/>
                  </a:lnTo>
                  <a:lnTo>
                    <a:pt x="148796" y="53493"/>
                  </a:lnTo>
                  <a:lnTo>
                    <a:pt x="151780" y="51537"/>
                  </a:lnTo>
                  <a:lnTo>
                    <a:pt x="154761" y="49241"/>
                  </a:lnTo>
                  <a:lnTo>
                    <a:pt x="156749" y="46718"/>
                  </a:lnTo>
                  <a:lnTo>
                    <a:pt x="158074" y="44043"/>
                  </a:lnTo>
                  <a:lnTo>
                    <a:pt x="160201" y="37363"/>
                  </a:lnTo>
                  <a:lnTo>
                    <a:pt x="160569" y="31466"/>
                  </a:lnTo>
                  <a:lnTo>
                    <a:pt x="160678" y="28174"/>
                  </a:lnTo>
                  <a:lnTo>
                    <a:pt x="155970" y="22459"/>
                  </a:lnTo>
                  <a:lnTo>
                    <a:pt x="151004" y="17258"/>
                  </a:lnTo>
                  <a:lnTo>
                    <a:pt x="148291" y="14482"/>
                  </a:lnTo>
                  <a:lnTo>
                    <a:pt x="144498" y="12631"/>
                  </a:lnTo>
                  <a:lnTo>
                    <a:pt x="139984" y="11397"/>
                  </a:lnTo>
                  <a:lnTo>
                    <a:pt x="134992" y="10575"/>
                  </a:lnTo>
                  <a:lnTo>
                    <a:pt x="130671" y="9035"/>
                  </a:lnTo>
                  <a:lnTo>
                    <a:pt x="126798" y="7015"/>
                  </a:lnTo>
                  <a:lnTo>
                    <a:pt x="123224" y="4677"/>
                  </a:lnTo>
                  <a:lnTo>
                    <a:pt x="118857" y="3118"/>
                  </a:lnTo>
                  <a:lnTo>
                    <a:pt x="113961" y="2079"/>
                  </a:lnTo>
                  <a:lnTo>
                    <a:pt x="108713" y="1386"/>
                  </a:lnTo>
                  <a:lnTo>
                    <a:pt x="103230" y="924"/>
                  </a:lnTo>
                  <a:lnTo>
                    <a:pt x="97590" y="616"/>
                  </a:lnTo>
                  <a:lnTo>
                    <a:pt x="86032" y="274"/>
                  </a:lnTo>
                  <a:lnTo>
                    <a:pt x="51690" y="16"/>
                  </a:lnTo>
                  <a:lnTo>
                    <a:pt x="34125" y="3"/>
                  </a:lnTo>
                  <a:lnTo>
                    <a:pt x="30684" y="995"/>
                  </a:lnTo>
                  <a:lnTo>
                    <a:pt x="27398" y="2648"/>
                  </a:lnTo>
                  <a:lnTo>
                    <a:pt x="24215" y="4742"/>
                  </a:lnTo>
                  <a:lnTo>
                    <a:pt x="21101" y="6138"/>
                  </a:lnTo>
                  <a:lnTo>
                    <a:pt x="18033" y="7069"/>
                  </a:lnTo>
                  <a:lnTo>
                    <a:pt x="10720" y="8562"/>
                  </a:lnTo>
                  <a:lnTo>
                    <a:pt x="7073" y="8766"/>
                  </a:lnTo>
                  <a:lnTo>
                    <a:pt x="1389" y="8898"/>
                  </a:lnTo>
                  <a:lnTo>
                    <a:pt x="922" y="9901"/>
                  </a:lnTo>
                  <a:lnTo>
                    <a:pt x="174" y="15993"/>
                  </a:lnTo>
                  <a:lnTo>
                    <a:pt x="26" y="17491"/>
                  </a:lnTo>
                  <a:lnTo>
                    <a:pt x="4741" y="17750"/>
                  </a:lnTo>
                  <a:lnTo>
                    <a:pt x="8552" y="17850"/>
                  </a:lnTo>
                  <a:lnTo>
                    <a:pt x="8847" y="11721"/>
                  </a:lnTo>
                  <a:lnTo>
                    <a:pt x="8920" y="893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SMARTInkAnnotation676"/>
            <p:cNvSpPr/>
            <p:nvPr/>
          </p:nvSpPr>
          <p:spPr>
            <a:xfrm>
              <a:off x="2982515" y="4063007"/>
              <a:ext cx="875111" cy="35720"/>
            </a:xfrm>
            <a:custGeom>
              <a:avLst/>
              <a:gdLst/>
              <a:ahLst/>
              <a:cxnLst/>
              <a:rect l="0" t="0" r="0" b="0"/>
              <a:pathLst>
                <a:path w="875111" h="35720">
                  <a:moveTo>
                    <a:pt x="0" y="8930"/>
                  </a:moveTo>
                  <a:lnTo>
                    <a:pt x="31529" y="8930"/>
                  </a:lnTo>
                  <a:lnTo>
                    <a:pt x="32926" y="7937"/>
                  </a:lnTo>
                  <a:lnTo>
                    <a:pt x="33856" y="6284"/>
                  </a:lnTo>
                  <a:lnTo>
                    <a:pt x="35351" y="1242"/>
                  </a:lnTo>
                  <a:lnTo>
                    <a:pt x="36466" y="828"/>
                  </a:lnTo>
                  <a:lnTo>
                    <a:pt x="46728" y="49"/>
                  </a:lnTo>
                  <a:lnTo>
                    <a:pt x="194870" y="0"/>
                  </a:lnTo>
                  <a:lnTo>
                    <a:pt x="199366" y="993"/>
                  </a:lnTo>
                  <a:lnTo>
                    <a:pt x="203356" y="2646"/>
                  </a:lnTo>
                  <a:lnTo>
                    <a:pt x="207009" y="4741"/>
                  </a:lnTo>
                  <a:lnTo>
                    <a:pt x="211427" y="6137"/>
                  </a:lnTo>
                  <a:lnTo>
                    <a:pt x="216358" y="7068"/>
                  </a:lnTo>
                  <a:lnTo>
                    <a:pt x="226136" y="8103"/>
                  </a:lnTo>
                  <a:lnTo>
                    <a:pt x="248416" y="8821"/>
                  </a:lnTo>
                  <a:lnTo>
                    <a:pt x="310814" y="8928"/>
                  </a:lnTo>
                  <a:lnTo>
                    <a:pt x="316350" y="9921"/>
                  </a:lnTo>
                  <a:lnTo>
                    <a:pt x="322025" y="11575"/>
                  </a:lnTo>
                  <a:lnTo>
                    <a:pt x="327793" y="13670"/>
                  </a:lnTo>
                  <a:lnTo>
                    <a:pt x="333622" y="15066"/>
                  </a:lnTo>
                  <a:lnTo>
                    <a:pt x="339493" y="15997"/>
                  </a:lnTo>
                  <a:lnTo>
                    <a:pt x="351308" y="17032"/>
                  </a:lnTo>
                  <a:lnTo>
                    <a:pt x="375061" y="17697"/>
                  </a:lnTo>
                  <a:lnTo>
                    <a:pt x="381010" y="17751"/>
                  </a:lnTo>
                  <a:lnTo>
                    <a:pt x="386959" y="18779"/>
                  </a:lnTo>
                  <a:lnTo>
                    <a:pt x="392911" y="20457"/>
                  </a:lnTo>
                  <a:lnTo>
                    <a:pt x="398862" y="22568"/>
                  </a:lnTo>
                  <a:lnTo>
                    <a:pt x="405807" y="23975"/>
                  </a:lnTo>
                  <a:lnTo>
                    <a:pt x="413413" y="24913"/>
                  </a:lnTo>
                  <a:lnTo>
                    <a:pt x="428809" y="25955"/>
                  </a:lnTo>
                  <a:lnTo>
                    <a:pt x="454863" y="26625"/>
                  </a:lnTo>
                  <a:lnTo>
                    <a:pt x="546104" y="26788"/>
                  </a:lnTo>
                  <a:lnTo>
                    <a:pt x="553577" y="27781"/>
                  </a:lnTo>
                  <a:lnTo>
                    <a:pt x="560544" y="29434"/>
                  </a:lnTo>
                  <a:lnTo>
                    <a:pt x="567172" y="31529"/>
                  </a:lnTo>
                  <a:lnTo>
                    <a:pt x="573576" y="32926"/>
                  </a:lnTo>
                  <a:lnTo>
                    <a:pt x="579829" y="33856"/>
                  </a:lnTo>
                  <a:lnTo>
                    <a:pt x="593061" y="34892"/>
                  </a:lnTo>
                  <a:lnTo>
                    <a:pt x="616253" y="35474"/>
                  </a:lnTo>
                  <a:lnTo>
                    <a:pt x="842244" y="35719"/>
                  </a:lnTo>
                  <a:lnTo>
                    <a:pt x="845262" y="34726"/>
                  </a:lnTo>
                  <a:lnTo>
                    <a:pt x="848266" y="33073"/>
                  </a:lnTo>
                  <a:lnTo>
                    <a:pt x="855475" y="28031"/>
                  </a:lnTo>
                  <a:lnTo>
                    <a:pt x="859107" y="27341"/>
                  </a:lnTo>
                  <a:lnTo>
                    <a:pt x="875110" y="2678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SMARTInkAnnotation677"/>
            <p:cNvSpPr/>
            <p:nvPr/>
          </p:nvSpPr>
          <p:spPr>
            <a:xfrm>
              <a:off x="3170039" y="4179249"/>
              <a:ext cx="250032" cy="214158"/>
            </a:xfrm>
            <a:custGeom>
              <a:avLst/>
              <a:gdLst/>
              <a:ahLst/>
              <a:cxnLst/>
              <a:rect l="0" t="0" r="0" b="0"/>
              <a:pathLst>
                <a:path w="250032" h="214158">
                  <a:moveTo>
                    <a:pt x="0" y="205227"/>
                  </a:moveTo>
                  <a:lnTo>
                    <a:pt x="0" y="200486"/>
                  </a:lnTo>
                  <a:lnTo>
                    <a:pt x="992" y="199090"/>
                  </a:lnTo>
                  <a:lnTo>
                    <a:pt x="2645" y="198159"/>
                  </a:lnTo>
                  <a:lnTo>
                    <a:pt x="4740" y="197539"/>
                  </a:lnTo>
                  <a:lnTo>
                    <a:pt x="6137" y="196133"/>
                  </a:lnTo>
                  <a:lnTo>
                    <a:pt x="7068" y="194203"/>
                  </a:lnTo>
                  <a:lnTo>
                    <a:pt x="7688" y="191925"/>
                  </a:lnTo>
                  <a:lnTo>
                    <a:pt x="9094" y="190405"/>
                  </a:lnTo>
                  <a:lnTo>
                    <a:pt x="11023" y="189393"/>
                  </a:lnTo>
                  <a:lnTo>
                    <a:pt x="13302" y="188718"/>
                  </a:lnTo>
                  <a:lnTo>
                    <a:pt x="15813" y="186283"/>
                  </a:lnTo>
                  <a:lnTo>
                    <a:pt x="18479" y="182676"/>
                  </a:lnTo>
                  <a:lnTo>
                    <a:pt x="21249" y="178286"/>
                  </a:lnTo>
                  <a:lnTo>
                    <a:pt x="24088" y="174368"/>
                  </a:lnTo>
                  <a:lnTo>
                    <a:pt x="26973" y="170764"/>
                  </a:lnTo>
                  <a:lnTo>
                    <a:pt x="32823" y="164113"/>
                  </a:lnTo>
                  <a:lnTo>
                    <a:pt x="38731" y="157850"/>
                  </a:lnTo>
                  <a:lnTo>
                    <a:pt x="41695" y="153799"/>
                  </a:lnTo>
                  <a:lnTo>
                    <a:pt x="44664" y="149113"/>
                  </a:lnTo>
                  <a:lnTo>
                    <a:pt x="47635" y="144005"/>
                  </a:lnTo>
                  <a:lnTo>
                    <a:pt x="50608" y="139608"/>
                  </a:lnTo>
                  <a:lnTo>
                    <a:pt x="53583" y="135684"/>
                  </a:lnTo>
                  <a:lnTo>
                    <a:pt x="56558" y="132076"/>
                  </a:lnTo>
                  <a:lnTo>
                    <a:pt x="60525" y="127686"/>
                  </a:lnTo>
                  <a:lnTo>
                    <a:pt x="70225" y="117517"/>
                  </a:lnTo>
                  <a:lnTo>
                    <a:pt x="74598" y="112027"/>
                  </a:lnTo>
                  <a:lnTo>
                    <a:pt x="78505" y="106383"/>
                  </a:lnTo>
                  <a:lnTo>
                    <a:pt x="82102" y="100635"/>
                  </a:lnTo>
                  <a:lnTo>
                    <a:pt x="85493" y="95812"/>
                  </a:lnTo>
                  <a:lnTo>
                    <a:pt x="88745" y="91604"/>
                  </a:lnTo>
                  <a:lnTo>
                    <a:pt x="91905" y="87807"/>
                  </a:lnTo>
                  <a:lnTo>
                    <a:pt x="95996" y="83291"/>
                  </a:lnTo>
                  <a:lnTo>
                    <a:pt x="105834" y="72981"/>
                  </a:lnTo>
                  <a:lnTo>
                    <a:pt x="117788" y="60761"/>
                  </a:lnTo>
                  <a:lnTo>
                    <a:pt x="121189" y="56330"/>
                  </a:lnTo>
                  <a:lnTo>
                    <a:pt x="124449" y="51392"/>
                  </a:lnTo>
                  <a:lnTo>
                    <a:pt x="127615" y="46116"/>
                  </a:lnTo>
                  <a:lnTo>
                    <a:pt x="130717" y="41606"/>
                  </a:lnTo>
                  <a:lnTo>
                    <a:pt x="133777" y="37607"/>
                  </a:lnTo>
                  <a:lnTo>
                    <a:pt x="136810" y="33950"/>
                  </a:lnTo>
                  <a:lnTo>
                    <a:pt x="139824" y="30518"/>
                  </a:lnTo>
                  <a:lnTo>
                    <a:pt x="145818" y="24061"/>
                  </a:lnTo>
                  <a:lnTo>
                    <a:pt x="154771" y="14846"/>
                  </a:lnTo>
                  <a:lnTo>
                    <a:pt x="156759" y="11830"/>
                  </a:lnTo>
                  <a:lnTo>
                    <a:pt x="158967" y="5833"/>
                  </a:lnTo>
                  <a:lnTo>
                    <a:pt x="160548" y="3836"/>
                  </a:lnTo>
                  <a:lnTo>
                    <a:pt x="162595" y="2506"/>
                  </a:lnTo>
                  <a:lnTo>
                    <a:pt x="169250" y="0"/>
                  </a:lnTo>
                  <a:lnTo>
                    <a:pt x="175719" y="6012"/>
                  </a:lnTo>
                  <a:lnTo>
                    <a:pt x="177315" y="7546"/>
                  </a:lnTo>
                  <a:lnTo>
                    <a:pt x="178026" y="13519"/>
                  </a:lnTo>
                  <a:lnTo>
                    <a:pt x="178215" y="17891"/>
                  </a:lnTo>
                  <a:lnTo>
                    <a:pt x="179333" y="21797"/>
                  </a:lnTo>
                  <a:lnTo>
                    <a:pt x="181071" y="25393"/>
                  </a:lnTo>
                  <a:lnTo>
                    <a:pt x="183222" y="28783"/>
                  </a:lnTo>
                  <a:lnTo>
                    <a:pt x="184655" y="33027"/>
                  </a:lnTo>
                  <a:lnTo>
                    <a:pt x="185611" y="37842"/>
                  </a:lnTo>
                  <a:lnTo>
                    <a:pt x="186249" y="43035"/>
                  </a:lnTo>
                  <a:lnTo>
                    <a:pt x="187665" y="47490"/>
                  </a:lnTo>
                  <a:lnTo>
                    <a:pt x="189602" y="51452"/>
                  </a:lnTo>
                  <a:lnTo>
                    <a:pt x="191886" y="55085"/>
                  </a:lnTo>
                  <a:lnTo>
                    <a:pt x="193408" y="59492"/>
                  </a:lnTo>
                  <a:lnTo>
                    <a:pt x="194423" y="64414"/>
                  </a:lnTo>
                  <a:lnTo>
                    <a:pt x="195100" y="69680"/>
                  </a:lnTo>
                  <a:lnTo>
                    <a:pt x="196543" y="75175"/>
                  </a:lnTo>
                  <a:lnTo>
                    <a:pt x="198497" y="80822"/>
                  </a:lnTo>
                  <a:lnTo>
                    <a:pt x="200792" y="86572"/>
                  </a:lnTo>
                  <a:lnTo>
                    <a:pt x="202322" y="92389"/>
                  </a:lnTo>
                  <a:lnTo>
                    <a:pt x="203342" y="98252"/>
                  </a:lnTo>
                  <a:lnTo>
                    <a:pt x="204022" y="104145"/>
                  </a:lnTo>
                  <a:lnTo>
                    <a:pt x="205468" y="110057"/>
                  </a:lnTo>
                  <a:lnTo>
                    <a:pt x="207424" y="115984"/>
                  </a:lnTo>
                  <a:lnTo>
                    <a:pt x="209719" y="121919"/>
                  </a:lnTo>
                  <a:lnTo>
                    <a:pt x="212243" y="127860"/>
                  </a:lnTo>
                  <a:lnTo>
                    <a:pt x="217691" y="139753"/>
                  </a:lnTo>
                  <a:lnTo>
                    <a:pt x="219542" y="145703"/>
                  </a:lnTo>
                  <a:lnTo>
                    <a:pt x="220775" y="151654"/>
                  </a:lnTo>
                  <a:lnTo>
                    <a:pt x="221597" y="157605"/>
                  </a:lnTo>
                  <a:lnTo>
                    <a:pt x="223137" y="163557"/>
                  </a:lnTo>
                  <a:lnTo>
                    <a:pt x="225157" y="169509"/>
                  </a:lnTo>
                  <a:lnTo>
                    <a:pt x="227495" y="175462"/>
                  </a:lnTo>
                  <a:lnTo>
                    <a:pt x="230046" y="180423"/>
                  </a:lnTo>
                  <a:lnTo>
                    <a:pt x="232739" y="184723"/>
                  </a:lnTo>
                  <a:lnTo>
                    <a:pt x="235526" y="188581"/>
                  </a:lnTo>
                  <a:lnTo>
                    <a:pt x="237385" y="193137"/>
                  </a:lnTo>
                  <a:lnTo>
                    <a:pt x="238623" y="198160"/>
                  </a:lnTo>
                  <a:lnTo>
                    <a:pt x="239449" y="203492"/>
                  </a:lnTo>
                  <a:lnTo>
                    <a:pt x="240992" y="207047"/>
                  </a:lnTo>
                  <a:lnTo>
                    <a:pt x="243013" y="209417"/>
                  </a:lnTo>
                  <a:lnTo>
                    <a:pt x="250031" y="21415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SMARTInkAnnotation678"/>
            <p:cNvSpPr/>
            <p:nvPr/>
          </p:nvSpPr>
          <p:spPr>
            <a:xfrm>
              <a:off x="3241476" y="4286250"/>
              <a:ext cx="142876" cy="17860"/>
            </a:xfrm>
            <a:custGeom>
              <a:avLst/>
              <a:gdLst/>
              <a:ahLst/>
              <a:cxnLst/>
              <a:rect l="0" t="0" r="0" b="0"/>
              <a:pathLst>
                <a:path w="142876" h="17860">
                  <a:moveTo>
                    <a:pt x="0" y="17859"/>
                  </a:moveTo>
                  <a:lnTo>
                    <a:pt x="4740" y="13118"/>
                  </a:lnTo>
                  <a:lnTo>
                    <a:pt x="7129" y="11722"/>
                  </a:lnTo>
                  <a:lnTo>
                    <a:pt x="9714" y="10791"/>
                  </a:lnTo>
                  <a:lnTo>
                    <a:pt x="12429" y="10171"/>
                  </a:lnTo>
                  <a:lnTo>
                    <a:pt x="16223" y="8764"/>
                  </a:lnTo>
                  <a:lnTo>
                    <a:pt x="20738" y="6835"/>
                  </a:lnTo>
                  <a:lnTo>
                    <a:pt x="25731" y="4557"/>
                  </a:lnTo>
                  <a:lnTo>
                    <a:pt x="32037" y="3037"/>
                  </a:lnTo>
                  <a:lnTo>
                    <a:pt x="39217" y="2025"/>
                  </a:lnTo>
                  <a:lnTo>
                    <a:pt x="46981" y="1349"/>
                  </a:lnTo>
                  <a:lnTo>
                    <a:pt x="54141" y="899"/>
                  </a:lnTo>
                  <a:lnTo>
                    <a:pt x="67388" y="399"/>
                  </a:lnTo>
                  <a:lnTo>
                    <a:pt x="98198" y="79"/>
                  </a:lnTo>
                  <a:lnTo>
                    <a:pt x="142875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" name="SMARTInkAnnotation679"/>
            <p:cNvSpPr/>
            <p:nvPr/>
          </p:nvSpPr>
          <p:spPr>
            <a:xfrm>
              <a:off x="3536276" y="4214812"/>
              <a:ext cx="196297" cy="249887"/>
            </a:xfrm>
            <a:custGeom>
              <a:avLst/>
              <a:gdLst/>
              <a:ahLst/>
              <a:cxnLst/>
              <a:rect l="0" t="0" r="0" b="0"/>
              <a:pathLst>
                <a:path w="196297" h="249887">
                  <a:moveTo>
                    <a:pt x="53458" y="44648"/>
                  </a:moveTo>
                  <a:lnTo>
                    <a:pt x="48717" y="49389"/>
                  </a:lnTo>
                  <a:lnTo>
                    <a:pt x="47321" y="51777"/>
                  </a:lnTo>
                  <a:lnTo>
                    <a:pt x="44363" y="60872"/>
                  </a:lnTo>
                  <a:lnTo>
                    <a:pt x="42435" y="65386"/>
                  </a:lnTo>
                  <a:lnTo>
                    <a:pt x="40156" y="70379"/>
                  </a:lnTo>
                  <a:lnTo>
                    <a:pt x="38636" y="74701"/>
                  </a:lnTo>
                  <a:lnTo>
                    <a:pt x="36949" y="82148"/>
                  </a:lnTo>
                  <a:lnTo>
                    <a:pt x="35506" y="86516"/>
                  </a:lnTo>
                  <a:lnTo>
                    <a:pt x="33553" y="91411"/>
                  </a:lnTo>
                  <a:lnTo>
                    <a:pt x="31258" y="96660"/>
                  </a:lnTo>
                  <a:lnTo>
                    <a:pt x="28736" y="101150"/>
                  </a:lnTo>
                  <a:lnTo>
                    <a:pt x="23288" y="108786"/>
                  </a:lnTo>
                  <a:lnTo>
                    <a:pt x="21439" y="113204"/>
                  </a:lnTo>
                  <a:lnTo>
                    <a:pt x="20205" y="118133"/>
                  </a:lnTo>
                  <a:lnTo>
                    <a:pt x="19383" y="123404"/>
                  </a:lnTo>
                  <a:lnTo>
                    <a:pt x="17843" y="128902"/>
                  </a:lnTo>
                  <a:lnTo>
                    <a:pt x="15824" y="134551"/>
                  </a:lnTo>
                  <a:lnTo>
                    <a:pt x="13486" y="140303"/>
                  </a:lnTo>
                  <a:lnTo>
                    <a:pt x="11927" y="145129"/>
                  </a:lnTo>
                  <a:lnTo>
                    <a:pt x="10888" y="149338"/>
                  </a:lnTo>
                  <a:lnTo>
                    <a:pt x="10195" y="153137"/>
                  </a:lnTo>
                  <a:lnTo>
                    <a:pt x="8741" y="157654"/>
                  </a:lnTo>
                  <a:lnTo>
                    <a:pt x="6779" y="162649"/>
                  </a:lnTo>
                  <a:lnTo>
                    <a:pt x="4479" y="167964"/>
                  </a:lnTo>
                  <a:lnTo>
                    <a:pt x="2946" y="172499"/>
                  </a:lnTo>
                  <a:lnTo>
                    <a:pt x="1242" y="180184"/>
                  </a:lnTo>
                  <a:lnTo>
                    <a:pt x="788" y="184615"/>
                  </a:lnTo>
                  <a:lnTo>
                    <a:pt x="486" y="189553"/>
                  </a:lnTo>
                  <a:lnTo>
                    <a:pt x="149" y="199339"/>
                  </a:lnTo>
                  <a:lnTo>
                    <a:pt x="0" y="206996"/>
                  </a:lnTo>
                  <a:lnTo>
                    <a:pt x="952" y="210427"/>
                  </a:lnTo>
                  <a:lnTo>
                    <a:pt x="4655" y="216885"/>
                  </a:lnTo>
                  <a:lnTo>
                    <a:pt x="9609" y="223063"/>
                  </a:lnTo>
                  <a:lnTo>
                    <a:pt x="12319" y="226099"/>
                  </a:lnTo>
                  <a:lnTo>
                    <a:pt x="15118" y="228123"/>
                  </a:lnTo>
                  <a:lnTo>
                    <a:pt x="20873" y="230372"/>
                  </a:lnTo>
                  <a:lnTo>
                    <a:pt x="24790" y="231964"/>
                  </a:lnTo>
                  <a:lnTo>
                    <a:pt x="29385" y="234018"/>
                  </a:lnTo>
                  <a:lnTo>
                    <a:pt x="34432" y="236379"/>
                  </a:lnTo>
                  <a:lnTo>
                    <a:pt x="38790" y="238945"/>
                  </a:lnTo>
                  <a:lnTo>
                    <a:pt x="42687" y="241648"/>
                  </a:lnTo>
                  <a:lnTo>
                    <a:pt x="46277" y="244442"/>
                  </a:lnTo>
                  <a:lnTo>
                    <a:pt x="50655" y="246306"/>
                  </a:lnTo>
                  <a:lnTo>
                    <a:pt x="55558" y="247547"/>
                  </a:lnTo>
                  <a:lnTo>
                    <a:pt x="60811" y="248375"/>
                  </a:lnTo>
                  <a:lnTo>
                    <a:pt x="66298" y="248927"/>
                  </a:lnTo>
                  <a:lnTo>
                    <a:pt x="71940" y="249295"/>
                  </a:lnTo>
                  <a:lnTo>
                    <a:pt x="82508" y="249704"/>
                  </a:lnTo>
                  <a:lnTo>
                    <a:pt x="90512" y="249886"/>
                  </a:lnTo>
                  <a:lnTo>
                    <a:pt x="94036" y="248942"/>
                  </a:lnTo>
                  <a:lnTo>
                    <a:pt x="97377" y="247320"/>
                  </a:lnTo>
                  <a:lnTo>
                    <a:pt x="100596" y="245247"/>
                  </a:lnTo>
                  <a:lnTo>
                    <a:pt x="103735" y="242873"/>
                  </a:lnTo>
                  <a:lnTo>
                    <a:pt x="109868" y="237589"/>
                  </a:lnTo>
                  <a:lnTo>
                    <a:pt x="115902" y="231934"/>
                  </a:lnTo>
                  <a:lnTo>
                    <a:pt x="130840" y="217258"/>
                  </a:lnTo>
                  <a:lnTo>
                    <a:pt x="136798" y="211322"/>
                  </a:lnTo>
                  <a:lnTo>
                    <a:pt x="138783" y="208350"/>
                  </a:lnTo>
                  <a:lnTo>
                    <a:pt x="140990" y="202402"/>
                  </a:lnTo>
                  <a:lnTo>
                    <a:pt x="141578" y="198435"/>
                  </a:lnTo>
                  <a:lnTo>
                    <a:pt x="141970" y="193805"/>
                  </a:lnTo>
                  <a:lnTo>
                    <a:pt x="142406" y="184362"/>
                  </a:lnTo>
                  <a:lnTo>
                    <a:pt x="142600" y="176858"/>
                  </a:lnTo>
                  <a:lnTo>
                    <a:pt x="141659" y="172475"/>
                  </a:lnTo>
                  <a:lnTo>
                    <a:pt x="140040" y="167569"/>
                  </a:lnTo>
                  <a:lnTo>
                    <a:pt x="137969" y="162314"/>
                  </a:lnTo>
                  <a:lnTo>
                    <a:pt x="135595" y="157819"/>
                  </a:lnTo>
                  <a:lnTo>
                    <a:pt x="127515" y="145759"/>
                  </a:lnTo>
                  <a:lnTo>
                    <a:pt x="124657" y="140829"/>
                  </a:lnTo>
                  <a:lnTo>
                    <a:pt x="121760" y="135558"/>
                  </a:lnTo>
                  <a:lnTo>
                    <a:pt x="117844" y="131052"/>
                  </a:lnTo>
                  <a:lnTo>
                    <a:pt x="113250" y="127055"/>
                  </a:lnTo>
                  <a:lnTo>
                    <a:pt x="108201" y="123399"/>
                  </a:lnTo>
                  <a:lnTo>
                    <a:pt x="103844" y="119969"/>
                  </a:lnTo>
                  <a:lnTo>
                    <a:pt x="99948" y="116690"/>
                  </a:lnTo>
                  <a:lnTo>
                    <a:pt x="96357" y="113512"/>
                  </a:lnTo>
                  <a:lnTo>
                    <a:pt x="91979" y="110401"/>
                  </a:lnTo>
                  <a:lnTo>
                    <a:pt x="87076" y="107335"/>
                  </a:lnTo>
                  <a:lnTo>
                    <a:pt x="81823" y="104299"/>
                  </a:lnTo>
                  <a:lnTo>
                    <a:pt x="77329" y="101283"/>
                  </a:lnTo>
                  <a:lnTo>
                    <a:pt x="73341" y="98279"/>
                  </a:lnTo>
                  <a:lnTo>
                    <a:pt x="69689" y="95285"/>
                  </a:lnTo>
                  <a:lnTo>
                    <a:pt x="66263" y="93289"/>
                  </a:lnTo>
                  <a:lnTo>
                    <a:pt x="62987" y="91958"/>
                  </a:lnTo>
                  <a:lnTo>
                    <a:pt x="59811" y="91071"/>
                  </a:lnTo>
                  <a:lnTo>
                    <a:pt x="56701" y="89488"/>
                  </a:lnTo>
                  <a:lnTo>
                    <a:pt x="50600" y="85082"/>
                  </a:lnTo>
                  <a:lnTo>
                    <a:pt x="44581" y="82463"/>
                  </a:lnTo>
                  <a:lnTo>
                    <a:pt x="35754" y="80404"/>
                  </a:lnTo>
                  <a:lnTo>
                    <a:pt x="152908" y="80367"/>
                  </a:lnTo>
                  <a:lnTo>
                    <a:pt x="157461" y="79375"/>
                  </a:lnTo>
                  <a:lnTo>
                    <a:pt x="162481" y="77722"/>
                  </a:lnTo>
                  <a:lnTo>
                    <a:pt x="167812" y="75626"/>
                  </a:lnTo>
                  <a:lnTo>
                    <a:pt x="172358" y="74230"/>
                  </a:lnTo>
                  <a:lnTo>
                    <a:pt x="176381" y="73299"/>
                  </a:lnTo>
                  <a:lnTo>
                    <a:pt x="180055" y="72679"/>
                  </a:lnTo>
                  <a:lnTo>
                    <a:pt x="182505" y="71273"/>
                  </a:lnTo>
                  <a:lnTo>
                    <a:pt x="184137" y="69343"/>
                  </a:lnTo>
                  <a:lnTo>
                    <a:pt x="185226" y="67065"/>
                  </a:lnTo>
                  <a:lnTo>
                    <a:pt x="186944" y="65546"/>
                  </a:lnTo>
                  <a:lnTo>
                    <a:pt x="189081" y="64532"/>
                  </a:lnTo>
                  <a:lnTo>
                    <a:pt x="191498" y="63858"/>
                  </a:lnTo>
                  <a:lnTo>
                    <a:pt x="193110" y="62416"/>
                  </a:lnTo>
                  <a:lnTo>
                    <a:pt x="194185" y="60462"/>
                  </a:lnTo>
                  <a:lnTo>
                    <a:pt x="195909" y="54938"/>
                  </a:lnTo>
                  <a:lnTo>
                    <a:pt x="196249" y="47710"/>
                  </a:lnTo>
                  <a:lnTo>
                    <a:pt x="196296" y="46009"/>
                  </a:lnTo>
                  <a:lnTo>
                    <a:pt x="195316" y="45556"/>
                  </a:lnTo>
                  <a:lnTo>
                    <a:pt x="191581" y="45051"/>
                  </a:lnTo>
                  <a:lnTo>
                    <a:pt x="189196" y="43925"/>
                  </a:lnTo>
                  <a:lnTo>
                    <a:pt x="183901" y="40027"/>
                  </a:lnTo>
                  <a:lnTo>
                    <a:pt x="178240" y="34988"/>
                  </a:lnTo>
                  <a:lnTo>
                    <a:pt x="172416" y="29440"/>
                  </a:lnTo>
                  <a:lnTo>
                    <a:pt x="166521" y="23668"/>
                  </a:lnTo>
                  <a:lnTo>
                    <a:pt x="162568" y="21732"/>
                  </a:lnTo>
                  <a:lnTo>
                    <a:pt x="157948" y="20441"/>
                  </a:lnTo>
                  <a:lnTo>
                    <a:pt x="152884" y="19581"/>
                  </a:lnTo>
                  <a:lnTo>
                    <a:pt x="148515" y="18014"/>
                  </a:lnTo>
                  <a:lnTo>
                    <a:pt x="144611" y="15978"/>
                  </a:lnTo>
                  <a:lnTo>
                    <a:pt x="141015" y="13629"/>
                  </a:lnTo>
                  <a:lnTo>
                    <a:pt x="136634" y="12062"/>
                  </a:lnTo>
                  <a:lnTo>
                    <a:pt x="131729" y="11018"/>
                  </a:lnTo>
                  <a:lnTo>
                    <a:pt x="126474" y="10322"/>
                  </a:lnTo>
                  <a:lnTo>
                    <a:pt x="121980" y="9858"/>
                  </a:lnTo>
                  <a:lnTo>
                    <a:pt x="117990" y="9548"/>
                  </a:lnTo>
                  <a:lnTo>
                    <a:pt x="114339" y="9342"/>
                  </a:lnTo>
                  <a:lnTo>
                    <a:pt x="107636" y="9113"/>
                  </a:lnTo>
                  <a:lnTo>
                    <a:pt x="104459" y="9052"/>
                  </a:lnTo>
                  <a:lnTo>
                    <a:pt x="101350" y="8019"/>
                  </a:lnTo>
                  <a:lnTo>
                    <a:pt x="95248" y="4225"/>
                  </a:lnTo>
                  <a:lnTo>
                    <a:pt x="89229" y="1877"/>
                  </a:lnTo>
                  <a:lnTo>
                    <a:pt x="83247" y="834"/>
                  </a:lnTo>
                  <a:lnTo>
                    <a:pt x="77280" y="371"/>
                  </a:lnTo>
                  <a:lnTo>
                    <a:pt x="71322" y="164"/>
                  </a:lnTo>
                  <a:lnTo>
                    <a:pt x="62910" y="10"/>
                  </a:lnTo>
                  <a:lnTo>
                    <a:pt x="53458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7" name="SMARTInkAnnotation680"/>
            <p:cNvSpPr/>
            <p:nvPr/>
          </p:nvSpPr>
          <p:spPr>
            <a:xfrm>
              <a:off x="3991570" y="3598664"/>
              <a:ext cx="651868" cy="26790"/>
            </a:xfrm>
            <a:custGeom>
              <a:avLst/>
              <a:gdLst/>
              <a:ahLst/>
              <a:cxnLst/>
              <a:rect l="0" t="0" r="0" b="0"/>
              <a:pathLst>
                <a:path w="651868" h="26790">
                  <a:moveTo>
                    <a:pt x="0" y="0"/>
                  </a:moveTo>
                  <a:lnTo>
                    <a:pt x="4740" y="4740"/>
                  </a:lnTo>
                  <a:lnTo>
                    <a:pt x="7129" y="6136"/>
                  </a:lnTo>
                  <a:lnTo>
                    <a:pt x="9713" y="7068"/>
                  </a:lnTo>
                  <a:lnTo>
                    <a:pt x="16250" y="8562"/>
                  </a:lnTo>
                  <a:lnTo>
                    <a:pt x="33988" y="8908"/>
                  </a:lnTo>
                  <a:lnTo>
                    <a:pt x="55347" y="8927"/>
                  </a:lnTo>
                  <a:lnTo>
                    <a:pt x="58726" y="9919"/>
                  </a:lnTo>
                  <a:lnTo>
                    <a:pt x="61970" y="11574"/>
                  </a:lnTo>
                  <a:lnTo>
                    <a:pt x="65126" y="13669"/>
                  </a:lnTo>
                  <a:lnTo>
                    <a:pt x="69215" y="15066"/>
                  </a:lnTo>
                  <a:lnTo>
                    <a:pt x="73924" y="15996"/>
                  </a:lnTo>
                  <a:lnTo>
                    <a:pt x="79048" y="16618"/>
                  </a:lnTo>
                  <a:lnTo>
                    <a:pt x="87388" y="17307"/>
                  </a:lnTo>
                  <a:lnTo>
                    <a:pt x="105566" y="17750"/>
                  </a:lnTo>
                  <a:lnTo>
                    <a:pt x="150105" y="17856"/>
                  </a:lnTo>
                  <a:lnTo>
                    <a:pt x="155633" y="18849"/>
                  </a:lnTo>
                  <a:lnTo>
                    <a:pt x="161302" y="20503"/>
                  </a:lnTo>
                  <a:lnTo>
                    <a:pt x="167066" y="22599"/>
                  </a:lnTo>
                  <a:lnTo>
                    <a:pt x="172893" y="23995"/>
                  </a:lnTo>
                  <a:lnTo>
                    <a:pt x="178762" y="24926"/>
                  </a:lnTo>
                  <a:lnTo>
                    <a:pt x="184659" y="25547"/>
                  </a:lnTo>
                  <a:lnTo>
                    <a:pt x="196503" y="26237"/>
                  </a:lnTo>
                  <a:lnTo>
                    <a:pt x="214327" y="26625"/>
                  </a:lnTo>
                  <a:lnTo>
                    <a:pt x="344904" y="26789"/>
                  </a:lnTo>
                  <a:lnTo>
                    <a:pt x="351975" y="25796"/>
                  </a:lnTo>
                  <a:lnTo>
                    <a:pt x="359665" y="24143"/>
                  </a:lnTo>
                  <a:lnTo>
                    <a:pt x="367769" y="22048"/>
                  </a:lnTo>
                  <a:lnTo>
                    <a:pt x="375156" y="20651"/>
                  </a:lnTo>
                  <a:lnTo>
                    <a:pt x="382065" y="19720"/>
                  </a:lnTo>
                  <a:lnTo>
                    <a:pt x="388655" y="19100"/>
                  </a:lnTo>
                  <a:lnTo>
                    <a:pt x="403915" y="18410"/>
                  </a:lnTo>
                  <a:lnTo>
                    <a:pt x="433225" y="17968"/>
                  </a:lnTo>
                  <a:lnTo>
                    <a:pt x="627532" y="17859"/>
                  </a:lnTo>
                  <a:lnTo>
                    <a:pt x="630682" y="18851"/>
                  </a:lnTo>
                  <a:lnTo>
                    <a:pt x="633775" y="20505"/>
                  </a:lnTo>
                  <a:lnTo>
                    <a:pt x="636829" y="22599"/>
                  </a:lnTo>
                  <a:lnTo>
                    <a:pt x="639858" y="23996"/>
                  </a:lnTo>
                  <a:lnTo>
                    <a:pt x="642869" y="24927"/>
                  </a:lnTo>
                  <a:lnTo>
                    <a:pt x="651867" y="2678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SMARTInkAnnotation681"/>
            <p:cNvSpPr/>
            <p:nvPr/>
          </p:nvSpPr>
          <p:spPr>
            <a:xfrm>
              <a:off x="4643437" y="3295054"/>
              <a:ext cx="803673" cy="928577"/>
            </a:xfrm>
            <a:custGeom>
              <a:avLst/>
              <a:gdLst/>
              <a:ahLst/>
              <a:cxnLst/>
              <a:rect l="0" t="0" r="0" b="0"/>
              <a:pathLst>
                <a:path w="803673" h="928577">
                  <a:moveTo>
                    <a:pt x="160734" y="0"/>
                  </a:moveTo>
                  <a:lnTo>
                    <a:pt x="160734" y="12429"/>
                  </a:lnTo>
                  <a:lnTo>
                    <a:pt x="159742" y="15231"/>
                  </a:lnTo>
                  <a:lnTo>
                    <a:pt x="146495" y="38910"/>
                  </a:lnTo>
                  <a:lnTo>
                    <a:pt x="137056" y="66418"/>
                  </a:lnTo>
                  <a:lnTo>
                    <a:pt x="131914" y="89481"/>
                  </a:lnTo>
                  <a:lnTo>
                    <a:pt x="129615" y="95373"/>
                  </a:lnTo>
                  <a:lnTo>
                    <a:pt x="126378" y="117886"/>
                  </a:lnTo>
                  <a:lnTo>
                    <a:pt x="120679" y="143408"/>
                  </a:lnTo>
                  <a:lnTo>
                    <a:pt x="112706" y="165082"/>
                  </a:lnTo>
                  <a:lnTo>
                    <a:pt x="108800" y="188812"/>
                  </a:lnTo>
                  <a:lnTo>
                    <a:pt x="102903" y="214694"/>
                  </a:lnTo>
                  <a:lnTo>
                    <a:pt x="94872" y="241215"/>
                  </a:lnTo>
                  <a:lnTo>
                    <a:pt x="90949" y="267924"/>
                  </a:lnTo>
                  <a:lnTo>
                    <a:pt x="87385" y="288411"/>
                  </a:lnTo>
                  <a:lnTo>
                    <a:pt x="83486" y="309753"/>
                  </a:lnTo>
                  <a:lnTo>
                    <a:pt x="81753" y="329160"/>
                  </a:lnTo>
                  <a:lnTo>
                    <a:pt x="80983" y="350354"/>
                  </a:lnTo>
                  <a:lnTo>
                    <a:pt x="79649" y="373002"/>
                  </a:lnTo>
                  <a:lnTo>
                    <a:pt x="75748" y="396297"/>
                  </a:lnTo>
                  <a:lnTo>
                    <a:pt x="73354" y="419879"/>
                  </a:lnTo>
                  <a:lnTo>
                    <a:pt x="71296" y="442597"/>
                  </a:lnTo>
                  <a:lnTo>
                    <a:pt x="67076" y="462616"/>
                  </a:lnTo>
                  <a:lnTo>
                    <a:pt x="64538" y="484081"/>
                  </a:lnTo>
                  <a:lnTo>
                    <a:pt x="62418" y="506850"/>
                  </a:lnTo>
                  <a:lnTo>
                    <a:pt x="58168" y="530200"/>
                  </a:lnTo>
                  <a:lnTo>
                    <a:pt x="55618" y="551160"/>
                  </a:lnTo>
                  <a:lnTo>
                    <a:pt x="53492" y="571390"/>
                  </a:lnTo>
                  <a:lnTo>
                    <a:pt x="49240" y="593610"/>
                  </a:lnTo>
                  <a:lnTo>
                    <a:pt x="46690" y="614069"/>
                  </a:lnTo>
                  <a:lnTo>
                    <a:pt x="42607" y="642321"/>
                  </a:lnTo>
                  <a:lnTo>
                    <a:pt x="38780" y="661515"/>
                  </a:lnTo>
                  <a:lnTo>
                    <a:pt x="37080" y="683275"/>
                  </a:lnTo>
                  <a:lnTo>
                    <a:pt x="33677" y="703529"/>
                  </a:lnTo>
                  <a:lnTo>
                    <a:pt x="28830" y="729021"/>
                  </a:lnTo>
                  <a:lnTo>
                    <a:pt x="24748" y="751788"/>
                  </a:lnTo>
                  <a:lnTo>
                    <a:pt x="19901" y="774739"/>
                  </a:lnTo>
                  <a:lnTo>
                    <a:pt x="15818" y="796753"/>
                  </a:lnTo>
                  <a:lnTo>
                    <a:pt x="8844" y="826390"/>
                  </a:lnTo>
                  <a:lnTo>
                    <a:pt x="3061" y="842925"/>
                  </a:lnTo>
                  <a:lnTo>
                    <a:pt x="403" y="867466"/>
                  </a:lnTo>
                  <a:lnTo>
                    <a:pt x="35" y="894556"/>
                  </a:lnTo>
                  <a:lnTo>
                    <a:pt x="0" y="919722"/>
                  </a:lnTo>
                  <a:lnTo>
                    <a:pt x="7689" y="919755"/>
                  </a:lnTo>
                  <a:lnTo>
                    <a:pt x="15814" y="913620"/>
                  </a:lnTo>
                  <a:lnTo>
                    <a:pt x="21249" y="912069"/>
                  </a:lnTo>
                  <a:lnTo>
                    <a:pt x="44664" y="910877"/>
                  </a:lnTo>
                  <a:lnTo>
                    <a:pt x="47635" y="910861"/>
                  </a:lnTo>
                  <a:lnTo>
                    <a:pt x="72223" y="903765"/>
                  </a:lnTo>
                  <a:lnTo>
                    <a:pt x="95405" y="902267"/>
                  </a:lnTo>
                  <a:lnTo>
                    <a:pt x="126222" y="901971"/>
                  </a:lnTo>
                  <a:lnTo>
                    <a:pt x="290124" y="901899"/>
                  </a:lnTo>
                  <a:lnTo>
                    <a:pt x="313160" y="904544"/>
                  </a:lnTo>
                  <a:lnTo>
                    <a:pt x="335636" y="908035"/>
                  </a:lnTo>
                  <a:lnTo>
                    <a:pt x="355547" y="909587"/>
                  </a:lnTo>
                  <a:lnTo>
                    <a:pt x="376963" y="910276"/>
                  </a:lnTo>
                  <a:lnTo>
                    <a:pt x="423051" y="910719"/>
                  </a:lnTo>
                  <a:lnTo>
                    <a:pt x="446652" y="913425"/>
                  </a:lnTo>
                  <a:lnTo>
                    <a:pt x="469379" y="916944"/>
                  </a:lnTo>
                  <a:lnTo>
                    <a:pt x="489402" y="918507"/>
                  </a:lnTo>
                  <a:lnTo>
                    <a:pt x="510868" y="919202"/>
                  </a:lnTo>
                  <a:lnTo>
                    <a:pt x="532646" y="920503"/>
                  </a:lnTo>
                  <a:lnTo>
                    <a:pt x="552247" y="924388"/>
                  </a:lnTo>
                  <a:lnTo>
                    <a:pt x="570881" y="926777"/>
                  </a:lnTo>
                  <a:lnTo>
                    <a:pt x="595459" y="928121"/>
                  </a:lnTo>
                  <a:lnTo>
                    <a:pt x="615310" y="928520"/>
                  </a:lnTo>
                  <a:lnTo>
                    <a:pt x="621543" y="928576"/>
                  </a:lnTo>
                  <a:lnTo>
                    <a:pt x="633759" y="925992"/>
                  </a:lnTo>
                  <a:lnTo>
                    <a:pt x="645804" y="922528"/>
                  </a:lnTo>
                  <a:lnTo>
                    <a:pt x="669704" y="920305"/>
                  </a:lnTo>
                  <a:lnTo>
                    <a:pt x="675665" y="920123"/>
                  </a:lnTo>
                  <a:lnTo>
                    <a:pt x="680631" y="919009"/>
                  </a:lnTo>
                  <a:lnTo>
                    <a:pt x="695730" y="912738"/>
                  </a:lnTo>
                  <a:lnTo>
                    <a:pt x="698968" y="912102"/>
                  </a:lnTo>
                  <a:lnTo>
                    <a:pt x="705212" y="908749"/>
                  </a:lnTo>
                  <a:lnTo>
                    <a:pt x="717305" y="898511"/>
                  </a:lnTo>
                  <a:lnTo>
                    <a:pt x="719305" y="895672"/>
                  </a:lnTo>
                  <a:lnTo>
                    <a:pt x="723112" y="886934"/>
                  </a:lnTo>
                  <a:lnTo>
                    <a:pt x="732784" y="875093"/>
                  </a:lnTo>
                  <a:lnTo>
                    <a:pt x="735578" y="872122"/>
                  </a:lnTo>
                  <a:lnTo>
                    <a:pt x="737440" y="869149"/>
                  </a:lnTo>
                  <a:lnTo>
                    <a:pt x="741053" y="860224"/>
                  </a:lnTo>
                  <a:lnTo>
                    <a:pt x="745414" y="854273"/>
                  </a:lnTo>
                  <a:lnTo>
                    <a:pt x="746974" y="850304"/>
                  </a:lnTo>
                  <a:lnTo>
                    <a:pt x="752123" y="829677"/>
                  </a:lnTo>
                  <a:lnTo>
                    <a:pt x="755956" y="818206"/>
                  </a:lnTo>
                  <a:lnTo>
                    <a:pt x="761063" y="794674"/>
                  </a:lnTo>
                  <a:lnTo>
                    <a:pt x="764891" y="782806"/>
                  </a:lnTo>
                  <a:lnTo>
                    <a:pt x="769994" y="756372"/>
                  </a:lnTo>
                  <a:lnTo>
                    <a:pt x="774841" y="734095"/>
                  </a:lnTo>
                  <a:lnTo>
                    <a:pt x="778924" y="712280"/>
                  </a:lnTo>
                  <a:lnTo>
                    <a:pt x="782751" y="695585"/>
                  </a:lnTo>
                  <a:lnTo>
                    <a:pt x="785897" y="669451"/>
                  </a:lnTo>
                  <a:lnTo>
                    <a:pt x="791680" y="642856"/>
                  </a:lnTo>
                  <a:lnTo>
                    <a:pt x="793835" y="615132"/>
                  </a:lnTo>
                  <a:lnTo>
                    <a:pt x="794339" y="593538"/>
                  </a:lnTo>
                  <a:lnTo>
                    <a:pt x="797209" y="573357"/>
                  </a:lnTo>
                  <a:lnTo>
                    <a:pt x="801756" y="545261"/>
                  </a:lnTo>
                  <a:lnTo>
                    <a:pt x="802820" y="526104"/>
                  </a:lnTo>
                  <a:lnTo>
                    <a:pt x="803293" y="504361"/>
                  </a:lnTo>
                  <a:lnTo>
                    <a:pt x="803672" y="162880"/>
                  </a:lnTo>
                  <a:lnTo>
                    <a:pt x="801026" y="159042"/>
                  </a:lnTo>
                  <a:lnTo>
                    <a:pt x="798932" y="156629"/>
                  </a:lnTo>
                  <a:lnTo>
                    <a:pt x="797535" y="154029"/>
                  </a:lnTo>
                  <a:lnTo>
                    <a:pt x="795110" y="144540"/>
                  </a:lnTo>
                  <a:lnTo>
                    <a:pt x="790111" y="138628"/>
                  </a:lnTo>
                  <a:lnTo>
                    <a:pt x="787685" y="137067"/>
                  </a:lnTo>
                  <a:lnTo>
                    <a:pt x="782345" y="135333"/>
                  </a:lnTo>
                  <a:lnTo>
                    <a:pt x="773761" y="134356"/>
                  </a:lnTo>
                  <a:lnTo>
                    <a:pt x="771825" y="133227"/>
                  </a:lnTo>
                  <a:lnTo>
                    <a:pt x="770534" y="131482"/>
                  </a:lnTo>
                  <a:lnTo>
                    <a:pt x="769674" y="129327"/>
                  </a:lnTo>
                  <a:lnTo>
                    <a:pt x="768108" y="127890"/>
                  </a:lnTo>
                  <a:lnTo>
                    <a:pt x="766071" y="126932"/>
                  </a:lnTo>
                  <a:lnTo>
                    <a:pt x="760172" y="125867"/>
                  </a:lnTo>
                  <a:lnTo>
                    <a:pt x="740215" y="125184"/>
                  </a:lnTo>
                  <a:lnTo>
                    <a:pt x="734578" y="125128"/>
                  </a:lnTo>
                  <a:lnTo>
                    <a:pt x="723023" y="122420"/>
                  </a:lnTo>
                  <a:lnTo>
                    <a:pt x="710281" y="118901"/>
                  </a:lnTo>
                  <a:lnTo>
                    <a:pt x="686373" y="116920"/>
                  </a:lnTo>
                  <a:lnTo>
                    <a:pt x="669187" y="116457"/>
                  </a:lnTo>
                  <a:lnTo>
                    <a:pt x="611360" y="116119"/>
                  </a:lnTo>
                  <a:lnTo>
                    <a:pt x="588554" y="113455"/>
                  </a:lnTo>
                  <a:lnTo>
                    <a:pt x="565189" y="109956"/>
                  </a:lnTo>
                  <a:lnTo>
                    <a:pt x="541575" y="108400"/>
                  </a:lnTo>
                  <a:lnTo>
                    <a:pt x="517851" y="107710"/>
                  </a:lnTo>
                  <a:lnTo>
                    <a:pt x="439410" y="107205"/>
                  </a:lnTo>
                  <a:lnTo>
                    <a:pt x="309962" y="107157"/>
                  </a:lnTo>
                  <a:lnTo>
                    <a:pt x="296931" y="108149"/>
                  </a:lnTo>
                  <a:lnTo>
                    <a:pt x="283282" y="109802"/>
                  </a:lnTo>
                  <a:lnTo>
                    <a:pt x="269222" y="111897"/>
                  </a:lnTo>
                  <a:lnTo>
                    <a:pt x="245662" y="114225"/>
                  </a:lnTo>
                  <a:lnTo>
                    <a:pt x="224277" y="115259"/>
                  </a:lnTo>
                  <a:lnTo>
                    <a:pt x="201543" y="115719"/>
                  </a:lnTo>
                  <a:lnTo>
                    <a:pt x="180856" y="118569"/>
                  </a:lnTo>
                  <a:lnTo>
                    <a:pt x="162732" y="123143"/>
                  </a:lnTo>
                  <a:lnTo>
                    <a:pt x="142364" y="130304"/>
                  </a:lnTo>
                  <a:lnTo>
                    <a:pt x="125016" y="13394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" name="SMARTInkAnnotation682"/>
            <p:cNvSpPr/>
            <p:nvPr/>
          </p:nvSpPr>
          <p:spPr>
            <a:xfrm>
              <a:off x="4813101" y="3554015"/>
              <a:ext cx="53579" cy="294681"/>
            </a:xfrm>
            <a:custGeom>
              <a:avLst/>
              <a:gdLst/>
              <a:ahLst/>
              <a:cxnLst/>
              <a:rect l="0" t="0" r="0" b="0"/>
              <a:pathLst>
                <a:path w="53579" h="294681">
                  <a:moveTo>
                    <a:pt x="53578" y="0"/>
                  </a:moveTo>
                  <a:lnTo>
                    <a:pt x="53578" y="20991"/>
                  </a:lnTo>
                  <a:lnTo>
                    <a:pt x="52586" y="24908"/>
                  </a:lnTo>
                  <a:lnTo>
                    <a:pt x="50933" y="29504"/>
                  </a:lnTo>
                  <a:lnTo>
                    <a:pt x="48838" y="34552"/>
                  </a:lnTo>
                  <a:lnTo>
                    <a:pt x="47441" y="39902"/>
                  </a:lnTo>
                  <a:lnTo>
                    <a:pt x="46510" y="45453"/>
                  </a:lnTo>
                  <a:lnTo>
                    <a:pt x="45890" y="51138"/>
                  </a:lnTo>
                  <a:lnTo>
                    <a:pt x="45200" y="60100"/>
                  </a:lnTo>
                  <a:lnTo>
                    <a:pt x="45016" y="63880"/>
                  </a:lnTo>
                  <a:lnTo>
                    <a:pt x="43902" y="68383"/>
                  </a:lnTo>
                  <a:lnTo>
                    <a:pt x="42166" y="73370"/>
                  </a:lnTo>
                  <a:lnTo>
                    <a:pt x="40017" y="78679"/>
                  </a:lnTo>
                  <a:lnTo>
                    <a:pt x="38584" y="85195"/>
                  </a:lnTo>
                  <a:lnTo>
                    <a:pt x="37629" y="92516"/>
                  </a:lnTo>
                  <a:lnTo>
                    <a:pt x="36993" y="100372"/>
                  </a:lnTo>
                  <a:lnTo>
                    <a:pt x="36568" y="107594"/>
                  </a:lnTo>
                  <a:lnTo>
                    <a:pt x="36096" y="120911"/>
                  </a:lnTo>
                  <a:lnTo>
                    <a:pt x="34978" y="127240"/>
                  </a:lnTo>
                  <a:lnTo>
                    <a:pt x="33241" y="133444"/>
                  </a:lnTo>
                  <a:lnTo>
                    <a:pt x="31090" y="139564"/>
                  </a:lnTo>
                  <a:lnTo>
                    <a:pt x="29656" y="145629"/>
                  </a:lnTo>
                  <a:lnTo>
                    <a:pt x="28701" y="151656"/>
                  </a:lnTo>
                  <a:lnTo>
                    <a:pt x="28063" y="157659"/>
                  </a:lnTo>
                  <a:lnTo>
                    <a:pt x="26646" y="163645"/>
                  </a:lnTo>
                  <a:lnTo>
                    <a:pt x="24710" y="169620"/>
                  </a:lnTo>
                  <a:lnTo>
                    <a:pt x="22426" y="175587"/>
                  </a:lnTo>
                  <a:lnTo>
                    <a:pt x="20904" y="181551"/>
                  </a:lnTo>
                  <a:lnTo>
                    <a:pt x="19889" y="187510"/>
                  </a:lnTo>
                  <a:lnTo>
                    <a:pt x="19213" y="193468"/>
                  </a:lnTo>
                  <a:lnTo>
                    <a:pt x="17769" y="199424"/>
                  </a:lnTo>
                  <a:lnTo>
                    <a:pt x="15815" y="205379"/>
                  </a:lnTo>
                  <a:lnTo>
                    <a:pt x="13520" y="211333"/>
                  </a:lnTo>
                  <a:lnTo>
                    <a:pt x="11990" y="217287"/>
                  </a:lnTo>
                  <a:lnTo>
                    <a:pt x="10970" y="223241"/>
                  </a:lnTo>
                  <a:lnTo>
                    <a:pt x="10289" y="229195"/>
                  </a:lnTo>
                  <a:lnTo>
                    <a:pt x="8844" y="235148"/>
                  </a:lnTo>
                  <a:lnTo>
                    <a:pt x="6888" y="241101"/>
                  </a:lnTo>
                  <a:lnTo>
                    <a:pt x="4592" y="247055"/>
                  </a:lnTo>
                  <a:lnTo>
                    <a:pt x="3062" y="252015"/>
                  </a:lnTo>
                  <a:lnTo>
                    <a:pt x="2041" y="256315"/>
                  </a:lnTo>
                  <a:lnTo>
                    <a:pt x="907" y="263738"/>
                  </a:lnTo>
                  <a:lnTo>
                    <a:pt x="403" y="270344"/>
                  </a:lnTo>
                  <a:lnTo>
                    <a:pt x="179" y="276588"/>
                  </a:lnTo>
                  <a:lnTo>
                    <a:pt x="0" y="29468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SMARTInkAnnotation683"/>
            <p:cNvSpPr/>
            <p:nvPr/>
          </p:nvSpPr>
          <p:spPr>
            <a:xfrm>
              <a:off x="5000625" y="3625453"/>
              <a:ext cx="62476" cy="258962"/>
            </a:xfrm>
            <a:custGeom>
              <a:avLst/>
              <a:gdLst/>
              <a:ahLst/>
              <a:cxnLst/>
              <a:rect l="0" t="0" r="0" b="0"/>
              <a:pathLst>
                <a:path w="62476" h="258962">
                  <a:moveTo>
                    <a:pt x="53578" y="0"/>
                  </a:moveTo>
                  <a:lnTo>
                    <a:pt x="53578" y="4740"/>
                  </a:lnTo>
                  <a:lnTo>
                    <a:pt x="54569" y="7129"/>
                  </a:lnTo>
                  <a:lnTo>
                    <a:pt x="56223" y="9713"/>
                  </a:lnTo>
                  <a:lnTo>
                    <a:pt x="58318" y="12428"/>
                  </a:lnTo>
                  <a:lnTo>
                    <a:pt x="59714" y="15231"/>
                  </a:lnTo>
                  <a:lnTo>
                    <a:pt x="61266" y="20990"/>
                  </a:lnTo>
                  <a:lnTo>
                    <a:pt x="61955" y="26857"/>
                  </a:lnTo>
                  <a:lnTo>
                    <a:pt x="62262" y="33765"/>
                  </a:lnTo>
                  <a:lnTo>
                    <a:pt x="62458" y="54368"/>
                  </a:lnTo>
                  <a:lnTo>
                    <a:pt x="62475" y="60058"/>
                  </a:lnTo>
                  <a:lnTo>
                    <a:pt x="61493" y="65835"/>
                  </a:lnTo>
                  <a:lnTo>
                    <a:pt x="59847" y="71671"/>
                  </a:lnTo>
                  <a:lnTo>
                    <a:pt x="57757" y="77546"/>
                  </a:lnTo>
                  <a:lnTo>
                    <a:pt x="56364" y="83447"/>
                  </a:lnTo>
                  <a:lnTo>
                    <a:pt x="55435" y="89366"/>
                  </a:lnTo>
                  <a:lnTo>
                    <a:pt x="54816" y="95296"/>
                  </a:lnTo>
                  <a:lnTo>
                    <a:pt x="53411" y="101233"/>
                  </a:lnTo>
                  <a:lnTo>
                    <a:pt x="51482" y="107176"/>
                  </a:lnTo>
                  <a:lnTo>
                    <a:pt x="49204" y="113123"/>
                  </a:lnTo>
                  <a:lnTo>
                    <a:pt x="47685" y="120063"/>
                  </a:lnTo>
                  <a:lnTo>
                    <a:pt x="46673" y="127667"/>
                  </a:lnTo>
                  <a:lnTo>
                    <a:pt x="45998" y="135713"/>
                  </a:lnTo>
                  <a:lnTo>
                    <a:pt x="44556" y="143061"/>
                  </a:lnTo>
                  <a:lnTo>
                    <a:pt x="42602" y="149944"/>
                  </a:lnTo>
                  <a:lnTo>
                    <a:pt x="40307" y="156517"/>
                  </a:lnTo>
                  <a:lnTo>
                    <a:pt x="37785" y="162884"/>
                  </a:lnTo>
                  <a:lnTo>
                    <a:pt x="35112" y="169113"/>
                  </a:lnTo>
                  <a:lnTo>
                    <a:pt x="29496" y="181325"/>
                  </a:lnTo>
                  <a:lnTo>
                    <a:pt x="14846" y="211303"/>
                  </a:lnTo>
                  <a:lnTo>
                    <a:pt x="5942" y="229185"/>
                  </a:lnTo>
                  <a:lnTo>
                    <a:pt x="3961" y="234149"/>
                  </a:lnTo>
                  <a:lnTo>
                    <a:pt x="2641" y="238451"/>
                  </a:lnTo>
                  <a:lnTo>
                    <a:pt x="1173" y="245876"/>
                  </a:lnTo>
                  <a:lnTo>
                    <a:pt x="782" y="249246"/>
                  </a:lnTo>
                  <a:lnTo>
                    <a:pt x="0" y="25896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1" name="SMARTInkAnnotation684"/>
            <p:cNvSpPr/>
            <p:nvPr/>
          </p:nvSpPr>
          <p:spPr>
            <a:xfrm>
              <a:off x="4795242" y="3696926"/>
              <a:ext cx="339329" cy="26754"/>
            </a:xfrm>
            <a:custGeom>
              <a:avLst/>
              <a:gdLst/>
              <a:ahLst/>
              <a:cxnLst/>
              <a:rect l="0" t="0" r="0" b="0"/>
              <a:pathLst>
                <a:path w="339329" h="26754">
                  <a:moveTo>
                    <a:pt x="0" y="26753"/>
                  </a:moveTo>
                  <a:lnTo>
                    <a:pt x="4740" y="26753"/>
                  </a:lnTo>
                  <a:lnTo>
                    <a:pt x="6137" y="25761"/>
                  </a:lnTo>
                  <a:lnTo>
                    <a:pt x="7067" y="24107"/>
                  </a:lnTo>
                  <a:lnTo>
                    <a:pt x="7688" y="22013"/>
                  </a:lnTo>
                  <a:lnTo>
                    <a:pt x="9094" y="19624"/>
                  </a:lnTo>
                  <a:lnTo>
                    <a:pt x="11024" y="17039"/>
                  </a:lnTo>
                  <a:lnTo>
                    <a:pt x="13302" y="14324"/>
                  </a:lnTo>
                  <a:lnTo>
                    <a:pt x="16805" y="12514"/>
                  </a:lnTo>
                  <a:lnTo>
                    <a:pt x="21125" y="11308"/>
                  </a:lnTo>
                  <a:lnTo>
                    <a:pt x="25990" y="10503"/>
                  </a:lnTo>
                  <a:lnTo>
                    <a:pt x="30224" y="8974"/>
                  </a:lnTo>
                  <a:lnTo>
                    <a:pt x="34040" y="6963"/>
                  </a:lnTo>
                  <a:lnTo>
                    <a:pt x="37576" y="4630"/>
                  </a:lnTo>
                  <a:lnTo>
                    <a:pt x="41918" y="3075"/>
                  </a:lnTo>
                  <a:lnTo>
                    <a:pt x="46796" y="2038"/>
                  </a:lnTo>
                  <a:lnTo>
                    <a:pt x="52034" y="1347"/>
                  </a:lnTo>
                  <a:lnTo>
                    <a:pt x="57509" y="886"/>
                  </a:lnTo>
                  <a:lnTo>
                    <a:pt x="63144" y="578"/>
                  </a:lnTo>
                  <a:lnTo>
                    <a:pt x="74697" y="237"/>
                  </a:lnTo>
                  <a:lnTo>
                    <a:pt x="104217" y="0"/>
                  </a:lnTo>
                  <a:lnTo>
                    <a:pt x="111149" y="980"/>
                  </a:lnTo>
                  <a:lnTo>
                    <a:pt x="118747" y="2626"/>
                  </a:lnTo>
                  <a:lnTo>
                    <a:pt x="126790" y="4715"/>
                  </a:lnTo>
                  <a:lnTo>
                    <a:pt x="134136" y="6108"/>
                  </a:lnTo>
                  <a:lnTo>
                    <a:pt x="141017" y="7036"/>
                  </a:lnTo>
                  <a:lnTo>
                    <a:pt x="147590" y="7656"/>
                  </a:lnTo>
                  <a:lnTo>
                    <a:pt x="154948" y="8068"/>
                  </a:lnTo>
                  <a:lnTo>
                    <a:pt x="171061" y="8527"/>
                  </a:lnTo>
                  <a:lnTo>
                    <a:pt x="196867" y="8785"/>
                  </a:lnTo>
                  <a:lnTo>
                    <a:pt x="204666" y="9814"/>
                  </a:lnTo>
                  <a:lnTo>
                    <a:pt x="211851" y="11491"/>
                  </a:lnTo>
                  <a:lnTo>
                    <a:pt x="218624" y="13602"/>
                  </a:lnTo>
                  <a:lnTo>
                    <a:pt x="225124" y="15009"/>
                  </a:lnTo>
                  <a:lnTo>
                    <a:pt x="231442" y="15947"/>
                  </a:lnTo>
                  <a:lnTo>
                    <a:pt x="237639" y="16573"/>
                  </a:lnTo>
                  <a:lnTo>
                    <a:pt x="243754" y="16990"/>
                  </a:lnTo>
                  <a:lnTo>
                    <a:pt x="249815" y="17267"/>
                  </a:lnTo>
                  <a:lnTo>
                    <a:pt x="255840" y="17453"/>
                  </a:lnTo>
                  <a:lnTo>
                    <a:pt x="261841" y="18568"/>
                  </a:lnTo>
                  <a:lnTo>
                    <a:pt x="267826" y="20304"/>
                  </a:lnTo>
                  <a:lnTo>
                    <a:pt x="273801" y="22454"/>
                  </a:lnTo>
                  <a:lnTo>
                    <a:pt x="279768" y="23887"/>
                  </a:lnTo>
                  <a:lnTo>
                    <a:pt x="285731" y="24842"/>
                  </a:lnTo>
                  <a:lnTo>
                    <a:pt x="291690" y="25479"/>
                  </a:lnTo>
                  <a:lnTo>
                    <a:pt x="300958" y="26187"/>
                  </a:lnTo>
                  <a:lnTo>
                    <a:pt x="308383" y="26502"/>
                  </a:lnTo>
                  <a:lnTo>
                    <a:pt x="318143" y="26679"/>
                  </a:lnTo>
                  <a:lnTo>
                    <a:pt x="339328" y="2675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2" name="SMARTInkAnnotation685"/>
            <p:cNvSpPr/>
            <p:nvPr/>
          </p:nvSpPr>
          <p:spPr>
            <a:xfrm>
              <a:off x="5161359" y="3634495"/>
              <a:ext cx="196454" cy="178482"/>
            </a:xfrm>
            <a:custGeom>
              <a:avLst/>
              <a:gdLst/>
              <a:ahLst/>
              <a:cxnLst/>
              <a:rect l="0" t="0" r="0" b="0"/>
              <a:pathLst>
                <a:path w="196454" h="178482">
                  <a:moveTo>
                    <a:pt x="0" y="178481"/>
                  </a:moveTo>
                  <a:lnTo>
                    <a:pt x="4740" y="178481"/>
                  </a:lnTo>
                  <a:lnTo>
                    <a:pt x="6137" y="177488"/>
                  </a:lnTo>
                  <a:lnTo>
                    <a:pt x="7068" y="175835"/>
                  </a:lnTo>
                  <a:lnTo>
                    <a:pt x="7689" y="173741"/>
                  </a:lnTo>
                  <a:lnTo>
                    <a:pt x="11024" y="168767"/>
                  </a:lnTo>
                  <a:lnTo>
                    <a:pt x="13302" y="166052"/>
                  </a:lnTo>
                  <a:lnTo>
                    <a:pt x="14821" y="163250"/>
                  </a:lnTo>
                  <a:lnTo>
                    <a:pt x="15834" y="160390"/>
                  </a:lnTo>
                  <a:lnTo>
                    <a:pt x="16509" y="157490"/>
                  </a:lnTo>
                  <a:lnTo>
                    <a:pt x="17951" y="154565"/>
                  </a:lnTo>
                  <a:lnTo>
                    <a:pt x="19905" y="151623"/>
                  </a:lnTo>
                  <a:lnTo>
                    <a:pt x="22200" y="148669"/>
                  </a:lnTo>
                  <a:lnTo>
                    <a:pt x="23729" y="144716"/>
                  </a:lnTo>
                  <a:lnTo>
                    <a:pt x="24749" y="140096"/>
                  </a:lnTo>
                  <a:lnTo>
                    <a:pt x="25429" y="135032"/>
                  </a:lnTo>
                  <a:lnTo>
                    <a:pt x="25882" y="130663"/>
                  </a:lnTo>
                  <a:lnTo>
                    <a:pt x="26185" y="126759"/>
                  </a:lnTo>
                  <a:lnTo>
                    <a:pt x="26386" y="123164"/>
                  </a:lnTo>
                  <a:lnTo>
                    <a:pt x="27513" y="119774"/>
                  </a:lnTo>
                  <a:lnTo>
                    <a:pt x="29255" y="116523"/>
                  </a:lnTo>
                  <a:lnTo>
                    <a:pt x="31410" y="113363"/>
                  </a:lnTo>
                  <a:lnTo>
                    <a:pt x="32846" y="109272"/>
                  </a:lnTo>
                  <a:lnTo>
                    <a:pt x="33803" y="104560"/>
                  </a:lnTo>
                  <a:lnTo>
                    <a:pt x="34442" y="99435"/>
                  </a:lnTo>
                  <a:lnTo>
                    <a:pt x="34867" y="95026"/>
                  </a:lnTo>
                  <a:lnTo>
                    <a:pt x="35151" y="91095"/>
                  </a:lnTo>
                  <a:lnTo>
                    <a:pt x="35340" y="87481"/>
                  </a:lnTo>
                  <a:lnTo>
                    <a:pt x="36459" y="83088"/>
                  </a:lnTo>
                  <a:lnTo>
                    <a:pt x="38196" y="78175"/>
                  </a:lnTo>
                  <a:lnTo>
                    <a:pt x="40347" y="72915"/>
                  </a:lnTo>
                  <a:lnTo>
                    <a:pt x="41781" y="68416"/>
                  </a:lnTo>
                  <a:lnTo>
                    <a:pt x="42736" y="64424"/>
                  </a:lnTo>
                  <a:lnTo>
                    <a:pt x="43374" y="60772"/>
                  </a:lnTo>
                  <a:lnTo>
                    <a:pt x="44791" y="57344"/>
                  </a:lnTo>
                  <a:lnTo>
                    <a:pt x="46728" y="54067"/>
                  </a:lnTo>
                  <a:lnTo>
                    <a:pt x="49011" y="50890"/>
                  </a:lnTo>
                  <a:lnTo>
                    <a:pt x="50533" y="47779"/>
                  </a:lnTo>
                  <a:lnTo>
                    <a:pt x="51548" y="44714"/>
                  </a:lnTo>
                  <a:lnTo>
                    <a:pt x="52225" y="41677"/>
                  </a:lnTo>
                  <a:lnTo>
                    <a:pt x="52676" y="38662"/>
                  </a:lnTo>
                  <a:lnTo>
                    <a:pt x="52976" y="35659"/>
                  </a:lnTo>
                  <a:lnTo>
                    <a:pt x="53178" y="32664"/>
                  </a:lnTo>
                  <a:lnTo>
                    <a:pt x="53311" y="29676"/>
                  </a:lnTo>
                  <a:lnTo>
                    <a:pt x="53459" y="23710"/>
                  </a:lnTo>
                  <a:lnTo>
                    <a:pt x="53542" y="14773"/>
                  </a:lnTo>
                  <a:lnTo>
                    <a:pt x="54547" y="12788"/>
                  </a:lnTo>
                  <a:lnTo>
                    <a:pt x="56208" y="11464"/>
                  </a:lnTo>
                  <a:lnTo>
                    <a:pt x="61263" y="9339"/>
                  </a:lnTo>
                  <a:lnTo>
                    <a:pt x="61678" y="8173"/>
                  </a:lnTo>
                  <a:lnTo>
                    <a:pt x="62262" y="2784"/>
                  </a:lnTo>
                  <a:lnTo>
                    <a:pt x="62498" y="0"/>
                  </a:lnTo>
                  <a:lnTo>
                    <a:pt x="62507" y="8452"/>
                  </a:lnTo>
                  <a:lnTo>
                    <a:pt x="67248" y="8709"/>
                  </a:lnTo>
                  <a:lnTo>
                    <a:pt x="74936" y="8785"/>
                  </a:lnTo>
                  <a:lnTo>
                    <a:pt x="77739" y="9788"/>
                  </a:lnTo>
                  <a:lnTo>
                    <a:pt x="83498" y="13548"/>
                  </a:lnTo>
                  <a:lnTo>
                    <a:pt x="89365" y="15881"/>
                  </a:lnTo>
                  <a:lnTo>
                    <a:pt x="95280" y="16917"/>
                  </a:lnTo>
                  <a:lnTo>
                    <a:pt x="101217" y="17378"/>
                  </a:lnTo>
                  <a:lnTo>
                    <a:pt x="104188" y="18493"/>
                  </a:lnTo>
                  <a:lnTo>
                    <a:pt x="110137" y="22378"/>
                  </a:lnTo>
                  <a:lnTo>
                    <a:pt x="116088" y="24766"/>
                  </a:lnTo>
                  <a:lnTo>
                    <a:pt x="122040" y="25827"/>
                  </a:lnTo>
                  <a:lnTo>
                    <a:pt x="127992" y="26299"/>
                  </a:lnTo>
                  <a:lnTo>
                    <a:pt x="133945" y="26509"/>
                  </a:lnTo>
                  <a:lnTo>
                    <a:pt x="145520" y="26626"/>
                  </a:lnTo>
                  <a:lnTo>
                    <a:pt x="196453" y="2667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" name="SMARTInkAnnotation686"/>
            <p:cNvSpPr/>
            <p:nvPr/>
          </p:nvSpPr>
          <p:spPr>
            <a:xfrm>
              <a:off x="5170289" y="3759398"/>
              <a:ext cx="142876" cy="8931"/>
            </a:xfrm>
            <a:custGeom>
              <a:avLst/>
              <a:gdLst/>
              <a:ahLst/>
              <a:cxnLst/>
              <a:rect l="0" t="0" r="0" b="0"/>
              <a:pathLst>
                <a:path w="142876" h="8931">
                  <a:moveTo>
                    <a:pt x="0" y="8930"/>
                  </a:moveTo>
                  <a:lnTo>
                    <a:pt x="60931" y="8930"/>
                  </a:lnTo>
                  <a:lnTo>
                    <a:pt x="65425" y="7937"/>
                  </a:lnTo>
                  <a:lnTo>
                    <a:pt x="69414" y="6284"/>
                  </a:lnTo>
                  <a:lnTo>
                    <a:pt x="73064" y="4189"/>
                  </a:lnTo>
                  <a:lnTo>
                    <a:pt x="76490" y="2792"/>
                  </a:lnTo>
                  <a:lnTo>
                    <a:pt x="79767" y="1861"/>
                  </a:lnTo>
                  <a:lnTo>
                    <a:pt x="82944" y="1241"/>
                  </a:lnTo>
                  <a:lnTo>
                    <a:pt x="87045" y="827"/>
                  </a:lnTo>
                  <a:lnTo>
                    <a:pt x="91765" y="551"/>
                  </a:lnTo>
                  <a:lnTo>
                    <a:pt x="101307" y="245"/>
                  </a:lnTo>
                  <a:lnTo>
                    <a:pt x="115518" y="48"/>
                  </a:lnTo>
                  <a:lnTo>
                    <a:pt x="142875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4" name="SMARTInkAnnotation687"/>
            <p:cNvSpPr/>
            <p:nvPr/>
          </p:nvSpPr>
          <p:spPr>
            <a:xfrm>
              <a:off x="4420195" y="4027289"/>
              <a:ext cx="250000" cy="8930"/>
            </a:xfrm>
            <a:custGeom>
              <a:avLst/>
              <a:gdLst/>
              <a:ahLst/>
              <a:cxnLst/>
              <a:rect l="0" t="0" r="0" b="0"/>
              <a:pathLst>
                <a:path w="250000" h="8930">
                  <a:moveTo>
                    <a:pt x="241101" y="0"/>
                  </a:moveTo>
                  <a:lnTo>
                    <a:pt x="249922" y="0"/>
                  </a:lnTo>
                  <a:lnTo>
                    <a:pt x="249959" y="992"/>
                  </a:lnTo>
                  <a:lnTo>
                    <a:pt x="249999" y="4740"/>
                  </a:lnTo>
                  <a:lnTo>
                    <a:pt x="249017" y="6136"/>
                  </a:lnTo>
                  <a:lnTo>
                    <a:pt x="247371" y="7068"/>
                  </a:lnTo>
                  <a:lnTo>
                    <a:pt x="241210" y="8897"/>
                  </a:lnTo>
                  <a:lnTo>
                    <a:pt x="188700" y="8929"/>
                  </a:lnTo>
                  <a:lnTo>
                    <a:pt x="184339" y="7937"/>
                  </a:lnTo>
                  <a:lnTo>
                    <a:pt x="180440" y="6283"/>
                  </a:lnTo>
                  <a:lnTo>
                    <a:pt x="176848" y="4189"/>
                  </a:lnTo>
                  <a:lnTo>
                    <a:pt x="172469" y="2792"/>
                  </a:lnTo>
                  <a:lnTo>
                    <a:pt x="167565" y="1861"/>
                  </a:lnTo>
                  <a:lnTo>
                    <a:pt x="162312" y="1241"/>
                  </a:lnTo>
                  <a:lnTo>
                    <a:pt x="157817" y="827"/>
                  </a:lnTo>
                  <a:lnTo>
                    <a:pt x="153829" y="551"/>
                  </a:lnTo>
                  <a:lnTo>
                    <a:pt x="150177" y="367"/>
                  </a:lnTo>
                  <a:lnTo>
                    <a:pt x="140829" y="163"/>
                  </a:lnTo>
                  <a:lnTo>
                    <a:pt x="25096" y="0"/>
                  </a:lnTo>
                  <a:lnTo>
                    <a:pt x="21692" y="992"/>
                  </a:lnTo>
                  <a:lnTo>
                    <a:pt x="18430" y="2646"/>
                  </a:lnTo>
                  <a:lnTo>
                    <a:pt x="10806" y="7688"/>
                  </a:lnTo>
                  <a:lnTo>
                    <a:pt x="9188" y="8102"/>
                  </a:lnTo>
                  <a:lnTo>
                    <a:pt x="7118" y="8377"/>
                  </a:lnTo>
                  <a:lnTo>
                    <a:pt x="0" y="892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5" name="SMARTInkAnnotation688"/>
            <p:cNvSpPr/>
            <p:nvPr/>
          </p:nvSpPr>
          <p:spPr>
            <a:xfrm>
              <a:off x="4040279" y="3857625"/>
              <a:ext cx="138815" cy="205383"/>
            </a:xfrm>
            <a:custGeom>
              <a:avLst/>
              <a:gdLst/>
              <a:ahLst/>
              <a:cxnLst/>
              <a:rect l="0" t="0" r="0" b="0"/>
              <a:pathLst>
                <a:path w="138815" h="205383">
                  <a:moveTo>
                    <a:pt x="138814" y="26789"/>
                  </a:moveTo>
                  <a:lnTo>
                    <a:pt x="138814" y="10538"/>
                  </a:lnTo>
                  <a:lnTo>
                    <a:pt x="136169" y="6999"/>
                  </a:lnTo>
                  <a:lnTo>
                    <a:pt x="129917" y="36"/>
                  </a:lnTo>
                  <a:lnTo>
                    <a:pt x="108635" y="0"/>
                  </a:lnTo>
                  <a:lnTo>
                    <a:pt x="105796" y="992"/>
                  </a:lnTo>
                  <a:lnTo>
                    <a:pt x="102912" y="2645"/>
                  </a:lnTo>
                  <a:lnTo>
                    <a:pt x="99996" y="4740"/>
                  </a:lnTo>
                  <a:lnTo>
                    <a:pt x="97061" y="6136"/>
                  </a:lnTo>
                  <a:lnTo>
                    <a:pt x="94112" y="7068"/>
                  </a:lnTo>
                  <a:lnTo>
                    <a:pt x="91153" y="7688"/>
                  </a:lnTo>
                  <a:lnTo>
                    <a:pt x="88189" y="9094"/>
                  </a:lnTo>
                  <a:lnTo>
                    <a:pt x="85220" y="11023"/>
                  </a:lnTo>
                  <a:lnTo>
                    <a:pt x="82249" y="13302"/>
                  </a:lnTo>
                  <a:lnTo>
                    <a:pt x="79276" y="14821"/>
                  </a:lnTo>
                  <a:lnTo>
                    <a:pt x="76301" y="15833"/>
                  </a:lnTo>
                  <a:lnTo>
                    <a:pt x="73326" y="16509"/>
                  </a:lnTo>
                  <a:lnTo>
                    <a:pt x="69359" y="17951"/>
                  </a:lnTo>
                  <a:lnTo>
                    <a:pt x="64730" y="19905"/>
                  </a:lnTo>
                  <a:lnTo>
                    <a:pt x="59659" y="22199"/>
                  </a:lnTo>
                  <a:lnTo>
                    <a:pt x="55286" y="24721"/>
                  </a:lnTo>
                  <a:lnTo>
                    <a:pt x="51379" y="27395"/>
                  </a:lnTo>
                  <a:lnTo>
                    <a:pt x="47782" y="30169"/>
                  </a:lnTo>
                  <a:lnTo>
                    <a:pt x="44391" y="33011"/>
                  </a:lnTo>
                  <a:lnTo>
                    <a:pt x="41139" y="35898"/>
                  </a:lnTo>
                  <a:lnTo>
                    <a:pt x="34880" y="41751"/>
                  </a:lnTo>
                  <a:lnTo>
                    <a:pt x="28790" y="47660"/>
                  </a:lnTo>
                  <a:lnTo>
                    <a:pt x="25777" y="51617"/>
                  </a:lnTo>
                  <a:lnTo>
                    <a:pt x="22777" y="56239"/>
                  </a:lnTo>
                  <a:lnTo>
                    <a:pt x="19784" y="61305"/>
                  </a:lnTo>
                  <a:lnTo>
                    <a:pt x="17789" y="65675"/>
                  </a:lnTo>
                  <a:lnTo>
                    <a:pt x="16459" y="69580"/>
                  </a:lnTo>
                  <a:lnTo>
                    <a:pt x="15572" y="73176"/>
                  </a:lnTo>
                  <a:lnTo>
                    <a:pt x="13989" y="76565"/>
                  </a:lnTo>
                  <a:lnTo>
                    <a:pt x="11941" y="79816"/>
                  </a:lnTo>
                  <a:lnTo>
                    <a:pt x="9584" y="82976"/>
                  </a:lnTo>
                  <a:lnTo>
                    <a:pt x="6964" y="89134"/>
                  </a:lnTo>
                  <a:lnTo>
                    <a:pt x="6266" y="92164"/>
                  </a:lnTo>
                  <a:lnTo>
                    <a:pt x="2844" y="98178"/>
                  </a:lnTo>
                  <a:lnTo>
                    <a:pt x="542" y="101170"/>
                  </a:lnTo>
                  <a:lnTo>
                    <a:pt x="0" y="105150"/>
                  </a:lnTo>
                  <a:lnTo>
                    <a:pt x="631" y="109787"/>
                  </a:lnTo>
                  <a:lnTo>
                    <a:pt x="2044" y="114863"/>
                  </a:lnTo>
                  <a:lnTo>
                    <a:pt x="2985" y="119240"/>
                  </a:lnTo>
                  <a:lnTo>
                    <a:pt x="3613" y="123149"/>
                  </a:lnTo>
                  <a:lnTo>
                    <a:pt x="4032" y="126747"/>
                  </a:lnTo>
                  <a:lnTo>
                    <a:pt x="5303" y="130139"/>
                  </a:lnTo>
                  <a:lnTo>
                    <a:pt x="9361" y="136553"/>
                  </a:lnTo>
                  <a:lnTo>
                    <a:pt x="11833" y="140644"/>
                  </a:lnTo>
                  <a:lnTo>
                    <a:pt x="14472" y="145356"/>
                  </a:lnTo>
                  <a:lnTo>
                    <a:pt x="17224" y="150482"/>
                  </a:lnTo>
                  <a:lnTo>
                    <a:pt x="20051" y="154892"/>
                  </a:lnTo>
                  <a:lnTo>
                    <a:pt x="22928" y="158823"/>
                  </a:lnTo>
                  <a:lnTo>
                    <a:pt x="25838" y="162437"/>
                  </a:lnTo>
                  <a:lnTo>
                    <a:pt x="28770" y="165838"/>
                  </a:lnTo>
                  <a:lnTo>
                    <a:pt x="31717" y="169097"/>
                  </a:lnTo>
                  <a:lnTo>
                    <a:pt x="37637" y="175365"/>
                  </a:lnTo>
                  <a:lnTo>
                    <a:pt x="43575" y="181458"/>
                  </a:lnTo>
                  <a:lnTo>
                    <a:pt x="47541" y="184472"/>
                  </a:lnTo>
                  <a:lnTo>
                    <a:pt x="52168" y="187473"/>
                  </a:lnTo>
                  <a:lnTo>
                    <a:pt x="57238" y="190467"/>
                  </a:lnTo>
                  <a:lnTo>
                    <a:pt x="61610" y="192462"/>
                  </a:lnTo>
                  <a:lnTo>
                    <a:pt x="65516" y="193792"/>
                  </a:lnTo>
                  <a:lnTo>
                    <a:pt x="69113" y="194679"/>
                  </a:lnTo>
                  <a:lnTo>
                    <a:pt x="73495" y="196262"/>
                  </a:lnTo>
                  <a:lnTo>
                    <a:pt x="78401" y="198310"/>
                  </a:lnTo>
                  <a:lnTo>
                    <a:pt x="83656" y="200667"/>
                  </a:lnTo>
                  <a:lnTo>
                    <a:pt x="88151" y="202239"/>
                  </a:lnTo>
                  <a:lnTo>
                    <a:pt x="92141" y="203287"/>
                  </a:lnTo>
                  <a:lnTo>
                    <a:pt x="95792" y="203985"/>
                  </a:lnTo>
                  <a:lnTo>
                    <a:pt x="99219" y="204451"/>
                  </a:lnTo>
                  <a:lnTo>
                    <a:pt x="102495" y="204761"/>
                  </a:lnTo>
                  <a:lnTo>
                    <a:pt x="105672" y="204968"/>
                  </a:lnTo>
                  <a:lnTo>
                    <a:pt x="108782" y="205106"/>
                  </a:lnTo>
                  <a:lnTo>
                    <a:pt x="114883" y="205259"/>
                  </a:lnTo>
                  <a:lnTo>
                    <a:pt x="138778" y="205382"/>
                  </a:lnTo>
                  <a:lnTo>
                    <a:pt x="138814" y="19645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6" name="SMARTInkAnnotation689"/>
            <p:cNvSpPr/>
            <p:nvPr/>
          </p:nvSpPr>
          <p:spPr>
            <a:xfrm>
              <a:off x="5393531" y="3562945"/>
              <a:ext cx="705446" cy="35720"/>
            </a:xfrm>
            <a:custGeom>
              <a:avLst/>
              <a:gdLst/>
              <a:ahLst/>
              <a:cxnLst/>
              <a:rect l="0" t="0" r="0" b="0"/>
              <a:pathLst>
                <a:path w="705446" h="35720">
                  <a:moveTo>
                    <a:pt x="0" y="35719"/>
                  </a:moveTo>
                  <a:lnTo>
                    <a:pt x="8562" y="35719"/>
                  </a:lnTo>
                  <a:lnTo>
                    <a:pt x="9676" y="34726"/>
                  </a:lnTo>
                  <a:lnTo>
                    <a:pt x="13561" y="30978"/>
                  </a:lnTo>
                  <a:lnTo>
                    <a:pt x="15986" y="29581"/>
                  </a:lnTo>
                  <a:lnTo>
                    <a:pt x="18594" y="28650"/>
                  </a:lnTo>
                  <a:lnTo>
                    <a:pt x="24139" y="27616"/>
                  </a:lnTo>
                  <a:lnTo>
                    <a:pt x="42692" y="26861"/>
                  </a:lnTo>
                  <a:lnTo>
                    <a:pt x="52378" y="26821"/>
                  </a:lnTo>
                  <a:lnTo>
                    <a:pt x="56747" y="27803"/>
                  </a:lnTo>
                  <a:lnTo>
                    <a:pt x="60652" y="29449"/>
                  </a:lnTo>
                  <a:lnTo>
                    <a:pt x="64247" y="31539"/>
                  </a:lnTo>
                  <a:lnTo>
                    <a:pt x="69620" y="32932"/>
                  </a:lnTo>
                  <a:lnTo>
                    <a:pt x="76179" y="33861"/>
                  </a:lnTo>
                  <a:lnTo>
                    <a:pt x="90411" y="34893"/>
                  </a:lnTo>
                  <a:lnTo>
                    <a:pt x="109581" y="35474"/>
                  </a:lnTo>
                  <a:lnTo>
                    <a:pt x="267926" y="35719"/>
                  </a:lnTo>
                  <a:lnTo>
                    <a:pt x="276844" y="34726"/>
                  </a:lnTo>
                  <a:lnTo>
                    <a:pt x="285765" y="33073"/>
                  </a:lnTo>
                  <a:lnTo>
                    <a:pt x="294690" y="30978"/>
                  </a:lnTo>
                  <a:lnTo>
                    <a:pt x="304608" y="29581"/>
                  </a:lnTo>
                  <a:lnTo>
                    <a:pt x="315189" y="28650"/>
                  </a:lnTo>
                  <a:lnTo>
                    <a:pt x="336537" y="27616"/>
                  </a:lnTo>
                  <a:lnTo>
                    <a:pt x="355947" y="27156"/>
                  </a:lnTo>
                  <a:lnTo>
                    <a:pt x="445211" y="26799"/>
                  </a:lnTo>
                  <a:lnTo>
                    <a:pt x="453573" y="25803"/>
                  </a:lnTo>
                  <a:lnTo>
                    <a:pt x="461132" y="24148"/>
                  </a:lnTo>
                  <a:lnTo>
                    <a:pt x="468155" y="22051"/>
                  </a:lnTo>
                  <a:lnTo>
                    <a:pt x="475814" y="20654"/>
                  </a:lnTo>
                  <a:lnTo>
                    <a:pt x="483897" y="19722"/>
                  </a:lnTo>
                  <a:lnTo>
                    <a:pt x="500816" y="18687"/>
                  </a:lnTo>
                  <a:lnTo>
                    <a:pt x="518256" y="18227"/>
                  </a:lnTo>
                  <a:lnTo>
                    <a:pt x="540069" y="17968"/>
                  </a:lnTo>
                  <a:lnTo>
                    <a:pt x="546578" y="16939"/>
                  </a:lnTo>
                  <a:lnTo>
                    <a:pt x="552900" y="15261"/>
                  </a:lnTo>
                  <a:lnTo>
                    <a:pt x="559101" y="13151"/>
                  </a:lnTo>
                  <a:lnTo>
                    <a:pt x="565218" y="11744"/>
                  </a:lnTo>
                  <a:lnTo>
                    <a:pt x="571281" y="10805"/>
                  </a:lnTo>
                  <a:lnTo>
                    <a:pt x="583309" y="9763"/>
                  </a:lnTo>
                  <a:lnTo>
                    <a:pt x="601236" y="9177"/>
                  </a:lnTo>
                  <a:lnTo>
                    <a:pt x="613159" y="9039"/>
                  </a:lnTo>
                  <a:lnTo>
                    <a:pt x="618123" y="8011"/>
                  </a:lnTo>
                  <a:lnTo>
                    <a:pt x="622426" y="6332"/>
                  </a:lnTo>
                  <a:lnTo>
                    <a:pt x="626287" y="4222"/>
                  </a:lnTo>
                  <a:lnTo>
                    <a:pt x="630845" y="2814"/>
                  </a:lnTo>
                  <a:lnTo>
                    <a:pt x="635868" y="1876"/>
                  </a:lnTo>
                  <a:lnTo>
                    <a:pt x="645748" y="833"/>
                  </a:lnTo>
                  <a:lnTo>
                    <a:pt x="666474" y="73"/>
                  </a:lnTo>
                  <a:lnTo>
                    <a:pt x="705445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SMARTInkAnnotation690"/>
            <p:cNvSpPr/>
            <p:nvPr/>
          </p:nvSpPr>
          <p:spPr>
            <a:xfrm>
              <a:off x="5625703" y="3196829"/>
              <a:ext cx="276370" cy="312538"/>
            </a:xfrm>
            <a:custGeom>
              <a:avLst/>
              <a:gdLst/>
              <a:ahLst/>
              <a:cxnLst/>
              <a:rect l="0" t="0" r="0" b="0"/>
              <a:pathLst>
                <a:path w="276370" h="312538">
                  <a:moveTo>
                    <a:pt x="35718" y="17858"/>
                  </a:moveTo>
                  <a:lnTo>
                    <a:pt x="35718" y="47669"/>
                  </a:lnTo>
                  <a:lnTo>
                    <a:pt x="33072" y="56243"/>
                  </a:lnTo>
                  <a:lnTo>
                    <a:pt x="29581" y="65676"/>
                  </a:lnTo>
                  <a:lnTo>
                    <a:pt x="28030" y="73176"/>
                  </a:lnTo>
                  <a:lnTo>
                    <a:pt x="27340" y="82462"/>
                  </a:lnTo>
                  <a:lnTo>
                    <a:pt x="27034" y="93204"/>
                  </a:lnTo>
                  <a:lnTo>
                    <a:pt x="26897" y="104593"/>
                  </a:lnTo>
                  <a:lnTo>
                    <a:pt x="25869" y="110407"/>
                  </a:lnTo>
                  <a:lnTo>
                    <a:pt x="24191" y="116269"/>
                  </a:lnTo>
                  <a:lnTo>
                    <a:pt x="22080" y="122161"/>
                  </a:lnTo>
                  <a:lnTo>
                    <a:pt x="20673" y="128073"/>
                  </a:lnTo>
                  <a:lnTo>
                    <a:pt x="19735" y="133999"/>
                  </a:lnTo>
                  <a:lnTo>
                    <a:pt x="19110" y="139933"/>
                  </a:lnTo>
                  <a:lnTo>
                    <a:pt x="18693" y="145875"/>
                  </a:lnTo>
                  <a:lnTo>
                    <a:pt x="18414" y="151820"/>
                  </a:lnTo>
                  <a:lnTo>
                    <a:pt x="18229" y="157767"/>
                  </a:lnTo>
                  <a:lnTo>
                    <a:pt x="17113" y="163717"/>
                  </a:lnTo>
                  <a:lnTo>
                    <a:pt x="15378" y="169668"/>
                  </a:lnTo>
                  <a:lnTo>
                    <a:pt x="13228" y="175619"/>
                  </a:lnTo>
                  <a:lnTo>
                    <a:pt x="11795" y="181571"/>
                  </a:lnTo>
                  <a:lnTo>
                    <a:pt x="10840" y="187524"/>
                  </a:lnTo>
                  <a:lnTo>
                    <a:pt x="10203" y="193476"/>
                  </a:lnTo>
                  <a:lnTo>
                    <a:pt x="9778" y="199429"/>
                  </a:lnTo>
                  <a:lnTo>
                    <a:pt x="9495" y="205382"/>
                  </a:lnTo>
                  <a:lnTo>
                    <a:pt x="9307" y="211335"/>
                  </a:lnTo>
                  <a:lnTo>
                    <a:pt x="8188" y="217288"/>
                  </a:lnTo>
                  <a:lnTo>
                    <a:pt x="6451" y="223241"/>
                  </a:lnTo>
                  <a:lnTo>
                    <a:pt x="4301" y="229194"/>
                  </a:lnTo>
                  <a:lnTo>
                    <a:pt x="1911" y="238455"/>
                  </a:lnTo>
                  <a:lnTo>
                    <a:pt x="849" y="246870"/>
                  </a:lnTo>
                  <a:lnTo>
                    <a:pt x="565" y="251892"/>
                  </a:lnTo>
                  <a:lnTo>
                    <a:pt x="251" y="261771"/>
                  </a:lnTo>
                  <a:lnTo>
                    <a:pt x="49" y="276199"/>
                  </a:lnTo>
                  <a:lnTo>
                    <a:pt x="0" y="306574"/>
                  </a:lnTo>
                  <a:lnTo>
                    <a:pt x="992" y="308562"/>
                  </a:lnTo>
                  <a:lnTo>
                    <a:pt x="2646" y="309887"/>
                  </a:lnTo>
                  <a:lnTo>
                    <a:pt x="8820" y="312492"/>
                  </a:lnTo>
                  <a:lnTo>
                    <a:pt x="24371" y="312537"/>
                  </a:lnTo>
                  <a:lnTo>
                    <a:pt x="25176" y="312537"/>
                  </a:lnTo>
                  <a:lnTo>
                    <a:pt x="31364" y="309892"/>
                  </a:lnTo>
                  <a:lnTo>
                    <a:pt x="39736" y="306401"/>
                  </a:lnTo>
                  <a:lnTo>
                    <a:pt x="46764" y="304849"/>
                  </a:lnTo>
                  <a:lnTo>
                    <a:pt x="53196" y="301514"/>
                  </a:lnTo>
                  <a:lnTo>
                    <a:pt x="60353" y="296724"/>
                  </a:lnTo>
                  <a:lnTo>
                    <a:pt x="65040" y="294059"/>
                  </a:lnTo>
                  <a:lnTo>
                    <a:pt x="70149" y="291289"/>
                  </a:lnTo>
                  <a:lnTo>
                    <a:pt x="75539" y="289442"/>
                  </a:lnTo>
                  <a:lnTo>
                    <a:pt x="81117" y="288211"/>
                  </a:lnTo>
                  <a:lnTo>
                    <a:pt x="86820" y="287390"/>
                  </a:lnTo>
                  <a:lnTo>
                    <a:pt x="92606" y="285851"/>
                  </a:lnTo>
                  <a:lnTo>
                    <a:pt x="98448" y="283832"/>
                  </a:lnTo>
                  <a:lnTo>
                    <a:pt x="104328" y="281495"/>
                  </a:lnTo>
                  <a:lnTo>
                    <a:pt x="110231" y="278944"/>
                  </a:lnTo>
                  <a:lnTo>
                    <a:pt x="122082" y="273464"/>
                  </a:lnTo>
                  <a:lnTo>
                    <a:pt x="127029" y="270614"/>
                  </a:lnTo>
                  <a:lnTo>
                    <a:pt x="135170" y="264801"/>
                  </a:lnTo>
                  <a:lnTo>
                    <a:pt x="139722" y="261861"/>
                  </a:lnTo>
                  <a:lnTo>
                    <a:pt x="144742" y="258910"/>
                  </a:lnTo>
                  <a:lnTo>
                    <a:pt x="150072" y="255950"/>
                  </a:lnTo>
                  <a:lnTo>
                    <a:pt x="161287" y="250016"/>
                  </a:lnTo>
                  <a:lnTo>
                    <a:pt x="184655" y="238121"/>
                  </a:lnTo>
                  <a:lnTo>
                    <a:pt x="191564" y="235145"/>
                  </a:lnTo>
                  <a:lnTo>
                    <a:pt x="199147" y="232170"/>
                  </a:lnTo>
                  <a:lnTo>
                    <a:pt x="207178" y="229193"/>
                  </a:lnTo>
                  <a:lnTo>
                    <a:pt x="214517" y="225225"/>
                  </a:lnTo>
                  <a:lnTo>
                    <a:pt x="221394" y="220595"/>
                  </a:lnTo>
                  <a:lnTo>
                    <a:pt x="227964" y="215524"/>
                  </a:lnTo>
                  <a:lnTo>
                    <a:pt x="233334" y="211151"/>
                  </a:lnTo>
                  <a:lnTo>
                    <a:pt x="241949" y="203646"/>
                  </a:lnTo>
                  <a:lnTo>
                    <a:pt x="251730" y="194358"/>
                  </a:lnTo>
                  <a:lnTo>
                    <a:pt x="257117" y="189103"/>
                  </a:lnTo>
                  <a:lnTo>
                    <a:pt x="263102" y="180617"/>
                  </a:lnTo>
                  <a:lnTo>
                    <a:pt x="266754" y="172547"/>
                  </a:lnTo>
                  <a:lnTo>
                    <a:pt x="271684" y="162346"/>
                  </a:lnTo>
                  <a:lnTo>
                    <a:pt x="273397" y="156847"/>
                  </a:lnTo>
                  <a:lnTo>
                    <a:pt x="274538" y="151198"/>
                  </a:lnTo>
                  <a:lnTo>
                    <a:pt x="275298" y="145446"/>
                  </a:lnTo>
                  <a:lnTo>
                    <a:pt x="276143" y="136410"/>
                  </a:lnTo>
                  <a:lnTo>
                    <a:pt x="276369" y="132611"/>
                  </a:lnTo>
                  <a:lnTo>
                    <a:pt x="273974" y="123099"/>
                  </a:lnTo>
                  <a:lnTo>
                    <a:pt x="271946" y="117784"/>
                  </a:lnTo>
                  <a:lnTo>
                    <a:pt x="269602" y="112257"/>
                  </a:lnTo>
                  <a:lnTo>
                    <a:pt x="264351" y="100823"/>
                  </a:lnTo>
                  <a:lnTo>
                    <a:pt x="260570" y="94996"/>
                  </a:lnTo>
                  <a:lnTo>
                    <a:pt x="256065" y="89127"/>
                  </a:lnTo>
                  <a:lnTo>
                    <a:pt x="251077" y="83230"/>
                  </a:lnTo>
                  <a:lnTo>
                    <a:pt x="246760" y="77314"/>
                  </a:lnTo>
                  <a:lnTo>
                    <a:pt x="242889" y="71386"/>
                  </a:lnTo>
                  <a:lnTo>
                    <a:pt x="239316" y="65450"/>
                  </a:lnTo>
                  <a:lnTo>
                    <a:pt x="234950" y="60500"/>
                  </a:lnTo>
                  <a:lnTo>
                    <a:pt x="230055" y="56208"/>
                  </a:lnTo>
                  <a:lnTo>
                    <a:pt x="224808" y="52354"/>
                  </a:lnTo>
                  <a:lnTo>
                    <a:pt x="219325" y="47801"/>
                  </a:lnTo>
                  <a:lnTo>
                    <a:pt x="213685" y="42781"/>
                  </a:lnTo>
                  <a:lnTo>
                    <a:pt x="207941" y="37450"/>
                  </a:lnTo>
                  <a:lnTo>
                    <a:pt x="202127" y="32904"/>
                  </a:lnTo>
                  <a:lnTo>
                    <a:pt x="196267" y="28881"/>
                  </a:lnTo>
                  <a:lnTo>
                    <a:pt x="190376" y="25206"/>
                  </a:lnTo>
                  <a:lnTo>
                    <a:pt x="184464" y="22757"/>
                  </a:lnTo>
                  <a:lnTo>
                    <a:pt x="178539" y="21124"/>
                  </a:lnTo>
                  <a:lnTo>
                    <a:pt x="172603" y="20035"/>
                  </a:lnTo>
                  <a:lnTo>
                    <a:pt x="166662" y="18317"/>
                  </a:lnTo>
                  <a:lnTo>
                    <a:pt x="160718" y="16180"/>
                  </a:lnTo>
                  <a:lnTo>
                    <a:pt x="154770" y="13763"/>
                  </a:lnTo>
                  <a:lnTo>
                    <a:pt x="148820" y="11159"/>
                  </a:lnTo>
                  <a:lnTo>
                    <a:pt x="136918" y="5620"/>
                  </a:lnTo>
                  <a:lnTo>
                    <a:pt x="131958" y="3746"/>
                  </a:lnTo>
                  <a:lnTo>
                    <a:pt x="123801" y="1664"/>
                  </a:lnTo>
                  <a:lnTo>
                    <a:pt x="119245" y="1109"/>
                  </a:lnTo>
                  <a:lnTo>
                    <a:pt x="114223" y="739"/>
                  </a:lnTo>
                  <a:lnTo>
                    <a:pt x="104343" y="327"/>
                  </a:lnTo>
                  <a:lnTo>
                    <a:pt x="93204" y="96"/>
                  </a:lnTo>
                  <a:lnTo>
                    <a:pt x="68104" y="0"/>
                  </a:lnTo>
                  <a:lnTo>
                    <a:pt x="66238" y="992"/>
                  </a:lnTo>
                  <a:lnTo>
                    <a:pt x="64994" y="2645"/>
                  </a:lnTo>
                  <a:lnTo>
                    <a:pt x="62509" y="8924"/>
                  </a:lnTo>
                  <a:lnTo>
                    <a:pt x="62507" y="8928"/>
                  </a:lnTo>
                  <a:lnTo>
                    <a:pt x="71437" y="892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SMARTInkAnnotation691"/>
            <p:cNvSpPr/>
            <p:nvPr/>
          </p:nvSpPr>
          <p:spPr>
            <a:xfrm>
              <a:off x="5438179" y="3929062"/>
              <a:ext cx="348259" cy="44649"/>
            </a:xfrm>
            <a:custGeom>
              <a:avLst/>
              <a:gdLst/>
              <a:ahLst/>
              <a:cxnLst/>
              <a:rect l="0" t="0" r="0" b="0"/>
              <a:pathLst>
                <a:path w="348259" h="44649">
                  <a:moveTo>
                    <a:pt x="0" y="0"/>
                  </a:moveTo>
                  <a:lnTo>
                    <a:pt x="0" y="4740"/>
                  </a:lnTo>
                  <a:lnTo>
                    <a:pt x="992" y="6137"/>
                  </a:lnTo>
                  <a:lnTo>
                    <a:pt x="2646" y="7068"/>
                  </a:lnTo>
                  <a:lnTo>
                    <a:pt x="7129" y="8102"/>
                  </a:lnTo>
                  <a:lnTo>
                    <a:pt x="15231" y="8684"/>
                  </a:lnTo>
                  <a:lnTo>
                    <a:pt x="23916" y="8857"/>
                  </a:lnTo>
                  <a:lnTo>
                    <a:pt x="29812" y="8897"/>
                  </a:lnTo>
                  <a:lnTo>
                    <a:pt x="32773" y="9901"/>
                  </a:lnTo>
                  <a:lnTo>
                    <a:pt x="35739" y="11561"/>
                  </a:lnTo>
                  <a:lnTo>
                    <a:pt x="38709" y="13660"/>
                  </a:lnTo>
                  <a:lnTo>
                    <a:pt x="42673" y="15060"/>
                  </a:lnTo>
                  <a:lnTo>
                    <a:pt x="47301" y="15993"/>
                  </a:lnTo>
                  <a:lnTo>
                    <a:pt x="57733" y="17030"/>
                  </a:lnTo>
                  <a:lnTo>
                    <a:pt x="63294" y="17306"/>
                  </a:lnTo>
                  <a:lnTo>
                    <a:pt x="74763" y="17614"/>
                  </a:lnTo>
                  <a:lnTo>
                    <a:pt x="86476" y="17750"/>
                  </a:lnTo>
                  <a:lnTo>
                    <a:pt x="92377" y="18779"/>
                  </a:lnTo>
                  <a:lnTo>
                    <a:pt x="98296" y="20457"/>
                  </a:lnTo>
                  <a:lnTo>
                    <a:pt x="104226" y="22567"/>
                  </a:lnTo>
                  <a:lnTo>
                    <a:pt x="111156" y="23975"/>
                  </a:lnTo>
                  <a:lnTo>
                    <a:pt x="118752" y="24912"/>
                  </a:lnTo>
                  <a:lnTo>
                    <a:pt x="126794" y="25538"/>
                  </a:lnTo>
                  <a:lnTo>
                    <a:pt x="134138" y="25955"/>
                  </a:lnTo>
                  <a:lnTo>
                    <a:pt x="147591" y="26418"/>
                  </a:lnTo>
                  <a:lnTo>
                    <a:pt x="166321" y="26679"/>
                  </a:lnTo>
                  <a:lnTo>
                    <a:pt x="189179" y="26757"/>
                  </a:lnTo>
                  <a:lnTo>
                    <a:pt x="196565" y="27759"/>
                  </a:lnTo>
                  <a:lnTo>
                    <a:pt x="203473" y="29421"/>
                  </a:lnTo>
                  <a:lnTo>
                    <a:pt x="210063" y="31520"/>
                  </a:lnTo>
                  <a:lnTo>
                    <a:pt x="217433" y="32919"/>
                  </a:lnTo>
                  <a:lnTo>
                    <a:pt x="225322" y="33853"/>
                  </a:lnTo>
                  <a:lnTo>
                    <a:pt x="233558" y="34475"/>
                  </a:lnTo>
                  <a:lnTo>
                    <a:pt x="241034" y="34889"/>
                  </a:lnTo>
                  <a:lnTo>
                    <a:pt x="254632" y="35350"/>
                  </a:lnTo>
                  <a:lnTo>
                    <a:pt x="279530" y="35646"/>
                  </a:lnTo>
                  <a:lnTo>
                    <a:pt x="291584" y="35686"/>
                  </a:lnTo>
                  <a:lnTo>
                    <a:pt x="296585" y="36690"/>
                  </a:lnTo>
                  <a:lnTo>
                    <a:pt x="300911" y="38350"/>
                  </a:lnTo>
                  <a:lnTo>
                    <a:pt x="304787" y="40449"/>
                  </a:lnTo>
                  <a:lnTo>
                    <a:pt x="309356" y="41849"/>
                  </a:lnTo>
                  <a:lnTo>
                    <a:pt x="314386" y="42782"/>
                  </a:lnTo>
                  <a:lnTo>
                    <a:pt x="324274" y="43819"/>
                  </a:lnTo>
                  <a:lnTo>
                    <a:pt x="334427" y="44403"/>
                  </a:lnTo>
                  <a:lnTo>
                    <a:pt x="345035" y="44627"/>
                  </a:lnTo>
                  <a:lnTo>
                    <a:pt x="348258" y="4464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SMARTInkAnnotation692"/>
            <p:cNvSpPr/>
            <p:nvPr/>
          </p:nvSpPr>
          <p:spPr>
            <a:xfrm>
              <a:off x="5929315" y="3875487"/>
              <a:ext cx="276818" cy="294641"/>
            </a:xfrm>
            <a:custGeom>
              <a:avLst/>
              <a:gdLst/>
              <a:ahLst/>
              <a:cxnLst/>
              <a:rect l="0" t="0" r="0" b="0"/>
              <a:pathLst>
                <a:path w="276818" h="294641">
                  <a:moveTo>
                    <a:pt x="276817" y="17856"/>
                  </a:moveTo>
                  <a:lnTo>
                    <a:pt x="276817" y="13116"/>
                  </a:lnTo>
                  <a:lnTo>
                    <a:pt x="275825" y="11719"/>
                  </a:lnTo>
                  <a:lnTo>
                    <a:pt x="274171" y="10788"/>
                  </a:lnTo>
                  <a:lnTo>
                    <a:pt x="269129" y="9294"/>
                  </a:lnTo>
                  <a:lnTo>
                    <a:pt x="263515" y="9035"/>
                  </a:lnTo>
                  <a:lnTo>
                    <a:pt x="255691" y="6329"/>
                  </a:lnTo>
                  <a:lnTo>
                    <a:pt x="250827" y="4218"/>
                  </a:lnTo>
                  <a:lnTo>
                    <a:pt x="245599" y="2811"/>
                  </a:lnTo>
                  <a:lnTo>
                    <a:pt x="240130" y="1873"/>
                  </a:lnTo>
                  <a:lnTo>
                    <a:pt x="234500" y="1248"/>
                  </a:lnTo>
                  <a:lnTo>
                    <a:pt x="228762" y="831"/>
                  </a:lnTo>
                  <a:lnTo>
                    <a:pt x="222952" y="553"/>
                  </a:lnTo>
                  <a:lnTo>
                    <a:pt x="211205" y="244"/>
                  </a:lnTo>
                  <a:lnTo>
                    <a:pt x="150587" y="0"/>
                  </a:lnTo>
                  <a:lnTo>
                    <a:pt x="146031" y="991"/>
                  </a:lnTo>
                  <a:lnTo>
                    <a:pt x="141010" y="2644"/>
                  </a:lnTo>
                  <a:lnTo>
                    <a:pt x="135677" y="4738"/>
                  </a:lnTo>
                  <a:lnTo>
                    <a:pt x="127106" y="7065"/>
                  </a:lnTo>
                  <a:lnTo>
                    <a:pt x="118997" y="9091"/>
                  </a:lnTo>
                  <a:lnTo>
                    <a:pt x="114057" y="11021"/>
                  </a:lnTo>
                  <a:lnTo>
                    <a:pt x="108779" y="13299"/>
                  </a:lnTo>
                  <a:lnTo>
                    <a:pt x="100270" y="15831"/>
                  </a:lnTo>
                  <a:lnTo>
                    <a:pt x="92187" y="17948"/>
                  </a:lnTo>
                  <a:lnTo>
                    <a:pt x="87254" y="19902"/>
                  </a:lnTo>
                  <a:lnTo>
                    <a:pt x="81981" y="22196"/>
                  </a:lnTo>
                  <a:lnTo>
                    <a:pt x="78465" y="24719"/>
                  </a:lnTo>
                  <a:lnTo>
                    <a:pt x="76121" y="27392"/>
                  </a:lnTo>
                  <a:lnTo>
                    <a:pt x="72525" y="33008"/>
                  </a:lnTo>
                  <a:lnTo>
                    <a:pt x="64922" y="41749"/>
                  </a:lnTo>
                  <a:lnTo>
                    <a:pt x="59279" y="47657"/>
                  </a:lnTo>
                  <a:lnTo>
                    <a:pt x="57378" y="50622"/>
                  </a:lnTo>
                  <a:lnTo>
                    <a:pt x="53710" y="59535"/>
                  </a:lnTo>
                  <a:lnTo>
                    <a:pt x="49335" y="65484"/>
                  </a:lnTo>
                  <a:lnTo>
                    <a:pt x="47772" y="69452"/>
                  </a:lnTo>
                  <a:lnTo>
                    <a:pt x="46730" y="74082"/>
                  </a:lnTo>
                  <a:lnTo>
                    <a:pt x="46036" y="79152"/>
                  </a:lnTo>
                  <a:lnTo>
                    <a:pt x="45262" y="87432"/>
                  </a:lnTo>
                  <a:lnTo>
                    <a:pt x="44920" y="95412"/>
                  </a:lnTo>
                  <a:lnTo>
                    <a:pt x="44767" y="105573"/>
                  </a:lnTo>
                  <a:lnTo>
                    <a:pt x="43735" y="110068"/>
                  </a:lnTo>
                  <a:lnTo>
                    <a:pt x="39941" y="117709"/>
                  </a:lnTo>
                  <a:lnTo>
                    <a:pt x="38533" y="122128"/>
                  </a:lnTo>
                  <a:lnTo>
                    <a:pt x="37594" y="127058"/>
                  </a:lnTo>
                  <a:lnTo>
                    <a:pt x="36968" y="132329"/>
                  </a:lnTo>
                  <a:lnTo>
                    <a:pt x="35558" y="137828"/>
                  </a:lnTo>
                  <a:lnTo>
                    <a:pt x="33626" y="143478"/>
                  </a:lnTo>
                  <a:lnTo>
                    <a:pt x="31346" y="149229"/>
                  </a:lnTo>
                  <a:lnTo>
                    <a:pt x="29826" y="155047"/>
                  </a:lnTo>
                  <a:lnTo>
                    <a:pt x="28812" y="160911"/>
                  </a:lnTo>
                  <a:lnTo>
                    <a:pt x="28137" y="166804"/>
                  </a:lnTo>
                  <a:lnTo>
                    <a:pt x="26695" y="172717"/>
                  </a:lnTo>
                  <a:lnTo>
                    <a:pt x="24740" y="178644"/>
                  </a:lnTo>
                  <a:lnTo>
                    <a:pt x="22446" y="184579"/>
                  </a:lnTo>
                  <a:lnTo>
                    <a:pt x="19924" y="190521"/>
                  </a:lnTo>
                  <a:lnTo>
                    <a:pt x="14476" y="202414"/>
                  </a:lnTo>
                  <a:lnTo>
                    <a:pt x="12626" y="208363"/>
                  </a:lnTo>
                  <a:lnTo>
                    <a:pt x="11393" y="214314"/>
                  </a:lnTo>
                  <a:lnTo>
                    <a:pt x="10571" y="220266"/>
                  </a:lnTo>
                  <a:lnTo>
                    <a:pt x="9031" y="226218"/>
                  </a:lnTo>
                  <a:lnTo>
                    <a:pt x="7011" y="232170"/>
                  </a:lnTo>
                  <a:lnTo>
                    <a:pt x="4673" y="238123"/>
                  </a:lnTo>
                  <a:lnTo>
                    <a:pt x="3115" y="243084"/>
                  </a:lnTo>
                  <a:lnTo>
                    <a:pt x="1383" y="251242"/>
                  </a:lnTo>
                  <a:lnTo>
                    <a:pt x="612" y="258174"/>
                  </a:lnTo>
                  <a:lnTo>
                    <a:pt x="271" y="264563"/>
                  </a:lnTo>
                  <a:lnTo>
                    <a:pt x="78" y="273738"/>
                  </a:lnTo>
                  <a:lnTo>
                    <a:pt x="0" y="289961"/>
                  </a:lnTo>
                  <a:lnTo>
                    <a:pt x="991" y="291533"/>
                  </a:lnTo>
                  <a:lnTo>
                    <a:pt x="2645" y="292581"/>
                  </a:lnTo>
                  <a:lnTo>
                    <a:pt x="4738" y="293279"/>
                  </a:lnTo>
                  <a:lnTo>
                    <a:pt x="12356" y="294056"/>
                  </a:lnTo>
                  <a:lnTo>
                    <a:pt x="17166" y="294263"/>
                  </a:lnTo>
                  <a:lnTo>
                    <a:pt x="27802" y="294492"/>
                  </a:lnTo>
                  <a:lnTo>
                    <a:pt x="50800" y="294640"/>
                  </a:lnTo>
                  <a:lnTo>
                    <a:pt x="57678" y="293660"/>
                  </a:lnTo>
                  <a:lnTo>
                    <a:pt x="65240" y="292014"/>
                  </a:lnTo>
                  <a:lnTo>
                    <a:pt x="73258" y="289925"/>
                  </a:lnTo>
                  <a:lnTo>
                    <a:pt x="80587" y="288533"/>
                  </a:lnTo>
                  <a:lnTo>
                    <a:pt x="87459" y="287604"/>
                  </a:lnTo>
                  <a:lnTo>
                    <a:pt x="94023" y="286985"/>
                  </a:lnTo>
                  <a:lnTo>
                    <a:pt x="101377" y="286572"/>
                  </a:lnTo>
                  <a:lnTo>
                    <a:pt x="117484" y="286114"/>
                  </a:lnTo>
                  <a:lnTo>
                    <a:pt x="138547" y="285856"/>
                  </a:lnTo>
                  <a:lnTo>
                    <a:pt x="145942" y="284827"/>
                  </a:lnTo>
                  <a:lnTo>
                    <a:pt x="153848" y="283149"/>
                  </a:lnTo>
                  <a:lnTo>
                    <a:pt x="162095" y="281039"/>
                  </a:lnTo>
                  <a:lnTo>
                    <a:pt x="169578" y="279632"/>
                  </a:lnTo>
                  <a:lnTo>
                    <a:pt x="176551" y="278693"/>
                  </a:lnTo>
                  <a:lnTo>
                    <a:pt x="183184" y="278068"/>
                  </a:lnTo>
                  <a:lnTo>
                    <a:pt x="189590" y="277651"/>
                  </a:lnTo>
                  <a:lnTo>
                    <a:pt x="195846" y="277373"/>
                  </a:lnTo>
                  <a:lnTo>
                    <a:pt x="208088" y="277064"/>
                  </a:lnTo>
                  <a:lnTo>
                    <a:pt x="220143" y="276927"/>
                  </a:lnTo>
                  <a:lnTo>
                    <a:pt x="225144" y="275898"/>
                  </a:lnTo>
                  <a:lnTo>
                    <a:pt x="236923" y="270702"/>
                  </a:lnTo>
                  <a:lnTo>
                    <a:pt x="243541" y="269139"/>
                  </a:lnTo>
                  <a:lnTo>
                    <a:pt x="249791" y="268444"/>
                  </a:lnTo>
                  <a:lnTo>
                    <a:pt x="258958" y="26788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SMARTInkAnnotation693"/>
            <p:cNvSpPr/>
            <p:nvPr/>
          </p:nvSpPr>
          <p:spPr>
            <a:xfrm>
              <a:off x="5965031" y="4018769"/>
              <a:ext cx="187524" cy="35310"/>
            </a:xfrm>
            <a:custGeom>
              <a:avLst/>
              <a:gdLst/>
              <a:ahLst/>
              <a:cxnLst/>
              <a:rect l="0" t="0" r="0" b="0"/>
              <a:pathLst>
                <a:path w="187524" h="35310">
                  <a:moveTo>
                    <a:pt x="0" y="35309"/>
                  </a:moveTo>
                  <a:lnTo>
                    <a:pt x="0" y="30568"/>
                  </a:lnTo>
                  <a:lnTo>
                    <a:pt x="1984" y="29171"/>
                  </a:lnTo>
                  <a:lnTo>
                    <a:pt x="5291" y="28241"/>
                  </a:lnTo>
                  <a:lnTo>
                    <a:pt x="9481" y="27620"/>
                  </a:lnTo>
                  <a:lnTo>
                    <a:pt x="13266" y="26214"/>
                  </a:lnTo>
                  <a:lnTo>
                    <a:pt x="16781" y="24285"/>
                  </a:lnTo>
                  <a:lnTo>
                    <a:pt x="20117" y="22006"/>
                  </a:lnTo>
                  <a:lnTo>
                    <a:pt x="23334" y="19495"/>
                  </a:lnTo>
                  <a:lnTo>
                    <a:pt x="26469" y="16829"/>
                  </a:lnTo>
                  <a:lnTo>
                    <a:pt x="29552" y="14059"/>
                  </a:lnTo>
                  <a:lnTo>
                    <a:pt x="33593" y="12213"/>
                  </a:lnTo>
                  <a:lnTo>
                    <a:pt x="38270" y="10982"/>
                  </a:lnTo>
                  <a:lnTo>
                    <a:pt x="43372" y="10161"/>
                  </a:lnTo>
                  <a:lnTo>
                    <a:pt x="48758" y="8622"/>
                  </a:lnTo>
                  <a:lnTo>
                    <a:pt x="54334" y="6603"/>
                  </a:lnTo>
                  <a:lnTo>
                    <a:pt x="60035" y="4266"/>
                  </a:lnTo>
                  <a:lnTo>
                    <a:pt x="66812" y="2707"/>
                  </a:lnTo>
                  <a:lnTo>
                    <a:pt x="74307" y="1668"/>
                  </a:lnTo>
                  <a:lnTo>
                    <a:pt x="82280" y="975"/>
                  </a:lnTo>
                  <a:lnTo>
                    <a:pt x="90572" y="513"/>
                  </a:lnTo>
                  <a:lnTo>
                    <a:pt x="107722" y="0"/>
                  </a:lnTo>
                  <a:lnTo>
                    <a:pt x="116464" y="856"/>
                  </a:lnTo>
                  <a:lnTo>
                    <a:pt x="125267" y="2418"/>
                  </a:lnTo>
                  <a:lnTo>
                    <a:pt x="134113" y="4452"/>
                  </a:lnTo>
                  <a:lnTo>
                    <a:pt x="142986" y="5808"/>
                  </a:lnTo>
                  <a:lnTo>
                    <a:pt x="151879" y="6712"/>
                  </a:lnTo>
                  <a:lnTo>
                    <a:pt x="160784" y="7315"/>
                  </a:lnTo>
                  <a:lnTo>
                    <a:pt x="167713" y="8708"/>
                  </a:lnTo>
                  <a:lnTo>
                    <a:pt x="173324" y="10630"/>
                  </a:lnTo>
                  <a:lnTo>
                    <a:pt x="187523" y="1744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1" name="SMARTInkAnnotation694"/>
            <p:cNvSpPr/>
            <p:nvPr/>
          </p:nvSpPr>
          <p:spPr>
            <a:xfrm>
              <a:off x="3741539" y="4616648"/>
              <a:ext cx="937618" cy="812603"/>
            </a:xfrm>
            <a:custGeom>
              <a:avLst/>
              <a:gdLst/>
              <a:ahLst/>
              <a:cxnLst/>
              <a:rect l="0" t="0" r="0" b="0"/>
              <a:pathLst>
                <a:path w="937618" h="812603">
                  <a:moveTo>
                    <a:pt x="196453" y="80367"/>
                  </a:moveTo>
                  <a:lnTo>
                    <a:pt x="188764" y="80367"/>
                  </a:lnTo>
                  <a:lnTo>
                    <a:pt x="188350" y="81359"/>
                  </a:lnTo>
                  <a:lnTo>
                    <a:pt x="187556" y="96618"/>
                  </a:lnTo>
                  <a:lnTo>
                    <a:pt x="184892" y="100157"/>
                  </a:lnTo>
                  <a:lnTo>
                    <a:pt x="182792" y="102490"/>
                  </a:lnTo>
                  <a:lnTo>
                    <a:pt x="181393" y="106030"/>
                  </a:lnTo>
                  <a:lnTo>
                    <a:pt x="178431" y="119500"/>
                  </a:lnTo>
                  <a:lnTo>
                    <a:pt x="172702" y="131209"/>
                  </a:lnTo>
                  <a:lnTo>
                    <a:pt x="169572" y="145812"/>
                  </a:lnTo>
                  <a:lnTo>
                    <a:pt x="163793" y="157857"/>
                  </a:lnTo>
                  <a:lnTo>
                    <a:pt x="158692" y="181847"/>
                  </a:lnTo>
                  <a:lnTo>
                    <a:pt x="151199" y="203701"/>
                  </a:lnTo>
                  <a:lnTo>
                    <a:pt x="148425" y="210215"/>
                  </a:lnTo>
                  <a:lnTo>
                    <a:pt x="145341" y="225389"/>
                  </a:lnTo>
                  <a:lnTo>
                    <a:pt x="144519" y="233604"/>
                  </a:lnTo>
                  <a:lnTo>
                    <a:pt x="138314" y="250667"/>
                  </a:lnTo>
                  <a:lnTo>
                    <a:pt x="130926" y="268173"/>
                  </a:lnTo>
                  <a:lnTo>
                    <a:pt x="125774" y="294763"/>
                  </a:lnTo>
                  <a:lnTo>
                    <a:pt x="121053" y="312576"/>
                  </a:lnTo>
                  <a:lnTo>
                    <a:pt x="115648" y="330415"/>
                  </a:lnTo>
                  <a:lnTo>
                    <a:pt x="109938" y="349257"/>
                  </a:lnTo>
                  <a:lnTo>
                    <a:pt x="104093" y="370861"/>
                  </a:lnTo>
                  <a:lnTo>
                    <a:pt x="100833" y="391046"/>
                  </a:lnTo>
                  <a:lnTo>
                    <a:pt x="98393" y="410931"/>
                  </a:lnTo>
                  <a:lnTo>
                    <a:pt x="94001" y="432998"/>
                  </a:lnTo>
                  <a:lnTo>
                    <a:pt x="88742" y="453389"/>
                  </a:lnTo>
                  <a:lnTo>
                    <a:pt x="83097" y="472373"/>
                  </a:lnTo>
                  <a:lnTo>
                    <a:pt x="77281" y="490733"/>
                  </a:lnTo>
                  <a:lnTo>
                    <a:pt x="74034" y="508815"/>
                  </a:lnTo>
                  <a:lnTo>
                    <a:pt x="71599" y="526772"/>
                  </a:lnTo>
                  <a:lnTo>
                    <a:pt x="67210" y="544675"/>
                  </a:lnTo>
                  <a:lnTo>
                    <a:pt x="61951" y="562555"/>
                  </a:lnTo>
                  <a:lnTo>
                    <a:pt x="53413" y="586709"/>
                  </a:lnTo>
                  <a:lnTo>
                    <a:pt x="44599" y="609079"/>
                  </a:lnTo>
                  <a:lnTo>
                    <a:pt x="35704" y="631913"/>
                  </a:lnTo>
                  <a:lnTo>
                    <a:pt x="29759" y="643991"/>
                  </a:lnTo>
                  <a:lnTo>
                    <a:pt x="23809" y="652665"/>
                  </a:lnTo>
                  <a:lnTo>
                    <a:pt x="20503" y="662474"/>
                  </a:lnTo>
                  <a:lnTo>
                    <a:pt x="18042" y="673448"/>
                  </a:lnTo>
                  <a:lnTo>
                    <a:pt x="11023" y="694017"/>
                  </a:lnTo>
                  <a:lnTo>
                    <a:pt x="8213" y="716214"/>
                  </a:lnTo>
                  <a:lnTo>
                    <a:pt x="6467" y="718577"/>
                  </a:lnTo>
                  <a:lnTo>
                    <a:pt x="4311" y="720153"/>
                  </a:lnTo>
                  <a:lnTo>
                    <a:pt x="2874" y="722196"/>
                  </a:lnTo>
                  <a:lnTo>
                    <a:pt x="1277" y="727111"/>
                  </a:lnTo>
                  <a:lnTo>
                    <a:pt x="10" y="741015"/>
                  </a:lnTo>
                  <a:lnTo>
                    <a:pt x="0" y="749722"/>
                  </a:lnTo>
                  <a:lnTo>
                    <a:pt x="26863" y="750091"/>
                  </a:lnTo>
                  <a:lnTo>
                    <a:pt x="61219" y="750094"/>
                  </a:lnTo>
                  <a:lnTo>
                    <a:pt x="72187" y="752739"/>
                  </a:lnTo>
                  <a:lnTo>
                    <a:pt x="77890" y="754834"/>
                  </a:lnTo>
                  <a:lnTo>
                    <a:pt x="100138" y="757782"/>
                  </a:lnTo>
                  <a:lnTo>
                    <a:pt x="128186" y="758778"/>
                  </a:lnTo>
                  <a:lnTo>
                    <a:pt x="152744" y="759943"/>
                  </a:lnTo>
                  <a:lnTo>
                    <a:pt x="179864" y="765139"/>
                  </a:lnTo>
                  <a:lnTo>
                    <a:pt x="201317" y="766702"/>
                  </a:lnTo>
                  <a:lnTo>
                    <a:pt x="221435" y="767397"/>
                  </a:lnTo>
                  <a:lnTo>
                    <a:pt x="241291" y="768698"/>
                  </a:lnTo>
                  <a:lnTo>
                    <a:pt x="263344" y="772583"/>
                  </a:lnTo>
                  <a:lnTo>
                    <a:pt x="286375" y="777618"/>
                  </a:lnTo>
                  <a:lnTo>
                    <a:pt x="309840" y="782170"/>
                  </a:lnTo>
                  <a:lnTo>
                    <a:pt x="333498" y="784194"/>
                  </a:lnTo>
                  <a:lnTo>
                    <a:pt x="357242" y="785093"/>
                  </a:lnTo>
                  <a:lnTo>
                    <a:pt x="381024" y="786485"/>
                  </a:lnTo>
                  <a:lnTo>
                    <a:pt x="404823" y="790411"/>
                  </a:lnTo>
                  <a:lnTo>
                    <a:pt x="425983" y="792817"/>
                  </a:lnTo>
                  <a:lnTo>
                    <a:pt x="446302" y="794878"/>
                  </a:lnTo>
                  <a:lnTo>
                    <a:pt x="468562" y="799102"/>
                  </a:lnTo>
                  <a:lnTo>
                    <a:pt x="491685" y="801641"/>
                  </a:lnTo>
                  <a:lnTo>
                    <a:pt x="514198" y="803761"/>
                  </a:lnTo>
                  <a:lnTo>
                    <a:pt x="534126" y="808011"/>
                  </a:lnTo>
                  <a:lnTo>
                    <a:pt x="562080" y="811242"/>
                  </a:lnTo>
                  <a:lnTo>
                    <a:pt x="589214" y="812198"/>
                  </a:lnTo>
                  <a:lnTo>
                    <a:pt x="651077" y="812586"/>
                  </a:lnTo>
                  <a:lnTo>
                    <a:pt x="742452" y="812602"/>
                  </a:lnTo>
                  <a:lnTo>
                    <a:pt x="745991" y="811609"/>
                  </a:lnTo>
                  <a:lnTo>
                    <a:pt x="755713" y="806464"/>
                  </a:lnTo>
                  <a:lnTo>
                    <a:pt x="761852" y="804913"/>
                  </a:lnTo>
                  <a:lnTo>
                    <a:pt x="790770" y="803694"/>
                  </a:lnTo>
                  <a:lnTo>
                    <a:pt x="792976" y="803682"/>
                  </a:lnTo>
                  <a:lnTo>
                    <a:pt x="796603" y="801031"/>
                  </a:lnTo>
                  <a:lnTo>
                    <a:pt x="798959" y="798935"/>
                  </a:lnTo>
                  <a:lnTo>
                    <a:pt x="801522" y="797537"/>
                  </a:lnTo>
                  <a:lnTo>
                    <a:pt x="807015" y="795984"/>
                  </a:lnTo>
                  <a:lnTo>
                    <a:pt x="833447" y="794774"/>
                  </a:lnTo>
                  <a:lnTo>
                    <a:pt x="836420" y="793771"/>
                  </a:lnTo>
                  <a:lnTo>
                    <a:pt x="846557" y="787057"/>
                  </a:lnTo>
                  <a:lnTo>
                    <a:pt x="869264" y="764854"/>
                  </a:lnTo>
                  <a:lnTo>
                    <a:pt x="884053" y="743010"/>
                  </a:lnTo>
                  <a:lnTo>
                    <a:pt x="892973" y="730135"/>
                  </a:lnTo>
                  <a:lnTo>
                    <a:pt x="895948" y="724882"/>
                  </a:lnTo>
                  <a:lnTo>
                    <a:pt x="899254" y="711107"/>
                  </a:lnTo>
                  <a:lnTo>
                    <a:pt x="901715" y="696056"/>
                  </a:lnTo>
                  <a:lnTo>
                    <a:pt x="908679" y="676425"/>
                  </a:lnTo>
                  <a:lnTo>
                    <a:pt x="914172" y="664104"/>
                  </a:lnTo>
                  <a:lnTo>
                    <a:pt x="917275" y="649369"/>
                  </a:lnTo>
                  <a:lnTo>
                    <a:pt x="921667" y="624338"/>
                  </a:lnTo>
                  <a:lnTo>
                    <a:pt x="925567" y="605897"/>
                  </a:lnTo>
                  <a:lnTo>
                    <a:pt x="927301" y="584472"/>
                  </a:lnTo>
                  <a:lnTo>
                    <a:pt x="930716" y="564367"/>
                  </a:lnTo>
                  <a:lnTo>
                    <a:pt x="934549" y="544517"/>
                  </a:lnTo>
                  <a:lnTo>
                    <a:pt x="936254" y="522466"/>
                  </a:lnTo>
                  <a:lnTo>
                    <a:pt x="937011" y="502082"/>
                  </a:lnTo>
                  <a:lnTo>
                    <a:pt x="937437" y="471226"/>
                  </a:lnTo>
                  <a:lnTo>
                    <a:pt x="937617" y="198225"/>
                  </a:lnTo>
                  <a:lnTo>
                    <a:pt x="936625" y="193666"/>
                  </a:lnTo>
                  <a:lnTo>
                    <a:pt x="930549" y="179219"/>
                  </a:lnTo>
                  <a:lnTo>
                    <a:pt x="929055" y="166811"/>
                  </a:lnTo>
                  <a:lnTo>
                    <a:pt x="927940" y="163794"/>
                  </a:lnTo>
                  <a:lnTo>
                    <a:pt x="922622" y="154806"/>
                  </a:lnTo>
                  <a:lnTo>
                    <a:pt x="919614" y="145858"/>
                  </a:lnTo>
                  <a:lnTo>
                    <a:pt x="912880" y="136924"/>
                  </a:lnTo>
                  <a:lnTo>
                    <a:pt x="907440" y="130969"/>
                  </a:lnTo>
                  <a:lnTo>
                    <a:pt x="904601" y="128985"/>
                  </a:lnTo>
                  <a:lnTo>
                    <a:pt x="879862" y="118235"/>
                  </a:lnTo>
                  <a:lnTo>
                    <a:pt x="851139" y="104071"/>
                  </a:lnTo>
                  <a:lnTo>
                    <a:pt x="821510" y="82215"/>
                  </a:lnTo>
                  <a:lnTo>
                    <a:pt x="801020" y="71984"/>
                  </a:lnTo>
                  <a:lnTo>
                    <a:pt x="776096" y="62670"/>
                  </a:lnTo>
                  <a:lnTo>
                    <a:pt x="747214" y="53626"/>
                  </a:lnTo>
                  <a:lnTo>
                    <a:pt x="725994" y="47646"/>
                  </a:lnTo>
                  <a:lnTo>
                    <a:pt x="696320" y="38701"/>
                  </a:lnTo>
                  <a:lnTo>
                    <a:pt x="662833" y="29768"/>
                  </a:lnTo>
                  <a:lnTo>
                    <a:pt x="604118" y="14883"/>
                  </a:lnTo>
                  <a:lnTo>
                    <a:pt x="580375" y="11576"/>
                  </a:lnTo>
                  <a:lnTo>
                    <a:pt x="555600" y="9113"/>
                  </a:lnTo>
                  <a:lnTo>
                    <a:pt x="528053" y="4712"/>
                  </a:lnTo>
                  <a:lnTo>
                    <a:pt x="501919" y="2094"/>
                  </a:lnTo>
                  <a:lnTo>
                    <a:pt x="477075" y="931"/>
                  </a:lnTo>
                  <a:lnTo>
                    <a:pt x="440775" y="276"/>
                  </a:lnTo>
                  <a:lnTo>
                    <a:pt x="262387" y="0"/>
                  </a:lnTo>
                  <a:lnTo>
                    <a:pt x="250231" y="2646"/>
                  </a:lnTo>
                  <a:lnTo>
                    <a:pt x="234876" y="7068"/>
                  </a:lnTo>
                  <a:lnTo>
                    <a:pt x="214312" y="893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2" name="SMARTInkAnnotation695"/>
            <p:cNvSpPr/>
            <p:nvPr/>
          </p:nvSpPr>
          <p:spPr>
            <a:xfrm>
              <a:off x="4000500" y="4741664"/>
              <a:ext cx="116086" cy="366118"/>
            </a:xfrm>
            <a:custGeom>
              <a:avLst/>
              <a:gdLst/>
              <a:ahLst/>
              <a:cxnLst/>
              <a:rect l="0" t="0" r="0" b="0"/>
              <a:pathLst>
                <a:path w="116086" h="366118">
                  <a:moveTo>
                    <a:pt x="116085" y="0"/>
                  </a:moveTo>
                  <a:lnTo>
                    <a:pt x="111345" y="0"/>
                  </a:lnTo>
                  <a:lnTo>
                    <a:pt x="109949" y="991"/>
                  </a:lnTo>
                  <a:lnTo>
                    <a:pt x="109017" y="2645"/>
                  </a:lnTo>
                  <a:lnTo>
                    <a:pt x="107983" y="7129"/>
                  </a:lnTo>
                  <a:lnTo>
                    <a:pt x="107524" y="12428"/>
                  </a:lnTo>
                  <a:lnTo>
                    <a:pt x="106409" y="15231"/>
                  </a:lnTo>
                  <a:lnTo>
                    <a:pt x="104673" y="18091"/>
                  </a:lnTo>
                  <a:lnTo>
                    <a:pt x="102524" y="20990"/>
                  </a:lnTo>
                  <a:lnTo>
                    <a:pt x="100099" y="24907"/>
                  </a:lnTo>
                  <a:lnTo>
                    <a:pt x="97490" y="29503"/>
                  </a:lnTo>
                  <a:lnTo>
                    <a:pt x="91946" y="39901"/>
                  </a:lnTo>
                  <a:lnTo>
                    <a:pt x="77347" y="68619"/>
                  </a:lnTo>
                  <a:lnTo>
                    <a:pt x="74385" y="75512"/>
                  </a:lnTo>
                  <a:lnTo>
                    <a:pt x="71418" y="83083"/>
                  </a:lnTo>
                  <a:lnTo>
                    <a:pt x="65475" y="99433"/>
                  </a:lnTo>
                  <a:lnTo>
                    <a:pt x="59527" y="116622"/>
                  </a:lnTo>
                  <a:lnTo>
                    <a:pt x="56551" y="124381"/>
                  </a:lnTo>
                  <a:lnTo>
                    <a:pt x="53576" y="131537"/>
                  </a:lnTo>
                  <a:lnTo>
                    <a:pt x="50600" y="138293"/>
                  </a:lnTo>
                  <a:lnTo>
                    <a:pt x="47624" y="145774"/>
                  </a:lnTo>
                  <a:lnTo>
                    <a:pt x="41671" y="162022"/>
                  </a:lnTo>
                  <a:lnTo>
                    <a:pt x="32742" y="187904"/>
                  </a:lnTo>
                  <a:lnTo>
                    <a:pt x="30757" y="196707"/>
                  </a:lnTo>
                  <a:lnTo>
                    <a:pt x="29434" y="205552"/>
                  </a:lnTo>
                  <a:lnTo>
                    <a:pt x="28552" y="214425"/>
                  </a:lnTo>
                  <a:lnTo>
                    <a:pt x="26972" y="223317"/>
                  </a:lnTo>
                  <a:lnTo>
                    <a:pt x="24926" y="232222"/>
                  </a:lnTo>
                  <a:lnTo>
                    <a:pt x="22571" y="241135"/>
                  </a:lnTo>
                  <a:lnTo>
                    <a:pt x="17307" y="258976"/>
                  </a:lnTo>
                  <a:lnTo>
                    <a:pt x="5843" y="294682"/>
                  </a:lnTo>
                  <a:lnTo>
                    <a:pt x="3896" y="302619"/>
                  </a:lnTo>
                  <a:lnTo>
                    <a:pt x="2597" y="309894"/>
                  </a:lnTo>
                  <a:lnTo>
                    <a:pt x="1731" y="316729"/>
                  </a:lnTo>
                  <a:lnTo>
                    <a:pt x="1154" y="323269"/>
                  </a:lnTo>
                  <a:lnTo>
                    <a:pt x="769" y="329615"/>
                  </a:lnTo>
                  <a:lnTo>
                    <a:pt x="341" y="340964"/>
                  </a:lnTo>
                  <a:lnTo>
                    <a:pt x="101" y="352932"/>
                  </a:lnTo>
                  <a:lnTo>
                    <a:pt x="0" y="36611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" name="SMARTInkAnnotation696"/>
            <p:cNvSpPr/>
            <p:nvPr/>
          </p:nvSpPr>
          <p:spPr>
            <a:xfrm>
              <a:off x="4223742" y="4822031"/>
              <a:ext cx="35719" cy="241102"/>
            </a:xfrm>
            <a:custGeom>
              <a:avLst/>
              <a:gdLst/>
              <a:ahLst/>
              <a:cxnLst/>
              <a:rect l="0" t="0" r="0" b="0"/>
              <a:pathLst>
                <a:path w="35719" h="241102">
                  <a:moveTo>
                    <a:pt x="35718" y="0"/>
                  </a:moveTo>
                  <a:lnTo>
                    <a:pt x="35718" y="64805"/>
                  </a:lnTo>
                  <a:lnTo>
                    <a:pt x="34726" y="71977"/>
                  </a:lnTo>
                  <a:lnTo>
                    <a:pt x="33073" y="78742"/>
                  </a:lnTo>
                  <a:lnTo>
                    <a:pt x="30978" y="85237"/>
                  </a:lnTo>
                  <a:lnTo>
                    <a:pt x="29582" y="92543"/>
                  </a:lnTo>
                  <a:lnTo>
                    <a:pt x="28650" y="100391"/>
                  </a:lnTo>
                  <a:lnTo>
                    <a:pt x="28030" y="108599"/>
                  </a:lnTo>
                  <a:lnTo>
                    <a:pt x="26624" y="116055"/>
                  </a:lnTo>
                  <a:lnTo>
                    <a:pt x="24694" y="123011"/>
                  </a:lnTo>
                  <a:lnTo>
                    <a:pt x="22416" y="129632"/>
                  </a:lnTo>
                  <a:lnTo>
                    <a:pt x="20897" y="137022"/>
                  </a:lnTo>
                  <a:lnTo>
                    <a:pt x="19884" y="144927"/>
                  </a:lnTo>
                  <a:lnTo>
                    <a:pt x="19209" y="153173"/>
                  </a:lnTo>
                  <a:lnTo>
                    <a:pt x="17767" y="160654"/>
                  </a:lnTo>
                  <a:lnTo>
                    <a:pt x="15813" y="167626"/>
                  </a:lnTo>
                  <a:lnTo>
                    <a:pt x="13518" y="174258"/>
                  </a:lnTo>
                  <a:lnTo>
                    <a:pt x="11989" y="181656"/>
                  </a:lnTo>
                  <a:lnTo>
                    <a:pt x="10969" y="189565"/>
                  </a:lnTo>
                  <a:lnTo>
                    <a:pt x="10289" y="197814"/>
                  </a:lnTo>
                  <a:lnTo>
                    <a:pt x="8844" y="205298"/>
                  </a:lnTo>
                  <a:lnTo>
                    <a:pt x="6888" y="212272"/>
                  </a:lnTo>
                  <a:lnTo>
                    <a:pt x="4592" y="218905"/>
                  </a:lnTo>
                  <a:lnTo>
                    <a:pt x="3061" y="224319"/>
                  </a:lnTo>
                  <a:lnTo>
                    <a:pt x="2041" y="228921"/>
                  </a:lnTo>
                  <a:lnTo>
                    <a:pt x="0" y="24110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4" name="SMARTInkAnnotation697"/>
            <p:cNvSpPr/>
            <p:nvPr/>
          </p:nvSpPr>
          <p:spPr>
            <a:xfrm>
              <a:off x="4027289" y="4875619"/>
              <a:ext cx="232172" cy="35710"/>
            </a:xfrm>
            <a:custGeom>
              <a:avLst/>
              <a:gdLst/>
              <a:ahLst/>
              <a:cxnLst/>
              <a:rect l="0" t="0" r="0" b="0"/>
              <a:pathLst>
                <a:path w="232172" h="35710">
                  <a:moveTo>
                    <a:pt x="0" y="17849"/>
                  </a:moveTo>
                  <a:lnTo>
                    <a:pt x="4740" y="13109"/>
                  </a:lnTo>
                  <a:lnTo>
                    <a:pt x="7129" y="11712"/>
                  </a:lnTo>
                  <a:lnTo>
                    <a:pt x="9713" y="10781"/>
                  </a:lnTo>
                  <a:lnTo>
                    <a:pt x="12428" y="10161"/>
                  </a:lnTo>
                  <a:lnTo>
                    <a:pt x="15231" y="8754"/>
                  </a:lnTo>
                  <a:lnTo>
                    <a:pt x="18091" y="6825"/>
                  </a:lnTo>
                  <a:lnTo>
                    <a:pt x="20990" y="4546"/>
                  </a:lnTo>
                  <a:lnTo>
                    <a:pt x="24907" y="3028"/>
                  </a:lnTo>
                  <a:lnTo>
                    <a:pt x="29504" y="2015"/>
                  </a:lnTo>
                  <a:lnTo>
                    <a:pt x="34552" y="1340"/>
                  </a:lnTo>
                  <a:lnTo>
                    <a:pt x="39901" y="889"/>
                  </a:lnTo>
                  <a:lnTo>
                    <a:pt x="45452" y="590"/>
                  </a:lnTo>
                  <a:lnTo>
                    <a:pt x="51137" y="390"/>
                  </a:lnTo>
                  <a:lnTo>
                    <a:pt x="73359" y="108"/>
                  </a:lnTo>
                  <a:lnTo>
                    <a:pt x="117495" y="0"/>
                  </a:lnTo>
                  <a:lnTo>
                    <a:pt x="124963" y="988"/>
                  </a:lnTo>
                  <a:lnTo>
                    <a:pt x="131926" y="2640"/>
                  </a:lnTo>
                  <a:lnTo>
                    <a:pt x="138552" y="4733"/>
                  </a:lnTo>
                  <a:lnTo>
                    <a:pt x="145946" y="6129"/>
                  </a:lnTo>
                  <a:lnTo>
                    <a:pt x="153851" y="7059"/>
                  </a:lnTo>
                  <a:lnTo>
                    <a:pt x="162099" y="7679"/>
                  </a:lnTo>
                  <a:lnTo>
                    <a:pt x="170573" y="9084"/>
                  </a:lnTo>
                  <a:lnTo>
                    <a:pt x="179200" y="11014"/>
                  </a:lnTo>
                  <a:lnTo>
                    <a:pt x="187927" y="13293"/>
                  </a:lnTo>
                  <a:lnTo>
                    <a:pt x="195730" y="15804"/>
                  </a:lnTo>
                  <a:lnTo>
                    <a:pt x="202917" y="18470"/>
                  </a:lnTo>
                  <a:lnTo>
                    <a:pt x="209691" y="21239"/>
                  </a:lnTo>
                  <a:lnTo>
                    <a:pt x="215200" y="24078"/>
                  </a:lnTo>
                  <a:lnTo>
                    <a:pt x="219866" y="26963"/>
                  </a:lnTo>
                  <a:lnTo>
                    <a:pt x="232171" y="3570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5" name="SMARTInkAnnotation698"/>
            <p:cNvSpPr/>
            <p:nvPr/>
          </p:nvSpPr>
          <p:spPr>
            <a:xfrm>
              <a:off x="4330898" y="4843682"/>
              <a:ext cx="187524" cy="290889"/>
            </a:xfrm>
            <a:custGeom>
              <a:avLst/>
              <a:gdLst/>
              <a:ahLst/>
              <a:cxnLst/>
              <a:rect l="0" t="0" r="0" b="0"/>
              <a:pathLst>
                <a:path w="187524" h="290889">
                  <a:moveTo>
                    <a:pt x="0" y="290888"/>
                  </a:moveTo>
                  <a:lnTo>
                    <a:pt x="16509" y="290888"/>
                  </a:lnTo>
                  <a:lnTo>
                    <a:pt x="22200" y="286148"/>
                  </a:lnTo>
                  <a:lnTo>
                    <a:pt x="23729" y="283759"/>
                  </a:lnTo>
                  <a:lnTo>
                    <a:pt x="25429" y="278459"/>
                  </a:lnTo>
                  <a:lnTo>
                    <a:pt x="26386" y="269897"/>
                  </a:lnTo>
                  <a:lnTo>
                    <a:pt x="29256" y="261384"/>
                  </a:lnTo>
                  <a:lnTo>
                    <a:pt x="31410" y="256336"/>
                  </a:lnTo>
                  <a:lnTo>
                    <a:pt x="33803" y="248081"/>
                  </a:lnTo>
                  <a:lnTo>
                    <a:pt x="34868" y="240113"/>
                  </a:lnTo>
                  <a:lnTo>
                    <a:pt x="35151" y="235209"/>
                  </a:lnTo>
                  <a:lnTo>
                    <a:pt x="35467" y="224470"/>
                  </a:lnTo>
                  <a:lnTo>
                    <a:pt x="35607" y="213082"/>
                  </a:lnTo>
                  <a:lnTo>
                    <a:pt x="36636" y="207267"/>
                  </a:lnTo>
                  <a:lnTo>
                    <a:pt x="38315" y="201406"/>
                  </a:lnTo>
                  <a:lnTo>
                    <a:pt x="40426" y="195515"/>
                  </a:lnTo>
                  <a:lnTo>
                    <a:pt x="41834" y="189603"/>
                  </a:lnTo>
                  <a:lnTo>
                    <a:pt x="42772" y="183677"/>
                  </a:lnTo>
                  <a:lnTo>
                    <a:pt x="43398" y="177742"/>
                  </a:lnTo>
                  <a:lnTo>
                    <a:pt x="43814" y="170809"/>
                  </a:lnTo>
                  <a:lnTo>
                    <a:pt x="44277" y="155168"/>
                  </a:lnTo>
                  <a:lnTo>
                    <a:pt x="44599" y="121774"/>
                  </a:lnTo>
                  <a:lnTo>
                    <a:pt x="44639" y="97520"/>
                  </a:lnTo>
                  <a:lnTo>
                    <a:pt x="45634" y="92523"/>
                  </a:lnTo>
                  <a:lnTo>
                    <a:pt x="50783" y="80749"/>
                  </a:lnTo>
                  <a:lnTo>
                    <a:pt x="52336" y="74131"/>
                  </a:lnTo>
                  <a:lnTo>
                    <a:pt x="53026" y="65236"/>
                  </a:lnTo>
                  <a:lnTo>
                    <a:pt x="53210" y="60086"/>
                  </a:lnTo>
                  <a:lnTo>
                    <a:pt x="54325" y="55660"/>
                  </a:lnTo>
                  <a:lnTo>
                    <a:pt x="58210" y="48098"/>
                  </a:lnTo>
                  <a:lnTo>
                    <a:pt x="60597" y="41429"/>
                  </a:lnTo>
                  <a:lnTo>
                    <a:pt x="61234" y="38262"/>
                  </a:lnTo>
                  <a:lnTo>
                    <a:pt x="64587" y="32096"/>
                  </a:lnTo>
                  <a:lnTo>
                    <a:pt x="66871" y="29063"/>
                  </a:lnTo>
                  <a:lnTo>
                    <a:pt x="69408" y="23047"/>
                  </a:lnTo>
                  <a:lnTo>
                    <a:pt x="70084" y="20054"/>
                  </a:lnTo>
                  <a:lnTo>
                    <a:pt x="71527" y="18059"/>
                  </a:lnTo>
                  <a:lnTo>
                    <a:pt x="73481" y="16728"/>
                  </a:lnTo>
                  <a:lnTo>
                    <a:pt x="75777" y="15841"/>
                  </a:lnTo>
                  <a:lnTo>
                    <a:pt x="80973" y="12210"/>
                  </a:lnTo>
                  <a:lnTo>
                    <a:pt x="83748" y="9852"/>
                  </a:lnTo>
                  <a:lnTo>
                    <a:pt x="86590" y="8281"/>
                  </a:lnTo>
                  <a:lnTo>
                    <a:pt x="92393" y="6535"/>
                  </a:lnTo>
                  <a:lnTo>
                    <a:pt x="95330" y="6069"/>
                  </a:lnTo>
                  <a:lnTo>
                    <a:pt x="98280" y="5758"/>
                  </a:lnTo>
                  <a:lnTo>
                    <a:pt x="101238" y="5551"/>
                  </a:lnTo>
                  <a:lnTo>
                    <a:pt x="104203" y="5413"/>
                  </a:lnTo>
                  <a:lnTo>
                    <a:pt x="110143" y="5260"/>
                  </a:lnTo>
                  <a:lnTo>
                    <a:pt x="119066" y="5174"/>
                  </a:lnTo>
                  <a:lnTo>
                    <a:pt x="122041" y="4170"/>
                  </a:lnTo>
                  <a:lnTo>
                    <a:pt x="125017" y="2508"/>
                  </a:lnTo>
                  <a:lnTo>
                    <a:pt x="127993" y="408"/>
                  </a:lnTo>
                  <a:lnTo>
                    <a:pt x="130969" y="0"/>
                  </a:lnTo>
                  <a:lnTo>
                    <a:pt x="133946" y="720"/>
                  </a:lnTo>
                  <a:lnTo>
                    <a:pt x="136922" y="2193"/>
                  </a:lnTo>
                  <a:lnTo>
                    <a:pt x="139898" y="3175"/>
                  </a:lnTo>
                  <a:lnTo>
                    <a:pt x="142875" y="3828"/>
                  </a:lnTo>
                  <a:lnTo>
                    <a:pt x="145852" y="4265"/>
                  </a:lnTo>
                  <a:lnTo>
                    <a:pt x="148828" y="4556"/>
                  </a:lnTo>
                  <a:lnTo>
                    <a:pt x="151805" y="4749"/>
                  </a:lnTo>
                  <a:lnTo>
                    <a:pt x="154781" y="4879"/>
                  </a:lnTo>
                  <a:lnTo>
                    <a:pt x="157758" y="5957"/>
                  </a:lnTo>
                  <a:lnTo>
                    <a:pt x="160734" y="7669"/>
                  </a:lnTo>
                  <a:lnTo>
                    <a:pt x="163711" y="9801"/>
                  </a:lnTo>
                  <a:lnTo>
                    <a:pt x="166687" y="12215"/>
                  </a:lnTo>
                  <a:lnTo>
                    <a:pt x="169664" y="14817"/>
                  </a:lnTo>
                  <a:lnTo>
                    <a:pt x="172641" y="17544"/>
                  </a:lnTo>
                  <a:lnTo>
                    <a:pt x="175617" y="19362"/>
                  </a:lnTo>
                  <a:lnTo>
                    <a:pt x="178594" y="20573"/>
                  </a:lnTo>
                  <a:lnTo>
                    <a:pt x="187523" y="2299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6" name="SMARTInkAnnotation699"/>
            <p:cNvSpPr/>
            <p:nvPr/>
          </p:nvSpPr>
          <p:spPr>
            <a:xfrm>
              <a:off x="4339828" y="4955976"/>
              <a:ext cx="160735" cy="26790"/>
            </a:xfrm>
            <a:custGeom>
              <a:avLst/>
              <a:gdLst/>
              <a:ahLst/>
              <a:cxnLst/>
              <a:rect l="0" t="0" r="0" b="0"/>
              <a:pathLst>
                <a:path w="160735" h="26790">
                  <a:moveTo>
                    <a:pt x="0" y="26789"/>
                  </a:moveTo>
                  <a:lnTo>
                    <a:pt x="7688" y="26789"/>
                  </a:lnTo>
                  <a:lnTo>
                    <a:pt x="9094" y="25797"/>
                  </a:lnTo>
                  <a:lnTo>
                    <a:pt x="11023" y="24144"/>
                  </a:lnTo>
                  <a:lnTo>
                    <a:pt x="13302" y="22049"/>
                  </a:lnTo>
                  <a:lnTo>
                    <a:pt x="15813" y="20652"/>
                  </a:lnTo>
                  <a:lnTo>
                    <a:pt x="18480" y="19721"/>
                  </a:lnTo>
                  <a:lnTo>
                    <a:pt x="21249" y="19100"/>
                  </a:lnTo>
                  <a:lnTo>
                    <a:pt x="24088" y="18687"/>
                  </a:lnTo>
                  <a:lnTo>
                    <a:pt x="26973" y="18411"/>
                  </a:lnTo>
                  <a:lnTo>
                    <a:pt x="29888" y="18227"/>
                  </a:lnTo>
                  <a:lnTo>
                    <a:pt x="38419" y="18023"/>
                  </a:lnTo>
                  <a:lnTo>
                    <a:pt x="43472" y="17968"/>
                  </a:lnTo>
                  <a:lnTo>
                    <a:pt x="48825" y="16940"/>
                  </a:lnTo>
                  <a:lnTo>
                    <a:pt x="54378" y="15262"/>
                  </a:lnTo>
                  <a:lnTo>
                    <a:pt x="60064" y="13151"/>
                  </a:lnTo>
                  <a:lnTo>
                    <a:pt x="64848" y="11744"/>
                  </a:lnTo>
                  <a:lnTo>
                    <a:pt x="69028" y="10806"/>
                  </a:lnTo>
                  <a:lnTo>
                    <a:pt x="72808" y="10180"/>
                  </a:lnTo>
                  <a:lnTo>
                    <a:pt x="77312" y="9763"/>
                  </a:lnTo>
                  <a:lnTo>
                    <a:pt x="82299" y="9486"/>
                  </a:lnTo>
                  <a:lnTo>
                    <a:pt x="87608" y="9300"/>
                  </a:lnTo>
                  <a:lnTo>
                    <a:pt x="109301" y="9039"/>
                  </a:lnTo>
                  <a:lnTo>
                    <a:pt x="116524" y="8011"/>
                  </a:lnTo>
                  <a:lnTo>
                    <a:pt x="123323" y="6333"/>
                  </a:lnTo>
                  <a:lnTo>
                    <a:pt x="129840" y="4222"/>
                  </a:lnTo>
                  <a:lnTo>
                    <a:pt x="135177" y="2815"/>
                  </a:lnTo>
                  <a:lnTo>
                    <a:pt x="139728" y="1876"/>
                  </a:lnTo>
                  <a:lnTo>
                    <a:pt x="143753" y="1251"/>
                  </a:lnTo>
                  <a:lnTo>
                    <a:pt x="147429" y="834"/>
                  </a:lnTo>
                  <a:lnTo>
                    <a:pt x="150871" y="556"/>
                  </a:lnTo>
                  <a:lnTo>
                    <a:pt x="160734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7" name="SMARTInkAnnotation700"/>
            <p:cNvSpPr/>
            <p:nvPr/>
          </p:nvSpPr>
          <p:spPr>
            <a:xfrm>
              <a:off x="4089796" y="2370152"/>
              <a:ext cx="500064" cy="49794"/>
            </a:xfrm>
            <a:custGeom>
              <a:avLst/>
              <a:gdLst/>
              <a:ahLst/>
              <a:cxnLst/>
              <a:rect l="0" t="0" r="0" b="0"/>
              <a:pathLst>
                <a:path w="500064" h="49794">
                  <a:moveTo>
                    <a:pt x="500063" y="5144"/>
                  </a:moveTo>
                  <a:lnTo>
                    <a:pt x="495323" y="5144"/>
                  </a:lnTo>
                  <a:lnTo>
                    <a:pt x="492934" y="4152"/>
                  </a:lnTo>
                  <a:lnTo>
                    <a:pt x="490349" y="2499"/>
                  </a:lnTo>
                  <a:lnTo>
                    <a:pt x="487634" y="404"/>
                  </a:lnTo>
                  <a:lnTo>
                    <a:pt x="484832" y="0"/>
                  </a:lnTo>
                  <a:lnTo>
                    <a:pt x="481971" y="722"/>
                  </a:lnTo>
                  <a:lnTo>
                    <a:pt x="479072" y="2196"/>
                  </a:lnTo>
                  <a:lnTo>
                    <a:pt x="475155" y="3179"/>
                  </a:lnTo>
                  <a:lnTo>
                    <a:pt x="460161" y="4562"/>
                  </a:lnTo>
                  <a:lnTo>
                    <a:pt x="448925" y="4885"/>
                  </a:lnTo>
                  <a:lnTo>
                    <a:pt x="431443" y="5068"/>
                  </a:lnTo>
                  <a:lnTo>
                    <a:pt x="424551" y="6085"/>
                  </a:lnTo>
                  <a:lnTo>
                    <a:pt x="416979" y="7756"/>
                  </a:lnTo>
                  <a:lnTo>
                    <a:pt x="408955" y="9862"/>
                  </a:lnTo>
                  <a:lnTo>
                    <a:pt x="401621" y="11266"/>
                  </a:lnTo>
                  <a:lnTo>
                    <a:pt x="394748" y="12202"/>
                  </a:lnTo>
                  <a:lnTo>
                    <a:pt x="388181" y="12826"/>
                  </a:lnTo>
                  <a:lnTo>
                    <a:pt x="379834" y="14234"/>
                  </a:lnTo>
                  <a:lnTo>
                    <a:pt x="370301" y="16165"/>
                  </a:lnTo>
                  <a:lnTo>
                    <a:pt x="359976" y="18445"/>
                  </a:lnTo>
                  <a:lnTo>
                    <a:pt x="350118" y="19964"/>
                  </a:lnTo>
                  <a:lnTo>
                    <a:pt x="340568" y="20977"/>
                  </a:lnTo>
                  <a:lnTo>
                    <a:pt x="331225" y="21653"/>
                  </a:lnTo>
                  <a:lnTo>
                    <a:pt x="322020" y="23095"/>
                  </a:lnTo>
                  <a:lnTo>
                    <a:pt x="312907" y="25049"/>
                  </a:lnTo>
                  <a:lnTo>
                    <a:pt x="303854" y="27344"/>
                  </a:lnTo>
                  <a:lnTo>
                    <a:pt x="293851" y="28874"/>
                  </a:lnTo>
                  <a:lnTo>
                    <a:pt x="283213" y="29894"/>
                  </a:lnTo>
                  <a:lnTo>
                    <a:pt x="272153" y="30574"/>
                  </a:lnTo>
                  <a:lnTo>
                    <a:pt x="260810" y="32019"/>
                  </a:lnTo>
                  <a:lnTo>
                    <a:pt x="249280" y="33975"/>
                  </a:lnTo>
                  <a:lnTo>
                    <a:pt x="237624" y="36271"/>
                  </a:lnTo>
                  <a:lnTo>
                    <a:pt x="226877" y="37802"/>
                  </a:lnTo>
                  <a:lnTo>
                    <a:pt x="216736" y="38822"/>
                  </a:lnTo>
                  <a:lnTo>
                    <a:pt x="206998" y="39503"/>
                  </a:lnTo>
                  <a:lnTo>
                    <a:pt x="196538" y="39956"/>
                  </a:lnTo>
                  <a:lnTo>
                    <a:pt x="174332" y="40460"/>
                  </a:lnTo>
                  <a:lnTo>
                    <a:pt x="139518" y="40743"/>
                  </a:lnTo>
                  <a:lnTo>
                    <a:pt x="128731" y="41776"/>
                  </a:lnTo>
                  <a:lnTo>
                    <a:pt x="118563" y="43456"/>
                  </a:lnTo>
                  <a:lnTo>
                    <a:pt x="108808" y="45568"/>
                  </a:lnTo>
                  <a:lnTo>
                    <a:pt x="99327" y="46977"/>
                  </a:lnTo>
                  <a:lnTo>
                    <a:pt x="90031" y="47915"/>
                  </a:lnTo>
                  <a:lnTo>
                    <a:pt x="80857" y="48541"/>
                  </a:lnTo>
                  <a:lnTo>
                    <a:pt x="65371" y="49236"/>
                  </a:lnTo>
                  <a:lnTo>
                    <a:pt x="45497" y="49628"/>
                  </a:lnTo>
                  <a:lnTo>
                    <a:pt x="0" y="49793"/>
                  </a:lnTo>
                  <a:lnTo>
                    <a:pt x="8930" y="4979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8" name="SMARTInkAnnotation701"/>
            <p:cNvSpPr/>
            <p:nvPr/>
          </p:nvSpPr>
          <p:spPr>
            <a:xfrm>
              <a:off x="3634383" y="4080867"/>
              <a:ext cx="294680" cy="723305"/>
            </a:xfrm>
            <a:custGeom>
              <a:avLst/>
              <a:gdLst/>
              <a:ahLst/>
              <a:cxnLst/>
              <a:rect l="0" t="0" r="0" b="0"/>
              <a:pathLst>
                <a:path w="294680" h="723305">
                  <a:moveTo>
                    <a:pt x="250031" y="0"/>
                  </a:moveTo>
                  <a:lnTo>
                    <a:pt x="250031" y="39099"/>
                  </a:lnTo>
                  <a:lnTo>
                    <a:pt x="249038" y="40948"/>
                  </a:lnTo>
                  <a:lnTo>
                    <a:pt x="247385" y="42181"/>
                  </a:lnTo>
                  <a:lnTo>
                    <a:pt x="245290" y="43004"/>
                  </a:lnTo>
                  <a:lnTo>
                    <a:pt x="243893" y="44544"/>
                  </a:lnTo>
                  <a:lnTo>
                    <a:pt x="242963" y="46564"/>
                  </a:lnTo>
                  <a:lnTo>
                    <a:pt x="241928" y="51452"/>
                  </a:lnTo>
                  <a:lnTo>
                    <a:pt x="241469" y="56933"/>
                  </a:lnTo>
                  <a:lnTo>
                    <a:pt x="240354" y="59783"/>
                  </a:lnTo>
                  <a:lnTo>
                    <a:pt x="236469" y="65596"/>
                  </a:lnTo>
                  <a:lnTo>
                    <a:pt x="234082" y="74133"/>
                  </a:lnTo>
                  <a:lnTo>
                    <a:pt x="232549" y="91042"/>
                  </a:lnTo>
                  <a:lnTo>
                    <a:pt x="231431" y="94428"/>
                  </a:lnTo>
                  <a:lnTo>
                    <a:pt x="227543" y="100838"/>
                  </a:lnTo>
                  <a:lnTo>
                    <a:pt x="225153" y="109640"/>
                  </a:lnTo>
                  <a:lnTo>
                    <a:pt x="224516" y="114765"/>
                  </a:lnTo>
                  <a:lnTo>
                    <a:pt x="221162" y="123105"/>
                  </a:lnTo>
                  <a:lnTo>
                    <a:pt x="218879" y="126719"/>
                  </a:lnTo>
                  <a:lnTo>
                    <a:pt x="216342" y="136025"/>
                  </a:lnTo>
                  <a:lnTo>
                    <a:pt x="214713" y="158168"/>
                  </a:lnTo>
                  <a:lnTo>
                    <a:pt x="213587" y="162992"/>
                  </a:lnTo>
                  <a:lnTo>
                    <a:pt x="208254" y="175514"/>
                  </a:lnTo>
                  <a:lnTo>
                    <a:pt x="203304" y="197021"/>
                  </a:lnTo>
                  <a:lnTo>
                    <a:pt x="199498" y="208611"/>
                  </a:lnTo>
                  <a:lnTo>
                    <a:pt x="196362" y="225301"/>
                  </a:lnTo>
                  <a:lnTo>
                    <a:pt x="190583" y="237963"/>
                  </a:lnTo>
                  <a:lnTo>
                    <a:pt x="185481" y="259517"/>
                  </a:lnTo>
                  <a:lnTo>
                    <a:pt x="177988" y="276984"/>
                  </a:lnTo>
                  <a:lnTo>
                    <a:pt x="169484" y="294728"/>
                  </a:lnTo>
                  <a:lnTo>
                    <a:pt x="166567" y="300665"/>
                  </a:lnTo>
                  <a:lnTo>
                    <a:pt x="163326" y="315199"/>
                  </a:lnTo>
                  <a:lnTo>
                    <a:pt x="160893" y="329596"/>
                  </a:lnTo>
                  <a:lnTo>
                    <a:pt x="153946" y="344271"/>
                  </a:lnTo>
                  <a:lnTo>
                    <a:pt x="59531" y="532804"/>
                  </a:lnTo>
                  <a:lnTo>
                    <a:pt x="56223" y="542065"/>
                  </a:lnTo>
                  <a:lnTo>
                    <a:pt x="53761" y="550480"/>
                  </a:lnTo>
                  <a:lnTo>
                    <a:pt x="46797" y="565381"/>
                  </a:lnTo>
                  <a:lnTo>
                    <a:pt x="38449" y="577514"/>
                  </a:lnTo>
                  <a:lnTo>
                    <a:pt x="30685" y="592243"/>
                  </a:lnTo>
                  <a:lnTo>
                    <a:pt x="26951" y="603332"/>
                  </a:lnTo>
                  <a:lnTo>
                    <a:pt x="20994" y="612902"/>
                  </a:lnTo>
                  <a:lnTo>
                    <a:pt x="17796" y="622021"/>
                  </a:lnTo>
                  <a:lnTo>
                    <a:pt x="11997" y="631007"/>
                  </a:lnTo>
                  <a:lnTo>
                    <a:pt x="9333" y="641170"/>
                  </a:lnTo>
                  <a:lnTo>
                    <a:pt x="1276" y="650470"/>
                  </a:lnTo>
                  <a:lnTo>
                    <a:pt x="567" y="653892"/>
                  </a:lnTo>
                  <a:lnTo>
                    <a:pt x="0" y="660793"/>
                  </a:lnTo>
                  <a:lnTo>
                    <a:pt x="16585" y="660797"/>
                  </a:lnTo>
                  <a:lnTo>
                    <a:pt x="24736" y="666933"/>
                  </a:lnTo>
                  <a:lnTo>
                    <a:pt x="30176" y="668485"/>
                  </a:lnTo>
                  <a:lnTo>
                    <a:pt x="38816" y="669358"/>
                  </a:lnTo>
                  <a:lnTo>
                    <a:pt x="47348" y="672209"/>
                  </a:lnTo>
                  <a:lnTo>
                    <a:pt x="52401" y="674358"/>
                  </a:lnTo>
                  <a:lnTo>
                    <a:pt x="60662" y="679391"/>
                  </a:lnTo>
                  <a:lnTo>
                    <a:pt x="64253" y="682123"/>
                  </a:lnTo>
                  <a:lnTo>
                    <a:pt x="68632" y="683944"/>
                  </a:lnTo>
                  <a:lnTo>
                    <a:pt x="73536" y="685157"/>
                  </a:lnTo>
                  <a:lnTo>
                    <a:pt x="78789" y="685967"/>
                  </a:lnTo>
                  <a:lnTo>
                    <a:pt x="87272" y="689512"/>
                  </a:lnTo>
                  <a:lnTo>
                    <a:pt x="90924" y="691846"/>
                  </a:lnTo>
                  <a:lnTo>
                    <a:pt x="95342" y="693402"/>
                  </a:lnTo>
                  <a:lnTo>
                    <a:pt x="100272" y="694440"/>
                  </a:lnTo>
                  <a:lnTo>
                    <a:pt x="105543" y="695132"/>
                  </a:lnTo>
                  <a:lnTo>
                    <a:pt x="111041" y="696585"/>
                  </a:lnTo>
                  <a:lnTo>
                    <a:pt x="116691" y="698546"/>
                  </a:lnTo>
                  <a:lnTo>
                    <a:pt x="122443" y="700846"/>
                  </a:lnTo>
                  <a:lnTo>
                    <a:pt x="128261" y="702379"/>
                  </a:lnTo>
                  <a:lnTo>
                    <a:pt x="134125" y="703401"/>
                  </a:lnTo>
                  <a:lnTo>
                    <a:pt x="140018" y="704082"/>
                  </a:lnTo>
                  <a:lnTo>
                    <a:pt x="145931" y="704536"/>
                  </a:lnTo>
                  <a:lnTo>
                    <a:pt x="151857" y="704840"/>
                  </a:lnTo>
                  <a:lnTo>
                    <a:pt x="157792" y="705041"/>
                  </a:lnTo>
                  <a:lnTo>
                    <a:pt x="163734" y="706168"/>
                  </a:lnTo>
                  <a:lnTo>
                    <a:pt x="169679" y="707911"/>
                  </a:lnTo>
                  <a:lnTo>
                    <a:pt x="175627" y="710066"/>
                  </a:lnTo>
                  <a:lnTo>
                    <a:pt x="181576" y="711502"/>
                  </a:lnTo>
                  <a:lnTo>
                    <a:pt x="187527" y="712459"/>
                  </a:lnTo>
                  <a:lnTo>
                    <a:pt x="193479" y="713098"/>
                  </a:lnTo>
                  <a:lnTo>
                    <a:pt x="198439" y="713523"/>
                  </a:lnTo>
                  <a:lnTo>
                    <a:pt x="206596" y="713996"/>
                  </a:lnTo>
                  <a:lnTo>
                    <a:pt x="216174" y="714207"/>
                  </a:lnTo>
                  <a:lnTo>
                    <a:pt x="221506" y="714262"/>
                  </a:lnTo>
                  <a:lnTo>
                    <a:pt x="226053" y="715292"/>
                  </a:lnTo>
                  <a:lnTo>
                    <a:pt x="237194" y="720489"/>
                  </a:lnTo>
                  <a:lnTo>
                    <a:pt x="243664" y="722054"/>
                  </a:lnTo>
                  <a:lnTo>
                    <a:pt x="252492" y="722748"/>
                  </a:lnTo>
                  <a:lnTo>
                    <a:pt x="257625" y="722934"/>
                  </a:lnTo>
                  <a:lnTo>
                    <a:pt x="261047" y="722065"/>
                  </a:lnTo>
                  <a:lnTo>
                    <a:pt x="263328" y="720494"/>
                  </a:lnTo>
                  <a:lnTo>
                    <a:pt x="264848" y="718454"/>
                  </a:lnTo>
                  <a:lnTo>
                    <a:pt x="266854" y="717094"/>
                  </a:lnTo>
                  <a:lnTo>
                    <a:pt x="275312" y="714733"/>
                  </a:lnTo>
                  <a:lnTo>
                    <a:pt x="281113" y="714481"/>
                  </a:lnTo>
                  <a:lnTo>
                    <a:pt x="282658" y="715437"/>
                  </a:lnTo>
                  <a:lnTo>
                    <a:pt x="283689" y="717068"/>
                  </a:lnTo>
                  <a:lnTo>
                    <a:pt x="284375" y="719147"/>
                  </a:lnTo>
                  <a:lnTo>
                    <a:pt x="285825" y="720532"/>
                  </a:lnTo>
                  <a:lnTo>
                    <a:pt x="287784" y="721456"/>
                  </a:lnTo>
                  <a:lnTo>
                    <a:pt x="294679" y="72330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9" name="SMARTInkAnnotation702"/>
            <p:cNvSpPr/>
            <p:nvPr/>
          </p:nvSpPr>
          <p:spPr>
            <a:xfrm>
              <a:off x="3411140" y="5001002"/>
              <a:ext cx="455415" cy="71061"/>
            </a:xfrm>
            <a:custGeom>
              <a:avLst/>
              <a:gdLst/>
              <a:ahLst/>
              <a:cxnLst/>
              <a:rect l="0" t="0" r="0" b="0"/>
              <a:pathLst>
                <a:path w="455415" h="71061">
                  <a:moveTo>
                    <a:pt x="455414" y="71060"/>
                  </a:moveTo>
                  <a:lnTo>
                    <a:pt x="455414" y="62498"/>
                  </a:lnTo>
                  <a:lnTo>
                    <a:pt x="442112" y="62140"/>
                  </a:lnTo>
                  <a:lnTo>
                    <a:pt x="438608" y="61144"/>
                  </a:lnTo>
                  <a:lnTo>
                    <a:pt x="434289" y="59489"/>
                  </a:lnTo>
                  <a:lnTo>
                    <a:pt x="429424" y="57393"/>
                  </a:lnTo>
                  <a:lnTo>
                    <a:pt x="424197" y="55995"/>
                  </a:lnTo>
                  <a:lnTo>
                    <a:pt x="413097" y="54443"/>
                  </a:lnTo>
                  <a:lnTo>
                    <a:pt x="407359" y="53036"/>
                  </a:lnTo>
                  <a:lnTo>
                    <a:pt x="401549" y="51106"/>
                  </a:lnTo>
                  <a:lnTo>
                    <a:pt x="395692" y="48828"/>
                  </a:lnTo>
                  <a:lnTo>
                    <a:pt x="389802" y="46317"/>
                  </a:lnTo>
                  <a:lnTo>
                    <a:pt x="377967" y="40881"/>
                  </a:lnTo>
                  <a:lnTo>
                    <a:pt x="371040" y="39034"/>
                  </a:lnTo>
                  <a:lnTo>
                    <a:pt x="363446" y="37803"/>
                  </a:lnTo>
                  <a:lnTo>
                    <a:pt x="355407" y="36983"/>
                  </a:lnTo>
                  <a:lnTo>
                    <a:pt x="346079" y="35443"/>
                  </a:lnTo>
                  <a:lnTo>
                    <a:pt x="335891" y="33425"/>
                  </a:lnTo>
                  <a:lnTo>
                    <a:pt x="325130" y="31086"/>
                  </a:lnTo>
                  <a:lnTo>
                    <a:pt x="314981" y="28536"/>
                  </a:lnTo>
                  <a:lnTo>
                    <a:pt x="305237" y="25844"/>
                  </a:lnTo>
                  <a:lnTo>
                    <a:pt x="295765" y="23056"/>
                  </a:lnTo>
                  <a:lnTo>
                    <a:pt x="286473" y="21198"/>
                  </a:lnTo>
                  <a:lnTo>
                    <a:pt x="277303" y="19959"/>
                  </a:lnTo>
                  <a:lnTo>
                    <a:pt x="268212" y="19134"/>
                  </a:lnTo>
                  <a:lnTo>
                    <a:pt x="258183" y="18583"/>
                  </a:lnTo>
                  <a:lnTo>
                    <a:pt x="236456" y="17971"/>
                  </a:lnTo>
                  <a:lnTo>
                    <a:pt x="226098" y="16816"/>
                  </a:lnTo>
                  <a:lnTo>
                    <a:pt x="216217" y="15054"/>
                  </a:lnTo>
                  <a:lnTo>
                    <a:pt x="206652" y="12887"/>
                  </a:lnTo>
                  <a:lnTo>
                    <a:pt x="196307" y="11442"/>
                  </a:lnTo>
                  <a:lnTo>
                    <a:pt x="185442" y="10478"/>
                  </a:lnTo>
                  <a:lnTo>
                    <a:pt x="174229" y="9836"/>
                  </a:lnTo>
                  <a:lnTo>
                    <a:pt x="151188" y="9122"/>
                  </a:lnTo>
                  <a:lnTo>
                    <a:pt x="139487" y="8932"/>
                  </a:lnTo>
                  <a:lnTo>
                    <a:pt x="128710" y="7813"/>
                  </a:lnTo>
                  <a:lnTo>
                    <a:pt x="118549" y="6075"/>
                  </a:lnTo>
                  <a:lnTo>
                    <a:pt x="108798" y="3924"/>
                  </a:lnTo>
                  <a:lnTo>
                    <a:pt x="99321" y="2490"/>
                  </a:lnTo>
                  <a:lnTo>
                    <a:pt x="90027" y="1534"/>
                  </a:lnTo>
                  <a:lnTo>
                    <a:pt x="80853" y="897"/>
                  </a:lnTo>
                  <a:lnTo>
                    <a:pt x="65370" y="188"/>
                  </a:lnTo>
                  <a:lnTo>
                    <a:pt x="58463" y="0"/>
                  </a:lnTo>
                  <a:lnTo>
                    <a:pt x="51873" y="866"/>
                  </a:lnTo>
                  <a:lnTo>
                    <a:pt x="45497" y="2436"/>
                  </a:lnTo>
                  <a:lnTo>
                    <a:pt x="39261" y="4475"/>
                  </a:lnTo>
                  <a:lnTo>
                    <a:pt x="34111" y="5834"/>
                  </a:lnTo>
                  <a:lnTo>
                    <a:pt x="22124" y="7746"/>
                  </a:lnTo>
                  <a:lnTo>
                    <a:pt x="9184" y="8393"/>
                  </a:lnTo>
                  <a:lnTo>
                    <a:pt x="0" y="855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0" name="SMARTInkAnnotation703"/>
            <p:cNvSpPr/>
            <p:nvPr/>
          </p:nvSpPr>
          <p:spPr>
            <a:xfrm>
              <a:off x="2885731" y="4786315"/>
              <a:ext cx="284309" cy="196451"/>
            </a:xfrm>
            <a:custGeom>
              <a:avLst/>
              <a:gdLst/>
              <a:ahLst/>
              <a:cxnLst/>
              <a:rect l="0" t="0" r="0" b="0"/>
              <a:pathLst>
                <a:path w="284309" h="196451">
                  <a:moveTo>
                    <a:pt x="284308" y="26786"/>
                  </a:moveTo>
                  <a:lnTo>
                    <a:pt x="271879" y="14357"/>
                  </a:lnTo>
                  <a:lnTo>
                    <a:pt x="269076" y="12547"/>
                  </a:lnTo>
                  <a:lnTo>
                    <a:pt x="260392" y="9007"/>
                  </a:lnTo>
                  <a:lnTo>
                    <a:pt x="254496" y="4663"/>
                  </a:lnTo>
                  <a:lnTo>
                    <a:pt x="250543" y="3108"/>
                  </a:lnTo>
                  <a:lnTo>
                    <a:pt x="245923" y="2071"/>
                  </a:lnTo>
                  <a:lnTo>
                    <a:pt x="240858" y="1380"/>
                  </a:lnTo>
                  <a:lnTo>
                    <a:pt x="232585" y="611"/>
                  </a:lnTo>
                  <a:lnTo>
                    <a:pt x="224609" y="270"/>
                  </a:lnTo>
                  <a:lnTo>
                    <a:pt x="203319" y="51"/>
                  </a:lnTo>
                  <a:lnTo>
                    <a:pt x="162232" y="0"/>
                  </a:lnTo>
                  <a:lnTo>
                    <a:pt x="156291" y="992"/>
                  </a:lnTo>
                  <a:lnTo>
                    <a:pt x="150346" y="2644"/>
                  </a:lnTo>
                  <a:lnTo>
                    <a:pt x="144398" y="4738"/>
                  </a:lnTo>
                  <a:lnTo>
                    <a:pt x="138449" y="7126"/>
                  </a:lnTo>
                  <a:lnTo>
                    <a:pt x="132498" y="9711"/>
                  </a:lnTo>
                  <a:lnTo>
                    <a:pt x="120594" y="15228"/>
                  </a:lnTo>
                  <a:lnTo>
                    <a:pt x="108689" y="20988"/>
                  </a:lnTo>
                  <a:lnTo>
                    <a:pt x="101744" y="23913"/>
                  </a:lnTo>
                  <a:lnTo>
                    <a:pt x="94138" y="26855"/>
                  </a:lnTo>
                  <a:lnTo>
                    <a:pt x="86090" y="29808"/>
                  </a:lnTo>
                  <a:lnTo>
                    <a:pt x="78741" y="32770"/>
                  </a:lnTo>
                  <a:lnTo>
                    <a:pt x="71857" y="35736"/>
                  </a:lnTo>
                  <a:lnTo>
                    <a:pt x="58916" y="41678"/>
                  </a:lnTo>
                  <a:lnTo>
                    <a:pt x="34440" y="53577"/>
                  </a:lnTo>
                  <a:lnTo>
                    <a:pt x="28432" y="56553"/>
                  </a:lnTo>
                  <a:lnTo>
                    <a:pt x="23435" y="60521"/>
                  </a:lnTo>
                  <a:lnTo>
                    <a:pt x="19111" y="65152"/>
                  </a:lnTo>
                  <a:lnTo>
                    <a:pt x="15237" y="70222"/>
                  </a:lnTo>
                  <a:lnTo>
                    <a:pt x="12653" y="74595"/>
                  </a:lnTo>
                  <a:lnTo>
                    <a:pt x="10931" y="78502"/>
                  </a:lnTo>
                  <a:lnTo>
                    <a:pt x="9783" y="82100"/>
                  </a:lnTo>
                  <a:lnTo>
                    <a:pt x="8026" y="85489"/>
                  </a:lnTo>
                  <a:lnTo>
                    <a:pt x="5862" y="88742"/>
                  </a:lnTo>
                  <a:lnTo>
                    <a:pt x="3427" y="91903"/>
                  </a:lnTo>
                  <a:lnTo>
                    <a:pt x="1804" y="95002"/>
                  </a:lnTo>
                  <a:lnTo>
                    <a:pt x="0" y="101091"/>
                  </a:lnTo>
                  <a:lnTo>
                    <a:pt x="512" y="104104"/>
                  </a:lnTo>
                  <a:lnTo>
                    <a:pt x="3725" y="110098"/>
                  </a:lnTo>
                  <a:lnTo>
                    <a:pt x="4979" y="114077"/>
                  </a:lnTo>
                  <a:lnTo>
                    <a:pt x="5815" y="118715"/>
                  </a:lnTo>
                  <a:lnTo>
                    <a:pt x="6373" y="123791"/>
                  </a:lnTo>
                  <a:lnTo>
                    <a:pt x="8728" y="128167"/>
                  </a:lnTo>
                  <a:lnTo>
                    <a:pt x="12283" y="132076"/>
                  </a:lnTo>
                  <a:lnTo>
                    <a:pt x="16638" y="135675"/>
                  </a:lnTo>
                  <a:lnTo>
                    <a:pt x="21525" y="139066"/>
                  </a:lnTo>
                  <a:lnTo>
                    <a:pt x="26768" y="142319"/>
                  </a:lnTo>
                  <a:lnTo>
                    <a:pt x="32247" y="145480"/>
                  </a:lnTo>
                  <a:lnTo>
                    <a:pt x="43627" y="151638"/>
                  </a:lnTo>
                  <a:lnTo>
                    <a:pt x="49440" y="154669"/>
                  </a:lnTo>
                  <a:lnTo>
                    <a:pt x="56291" y="157682"/>
                  </a:lnTo>
                  <a:lnTo>
                    <a:pt x="63836" y="160683"/>
                  </a:lnTo>
                  <a:lnTo>
                    <a:pt x="71842" y="163676"/>
                  </a:lnTo>
                  <a:lnTo>
                    <a:pt x="79164" y="166663"/>
                  </a:lnTo>
                  <a:lnTo>
                    <a:pt x="86030" y="169646"/>
                  </a:lnTo>
                  <a:lnTo>
                    <a:pt x="92591" y="172628"/>
                  </a:lnTo>
                  <a:lnTo>
                    <a:pt x="99941" y="175608"/>
                  </a:lnTo>
                  <a:lnTo>
                    <a:pt x="107819" y="178586"/>
                  </a:lnTo>
                  <a:lnTo>
                    <a:pt x="116047" y="181564"/>
                  </a:lnTo>
                  <a:lnTo>
                    <a:pt x="123516" y="184542"/>
                  </a:lnTo>
                  <a:lnTo>
                    <a:pt x="130481" y="187518"/>
                  </a:lnTo>
                  <a:lnTo>
                    <a:pt x="137108" y="190496"/>
                  </a:lnTo>
                  <a:lnTo>
                    <a:pt x="143511" y="192481"/>
                  </a:lnTo>
                  <a:lnTo>
                    <a:pt x="149763" y="193804"/>
                  </a:lnTo>
                  <a:lnTo>
                    <a:pt x="155916" y="194686"/>
                  </a:lnTo>
                  <a:lnTo>
                    <a:pt x="162002" y="195274"/>
                  </a:lnTo>
                  <a:lnTo>
                    <a:pt x="168044" y="195666"/>
                  </a:lnTo>
                  <a:lnTo>
                    <a:pt x="174056" y="195927"/>
                  </a:lnTo>
                  <a:lnTo>
                    <a:pt x="186028" y="196218"/>
                  </a:lnTo>
                  <a:lnTo>
                    <a:pt x="266448" y="19645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1" name="SMARTInkAnnotation704"/>
            <p:cNvSpPr/>
            <p:nvPr/>
          </p:nvSpPr>
          <p:spPr>
            <a:xfrm>
              <a:off x="4634507" y="5223867"/>
              <a:ext cx="526853" cy="71438"/>
            </a:xfrm>
            <a:custGeom>
              <a:avLst/>
              <a:gdLst/>
              <a:ahLst/>
              <a:cxnLst/>
              <a:rect l="0" t="0" r="0" b="0"/>
              <a:pathLst>
                <a:path w="526853" h="71438">
                  <a:moveTo>
                    <a:pt x="0" y="0"/>
                  </a:moveTo>
                  <a:lnTo>
                    <a:pt x="22200" y="0"/>
                  </a:lnTo>
                  <a:lnTo>
                    <a:pt x="23730" y="991"/>
                  </a:lnTo>
                  <a:lnTo>
                    <a:pt x="24750" y="2645"/>
                  </a:lnTo>
                  <a:lnTo>
                    <a:pt x="25429" y="4740"/>
                  </a:lnTo>
                  <a:lnTo>
                    <a:pt x="26875" y="6137"/>
                  </a:lnTo>
                  <a:lnTo>
                    <a:pt x="28831" y="7067"/>
                  </a:lnTo>
                  <a:lnTo>
                    <a:pt x="33649" y="8102"/>
                  </a:lnTo>
                  <a:lnTo>
                    <a:pt x="39098" y="8562"/>
                  </a:lnTo>
                  <a:lnTo>
                    <a:pt x="41941" y="9676"/>
                  </a:lnTo>
                  <a:lnTo>
                    <a:pt x="44828" y="11412"/>
                  </a:lnTo>
                  <a:lnTo>
                    <a:pt x="47745" y="13561"/>
                  </a:lnTo>
                  <a:lnTo>
                    <a:pt x="51674" y="14994"/>
                  </a:lnTo>
                  <a:lnTo>
                    <a:pt x="65692" y="17010"/>
                  </a:lnTo>
                  <a:lnTo>
                    <a:pt x="73183" y="17482"/>
                  </a:lnTo>
                  <a:lnTo>
                    <a:pt x="77563" y="18600"/>
                  </a:lnTo>
                  <a:lnTo>
                    <a:pt x="82466" y="20337"/>
                  </a:lnTo>
                  <a:lnTo>
                    <a:pt x="87720" y="22487"/>
                  </a:lnTo>
                  <a:lnTo>
                    <a:pt x="92214" y="23921"/>
                  </a:lnTo>
                  <a:lnTo>
                    <a:pt x="99854" y="25514"/>
                  </a:lnTo>
                  <a:lnTo>
                    <a:pt x="104273" y="26931"/>
                  </a:lnTo>
                  <a:lnTo>
                    <a:pt x="109203" y="28868"/>
                  </a:lnTo>
                  <a:lnTo>
                    <a:pt x="114474" y="31152"/>
                  </a:lnTo>
                  <a:lnTo>
                    <a:pt x="119972" y="32674"/>
                  </a:lnTo>
                  <a:lnTo>
                    <a:pt x="131373" y="34365"/>
                  </a:lnTo>
                  <a:lnTo>
                    <a:pt x="143055" y="35117"/>
                  </a:lnTo>
                  <a:lnTo>
                    <a:pt x="155853" y="36443"/>
                  </a:lnTo>
                  <a:lnTo>
                    <a:pt x="163433" y="38186"/>
                  </a:lnTo>
                  <a:lnTo>
                    <a:pt x="171463" y="40340"/>
                  </a:lnTo>
                  <a:lnTo>
                    <a:pt x="178801" y="41776"/>
                  </a:lnTo>
                  <a:lnTo>
                    <a:pt x="192246" y="43371"/>
                  </a:lnTo>
                  <a:lnTo>
                    <a:pt x="198610" y="44789"/>
                  </a:lnTo>
                  <a:lnTo>
                    <a:pt x="204836" y="46726"/>
                  </a:lnTo>
                  <a:lnTo>
                    <a:pt x="210972" y="49011"/>
                  </a:lnTo>
                  <a:lnTo>
                    <a:pt x="217046" y="50533"/>
                  </a:lnTo>
                  <a:lnTo>
                    <a:pt x="229087" y="52224"/>
                  </a:lnTo>
                  <a:lnTo>
                    <a:pt x="243699" y="52976"/>
                  </a:lnTo>
                  <a:lnTo>
                    <a:pt x="266014" y="53399"/>
                  </a:lnTo>
                  <a:lnTo>
                    <a:pt x="296073" y="53542"/>
                  </a:lnTo>
                  <a:lnTo>
                    <a:pt x="303546" y="54546"/>
                  </a:lnTo>
                  <a:lnTo>
                    <a:pt x="310513" y="56208"/>
                  </a:lnTo>
                  <a:lnTo>
                    <a:pt x="317141" y="58308"/>
                  </a:lnTo>
                  <a:lnTo>
                    <a:pt x="323545" y="59708"/>
                  </a:lnTo>
                  <a:lnTo>
                    <a:pt x="335952" y="61263"/>
                  </a:lnTo>
                  <a:lnTo>
                    <a:pt x="348081" y="61954"/>
                  </a:lnTo>
                  <a:lnTo>
                    <a:pt x="360085" y="62262"/>
                  </a:lnTo>
                  <a:lnTo>
                    <a:pt x="466798" y="62508"/>
                  </a:lnTo>
                  <a:lnTo>
                    <a:pt x="470941" y="63499"/>
                  </a:lnTo>
                  <a:lnTo>
                    <a:pt x="475687" y="65153"/>
                  </a:lnTo>
                  <a:lnTo>
                    <a:pt x="480836" y="67248"/>
                  </a:lnTo>
                  <a:lnTo>
                    <a:pt x="485260" y="68644"/>
                  </a:lnTo>
                  <a:lnTo>
                    <a:pt x="496228" y="70610"/>
                  </a:lnTo>
                  <a:lnTo>
                    <a:pt x="510804" y="71388"/>
                  </a:lnTo>
                  <a:lnTo>
                    <a:pt x="526852" y="7143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2" name="SMARTInkAnnotation705"/>
            <p:cNvSpPr/>
            <p:nvPr/>
          </p:nvSpPr>
          <p:spPr>
            <a:xfrm>
              <a:off x="4723804" y="5340369"/>
              <a:ext cx="196454" cy="231757"/>
            </a:xfrm>
            <a:custGeom>
              <a:avLst/>
              <a:gdLst/>
              <a:ahLst/>
              <a:cxnLst/>
              <a:rect l="0" t="0" r="0" b="0"/>
              <a:pathLst>
                <a:path w="196454" h="231757">
                  <a:moveTo>
                    <a:pt x="0" y="222826"/>
                  </a:moveTo>
                  <a:lnTo>
                    <a:pt x="0" y="218086"/>
                  </a:lnTo>
                  <a:lnTo>
                    <a:pt x="992" y="216689"/>
                  </a:lnTo>
                  <a:lnTo>
                    <a:pt x="2646" y="215758"/>
                  </a:lnTo>
                  <a:lnTo>
                    <a:pt x="4740" y="215137"/>
                  </a:lnTo>
                  <a:lnTo>
                    <a:pt x="9714" y="211801"/>
                  </a:lnTo>
                  <a:lnTo>
                    <a:pt x="16251" y="206316"/>
                  </a:lnTo>
                  <a:lnTo>
                    <a:pt x="19790" y="200275"/>
                  </a:lnTo>
                  <a:lnTo>
                    <a:pt x="22123" y="195886"/>
                  </a:lnTo>
                  <a:lnTo>
                    <a:pt x="24670" y="191967"/>
                  </a:lnTo>
                  <a:lnTo>
                    <a:pt x="30147" y="184968"/>
                  </a:lnTo>
                  <a:lnTo>
                    <a:pt x="32996" y="180719"/>
                  </a:lnTo>
                  <a:lnTo>
                    <a:pt x="35888" y="175903"/>
                  </a:lnTo>
                  <a:lnTo>
                    <a:pt x="38809" y="170708"/>
                  </a:lnTo>
                  <a:lnTo>
                    <a:pt x="44699" y="159644"/>
                  </a:lnTo>
                  <a:lnTo>
                    <a:pt x="92274" y="65067"/>
                  </a:lnTo>
                  <a:lnTo>
                    <a:pt x="95250" y="60106"/>
                  </a:lnTo>
                  <a:lnTo>
                    <a:pt x="98227" y="55807"/>
                  </a:lnTo>
                  <a:lnTo>
                    <a:pt x="101203" y="51948"/>
                  </a:lnTo>
                  <a:lnTo>
                    <a:pt x="104180" y="47392"/>
                  </a:lnTo>
                  <a:lnTo>
                    <a:pt x="107156" y="42369"/>
                  </a:lnTo>
                  <a:lnTo>
                    <a:pt x="110133" y="37037"/>
                  </a:lnTo>
                  <a:lnTo>
                    <a:pt x="113110" y="32490"/>
                  </a:lnTo>
                  <a:lnTo>
                    <a:pt x="116086" y="28466"/>
                  </a:lnTo>
                  <a:lnTo>
                    <a:pt x="122039" y="21350"/>
                  </a:lnTo>
                  <a:lnTo>
                    <a:pt x="127992" y="14880"/>
                  </a:lnTo>
                  <a:lnTo>
                    <a:pt x="130969" y="12758"/>
                  </a:lnTo>
                  <a:lnTo>
                    <a:pt x="136922" y="10399"/>
                  </a:lnTo>
                  <a:lnTo>
                    <a:pt x="138906" y="8779"/>
                  </a:lnTo>
                  <a:lnTo>
                    <a:pt x="140230" y="6706"/>
                  </a:lnTo>
                  <a:lnTo>
                    <a:pt x="141112" y="4332"/>
                  </a:lnTo>
                  <a:lnTo>
                    <a:pt x="142691" y="2749"/>
                  </a:lnTo>
                  <a:lnTo>
                    <a:pt x="144737" y="1694"/>
                  </a:lnTo>
                  <a:lnTo>
                    <a:pt x="149656" y="521"/>
                  </a:lnTo>
                  <a:lnTo>
                    <a:pt x="155149" y="0"/>
                  </a:lnTo>
                  <a:lnTo>
                    <a:pt x="157011" y="853"/>
                  </a:lnTo>
                  <a:lnTo>
                    <a:pt x="158252" y="2415"/>
                  </a:lnTo>
                  <a:lnTo>
                    <a:pt x="160244" y="7309"/>
                  </a:lnTo>
                  <a:lnTo>
                    <a:pt x="165330" y="12897"/>
                  </a:lnTo>
                  <a:lnTo>
                    <a:pt x="166774" y="15404"/>
                  </a:lnTo>
                  <a:lnTo>
                    <a:pt x="168380" y="20836"/>
                  </a:lnTo>
                  <a:lnTo>
                    <a:pt x="168808" y="24666"/>
                  </a:lnTo>
                  <a:lnTo>
                    <a:pt x="169093" y="29204"/>
                  </a:lnTo>
                  <a:lnTo>
                    <a:pt x="169411" y="38545"/>
                  </a:lnTo>
                  <a:lnTo>
                    <a:pt x="169551" y="46004"/>
                  </a:lnTo>
                  <a:lnTo>
                    <a:pt x="169631" y="65261"/>
                  </a:lnTo>
                  <a:lnTo>
                    <a:pt x="170634" y="72143"/>
                  </a:lnTo>
                  <a:lnTo>
                    <a:pt x="172296" y="78714"/>
                  </a:lnTo>
                  <a:lnTo>
                    <a:pt x="174395" y="85079"/>
                  </a:lnTo>
                  <a:lnTo>
                    <a:pt x="175794" y="92299"/>
                  </a:lnTo>
                  <a:lnTo>
                    <a:pt x="176727" y="100090"/>
                  </a:lnTo>
                  <a:lnTo>
                    <a:pt x="177349" y="108259"/>
                  </a:lnTo>
                  <a:lnTo>
                    <a:pt x="178757" y="115690"/>
                  </a:lnTo>
                  <a:lnTo>
                    <a:pt x="180687" y="122629"/>
                  </a:lnTo>
                  <a:lnTo>
                    <a:pt x="182966" y="129239"/>
                  </a:lnTo>
                  <a:lnTo>
                    <a:pt x="184485" y="136622"/>
                  </a:lnTo>
                  <a:lnTo>
                    <a:pt x="185498" y="144520"/>
                  </a:lnTo>
                  <a:lnTo>
                    <a:pt x="186173" y="152763"/>
                  </a:lnTo>
                  <a:lnTo>
                    <a:pt x="186623" y="160242"/>
                  </a:lnTo>
                  <a:lnTo>
                    <a:pt x="187124" y="173844"/>
                  </a:lnTo>
                  <a:lnTo>
                    <a:pt x="188249" y="180249"/>
                  </a:lnTo>
                  <a:lnTo>
                    <a:pt x="189991" y="186504"/>
                  </a:lnTo>
                  <a:lnTo>
                    <a:pt x="192145" y="192658"/>
                  </a:lnTo>
                  <a:lnTo>
                    <a:pt x="193581" y="198745"/>
                  </a:lnTo>
                  <a:lnTo>
                    <a:pt x="194539" y="204787"/>
                  </a:lnTo>
                  <a:lnTo>
                    <a:pt x="195177" y="210800"/>
                  </a:lnTo>
                  <a:lnTo>
                    <a:pt x="195603" y="215801"/>
                  </a:lnTo>
                  <a:lnTo>
                    <a:pt x="195886" y="220127"/>
                  </a:lnTo>
                  <a:lnTo>
                    <a:pt x="196453" y="23175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3" name="SMARTInkAnnotation706"/>
            <p:cNvSpPr/>
            <p:nvPr/>
          </p:nvSpPr>
          <p:spPr>
            <a:xfrm>
              <a:off x="4786312" y="5438547"/>
              <a:ext cx="133946" cy="26422"/>
            </a:xfrm>
            <a:custGeom>
              <a:avLst/>
              <a:gdLst/>
              <a:ahLst/>
              <a:cxnLst/>
              <a:rect l="0" t="0" r="0" b="0"/>
              <a:pathLst>
                <a:path w="133946" h="26422">
                  <a:moveTo>
                    <a:pt x="0" y="8562"/>
                  </a:moveTo>
                  <a:lnTo>
                    <a:pt x="4740" y="8562"/>
                  </a:lnTo>
                  <a:lnTo>
                    <a:pt x="7129" y="7570"/>
                  </a:lnTo>
                  <a:lnTo>
                    <a:pt x="9713" y="5916"/>
                  </a:lnTo>
                  <a:lnTo>
                    <a:pt x="12429" y="3822"/>
                  </a:lnTo>
                  <a:lnTo>
                    <a:pt x="15231" y="2425"/>
                  </a:lnTo>
                  <a:lnTo>
                    <a:pt x="18092" y="1494"/>
                  </a:lnTo>
                  <a:lnTo>
                    <a:pt x="20991" y="873"/>
                  </a:lnTo>
                  <a:lnTo>
                    <a:pt x="24907" y="460"/>
                  </a:lnTo>
                  <a:lnTo>
                    <a:pt x="29503" y="183"/>
                  </a:lnTo>
                  <a:lnTo>
                    <a:pt x="34552" y="0"/>
                  </a:lnTo>
                  <a:lnTo>
                    <a:pt x="39902" y="869"/>
                  </a:lnTo>
                  <a:lnTo>
                    <a:pt x="45453" y="2442"/>
                  </a:lnTo>
                  <a:lnTo>
                    <a:pt x="51138" y="4482"/>
                  </a:lnTo>
                  <a:lnTo>
                    <a:pt x="56912" y="5841"/>
                  </a:lnTo>
                  <a:lnTo>
                    <a:pt x="62746" y="6748"/>
                  </a:lnTo>
                  <a:lnTo>
                    <a:pt x="68620" y="7353"/>
                  </a:lnTo>
                  <a:lnTo>
                    <a:pt x="75512" y="8748"/>
                  </a:lnTo>
                  <a:lnTo>
                    <a:pt x="83084" y="10670"/>
                  </a:lnTo>
                  <a:lnTo>
                    <a:pt x="91108" y="12944"/>
                  </a:lnTo>
                  <a:lnTo>
                    <a:pt x="98442" y="15452"/>
                  </a:lnTo>
                  <a:lnTo>
                    <a:pt x="105315" y="18116"/>
                  </a:lnTo>
                  <a:lnTo>
                    <a:pt x="111882" y="20884"/>
                  </a:lnTo>
                  <a:lnTo>
                    <a:pt x="117253" y="22730"/>
                  </a:lnTo>
                  <a:lnTo>
                    <a:pt x="121825" y="23961"/>
                  </a:lnTo>
                  <a:lnTo>
                    <a:pt x="133945" y="2642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4" name="SMARTInkAnnotation707"/>
            <p:cNvSpPr/>
            <p:nvPr/>
          </p:nvSpPr>
          <p:spPr>
            <a:xfrm>
              <a:off x="5063132" y="5473899"/>
              <a:ext cx="138743" cy="249875"/>
            </a:xfrm>
            <a:custGeom>
              <a:avLst/>
              <a:gdLst/>
              <a:ahLst/>
              <a:cxnLst/>
              <a:rect l="0" t="0" r="0" b="0"/>
              <a:pathLst>
                <a:path w="138743" h="249875">
                  <a:moveTo>
                    <a:pt x="8930" y="8928"/>
                  </a:moveTo>
                  <a:lnTo>
                    <a:pt x="8930" y="21357"/>
                  </a:lnTo>
                  <a:lnTo>
                    <a:pt x="7938" y="25152"/>
                  </a:lnTo>
                  <a:lnTo>
                    <a:pt x="6284" y="29666"/>
                  </a:lnTo>
                  <a:lnTo>
                    <a:pt x="4190" y="34660"/>
                  </a:lnTo>
                  <a:lnTo>
                    <a:pt x="2793" y="38981"/>
                  </a:lnTo>
                  <a:lnTo>
                    <a:pt x="1241" y="46428"/>
                  </a:lnTo>
                  <a:lnTo>
                    <a:pt x="828" y="50796"/>
                  </a:lnTo>
                  <a:lnTo>
                    <a:pt x="552" y="55691"/>
                  </a:lnTo>
                  <a:lnTo>
                    <a:pt x="245" y="66423"/>
                  </a:lnTo>
                  <a:lnTo>
                    <a:pt x="5" y="125030"/>
                  </a:lnTo>
                  <a:lnTo>
                    <a:pt x="0" y="202664"/>
                  </a:lnTo>
                  <a:lnTo>
                    <a:pt x="992" y="207538"/>
                  </a:lnTo>
                  <a:lnTo>
                    <a:pt x="2646" y="211781"/>
                  </a:lnTo>
                  <a:lnTo>
                    <a:pt x="6137" y="219140"/>
                  </a:lnTo>
                  <a:lnTo>
                    <a:pt x="7689" y="225718"/>
                  </a:lnTo>
                  <a:lnTo>
                    <a:pt x="11024" y="231949"/>
                  </a:lnTo>
                  <a:lnTo>
                    <a:pt x="13303" y="234999"/>
                  </a:lnTo>
                  <a:lnTo>
                    <a:pt x="15834" y="241035"/>
                  </a:lnTo>
                  <a:lnTo>
                    <a:pt x="16509" y="244033"/>
                  </a:lnTo>
                  <a:lnTo>
                    <a:pt x="17952" y="246032"/>
                  </a:lnTo>
                  <a:lnTo>
                    <a:pt x="19906" y="247365"/>
                  </a:lnTo>
                  <a:lnTo>
                    <a:pt x="22200" y="248254"/>
                  </a:lnTo>
                  <a:lnTo>
                    <a:pt x="24722" y="248845"/>
                  </a:lnTo>
                  <a:lnTo>
                    <a:pt x="27395" y="249241"/>
                  </a:lnTo>
                  <a:lnTo>
                    <a:pt x="34075" y="249874"/>
                  </a:lnTo>
                  <a:lnTo>
                    <a:pt x="37634" y="247316"/>
                  </a:lnTo>
                  <a:lnTo>
                    <a:pt x="43263" y="242328"/>
                  </a:lnTo>
                  <a:lnTo>
                    <a:pt x="48978" y="236724"/>
                  </a:lnTo>
                  <a:lnTo>
                    <a:pt x="50512" y="233222"/>
                  </a:lnTo>
                  <a:lnTo>
                    <a:pt x="51534" y="228903"/>
                  </a:lnTo>
                  <a:lnTo>
                    <a:pt x="52215" y="224039"/>
                  </a:lnTo>
                  <a:lnTo>
                    <a:pt x="52670" y="218812"/>
                  </a:lnTo>
                  <a:lnTo>
                    <a:pt x="52973" y="213343"/>
                  </a:lnTo>
                  <a:lnTo>
                    <a:pt x="53309" y="201975"/>
                  </a:lnTo>
                  <a:lnTo>
                    <a:pt x="53543" y="177323"/>
                  </a:lnTo>
                  <a:lnTo>
                    <a:pt x="52562" y="172785"/>
                  </a:lnTo>
                  <a:lnTo>
                    <a:pt x="50916" y="167776"/>
                  </a:lnTo>
                  <a:lnTo>
                    <a:pt x="48827" y="162452"/>
                  </a:lnTo>
                  <a:lnTo>
                    <a:pt x="47434" y="156918"/>
                  </a:lnTo>
                  <a:lnTo>
                    <a:pt x="46506" y="151245"/>
                  </a:lnTo>
                  <a:lnTo>
                    <a:pt x="45887" y="145478"/>
                  </a:lnTo>
                  <a:lnTo>
                    <a:pt x="45474" y="140641"/>
                  </a:lnTo>
                  <a:lnTo>
                    <a:pt x="45199" y="136424"/>
                  </a:lnTo>
                  <a:lnTo>
                    <a:pt x="45016" y="132621"/>
                  </a:lnTo>
                  <a:lnTo>
                    <a:pt x="43901" y="129093"/>
                  </a:lnTo>
                  <a:lnTo>
                    <a:pt x="40017" y="122528"/>
                  </a:lnTo>
                  <a:lnTo>
                    <a:pt x="37629" y="116302"/>
                  </a:lnTo>
                  <a:lnTo>
                    <a:pt x="36568" y="110229"/>
                  </a:lnTo>
                  <a:lnTo>
                    <a:pt x="36096" y="104221"/>
                  </a:lnTo>
                  <a:lnTo>
                    <a:pt x="35887" y="98244"/>
                  </a:lnTo>
                  <a:lnTo>
                    <a:pt x="35831" y="95261"/>
                  </a:lnTo>
                  <a:lnTo>
                    <a:pt x="34801" y="93273"/>
                  </a:lnTo>
                  <a:lnTo>
                    <a:pt x="33122" y="91947"/>
                  </a:lnTo>
                  <a:lnTo>
                    <a:pt x="28040" y="89819"/>
                  </a:lnTo>
                  <a:lnTo>
                    <a:pt x="28616" y="89645"/>
                  </a:lnTo>
                  <a:lnTo>
                    <a:pt x="31901" y="89451"/>
                  </a:lnTo>
                  <a:lnTo>
                    <a:pt x="35384" y="89309"/>
                  </a:lnTo>
                  <a:lnTo>
                    <a:pt x="48118" y="89297"/>
                  </a:lnTo>
                  <a:lnTo>
                    <a:pt x="49938" y="90289"/>
                  </a:lnTo>
                  <a:lnTo>
                    <a:pt x="51152" y="91943"/>
                  </a:lnTo>
                  <a:lnTo>
                    <a:pt x="51961" y="94037"/>
                  </a:lnTo>
                  <a:lnTo>
                    <a:pt x="54485" y="95433"/>
                  </a:lnTo>
                  <a:lnTo>
                    <a:pt x="58151" y="96363"/>
                  </a:lnTo>
                  <a:lnTo>
                    <a:pt x="62580" y="96984"/>
                  </a:lnTo>
                  <a:lnTo>
                    <a:pt x="66525" y="98390"/>
                  </a:lnTo>
                  <a:lnTo>
                    <a:pt x="70146" y="100320"/>
                  </a:lnTo>
                  <a:lnTo>
                    <a:pt x="73554" y="102598"/>
                  </a:lnTo>
                  <a:lnTo>
                    <a:pt x="76817" y="104117"/>
                  </a:lnTo>
                  <a:lnTo>
                    <a:pt x="79985" y="105130"/>
                  </a:lnTo>
                  <a:lnTo>
                    <a:pt x="83089" y="105805"/>
                  </a:lnTo>
                  <a:lnTo>
                    <a:pt x="86150" y="106255"/>
                  </a:lnTo>
                  <a:lnTo>
                    <a:pt x="89184" y="106555"/>
                  </a:lnTo>
                  <a:lnTo>
                    <a:pt x="92199" y="106755"/>
                  </a:lnTo>
                  <a:lnTo>
                    <a:pt x="95200" y="106889"/>
                  </a:lnTo>
                  <a:lnTo>
                    <a:pt x="101181" y="107037"/>
                  </a:lnTo>
                  <a:lnTo>
                    <a:pt x="110126" y="107120"/>
                  </a:lnTo>
                  <a:lnTo>
                    <a:pt x="113105" y="106139"/>
                  </a:lnTo>
                  <a:lnTo>
                    <a:pt x="116084" y="104493"/>
                  </a:lnTo>
                  <a:lnTo>
                    <a:pt x="119061" y="102404"/>
                  </a:lnTo>
                  <a:lnTo>
                    <a:pt x="122038" y="101011"/>
                  </a:lnTo>
                  <a:lnTo>
                    <a:pt x="125015" y="100082"/>
                  </a:lnTo>
                  <a:lnTo>
                    <a:pt x="127992" y="99463"/>
                  </a:lnTo>
                  <a:lnTo>
                    <a:pt x="129976" y="98058"/>
                  </a:lnTo>
                  <a:lnTo>
                    <a:pt x="131300" y="96130"/>
                  </a:lnTo>
                  <a:lnTo>
                    <a:pt x="132181" y="93851"/>
                  </a:lnTo>
                  <a:lnTo>
                    <a:pt x="135808" y="88674"/>
                  </a:lnTo>
                  <a:lnTo>
                    <a:pt x="138164" y="85905"/>
                  </a:lnTo>
                  <a:lnTo>
                    <a:pt x="138742" y="83066"/>
                  </a:lnTo>
                  <a:lnTo>
                    <a:pt x="138135" y="80182"/>
                  </a:lnTo>
                  <a:lnTo>
                    <a:pt x="136739" y="77266"/>
                  </a:lnTo>
                  <a:lnTo>
                    <a:pt x="135808" y="73339"/>
                  </a:lnTo>
                  <a:lnTo>
                    <a:pt x="135187" y="68735"/>
                  </a:lnTo>
                  <a:lnTo>
                    <a:pt x="134773" y="63683"/>
                  </a:lnTo>
                  <a:lnTo>
                    <a:pt x="133505" y="59322"/>
                  </a:lnTo>
                  <a:lnTo>
                    <a:pt x="129450" y="51831"/>
                  </a:lnTo>
                  <a:lnTo>
                    <a:pt x="126986" y="45194"/>
                  </a:lnTo>
                  <a:lnTo>
                    <a:pt x="126330" y="42035"/>
                  </a:lnTo>
                  <a:lnTo>
                    <a:pt x="122954" y="35880"/>
                  </a:lnTo>
                  <a:lnTo>
                    <a:pt x="120665" y="32849"/>
                  </a:lnTo>
                  <a:lnTo>
                    <a:pt x="118147" y="29837"/>
                  </a:lnTo>
                  <a:lnTo>
                    <a:pt x="115475" y="26836"/>
                  </a:lnTo>
                  <a:lnTo>
                    <a:pt x="112702" y="23843"/>
                  </a:lnTo>
                  <a:lnTo>
                    <a:pt x="108870" y="20855"/>
                  </a:lnTo>
                  <a:lnTo>
                    <a:pt x="104330" y="17872"/>
                  </a:lnTo>
                  <a:lnTo>
                    <a:pt x="99319" y="14891"/>
                  </a:lnTo>
                  <a:lnTo>
                    <a:pt x="94986" y="11911"/>
                  </a:lnTo>
                  <a:lnTo>
                    <a:pt x="91105" y="8933"/>
                  </a:lnTo>
                  <a:lnTo>
                    <a:pt x="87526" y="5954"/>
                  </a:lnTo>
                  <a:lnTo>
                    <a:pt x="84148" y="3969"/>
                  </a:lnTo>
                  <a:lnTo>
                    <a:pt x="80903" y="2646"/>
                  </a:lnTo>
                  <a:lnTo>
                    <a:pt x="77748" y="1763"/>
                  </a:lnTo>
                  <a:lnTo>
                    <a:pt x="74652" y="1176"/>
                  </a:lnTo>
                  <a:lnTo>
                    <a:pt x="71597" y="783"/>
                  </a:lnTo>
                  <a:lnTo>
                    <a:pt x="68567" y="521"/>
                  </a:lnTo>
                  <a:lnTo>
                    <a:pt x="64563" y="347"/>
                  </a:lnTo>
                  <a:lnTo>
                    <a:pt x="50439" y="102"/>
                  </a:lnTo>
                  <a:lnTo>
                    <a:pt x="28218" y="0"/>
                  </a:lnTo>
                  <a:lnTo>
                    <a:pt x="27741" y="992"/>
                  </a:lnTo>
                  <a:lnTo>
                    <a:pt x="26977" y="7066"/>
                  </a:lnTo>
                  <a:lnTo>
                    <a:pt x="26789" y="892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5" name="SMARTInkAnnotation708"/>
            <p:cNvSpPr/>
            <p:nvPr/>
          </p:nvSpPr>
          <p:spPr>
            <a:xfrm>
              <a:off x="5357812" y="5607843"/>
              <a:ext cx="35720" cy="17861"/>
            </a:xfrm>
            <a:custGeom>
              <a:avLst/>
              <a:gdLst/>
              <a:ahLst/>
              <a:cxnLst/>
              <a:rect l="0" t="0" r="0" b="0"/>
              <a:pathLst>
                <a:path w="35720" h="17861">
                  <a:moveTo>
                    <a:pt x="35719" y="17860"/>
                  </a:moveTo>
                  <a:lnTo>
                    <a:pt x="30979" y="13120"/>
                  </a:lnTo>
                  <a:lnTo>
                    <a:pt x="28590" y="11722"/>
                  </a:lnTo>
                  <a:lnTo>
                    <a:pt x="26005" y="10791"/>
                  </a:lnTo>
                  <a:lnTo>
                    <a:pt x="23290" y="10171"/>
                  </a:lnTo>
                  <a:lnTo>
                    <a:pt x="20488" y="9757"/>
                  </a:lnTo>
                  <a:lnTo>
                    <a:pt x="17627" y="9481"/>
                  </a:lnTo>
                  <a:lnTo>
                    <a:pt x="14728" y="9298"/>
                  </a:lnTo>
                  <a:lnTo>
                    <a:pt x="11803" y="8183"/>
                  </a:lnTo>
                  <a:lnTo>
                    <a:pt x="8861" y="6447"/>
                  </a:lnTo>
                  <a:lnTo>
                    <a:pt x="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6" name="SMARTInkAnnotation709"/>
            <p:cNvSpPr/>
            <p:nvPr/>
          </p:nvSpPr>
          <p:spPr>
            <a:xfrm>
              <a:off x="5215082" y="5607843"/>
              <a:ext cx="169520" cy="187525"/>
            </a:xfrm>
            <a:custGeom>
              <a:avLst/>
              <a:gdLst/>
              <a:ahLst/>
              <a:cxnLst/>
              <a:rect l="0" t="0" r="0" b="0"/>
              <a:pathLst>
                <a:path w="169520" h="187525">
                  <a:moveTo>
                    <a:pt x="80222" y="0"/>
                  </a:moveTo>
                  <a:lnTo>
                    <a:pt x="50411" y="0"/>
                  </a:lnTo>
                  <a:lnTo>
                    <a:pt x="47449" y="992"/>
                  </a:lnTo>
                  <a:lnTo>
                    <a:pt x="44483" y="2646"/>
                  </a:lnTo>
                  <a:lnTo>
                    <a:pt x="41513" y="4740"/>
                  </a:lnTo>
                  <a:lnTo>
                    <a:pt x="38541" y="6137"/>
                  </a:lnTo>
                  <a:lnTo>
                    <a:pt x="35568" y="7068"/>
                  </a:lnTo>
                  <a:lnTo>
                    <a:pt x="32593" y="7689"/>
                  </a:lnTo>
                  <a:lnTo>
                    <a:pt x="29618" y="9094"/>
                  </a:lnTo>
                  <a:lnTo>
                    <a:pt x="26642" y="11024"/>
                  </a:lnTo>
                  <a:lnTo>
                    <a:pt x="19478" y="16509"/>
                  </a:lnTo>
                  <a:lnTo>
                    <a:pt x="15852" y="19906"/>
                  </a:lnTo>
                  <a:lnTo>
                    <a:pt x="13496" y="22200"/>
                  </a:lnTo>
                  <a:lnTo>
                    <a:pt x="10934" y="25714"/>
                  </a:lnTo>
                  <a:lnTo>
                    <a:pt x="8233" y="30041"/>
                  </a:lnTo>
                  <a:lnTo>
                    <a:pt x="5440" y="34911"/>
                  </a:lnTo>
                  <a:lnTo>
                    <a:pt x="3578" y="39149"/>
                  </a:lnTo>
                  <a:lnTo>
                    <a:pt x="2338" y="42967"/>
                  </a:lnTo>
                  <a:lnTo>
                    <a:pt x="1509" y="46504"/>
                  </a:lnTo>
                  <a:lnTo>
                    <a:pt x="958" y="49854"/>
                  </a:lnTo>
                  <a:lnTo>
                    <a:pt x="590" y="53080"/>
                  </a:lnTo>
                  <a:lnTo>
                    <a:pt x="345" y="56223"/>
                  </a:lnTo>
                  <a:lnTo>
                    <a:pt x="182" y="59310"/>
                  </a:lnTo>
                  <a:lnTo>
                    <a:pt x="0" y="65387"/>
                  </a:lnTo>
                  <a:lnTo>
                    <a:pt x="944" y="68395"/>
                  </a:lnTo>
                  <a:lnTo>
                    <a:pt x="2565" y="71394"/>
                  </a:lnTo>
                  <a:lnTo>
                    <a:pt x="4638" y="74385"/>
                  </a:lnTo>
                  <a:lnTo>
                    <a:pt x="6021" y="78364"/>
                  </a:lnTo>
                  <a:lnTo>
                    <a:pt x="6942" y="83000"/>
                  </a:lnTo>
                  <a:lnTo>
                    <a:pt x="7556" y="88075"/>
                  </a:lnTo>
                  <a:lnTo>
                    <a:pt x="8958" y="92452"/>
                  </a:lnTo>
                  <a:lnTo>
                    <a:pt x="10884" y="96361"/>
                  </a:lnTo>
                  <a:lnTo>
                    <a:pt x="13161" y="99959"/>
                  </a:lnTo>
                  <a:lnTo>
                    <a:pt x="15671" y="103350"/>
                  </a:lnTo>
                  <a:lnTo>
                    <a:pt x="18336" y="106604"/>
                  </a:lnTo>
                  <a:lnTo>
                    <a:pt x="21105" y="109764"/>
                  </a:lnTo>
                  <a:lnTo>
                    <a:pt x="23944" y="112864"/>
                  </a:lnTo>
                  <a:lnTo>
                    <a:pt x="29743" y="118953"/>
                  </a:lnTo>
                  <a:lnTo>
                    <a:pt x="47490" y="136913"/>
                  </a:lnTo>
                  <a:lnTo>
                    <a:pt x="50464" y="138900"/>
                  </a:lnTo>
                  <a:lnTo>
                    <a:pt x="53438" y="140225"/>
                  </a:lnTo>
                  <a:lnTo>
                    <a:pt x="56412" y="141109"/>
                  </a:lnTo>
                  <a:lnTo>
                    <a:pt x="60381" y="142689"/>
                  </a:lnTo>
                  <a:lnTo>
                    <a:pt x="65010" y="144736"/>
                  </a:lnTo>
                  <a:lnTo>
                    <a:pt x="70081" y="147092"/>
                  </a:lnTo>
                  <a:lnTo>
                    <a:pt x="74453" y="148663"/>
                  </a:lnTo>
                  <a:lnTo>
                    <a:pt x="78361" y="149710"/>
                  </a:lnTo>
                  <a:lnTo>
                    <a:pt x="81958" y="150408"/>
                  </a:lnTo>
                  <a:lnTo>
                    <a:pt x="85348" y="151867"/>
                  </a:lnTo>
                  <a:lnTo>
                    <a:pt x="88600" y="153830"/>
                  </a:lnTo>
                  <a:lnTo>
                    <a:pt x="91761" y="156131"/>
                  </a:lnTo>
                  <a:lnTo>
                    <a:pt x="94860" y="158658"/>
                  </a:lnTo>
                  <a:lnTo>
                    <a:pt x="97918" y="161335"/>
                  </a:lnTo>
                  <a:lnTo>
                    <a:pt x="100949" y="164112"/>
                  </a:lnTo>
                  <a:lnTo>
                    <a:pt x="103962" y="165963"/>
                  </a:lnTo>
                  <a:lnTo>
                    <a:pt x="106962" y="167196"/>
                  </a:lnTo>
                  <a:lnTo>
                    <a:pt x="109955" y="168019"/>
                  </a:lnTo>
                  <a:lnTo>
                    <a:pt x="112943" y="169559"/>
                  </a:lnTo>
                  <a:lnTo>
                    <a:pt x="115926" y="171579"/>
                  </a:lnTo>
                  <a:lnTo>
                    <a:pt x="118908" y="173917"/>
                  </a:lnTo>
                  <a:lnTo>
                    <a:pt x="121887" y="175476"/>
                  </a:lnTo>
                  <a:lnTo>
                    <a:pt x="124866" y="176516"/>
                  </a:lnTo>
                  <a:lnTo>
                    <a:pt x="127844" y="177208"/>
                  </a:lnTo>
                  <a:lnTo>
                    <a:pt x="130821" y="177670"/>
                  </a:lnTo>
                  <a:lnTo>
                    <a:pt x="133798" y="177978"/>
                  </a:lnTo>
                  <a:lnTo>
                    <a:pt x="136776" y="178183"/>
                  </a:lnTo>
                  <a:lnTo>
                    <a:pt x="139753" y="179312"/>
                  </a:lnTo>
                  <a:lnTo>
                    <a:pt x="142730" y="181057"/>
                  </a:lnTo>
                  <a:lnTo>
                    <a:pt x="145707" y="183213"/>
                  </a:lnTo>
                  <a:lnTo>
                    <a:pt x="148683" y="184650"/>
                  </a:lnTo>
                  <a:lnTo>
                    <a:pt x="151660" y="185608"/>
                  </a:lnTo>
                  <a:lnTo>
                    <a:pt x="158826" y="187145"/>
                  </a:lnTo>
                  <a:lnTo>
                    <a:pt x="162451" y="187356"/>
                  </a:lnTo>
                  <a:lnTo>
                    <a:pt x="169483" y="187522"/>
                  </a:lnTo>
                  <a:lnTo>
                    <a:pt x="169519" y="18752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7" name="SMARTInkAnnotation710"/>
            <p:cNvSpPr/>
            <p:nvPr/>
          </p:nvSpPr>
          <p:spPr>
            <a:xfrm>
              <a:off x="5295719" y="5232799"/>
              <a:ext cx="338914" cy="196331"/>
            </a:xfrm>
            <a:custGeom>
              <a:avLst/>
              <a:gdLst/>
              <a:ahLst/>
              <a:cxnLst/>
              <a:rect l="0" t="0" r="0" b="0"/>
              <a:pathLst>
                <a:path w="338914" h="196331">
                  <a:moveTo>
                    <a:pt x="169249" y="35716"/>
                  </a:moveTo>
                  <a:lnTo>
                    <a:pt x="169249" y="30976"/>
                  </a:lnTo>
                  <a:lnTo>
                    <a:pt x="168257" y="29579"/>
                  </a:lnTo>
                  <a:lnTo>
                    <a:pt x="166604" y="28648"/>
                  </a:lnTo>
                  <a:lnTo>
                    <a:pt x="164509" y="28027"/>
                  </a:lnTo>
                  <a:lnTo>
                    <a:pt x="163112" y="26622"/>
                  </a:lnTo>
                  <a:lnTo>
                    <a:pt x="162181" y="24692"/>
                  </a:lnTo>
                  <a:lnTo>
                    <a:pt x="161147" y="19902"/>
                  </a:lnTo>
                  <a:lnTo>
                    <a:pt x="160687" y="14467"/>
                  </a:lnTo>
                  <a:lnTo>
                    <a:pt x="159573" y="12620"/>
                  </a:lnTo>
                  <a:lnTo>
                    <a:pt x="157837" y="11389"/>
                  </a:lnTo>
                  <a:lnTo>
                    <a:pt x="155688" y="10569"/>
                  </a:lnTo>
                  <a:lnTo>
                    <a:pt x="147923" y="4673"/>
                  </a:lnTo>
                  <a:lnTo>
                    <a:pt x="144079" y="1383"/>
                  </a:lnTo>
                  <a:lnTo>
                    <a:pt x="140534" y="613"/>
                  </a:lnTo>
                  <a:lnTo>
                    <a:pt x="130314" y="180"/>
                  </a:lnTo>
                  <a:lnTo>
                    <a:pt x="90194" y="0"/>
                  </a:lnTo>
                  <a:lnTo>
                    <a:pt x="85788" y="992"/>
                  </a:lnTo>
                  <a:lnTo>
                    <a:pt x="74846" y="6135"/>
                  </a:lnTo>
                  <a:lnTo>
                    <a:pt x="68423" y="7686"/>
                  </a:lnTo>
                  <a:lnTo>
                    <a:pt x="62260" y="11022"/>
                  </a:lnTo>
                  <a:lnTo>
                    <a:pt x="59228" y="13300"/>
                  </a:lnTo>
                  <a:lnTo>
                    <a:pt x="55222" y="14819"/>
                  </a:lnTo>
                  <a:lnTo>
                    <a:pt x="45480" y="16506"/>
                  </a:lnTo>
                  <a:lnTo>
                    <a:pt x="37180" y="19903"/>
                  </a:lnTo>
                  <a:lnTo>
                    <a:pt x="30184" y="24719"/>
                  </a:lnTo>
                  <a:lnTo>
                    <a:pt x="23768" y="30167"/>
                  </a:lnTo>
                  <a:lnTo>
                    <a:pt x="17609" y="35896"/>
                  </a:lnTo>
                  <a:lnTo>
                    <a:pt x="14578" y="38812"/>
                  </a:lnTo>
                  <a:lnTo>
                    <a:pt x="12557" y="41749"/>
                  </a:lnTo>
                  <a:lnTo>
                    <a:pt x="10311" y="47658"/>
                  </a:lnTo>
                  <a:lnTo>
                    <a:pt x="6668" y="53591"/>
                  </a:lnTo>
                  <a:lnTo>
                    <a:pt x="4307" y="56563"/>
                  </a:lnTo>
                  <a:lnTo>
                    <a:pt x="2732" y="59536"/>
                  </a:lnTo>
                  <a:lnTo>
                    <a:pt x="984" y="65484"/>
                  </a:lnTo>
                  <a:lnTo>
                    <a:pt x="207" y="71436"/>
                  </a:lnTo>
                  <a:lnTo>
                    <a:pt x="0" y="74412"/>
                  </a:lnTo>
                  <a:lnTo>
                    <a:pt x="854" y="77389"/>
                  </a:lnTo>
                  <a:lnTo>
                    <a:pt x="4448" y="83342"/>
                  </a:lnTo>
                  <a:lnTo>
                    <a:pt x="6707" y="89294"/>
                  </a:lnTo>
                  <a:lnTo>
                    <a:pt x="7310" y="92271"/>
                  </a:lnTo>
                  <a:lnTo>
                    <a:pt x="10625" y="98224"/>
                  </a:lnTo>
                  <a:lnTo>
                    <a:pt x="12898" y="101200"/>
                  </a:lnTo>
                  <a:lnTo>
                    <a:pt x="15406" y="105169"/>
                  </a:lnTo>
                  <a:lnTo>
                    <a:pt x="18070" y="109799"/>
                  </a:lnTo>
                  <a:lnTo>
                    <a:pt x="20838" y="114871"/>
                  </a:lnTo>
                  <a:lnTo>
                    <a:pt x="24668" y="119243"/>
                  </a:lnTo>
                  <a:lnTo>
                    <a:pt x="29206" y="123151"/>
                  </a:lnTo>
                  <a:lnTo>
                    <a:pt x="34215" y="126748"/>
                  </a:lnTo>
                  <a:lnTo>
                    <a:pt x="39539" y="130138"/>
                  </a:lnTo>
                  <a:lnTo>
                    <a:pt x="45073" y="133391"/>
                  </a:lnTo>
                  <a:lnTo>
                    <a:pt x="50746" y="136551"/>
                  </a:lnTo>
                  <a:lnTo>
                    <a:pt x="55521" y="139650"/>
                  </a:lnTo>
                  <a:lnTo>
                    <a:pt x="63471" y="145740"/>
                  </a:lnTo>
                  <a:lnTo>
                    <a:pt x="72958" y="151753"/>
                  </a:lnTo>
                  <a:lnTo>
                    <a:pt x="78266" y="154746"/>
                  </a:lnTo>
                  <a:lnTo>
                    <a:pt x="89455" y="160717"/>
                  </a:lnTo>
                  <a:lnTo>
                    <a:pt x="112808" y="172635"/>
                  </a:lnTo>
                  <a:lnTo>
                    <a:pt x="118723" y="174620"/>
                  </a:lnTo>
                  <a:lnTo>
                    <a:pt x="124651" y="175944"/>
                  </a:lnTo>
                  <a:lnTo>
                    <a:pt x="130587" y="176826"/>
                  </a:lnTo>
                  <a:lnTo>
                    <a:pt x="139829" y="180452"/>
                  </a:lnTo>
                  <a:lnTo>
                    <a:pt x="143683" y="182808"/>
                  </a:lnTo>
                  <a:lnTo>
                    <a:pt x="153256" y="185426"/>
                  </a:lnTo>
                  <a:lnTo>
                    <a:pt x="158587" y="186124"/>
                  </a:lnTo>
                  <a:lnTo>
                    <a:pt x="167156" y="189546"/>
                  </a:lnTo>
                  <a:lnTo>
                    <a:pt x="174272" y="193382"/>
                  </a:lnTo>
                  <a:lnTo>
                    <a:pt x="180742" y="195086"/>
                  </a:lnTo>
                  <a:lnTo>
                    <a:pt x="189963" y="196046"/>
                  </a:lnTo>
                  <a:lnTo>
                    <a:pt x="198978" y="196330"/>
                  </a:lnTo>
                  <a:lnTo>
                    <a:pt x="201967" y="195378"/>
                  </a:lnTo>
                  <a:lnTo>
                    <a:pt x="211247" y="189367"/>
                  </a:lnTo>
                  <a:lnTo>
                    <a:pt x="213743" y="187629"/>
                  </a:lnTo>
                  <a:lnTo>
                    <a:pt x="213852" y="182812"/>
                  </a:lnTo>
                  <a:lnTo>
                    <a:pt x="212874" y="180413"/>
                  </a:lnTo>
                  <a:lnTo>
                    <a:pt x="209144" y="175101"/>
                  </a:lnTo>
                  <a:lnTo>
                    <a:pt x="206824" y="169433"/>
                  </a:lnTo>
                  <a:lnTo>
                    <a:pt x="206205" y="166533"/>
                  </a:lnTo>
                  <a:lnTo>
                    <a:pt x="204801" y="164599"/>
                  </a:lnTo>
                  <a:lnTo>
                    <a:pt x="202872" y="163310"/>
                  </a:lnTo>
                  <a:lnTo>
                    <a:pt x="200594" y="162450"/>
                  </a:lnTo>
                  <a:lnTo>
                    <a:pt x="192648" y="156501"/>
                  </a:lnTo>
                  <a:lnTo>
                    <a:pt x="190801" y="153942"/>
                  </a:lnTo>
                  <a:lnTo>
                    <a:pt x="188750" y="148454"/>
                  </a:lnTo>
                  <a:lnTo>
                    <a:pt x="185192" y="142707"/>
                  </a:lnTo>
                  <a:lnTo>
                    <a:pt x="182854" y="139786"/>
                  </a:lnTo>
                  <a:lnTo>
                    <a:pt x="180304" y="137838"/>
                  </a:lnTo>
                  <a:lnTo>
                    <a:pt x="177611" y="136539"/>
                  </a:lnTo>
                  <a:lnTo>
                    <a:pt x="170901" y="134455"/>
                  </a:lnTo>
                  <a:lnTo>
                    <a:pt x="164998" y="129354"/>
                  </a:lnTo>
                  <a:lnTo>
                    <a:pt x="160441" y="125126"/>
                  </a:lnTo>
                  <a:lnTo>
                    <a:pt x="169421" y="125019"/>
                  </a:lnTo>
                  <a:lnTo>
                    <a:pt x="216877" y="125013"/>
                  </a:lnTo>
                  <a:lnTo>
                    <a:pt x="219853" y="126005"/>
                  </a:lnTo>
                  <a:lnTo>
                    <a:pt x="225805" y="129753"/>
                  </a:lnTo>
                  <a:lnTo>
                    <a:pt x="234403" y="132080"/>
                  </a:lnTo>
                  <a:lnTo>
                    <a:pt x="243847" y="133115"/>
                  </a:lnTo>
                  <a:lnTo>
                    <a:pt x="251352" y="133575"/>
                  </a:lnTo>
                  <a:lnTo>
                    <a:pt x="260641" y="133779"/>
                  </a:lnTo>
                  <a:lnTo>
                    <a:pt x="338913" y="13394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SMARTInkAnnotation711"/>
            <p:cNvSpPr/>
            <p:nvPr/>
          </p:nvSpPr>
          <p:spPr>
            <a:xfrm>
              <a:off x="4714875" y="4804171"/>
              <a:ext cx="598290" cy="53580"/>
            </a:xfrm>
            <a:custGeom>
              <a:avLst/>
              <a:gdLst/>
              <a:ahLst/>
              <a:cxnLst/>
              <a:rect l="0" t="0" r="0" b="0"/>
              <a:pathLst>
                <a:path w="598290" h="53580">
                  <a:moveTo>
                    <a:pt x="0" y="0"/>
                  </a:moveTo>
                  <a:lnTo>
                    <a:pt x="13561" y="0"/>
                  </a:lnTo>
                  <a:lnTo>
                    <a:pt x="15985" y="992"/>
                  </a:lnTo>
                  <a:lnTo>
                    <a:pt x="18594" y="2646"/>
                  </a:lnTo>
                  <a:lnTo>
                    <a:pt x="21326" y="4740"/>
                  </a:lnTo>
                  <a:lnTo>
                    <a:pt x="24139" y="6137"/>
                  </a:lnTo>
                  <a:lnTo>
                    <a:pt x="29910" y="7689"/>
                  </a:lnTo>
                  <a:lnTo>
                    <a:pt x="47313" y="8767"/>
                  </a:lnTo>
                  <a:lnTo>
                    <a:pt x="52378" y="8821"/>
                  </a:lnTo>
                  <a:lnTo>
                    <a:pt x="56746" y="9849"/>
                  </a:lnTo>
                  <a:lnTo>
                    <a:pt x="60652" y="11527"/>
                  </a:lnTo>
                  <a:lnTo>
                    <a:pt x="64246" y="13638"/>
                  </a:lnTo>
                  <a:lnTo>
                    <a:pt x="68628" y="15045"/>
                  </a:lnTo>
                  <a:lnTo>
                    <a:pt x="78787" y="16609"/>
                  </a:lnTo>
                  <a:lnTo>
                    <a:pt x="95663" y="17489"/>
                  </a:lnTo>
                  <a:lnTo>
                    <a:pt x="113231" y="17750"/>
                  </a:lnTo>
                  <a:lnTo>
                    <a:pt x="119143" y="18778"/>
                  </a:lnTo>
                  <a:lnTo>
                    <a:pt x="125069" y="20456"/>
                  </a:lnTo>
                  <a:lnTo>
                    <a:pt x="131005" y="22568"/>
                  </a:lnTo>
                  <a:lnTo>
                    <a:pt x="136946" y="23975"/>
                  </a:lnTo>
                  <a:lnTo>
                    <a:pt x="148838" y="25539"/>
                  </a:lnTo>
                  <a:lnTo>
                    <a:pt x="163384" y="26233"/>
                  </a:lnTo>
                  <a:lnTo>
                    <a:pt x="185663" y="26625"/>
                  </a:lnTo>
                  <a:lnTo>
                    <a:pt x="199594" y="27708"/>
                  </a:lnTo>
                  <a:lnTo>
                    <a:pt x="207477" y="29386"/>
                  </a:lnTo>
                  <a:lnTo>
                    <a:pt x="215708" y="31497"/>
                  </a:lnTo>
                  <a:lnTo>
                    <a:pt x="223181" y="32905"/>
                  </a:lnTo>
                  <a:lnTo>
                    <a:pt x="236774" y="34468"/>
                  </a:lnTo>
                  <a:lnTo>
                    <a:pt x="252077" y="35163"/>
                  </a:lnTo>
                  <a:lnTo>
                    <a:pt x="268799" y="36464"/>
                  </a:lnTo>
                  <a:lnTo>
                    <a:pt x="277426" y="38200"/>
                  </a:lnTo>
                  <a:lnTo>
                    <a:pt x="286153" y="40349"/>
                  </a:lnTo>
                  <a:lnTo>
                    <a:pt x="294949" y="41782"/>
                  </a:lnTo>
                  <a:lnTo>
                    <a:pt x="312659" y="43375"/>
                  </a:lnTo>
                  <a:lnTo>
                    <a:pt x="330451" y="44083"/>
                  </a:lnTo>
                  <a:lnTo>
                    <a:pt x="357203" y="44481"/>
                  </a:lnTo>
                  <a:lnTo>
                    <a:pt x="414955" y="44639"/>
                  </a:lnTo>
                  <a:lnTo>
                    <a:pt x="421496" y="45634"/>
                  </a:lnTo>
                  <a:lnTo>
                    <a:pt x="427841" y="47290"/>
                  </a:lnTo>
                  <a:lnTo>
                    <a:pt x="434055" y="49386"/>
                  </a:lnTo>
                  <a:lnTo>
                    <a:pt x="441175" y="50784"/>
                  </a:lnTo>
                  <a:lnTo>
                    <a:pt x="457022" y="52336"/>
                  </a:lnTo>
                  <a:lnTo>
                    <a:pt x="471342" y="53026"/>
                  </a:lnTo>
                  <a:lnTo>
                    <a:pt x="484321" y="53333"/>
                  </a:lnTo>
                  <a:lnTo>
                    <a:pt x="598289" y="5357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SMARTInkAnnotation712"/>
            <p:cNvSpPr/>
            <p:nvPr/>
          </p:nvSpPr>
          <p:spPr>
            <a:xfrm>
              <a:off x="5456039" y="4634510"/>
              <a:ext cx="383977" cy="258959"/>
            </a:xfrm>
            <a:custGeom>
              <a:avLst/>
              <a:gdLst/>
              <a:ahLst/>
              <a:cxnLst/>
              <a:rect l="0" t="0" r="0" b="0"/>
              <a:pathLst>
                <a:path w="383977" h="258959">
                  <a:moveTo>
                    <a:pt x="0" y="258958"/>
                  </a:moveTo>
                  <a:lnTo>
                    <a:pt x="0" y="251270"/>
                  </a:lnTo>
                  <a:lnTo>
                    <a:pt x="4740" y="245656"/>
                  </a:lnTo>
                  <a:lnTo>
                    <a:pt x="6136" y="243144"/>
                  </a:lnTo>
                  <a:lnTo>
                    <a:pt x="7688" y="237709"/>
                  </a:lnTo>
                  <a:lnTo>
                    <a:pt x="11024" y="231985"/>
                  </a:lnTo>
                  <a:lnTo>
                    <a:pt x="16805" y="225142"/>
                  </a:lnTo>
                  <a:lnTo>
                    <a:pt x="25989" y="215486"/>
                  </a:lnTo>
                  <a:lnTo>
                    <a:pt x="30224" y="210133"/>
                  </a:lnTo>
                  <a:lnTo>
                    <a:pt x="34040" y="204580"/>
                  </a:lnTo>
                  <a:lnTo>
                    <a:pt x="37576" y="198893"/>
                  </a:lnTo>
                  <a:lnTo>
                    <a:pt x="40925" y="194110"/>
                  </a:lnTo>
                  <a:lnTo>
                    <a:pt x="47293" y="186150"/>
                  </a:lnTo>
                  <a:lnTo>
                    <a:pt x="51372" y="181646"/>
                  </a:lnTo>
                  <a:lnTo>
                    <a:pt x="61197" y="171350"/>
                  </a:lnTo>
                  <a:lnTo>
                    <a:pt x="65602" y="165826"/>
                  </a:lnTo>
                  <a:lnTo>
                    <a:pt x="69531" y="160159"/>
                  </a:lnTo>
                  <a:lnTo>
                    <a:pt x="73144" y="154397"/>
                  </a:lnTo>
                  <a:lnTo>
                    <a:pt x="76543" y="148571"/>
                  </a:lnTo>
                  <a:lnTo>
                    <a:pt x="79802" y="142703"/>
                  </a:lnTo>
                  <a:lnTo>
                    <a:pt x="82967" y="136806"/>
                  </a:lnTo>
                  <a:lnTo>
                    <a:pt x="87061" y="130890"/>
                  </a:lnTo>
                  <a:lnTo>
                    <a:pt x="91775" y="124963"/>
                  </a:lnTo>
                  <a:lnTo>
                    <a:pt x="96902" y="119026"/>
                  </a:lnTo>
                  <a:lnTo>
                    <a:pt x="101312" y="113084"/>
                  </a:lnTo>
                  <a:lnTo>
                    <a:pt x="105244" y="107138"/>
                  </a:lnTo>
                  <a:lnTo>
                    <a:pt x="108858" y="101190"/>
                  </a:lnTo>
                  <a:lnTo>
                    <a:pt x="112259" y="95240"/>
                  </a:lnTo>
                  <a:lnTo>
                    <a:pt x="118685" y="83338"/>
                  </a:lnTo>
                  <a:lnTo>
                    <a:pt x="122779" y="78378"/>
                  </a:lnTo>
                  <a:lnTo>
                    <a:pt x="127493" y="74079"/>
                  </a:lnTo>
                  <a:lnTo>
                    <a:pt x="132621" y="70221"/>
                  </a:lnTo>
                  <a:lnTo>
                    <a:pt x="137031" y="65665"/>
                  </a:lnTo>
                  <a:lnTo>
                    <a:pt x="140963" y="60642"/>
                  </a:lnTo>
                  <a:lnTo>
                    <a:pt x="144577" y="55310"/>
                  </a:lnTo>
                  <a:lnTo>
                    <a:pt x="146986" y="50763"/>
                  </a:lnTo>
                  <a:lnTo>
                    <a:pt x="149663" y="43065"/>
                  </a:lnTo>
                  <a:lnTo>
                    <a:pt x="153498" y="36337"/>
                  </a:lnTo>
                  <a:lnTo>
                    <a:pt x="155911" y="33153"/>
                  </a:lnTo>
                  <a:lnTo>
                    <a:pt x="158590" y="26970"/>
                  </a:lnTo>
                  <a:lnTo>
                    <a:pt x="159305" y="23932"/>
                  </a:lnTo>
                  <a:lnTo>
                    <a:pt x="162744" y="17911"/>
                  </a:lnTo>
                  <a:lnTo>
                    <a:pt x="169259" y="9453"/>
                  </a:lnTo>
                  <a:lnTo>
                    <a:pt x="178215" y="379"/>
                  </a:lnTo>
                  <a:lnTo>
                    <a:pt x="188257" y="47"/>
                  </a:lnTo>
                  <a:lnTo>
                    <a:pt x="208402" y="0"/>
                  </a:lnTo>
                  <a:lnTo>
                    <a:pt x="216977" y="2644"/>
                  </a:lnTo>
                  <a:lnTo>
                    <a:pt x="227403" y="7127"/>
                  </a:lnTo>
                  <a:lnTo>
                    <a:pt x="238651" y="12426"/>
                  </a:lnTo>
                  <a:lnTo>
                    <a:pt x="256140" y="20988"/>
                  </a:lnTo>
                  <a:lnTo>
                    <a:pt x="263033" y="23913"/>
                  </a:lnTo>
                  <a:lnTo>
                    <a:pt x="270605" y="26855"/>
                  </a:lnTo>
                  <a:lnTo>
                    <a:pt x="278630" y="29808"/>
                  </a:lnTo>
                  <a:lnTo>
                    <a:pt x="285964" y="32770"/>
                  </a:lnTo>
                  <a:lnTo>
                    <a:pt x="292838" y="35736"/>
                  </a:lnTo>
                  <a:lnTo>
                    <a:pt x="299405" y="38706"/>
                  </a:lnTo>
                  <a:lnTo>
                    <a:pt x="306759" y="41678"/>
                  </a:lnTo>
                  <a:lnTo>
                    <a:pt x="322869" y="47625"/>
                  </a:lnTo>
                  <a:lnTo>
                    <a:pt x="330339" y="50601"/>
                  </a:lnTo>
                  <a:lnTo>
                    <a:pt x="337304" y="53577"/>
                  </a:lnTo>
                  <a:lnTo>
                    <a:pt x="343932" y="56553"/>
                  </a:lnTo>
                  <a:lnTo>
                    <a:pt x="350334" y="58537"/>
                  </a:lnTo>
                  <a:lnTo>
                    <a:pt x="356587" y="59860"/>
                  </a:lnTo>
                  <a:lnTo>
                    <a:pt x="362740" y="60741"/>
                  </a:lnTo>
                  <a:lnTo>
                    <a:pt x="372223" y="64367"/>
                  </a:lnTo>
                  <a:lnTo>
                    <a:pt x="383976" y="7143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SMARTInkAnnotation713"/>
            <p:cNvSpPr/>
            <p:nvPr/>
          </p:nvSpPr>
          <p:spPr>
            <a:xfrm>
              <a:off x="5545335" y="4741664"/>
              <a:ext cx="223244" cy="44649"/>
            </a:xfrm>
            <a:custGeom>
              <a:avLst/>
              <a:gdLst/>
              <a:ahLst/>
              <a:cxnLst/>
              <a:rect l="0" t="0" r="0" b="0"/>
              <a:pathLst>
                <a:path w="223244" h="44649">
                  <a:moveTo>
                    <a:pt x="0" y="0"/>
                  </a:moveTo>
                  <a:lnTo>
                    <a:pt x="85213" y="0"/>
                  </a:lnTo>
                  <a:lnTo>
                    <a:pt x="92527" y="991"/>
                  </a:lnTo>
                  <a:lnTo>
                    <a:pt x="100380" y="2645"/>
                  </a:lnTo>
                  <a:lnTo>
                    <a:pt x="108592" y="4740"/>
                  </a:lnTo>
                  <a:lnTo>
                    <a:pt x="117044" y="7129"/>
                  </a:lnTo>
                  <a:lnTo>
                    <a:pt x="144151" y="15231"/>
                  </a:lnTo>
                  <a:lnTo>
                    <a:pt x="175885" y="23915"/>
                  </a:lnTo>
                  <a:lnTo>
                    <a:pt x="195249" y="29811"/>
                  </a:lnTo>
                  <a:lnTo>
                    <a:pt x="202596" y="32772"/>
                  </a:lnTo>
                  <a:lnTo>
                    <a:pt x="208486" y="35738"/>
                  </a:lnTo>
                  <a:lnTo>
                    <a:pt x="223243" y="4464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</TotalTime>
  <Words>142</Words>
  <Application>Microsoft Office PowerPoint</Application>
  <PresentationFormat>On-screen Show (4:3)</PresentationFormat>
  <Paragraphs>88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Anmar</dc:creator>
  <cp:lastModifiedBy>anarif</cp:lastModifiedBy>
  <cp:revision>21</cp:revision>
  <dcterms:created xsi:type="dcterms:W3CDTF">2012-11-08T20:48:48Z</dcterms:created>
  <dcterms:modified xsi:type="dcterms:W3CDTF">2012-11-10T10:41:26Z</dcterms:modified>
</cp:coreProperties>
</file>