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8" r:id="rId1"/>
  </p:sldMasterIdLst>
  <p:sldIdLst>
    <p:sldId id="256" r:id="rId2"/>
    <p:sldId id="258" r:id="rId3"/>
    <p:sldId id="274" r:id="rId4"/>
    <p:sldId id="275" r:id="rId5"/>
    <p:sldId id="286" r:id="rId6"/>
    <p:sldId id="294" r:id="rId7"/>
    <p:sldId id="295" r:id="rId8"/>
    <p:sldId id="296" r:id="rId9"/>
    <p:sldId id="297" r:id="rId10"/>
    <p:sldId id="301" r:id="rId11"/>
    <p:sldId id="260" r:id="rId12"/>
    <p:sldId id="29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الحضارة الإسلامية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مفهوم الحضارة الإسلامية 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منجزات الحضارة الإسلامية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8AFE6AA-3642-4EAF-A9D5-017C28523348}" type="presOf" srcId="{3F6FDCC9-5A88-4CFD-A211-450EBF23614B}" destId="{DB353FD8-D333-4DDF-BA04-EC3514F3EE43}" srcOrd="0" destOrd="0" presId="urn:microsoft.com/office/officeart/2005/8/layout/list1"/>
    <dgm:cxn modelId="{010594CC-2245-4100-B870-BE80520687DB}" type="presOf" srcId="{85883CD3-A43A-47CA-B5A4-DD19F6042CF6}" destId="{BDFE13BF-25CA-4104-A67C-F82E1D4499D3}" srcOrd="1" destOrd="0" presId="urn:microsoft.com/office/officeart/2005/8/layout/list1"/>
    <dgm:cxn modelId="{4B3065C2-EDFE-46C3-9E3C-10B12F785118}" type="presOf" srcId="{39AE716E-FCAD-407A-B570-DF9171E56FF8}" destId="{E842116A-6DD4-4343-BCC9-34DAF3047717}" srcOrd="1" destOrd="0" presId="urn:microsoft.com/office/officeart/2005/8/layout/list1"/>
    <dgm:cxn modelId="{E7297931-0040-433C-A288-CBA281AD74F8}" type="presOf" srcId="{39AE716E-FCAD-407A-B570-DF9171E56FF8}" destId="{3181399E-AAD2-417F-B3AC-6F4D0F3E87C8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ED0DBBAF-7FED-4F85-B863-20570FF2020A}" type="presOf" srcId="{3F6FDCC9-5A88-4CFD-A211-450EBF23614B}" destId="{1D83A523-C0E7-4192-B982-BCD86DEA7027}" srcOrd="1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68B9068B-7853-4160-8A0D-AF791F6175B9}" type="presOf" srcId="{85883CD3-A43A-47CA-B5A4-DD19F6042CF6}" destId="{7FA13DC1-03F4-406D-8C2F-260353E6F435}" srcOrd="0" destOrd="0" presId="urn:microsoft.com/office/officeart/2005/8/layout/list1"/>
    <dgm:cxn modelId="{5AC74791-42B2-4129-8B40-84751581E422}" type="presOf" srcId="{F665EBF4-DB2E-4D22-AFE3-DEEA5E66D6BF}" destId="{16657E46-649D-4244-8F9E-84858D4C9641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6813E01A-BBB2-4F44-91C4-880C18A101D1}" type="presParOf" srcId="{16657E46-649D-4244-8F9E-84858D4C9641}" destId="{1177809D-12C7-4956-B166-8D212DA84CFD}" srcOrd="0" destOrd="0" presId="urn:microsoft.com/office/officeart/2005/8/layout/list1"/>
    <dgm:cxn modelId="{25152573-D087-4F55-B129-77402BB22861}" type="presParOf" srcId="{1177809D-12C7-4956-B166-8D212DA84CFD}" destId="{3181399E-AAD2-417F-B3AC-6F4D0F3E87C8}" srcOrd="0" destOrd="0" presId="urn:microsoft.com/office/officeart/2005/8/layout/list1"/>
    <dgm:cxn modelId="{424696FF-5A57-4E68-BC78-A489B035B077}" type="presParOf" srcId="{1177809D-12C7-4956-B166-8D212DA84CFD}" destId="{E842116A-6DD4-4343-BCC9-34DAF3047717}" srcOrd="1" destOrd="0" presId="urn:microsoft.com/office/officeart/2005/8/layout/list1"/>
    <dgm:cxn modelId="{1F73FCFC-02A3-4BA9-A099-44FF8882B1F5}" type="presParOf" srcId="{16657E46-649D-4244-8F9E-84858D4C9641}" destId="{70C0DFCA-0764-4240-9B17-2AAE77DA26B9}" srcOrd="1" destOrd="0" presId="urn:microsoft.com/office/officeart/2005/8/layout/list1"/>
    <dgm:cxn modelId="{68F9B962-0CA0-4823-B4BF-98826276EA1A}" type="presParOf" srcId="{16657E46-649D-4244-8F9E-84858D4C9641}" destId="{7AA602BD-EB1B-42D8-AD30-DF94D5779C0F}" srcOrd="2" destOrd="0" presId="urn:microsoft.com/office/officeart/2005/8/layout/list1"/>
    <dgm:cxn modelId="{9CB26B7D-D208-4BC5-8E3D-750CBBC5AA19}" type="presParOf" srcId="{16657E46-649D-4244-8F9E-84858D4C9641}" destId="{7B1C6666-D438-4A78-AC25-9138FFDD6AE6}" srcOrd="3" destOrd="0" presId="urn:microsoft.com/office/officeart/2005/8/layout/list1"/>
    <dgm:cxn modelId="{2982B86F-67D0-42DF-B3DC-EB450E880A3F}" type="presParOf" srcId="{16657E46-649D-4244-8F9E-84858D4C9641}" destId="{26E4485E-5AC6-4121-AF98-5B26073DA72C}" srcOrd="4" destOrd="0" presId="urn:microsoft.com/office/officeart/2005/8/layout/list1"/>
    <dgm:cxn modelId="{978EB817-46A4-4738-9422-0BB81BDFBF24}" type="presParOf" srcId="{26E4485E-5AC6-4121-AF98-5B26073DA72C}" destId="{7FA13DC1-03F4-406D-8C2F-260353E6F435}" srcOrd="0" destOrd="0" presId="urn:microsoft.com/office/officeart/2005/8/layout/list1"/>
    <dgm:cxn modelId="{B1CBFC96-971F-4822-83E3-27A745C95733}" type="presParOf" srcId="{26E4485E-5AC6-4121-AF98-5B26073DA72C}" destId="{BDFE13BF-25CA-4104-A67C-F82E1D4499D3}" srcOrd="1" destOrd="0" presId="urn:microsoft.com/office/officeart/2005/8/layout/list1"/>
    <dgm:cxn modelId="{49F42BB9-706A-4E50-891E-1F74D260742E}" type="presParOf" srcId="{16657E46-649D-4244-8F9E-84858D4C9641}" destId="{1D3EAD70-DCA7-4F4C-AD81-46C159C0E165}" srcOrd="5" destOrd="0" presId="urn:microsoft.com/office/officeart/2005/8/layout/list1"/>
    <dgm:cxn modelId="{801C895C-61E6-44C3-8DD0-E9DF67FC0AA4}" type="presParOf" srcId="{16657E46-649D-4244-8F9E-84858D4C9641}" destId="{DC1F54AC-C8C7-4365-8430-BBA4F1456591}" srcOrd="6" destOrd="0" presId="urn:microsoft.com/office/officeart/2005/8/layout/list1"/>
    <dgm:cxn modelId="{A9589948-E303-4886-A856-B379A52AC480}" type="presParOf" srcId="{16657E46-649D-4244-8F9E-84858D4C9641}" destId="{1243C6AA-7119-43D4-ADEA-B72F5A714234}" srcOrd="7" destOrd="0" presId="urn:microsoft.com/office/officeart/2005/8/layout/list1"/>
    <dgm:cxn modelId="{4D041ACE-1B4F-42EE-A40E-810796E6B9CD}" type="presParOf" srcId="{16657E46-649D-4244-8F9E-84858D4C9641}" destId="{04178A8A-6E02-4FE5-9B0E-166B32C0BD1D}" srcOrd="8" destOrd="0" presId="urn:microsoft.com/office/officeart/2005/8/layout/list1"/>
    <dgm:cxn modelId="{A0796B25-D0FF-447A-8D43-D4FD032354F4}" type="presParOf" srcId="{04178A8A-6E02-4FE5-9B0E-166B32C0BD1D}" destId="{DB353FD8-D333-4DDF-BA04-EC3514F3EE43}" srcOrd="0" destOrd="0" presId="urn:microsoft.com/office/officeart/2005/8/layout/list1"/>
    <dgm:cxn modelId="{4A780DF7-890F-40D3-872A-38A85E47C2A3}" type="presParOf" srcId="{04178A8A-6E02-4FE5-9B0E-166B32C0BD1D}" destId="{1D83A523-C0E7-4192-B982-BCD86DEA7027}" srcOrd="1" destOrd="0" presId="urn:microsoft.com/office/officeart/2005/8/layout/list1"/>
    <dgm:cxn modelId="{EBECA822-D61F-4B90-BDD1-2ABEC2C7B251}" type="presParOf" srcId="{16657E46-649D-4244-8F9E-84858D4C9641}" destId="{0568438E-A2D8-421F-9987-08C6E72A79CE}" srcOrd="9" destOrd="0" presId="urn:microsoft.com/office/officeart/2005/8/layout/list1"/>
    <dgm:cxn modelId="{CCD9852E-5991-44F6-BBD0-FF1B6A96BB58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B2F456-D833-4A58-9419-41746105BBF3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D3CCB60B-1A08-41E5-B3AB-214879000991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النبي </a:t>
          </a:r>
          <a:r>
            <a:rPr lang="ar-SA" sz="28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صلى الله عليه وسلم</a:t>
          </a:r>
          <a:endParaRPr lang="en-US" sz="28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C00BE2D-8B28-4B30-8BB4-ED74290EBF87}" type="parTrans" cxnId="{3917E563-F6DC-474C-8F38-CECD88637658}">
      <dgm:prSet/>
      <dgm:spPr/>
      <dgm:t>
        <a:bodyPr/>
        <a:lstStyle/>
        <a:p>
          <a:endParaRPr lang="en-US"/>
        </a:p>
      </dgm:t>
    </dgm:pt>
    <dgm:pt modelId="{7CC44432-B1FA-4BD0-A2EC-59CFA211FF89}" type="sibTrans" cxnId="{3917E563-F6DC-474C-8F38-CECD88637658}">
      <dgm:prSet/>
      <dgm:spPr/>
      <dgm:t>
        <a:bodyPr/>
        <a:lstStyle/>
        <a:p>
          <a:endParaRPr lang="en-US"/>
        </a:p>
      </dgm:t>
    </dgm:pt>
    <dgm:pt modelId="{8CA0D45A-EE69-41AD-A8E8-7243ABBE0B2A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علماء المسلمين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5BF1584-E52C-46D8-A794-F450E147FE09}" type="parTrans" cxnId="{30454AFE-220A-4884-9C0A-6E1F1D28913A}">
      <dgm:prSet/>
      <dgm:spPr/>
      <dgm:t>
        <a:bodyPr/>
        <a:lstStyle/>
        <a:p>
          <a:endParaRPr lang="en-US"/>
        </a:p>
      </dgm:t>
    </dgm:pt>
    <dgm:pt modelId="{5BBB6CB0-CCB8-4E6F-84F2-9C65F63482FC}" type="sibTrans" cxnId="{30454AFE-220A-4884-9C0A-6E1F1D28913A}">
      <dgm:prSet/>
      <dgm:spPr/>
      <dgm:t>
        <a:bodyPr/>
        <a:lstStyle/>
        <a:p>
          <a:endParaRPr lang="en-US"/>
        </a:p>
      </dgm:t>
    </dgm:pt>
    <dgm:pt modelId="{2C18403D-BD12-4786-B88F-C870B580E686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حكام المسلمين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EE179C4-D9D2-492A-87E1-FE9BD379EB9E}" type="parTrans" cxnId="{5503726F-F164-4C2D-9AFF-E9A21FF99945}">
      <dgm:prSet/>
      <dgm:spPr/>
      <dgm:t>
        <a:bodyPr/>
        <a:lstStyle/>
        <a:p>
          <a:endParaRPr lang="en-US"/>
        </a:p>
      </dgm:t>
    </dgm:pt>
    <dgm:pt modelId="{FA2B64B2-40C2-4DCB-AA0E-059166F711D9}" type="sibTrans" cxnId="{5503726F-F164-4C2D-9AFF-E9A21FF99945}">
      <dgm:prSet/>
      <dgm:spPr/>
      <dgm:t>
        <a:bodyPr/>
        <a:lstStyle/>
        <a:p>
          <a:endParaRPr lang="en-US"/>
        </a:p>
      </dgm:t>
    </dgm:pt>
    <dgm:pt modelId="{AB82ADAD-7B40-4949-A495-7D444D4ADD6B}" type="pres">
      <dgm:prSet presAssocID="{E2B2F456-D833-4A58-9419-41746105BBF3}" presName="linearFlow" presStyleCnt="0">
        <dgm:presLayoutVars>
          <dgm:dir val="rev"/>
          <dgm:resizeHandles val="exact"/>
        </dgm:presLayoutVars>
      </dgm:prSet>
      <dgm:spPr/>
    </dgm:pt>
    <dgm:pt modelId="{F0D059C6-31C2-4994-B9F0-101456615808}" type="pres">
      <dgm:prSet presAssocID="{D3CCB60B-1A08-41E5-B3AB-214879000991}" presName="composite" presStyleCnt="0"/>
      <dgm:spPr/>
    </dgm:pt>
    <dgm:pt modelId="{02E48D08-684B-4EF7-8849-1DB9E8603BC3}" type="pres">
      <dgm:prSet presAssocID="{D3CCB60B-1A08-41E5-B3AB-214879000991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737CBBB-54BF-488E-860E-ED7DF88429C9}" type="pres">
      <dgm:prSet presAssocID="{D3CCB60B-1A08-41E5-B3AB-21487900099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A2CF66-58C7-47C4-8993-E51BE4728806}" type="pres">
      <dgm:prSet presAssocID="{7CC44432-B1FA-4BD0-A2EC-59CFA211FF89}" presName="spacing" presStyleCnt="0"/>
      <dgm:spPr/>
    </dgm:pt>
    <dgm:pt modelId="{B06EB859-684C-4458-9D4A-A90FE58198F6}" type="pres">
      <dgm:prSet presAssocID="{8CA0D45A-EE69-41AD-A8E8-7243ABBE0B2A}" presName="composite" presStyleCnt="0"/>
      <dgm:spPr/>
    </dgm:pt>
    <dgm:pt modelId="{760BB782-9FDA-49E9-8FB2-59ABC3E2B0FB}" type="pres">
      <dgm:prSet presAssocID="{8CA0D45A-EE69-41AD-A8E8-7243ABBE0B2A}" presName="imgShp" presStyleLbl="f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7D57BC0-786F-4E71-9857-3395E4E457E2}" type="pres">
      <dgm:prSet presAssocID="{8CA0D45A-EE69-41AD-A8E8-7243ABBE0B2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B7DE6-A476-4066-A9BB-B44E57AEE948}" type="pres">
      <dgm:prSet presAssocID="{5BBB6CB0-CCB8-4E6F-84F2-9C65F63482FC}" presName="spacing" presStyleCnt="0"/>
      <dgm:spPr/>
    </dgm:pt>
    <dgm:pt modelId="{2E9EF3E2-324E-4C6E-9C32-2B36E5283C6A}" type="pres">
      <dgm:prSet presAssocID="{2C18403D-BD12-4786-B88F-C870B580E686}" presName="composite" presStyleCnt="0"/>
      <dgm:spPr/>
    </dgm:pt>
    <dgm:pt modelId="{C2B3EEAD-A872-453B-8392-848176B73586}" type="pres">
      <dgm:prSet presAssocID="{2C18403D-BD12-4786-B88F-C870B580E686}" presName="imgShp" presStyleLbl="fgImgPlace1" presStyleIdx="2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452C1C1-F05A-43B4-A033-398C1A07A5FF}" type="pres">
      <dgm:prSet presAssocID="{2C18403D-BD12-4786-B88F-C870B580E68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17E563-F6DC-474C-8F38-CECD88637658}" srcId="{E2B2F456-D833-4A58-9419-41746105BBF3}" destId="{D3CCB60B-1A08-41E5-B3AB-214879000991}" srcOrd="0" destOrd="0" parTransId="{AC00BE2D-8B28-4B30-8BB4-ED74290EBF87}" sibTransId="{7CC44432-B1FA-4BD0-A2EC-59CFA211FF89}"/>
    <dgm:cxn modelId="{A3CC02D1-2AE2-46D3-8791-884E0CF09FF3}" type="presOf" srcId="{2C18403D-BD12-4786-B88F-C870B580E686}" destId="{6452C1C1-F05A-43B4-A033-398C1A07A5FF}" srcOrd="0" destOrd="0" presId="urn:microsoft.com/office/officeart/2005/8/layout/vList3"/>
    <dgm:cxn modelId="{C0F55B44-DECE-4CCE-B2C6-FAF4AFFDB447}" type="presOf" srcId="{8CA0D45A-EE69-41AD-A8E8-7243ABBE0B2A}" destId="{17D57BC0-786F-4E71-9857-3395E4E457E2}" srcOrd="0" destOrd="0" presId="urn:microsoft.com/office/officeart/2005/8/layout/vList3"/>
    <dgm:cxn modelId="{5503726F-F164-4C2D-9AFF-E9A21FF99945}" srcId="{E2B2F456-D833-4A58-9419-41746105BBF3}" destId="{2C18403D-BD12-4786-B88F-C870B580E686}" srcOrd="2" destOrd="0" parTransId="{FEE179C4-D9D2-492A-87E1-FE9BD379EB9E}" sibTransId="{FA2B64B2-40C2-4DCB-AA0E-059166F711D9}"/>
    <dgm:cxn modelId="{30454AFE-220A-4884-9C0A-6E1F1D28913A}" srcId="{E2B2F456-D833-4A58-9419-41746105BBF3}" destId="{8CA0D45A-EE69-41AD-A8E8-7243ABBE0B2A}" srcOrd="1" destOrd="0" parTransId="{A5BF1584-E52C-46D8-A794-F450E147FE09}" sibTransId="{5BBB6CB0-CCB8-4E6F-84F2-9C65F63482FC}"/>
    <dgm:cxn modelId="{C7231E9E-6405-429E-B375-4EAAAFFB1ECA}" type="presOf" srcId="{E2B2F456-D833-4A58-9419-41746105BBF3}" destId="{AB82ADAD-7B40-4949-A495-7D444D4ADD6B}" srcOrd="0" destOrd="0" presId="urn:microsoft.com/office/officeart/2005/8/layout/vList3"/>
    <dgm:cxn modelId="{A59846B0-5033-4DD3-B4AF-EB8CCCB12D0F}" type="presOf" srcId="{D3CCB60B-1A08-41E5-B3AB-214879000991}" destId="{E737CBBB-54BF-488E-860E-ED7DF88429C9}" srcOrd="0" destOrd="0" presId="urn:microsoft.com/office/officeart/2005/8/layout/vList3"/>
    <dgm:cxn modelId="{D4509B8B-9FAA-44F8-8A72-0DB904DE319D}" type="presParOf" srcId="{AB82ADAD-7B40-4949-A495-7D444D4ADD6B}" destId="{F0D059C6-31C2-4994-B9F0-101456615808}" srcOrd="0" destOrd="0" presId="urn:microsoft.com/office/officeart/2005/8/layout/vList3"/>
    <dgm:cxn modelId="{9B41B43F-73D6-4D1C-B327-9415A2A40306}" type="presParOf" srcId="{F0D059C6-31C2-4994-B9F0-101456615808}" destId="{02E48D08-684B-4EF7-8849-1DB9E8603BC3}" srcOrd="0" destOrd="0" presId="urn:microsoft.com/office/officeart/2005/8/layout/vList3"/>
    <dgm:cxn modelId="{B640E928-5C01-4CAF-A8AF-D06E9C10B55B}" type="presParOf" srcId="{F0D059C6-31C2-4994-B9F0-101456615808}" destId="{E737CBBB-54BF-488E-860E-ED7DF88429C9}" srcOrd="1" destOrd="0" presId="urn:microsoft.com/office/officeart/2005/8/layout/vList3"/>
    <dgm:cxn modelId="{169F2EBB-7341-4841-B561-18B89E4EC470}" type="presParOf" srcId="{AB82ADAD-7B40-4949-A495-7D444D4ADD6B}" destId="{ACA2CF66-58C7-47C4-8993-E51BE4728806}" srcOrd="1" destOrd="0" presId="urn:microsoft.com/office/officeart/2005/8/layout/vList3"/>
    <dgm:cxn modelId="{23667DDB-9EB5-4B08-941B-ADC6F4D5824E}" type="presParOf" srcId="{AB82ADAD-7B40-4949-A495-7D444D4ADD6B}" destId="{B06EB859-684C-4458-9D4A-A90FE58198F6}" srcOrd="2" destOrd="0" presId="urn:microsoft.com/office/officeart/2005/8/layout/vList3"/>
    <dgm:cxn modelId="{3068A02D-366D-49D9-8732-EA86C5E552B9}" type="presParOf" srcId="{B06EB859-684C-4458-9D4A-A90FE58198F6}" destId="{760BB782-9FDA-49E9-8FB2-59ABC3E2B0FB}" srcOrd="0" destOrd="0" presId="urn:microsoft.com/office/officeart/2005/8/layout/vList3"/>
    <dgm:cxn modelId="{2A7850B3-A150-47E9-BA17-C8A2CF29FA0E}" type="presParOf" srcId="{B06EB859-684C-4458-9D4A-A90FE58198F6}" destId="{17D57BC0-786F-4E71-9857-3395E4E457E2}" srcOrd="1" destOrd="0" presId="urn:microsoft.com/office/officeart/2005/8/layout/vList3"/>
    <dgm:cxn modelId="{B2F3195A-47FD-48D2-A6FB-D7B2635C00B0}" type="presParOf" srcId="{AB82ADAD-7B40-4949-A495-7D444D4ADD6B}" destId="{474B7DE6-A476-4066-A9BB-B44E57AEE948}" srcOrd="3" destOrd="0" presId="urn:microsoft.com/office/officeart/2005/8/layout/vList3"/>
    <dgm:cxn modelId="{6B7404D8-28A6-4A00-8977-F6F616F7A6F2}" type="presParOf" srcId="{AB82ADAD-7B40-4949-A495-7D444D4ADD6B}" destId="{2E9EF3E2-324E-4C6E-9C32-2B36E5283C6A}" srcOrd="4" destOrd="0" presId="urn:microsoft.com/office/officeart/2005/8/layout/vList3"/>
    <dgm:cxn modelId="{C31A43A4-1C2A-4C0C-A4F1-8E9F811DC5AC}" type="presParOf" srcId="{2E9EF3E2-324E-4C6E-9C32-2B36E5283C6A}" destId="{C2B3EEAD-A872-453B-8392-848176B73586}" srcOrd="0" destOrd="0" presId="urn:microsoft.com/office/officeart/2005/8/layout/vList3"/>
    <dgm:cxn modelId="{0B195186-6D93-4EC9-9100-8E62E8752AC9}" type="presParOf" srcId="{2E9EF3E2-324E-4C6E-9C32-2B36E5283C6A}" destId="{6452C1C1-F05A-43B4-A033-398C1A07A5F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51638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625393" y="14548"/>
          <a:ext cx="7351103" cy="10036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الحضارة الإسلامية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4389" y="63544"/>
        <a:ext cx="7253111" cy="905688"/>
      </dsp:txXfrm>
    </dsp:sp>
    <dsp:sp modelId="{DC1F54AC-C8C7-4365-8430-BBA4F1456591}">
      <dsp:nvSpPr>
        <dsp:cNvPr id="0" name=""/>
        <dsp:cNvSpPr/>
      </dsp:nvSpPr>
      <dsp:spPr>
        <a:xfrm>
          <a:off x="0" y="205862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631001" y="1556789"/>
          <a:ext cx="7351103" cy="10036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مفهوم الحضارة الإسلامية 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9997" y="1605785"/>
        <a:ext cx="7253111" cy="905688"/>
      </dsp:txXfrm>
    </dsp:sp>
    <dsp:sp modelId="{B9B9B603-FE96-4833-A5D1-5A55235D77A3}">
      <dsp:nvSpPr>
        <dsp:cNvPr id="0" name=""/>
        <dsp:cNvSpPr/>
      </dsp:nvSpPr>
      <dsp:spPr>
        <a:xfrm>
          <a:off x="0" y="360086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625393" y="3099028"/>
          <a:ext cx="7351103" cy="10036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منجزات الحضارة الإسلامية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4389" y="3148024"/>
        <a:ext cx="7253111" cy="905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4815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59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556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1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72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2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1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471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697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304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C4519822-18DA-4392-964B-D259F6C1A689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09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الرابعة:</a:t>
            </a: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الحضارة الإسلامية</a:t>
            </a:r>
            <a:endParaRPr lang="en-US" sz="4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تقرير البي بي سي عن لغة العلم</a:t>
            </a:r>
            <a:endParaRPr lang="en-US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689091" y="3244334"/>
            <a:ext cx="4813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https://www.youtube.com/watch?v=FLay7RD3kEw</a:t>
            </a:r>
          </a:p>
        </p:txBody>
      </p:sp>
    </p:spTree>
    <p:extLst>
      <p:ext uri="{BB962C8B-B14F-4D97-AF65-F5344CB8AC3E}">
        <p14:creationId xmlns:p14="http://schemas.microsoft.com/office/powerpoint/2010/main" val="190872893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764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406611" y="914400"/>
            <a:ext cx="71469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000" b="1" dirty="0" smtClean="0">
                <a:solidFill>
                  <a:schemeClr val="bg1">
                    <a:lumMod val="9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كيف استفادت الحضارة الغربية من الثقافة والعلوم الإسلامية </a:t>
            </a:r>
            <a:endParaRPr lang="en-US" sz="4000" b="1" dirty="0">
              <a:solidFill>
                <a:schemeClr val="bg1">
                  <a:lumMod val="9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442057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94415" y="555702"/>
            <a:ext cx="7234238" cy="852488"/>
          </a:xfrm>
        </p:spPr>
        <p:txBody>
          <a:bodyPr>
            <a:normAutofit/>
          </a:bodyPr>
          <a:lstStyle/>
          <a:p>
            <a:pPr algn="ctr"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الحضارة الإسلامية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43976137"/>
              </p:ext>
            </p:extLst>
          </p:nvPr>
        </p:nvGraphicFramePr>
        <p:xfrm>
          <a:off x="942449" y="1666116"/>
          <a:ext cx="10501576" cy="4472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1182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SA" sz="5000" b="1" cap="all" spc="100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الطب</a:t>
            </a:r>
            <a:endParaRPr lang="en-US" sz="50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91840121"/>
              </p:ext>
            </p:extLst>
          </p:nvPr>
        </p:nvGraphicFramePr>
        <p:xfrm>
          <a:off x="729276" y="2058802"/>
          <a:ext cx="10108888" cy="407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528904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الكيمياء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430522" y="1996770"/>
            <a:ext cx="6722410" cy="1132684"/>
            <a:chOff x="1410067" y="2624"/>
            <a:chExt cx="6722410" cy="1132684"/>
          </a:xfrm>
        </p:grpSpPr>
        <p:sp>
          <p:nvSpPr>
            <p:cNvPr id="27" name="Pentagon 26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مرحلة الفشل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9" name="Group 18"/>
          <p:cNvGrpSpPr/>
          <p:nvPr/>
        </p:nvGrpSpPr>
        <p:grpSpPr>
          <a:xfrm>
            <a:off x="2430522" y="3467569"/>
            <a:ext cx="6722410" cy="1132684"/>
            <a:chOff x="1410067" y="1473423"/>
            <a:chExt cx="6722410" cy="1132684"/>
          </a:xfrm>
        </p:grpSpPr>
        <p:sp>
          <p:nvSpPr>
            <p:cNvPr id="25" name="Pentagon 24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مرحلة الصنعة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Group 20"/>
          <p:cNvGrpSpPr/>
          <p:nvPr/>
        </p:nvGrpSpPr>
        <p:grpSpPr>
          <a:xfrm>
            <a:off x="2430522" y="4938368"/>
            <a:ext cx="6722410" cy="1132684"/>
            <a:chOff x="1410067" y="2944222"/>
            <a:chExt cx="6722410" cy="1132684"/>
          </a:xfrm>
        </p:grpSpPr>
        <p:sp>
          <p:nvSpPr>
            <p:cNvPr id="23" name="Pentagon 22"/>
            <p:cNvSpPr/>
            <p:nvPr/>
          </p:nvSpPr>
          <p:spPr>
            <a:xfrm>
              <a:off x="1410067" y="294422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Pentagon 10"/>
            <p:cNvSpPr/>
            <p:nvPr/>
          </p:nvSpPr>
          <p:spPr>
            <a:xfrm>
              <a:off x="1410067" y="2944222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مااكتشفه المسلمون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8586591" y="4938368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5903641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67951" y="1996770"/>
            <a:ext cx="7084981" cy="1132684"/>
            <a:chOff x="1410067" y="2624"/>
            <a:chExt cx="6722410" cy="1132684"/>
          </a:xfrm>
        </p:grpSpPr>
        <p:sp>
          <p:nvSpPr>
            <p:cNvPr id="4" name="Pentagon 3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ماتشمله العلوم الرياضية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7" name="Group 6"/>
          <p:cNvGrpSpPr/>
          <p:nvPr/>
        </p:nvGrpSpPr>
        <p:grpSpPr>
          <a:xfrm>
            <a:off x="2067951" y="3467569"/>
            <a:ext cx="7084981" cy="1132684"/>
            <a:chOff x="1410067" y="1473423"/>
            <a:chExt cx="6722410" cy="1132684"/>
          </a:xfrm>
        </p:grpSpPr>
        <p:sp>
          <p:nvSpPr>
            <p:cNvPr id="8" name="Pentagon 7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مااكتشفه المسلمون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Group 10"/>
          <p:cNvGrpSpPr/>
          <p:nvPr/>
        </p:nvGrpSpPr>
        <p:grpSpPr>
          <a:xfrm>
            <a:off x="2067951" y="4938368"/>
            <a:ext cx="7084982" cy="1132684"/>
            <a:chOff x="1410067" y="2944222"/>
            <a:chExt cx="6722410" cy="1132684"/>
          </a:xfrm>
        </p:grpSpPr>
        <p:sp>
          <p:nvSpPr>
            <p:cNvPr id="12" name="Pentagon 11"/>
            <p:cNvSpPr/>
            <p:nvPr/>
          </p:nvSpPr>
          <p:spPr>
            <a:xfrm>
              <a:off x="1410067" y="294422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10"/>
            <p:cNvSpPr/>
            <p:nvPr/>
          </p:nvSpPr>
          <p:spPr>
            <a:xfrm>
              <a:off x="1410067" y="2944222"/>
              <a:ext cx="6439238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كتاب الجبر والمقابلة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8586591" y="4938368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العلوم الرياضية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292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67951" y="1996770"/>
            <a:ext cx="7084981" cy="1132684"/>
            <a:chOff x="1410067" y="2624"/>
            <a:chExt cx="6722410" cy="1132684"/>
          </a:xfrm>
        </p:grpSpPr>
        <p:sp>
          <p:nvSpPr>
            <p:cNvPr id="4" name="Pentagon 3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ابن تيمية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7" name="Group 6"/>
          <p:cNvGrpSpPr/>
          <p:nvPr/>
        </p:nvGrpSpPr>
        <p:grpSpPr>
          <a:xfrm>
            <a:off x="2067951" y="3467569"/>
            <a:ext cx="7084981" cy="1132684"/>
            <a:chOff x="1410067" y="1473423"/>
            <a:chExt cx="6722410" cy="1132684"/>
          </a:xfrm>
        </p:grpSpPr>
        <p:sp>
          <p:nvSpPr>
            <p:cNvPr id="8" name="Pentagon 7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ابن القيم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Group 10"/>
          <p:cNvGrpSpPr/>
          <p:nvPr/>
        </p:nvGrpSpPr>
        <p:grpSpPr>
          <a:xfrm>
            <a:off x="2067951" y="4938368"/>
            <a:ext cx="7084982" cy="1132684"/>
            <a:chOff x="1410067" y="2944222"/>
            <a:chExt cx="6722410" cy="1132684"/>
          </a:xfrm>
        </p:grpSpPr>
        <p:sp>
          <p:nvSpPr>
            <p:cNvPr id="12" name="Pentagon 11"/>
            <p:cNvSpPr/>
            <p:nvPr/>
          </p:nvSpPr>
          <p:spPr>
            <a:xfrm>
              <a:off x="1410067" y="294422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10"/>
            <p:cNvSpPr/>
            <p:nvPr/>
          </p:nvSpPr>
          <p:spPr>
            <a:xfrm>
              <a:off x="1410067" y="2944222"/>
              <a:ext cx="6439238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البيروني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8586591" y="4938368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الجيولوجيا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8436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67951" y="1996770"/>
            <a:ext cx="7084981" cy="1132684"/>
            <a:chOff x="1410067" y="2624"/>
            <a:chExt cx="6722410" cy="1132684"/>
          </a:xfrm>
        </p:grpSpPr>
        <p:sp>
          <p:nvSpPr>
            <p:cNvPr id="4" name="Pentagon 3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/>
              <a:r>
                <a:rPr lang="ar-SA" sz="6600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النبي </a:t>
              </a:r>
              <a:r>
                <a:rPr lang="ar-SA" sz="4400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صلى الله عليه وسلم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7" name="Group 6"/>
          <p:cNvGrpSpPr/>
          <p:nvPr/>
        </p:nvGrpSpPr>
        <p:grpSpPr>
          <a:xfrm>
            <a:off x="2067951" y="3467569"/>
            <a:ext cx="7084981" cy="1132684"/>
            <a:chOff x="1410067" y="1473423"/>
            <a:chExt cx="6722410" cy="1132684"/>
          </a:xfrm>
        </p:grpSpPr>
        <p:sp>
          <p:nvSpPr>
            <p:cNvPr id="8" name="Pentagon 7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علماء المسلمين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Group 10"/>
          <p:cNvGrpSpPr/>
          <p:nvPr/>
        </p:nvGrpSpPr>
        <p:grpSpPr>
          <a:xfrm>
            <a:off x="2067951" y="4938368"/>
            <a:ext cx="7084982" cy="1132684"/>
            <a:chOff x="1410067" y="2944222"/>
            <a:chExt cx="6722410" cy="1132684"/>
          </a:xfrm>
        </p:grpSpPr>
        <p:sp>
          <p:nvSpPr>
            <p:cNvPr id="12" name="Pentagon 11"/>
            <p:cNvSpPr/>
            <p:nvPr/>
          </p:nvSpPr>
          <p:spPr>
            <a:xfrm>
              <a:off x="1410067" y="294422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10"/>
            <p:cNvSpPr/>
            <p:nvPr/>
          </p:nvSpPr>
          <p:spPr>
            <a:xfrm>
              <a:off x="1410067" y="2944222"/>
              <a:ext cx="6439238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كتب الفلكيين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8586591" y="4938368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علم الفلك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596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67951" y="1996770"/>
            <a:ext cx="7084981" cy="1132684"/>
            <a:chOff x="1410067" y="2624"/>
            <a:chExt cx="6722410" cy="1132684"/>
          </a:xfrm>
        </p:grpSpPr>
        <p:sp>
          <p:nvSpPr>
            <p:cNvPr id="4" name="Pentagon 3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الأندلس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7" name="Group 6"/>
          <p:cNvGrpSpPr/>
          <p:nvPr/>
        </p:nvGrpSpPr>
        <p:grpSpPr>
          <a:xfrm>
            <a:off x="2067951" y="3467569"/>
            <a:ext cx="7084981" cy="1132684"/>
            <a:chOff x="1410067" y="1473423"/>
            <a:chExt cx="6722410" cy="1132684"/>
          </a:xfrm>
        </p:grpSpPr>
        <p:sp>
          <p:nvSpPr>
            <p:cNvPr id="8" name="Pentagon 7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صقلية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Group 10"/>
          <p:cNvGrpSpPr/>
          <p:nvPr/>
        </p:nvGrpSpPr>
        <p:grpSpPr>
          <a:xfrm>
            <a:off x="2067951" y="4938368"/>
            <a:ext cx="7084982" cy="1132684"/>
            <a:chOff x="1410067" y="2944222"/>
            <a:chExt cx="6722410" cy="1132684"/>
          </a:xfrm>
        </p:grpSpPr>
        <p:sp>
          <p:nvSpPr>
            <p:cNvPr id="12" name="Pentagon 11"/>
            <p:cNvSpPr/>
            <p:nvPr/>
          </p:nvSpPr>
          <p:spPr>
            <a:xfrm>
              <a:off x="1410067" y="294422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10"/>
            <p:cNvSpPr/>
            <p:nvPr/>
          </p:nvSpPr>
          <p:spPr>
            <a:xfrm>
              <a:off x="1410067" y="2944222"/>
              <a:ext cx="6439238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الحروب الصليبية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8586591" y="4938368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معابر الحضارة الإسلامية على الحضارة الغربية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8581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67951" y="1996770"/>
            <a:ext cx="7084981" cy="1132684"/>
            <a:chOff x="1410067" y="2624"/>
            <a:chExt cx="6722410" cy="1132684"/>
          </a:xfrm>
        </p:grpSpPr>
        <p:sp>
          <p:nvSpPr>
            <p:cNvPr id="4" name="Pentagon 3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الجانب الفكري والنظري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7" name="Group 6"/>
          <p:cNvGrpSpPr/>
          <p:nvPr/>
        </p:nvGrpSpPr>
        <p:grpSpPr>
          <a:xfrm>
            <a:off x="2067951" y="3467569"/>
            <a:ext cx="7084981" cy="1132684"/>
            <a:chOff x="1410067" y="1473423"/>
            <a:chExt cx="6722410" cy="1132684"/>
          </a:xfrm>
        </p:grpSpPr>
        <p:sp>
          <p:nvSpPr>
            <p:cNvPr id="8" name="Pentagon 7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الجانب العملي التطبيقي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Group 10"/>
          <p:cNvGrpSpPr/>
          <p:nvPr/>
        </p:nvGrpSpPr>
        <p:grpSpPr>
          <a:xfrm>
            <a:off x="2067951" y="4938368"/>
            <a:ext cx="7084982" cy="1132684"/>
            <a:chOff x="1410067" y="2944222"/>
            <a:chExt cx="6722410" cy="1132684"/>
          </a:xfrm>
        </p:grpSpPr>
        <p:sp>
          <p:nvSpPr>
            <p:cNvPr id="12" name="Pentagon 11"/>
            <p:cNvSpPr/>
            <p:nvPr/>
          </p:nvSpPr>
          <p:spPr>
            <a:xfrm>
              <a:off x="1410067" y="294422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10"/>
            <p:cNvSpPr/>
            <p:nvPr/>
          </p:nvSpPr>
          <p:spPr>
            <a:xfrm>
              <a:off x="1410067" y="2944222"/>
              <a:ext cx="6439238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شهادات المنصفين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8586591" y="4938368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أثر الحضارة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الإسلامية على الحضارة الغربية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404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4657</TotalTime>
  <Words>103</Words>
  <Application>Microsoft Office PowerPoint</Application>
  <PresentationFormat>Widescreen</PresentationFormat>
  <Paragraphs>38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Traditional Arabic</vt:lpstr>
      <vt:lpstr>Tw Cen MT</vt:lpstr>
      <vt:lpstr>Tw Cen MT Condensed</vt:lpstr>
      <vt:lpstr>Wingdings 3</vt:lpstr>
      <vt:lpstr>Integral</vt:lpstr>
      <vt:lpstr>الوحدة الرابعة: الحضارة الإسلامية</vt:lpstr>
      <vt:lpstr>الحضارة الإسلامية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تقرير البي بي سي عن لغة العلم</vt:lpstr>
      <vt:lpstr>نشاط جماعي </vt:lpstr>
      <vt:lpstr>نشاط جماعي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الوحدة الأولى: تعريف الثقافة الإسلامية وأهميتها ومجالاتها</dc:title>
  <dc:creator>nora nora</dc:creator>
  <cp:lastModifiedBy>nora nora</cp:lastModifiedBy>
  <cp:revision>47</cp:revision>
  <dcterms:created xsi:type="dcterms:W3CDTF">2017-10-01T16:18:48Z</dcterms:created>
  <dcterms:modified xsi:type="dcterms:W3CDTF">2017-10-25T08:40:36Z</dcterms:modified>
</cp:coreProperties>
</file>