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2" r:id="rId1"/>
  </p:sldMasterIdLst>
  <p:sldIdLst>
    <p:sldId id="256" r:id="rId2"/>
    <p:sldId id="258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لغة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عند أهل السنة والجماعة 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أركان الإيمان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تحقيق كمال التوحيد 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كمال محبة الله تعالى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تحقيق العبودية لله تعالى</a:t>
          </a:r>
          <a:endParaRPr lang="en-US" sz="4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40C263C-8102-4F16-B6B2-10D3951704A1}" type="presOf" srcId="{85883CD3-A43A-47CA-B5A4-DD19F6042CF6}" destId="{7FA13DC1-03F4-406D-8C2F-260353E6F435}" srcOrd="0" destOrd="0" presId="urn:microsoft.com/office/officeart/2005/8/layout/list1"/>
    <dgm:cxn modelId="{36D2291A-A0ED-4C68-84AC-F722F2A7A6E9}" type="presOf" srcId="{39AE716E-FCAD-407A-B570-DF9171E56FF8}" destId="{3181399E-AAD2-417F-B3AC-6F4D0F3E87C8}" srcOrd="0" destOrd="0" presId="urn:microsoft.com/office/officeart/2005/8/layout/list1"/>
    <dgm:cxn modelId="{4FE8C370-12F7-4988-81DF-797BD6B9C84D}" type="presOf" srcId="{39AE716E-FCAD-407A-B570-DF9171E56FF8}" destId="{E842116A-6DD4-4343-BCC9-34DAF3047717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905A2B5A-C5C5-46D6-859F-3B482F5CD7F0}" type="presOf" srcId="{3F6FDCC9-5A88-4CFD-A211-450EBF23614B}" destId="{1D83A523-C0E7-4192-B982-BCD86DEA7027}" srcOrd="1" destOrd="0" presId="urn:microsoft.com/office/officeart/2005/8/layout/list1"/>
    <dgm:cxn modelId="{73918E0B-9A83-4805-8E8A-C946B2287A14}" type="presOf" srcId="{F665EBF4-DB2E-4D22-AFE3-DEEA5E66D6BF}" destId="{16657E46-649D-4244-8F9E-84858D4C9641}" srcOrd="0" destOrd="0" presId="urn:microsoft.com/office/officeart/2005/8/layout/list1"/>
    <dgm:cxn modelId="{916B08DE-0B1F-4A91-A762-9984307FB3DD}" type="presOf" srcId="{85883CD3-A43A-47CA-B5A4-DD19F6042CF6}" destId="{BDFE13BF-25CA-4104-A67C-F82E1D4499D3}" srcOrd="1" destOrd="0" presId="urn:microsoft.com/office/officeart/2005/8/layout/list1"/>
    <dgm:cxn modelId="{78A9C13F-3A9B-425C-B2C9-3F985D1EEC1E}" type="presOf" srcId="{3F6FDCC9-5A88-4CFD-A211-450EBF23614B}" destId="{DB353FD8-D333-4DDF-BA04-EC3514F3EE43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A52D320D-B158-44E2-84BB-3C6C5DE6514D}" type="presParOf" srcId="{16657E46-649D-4244-8F9E-84858D4C9641}" destId="{1177809D-12C7-4956-B166-8D212DA84CFD}" srcOrd="0" destOrd="0" presId="urn:microsoft.com/office/officeart/2005/8/layout/list1"/>
    <dgm:cxn modelId="{88ECE36B-AB9D-4202-A301-4FE9388FA420}" type="presParOf" srcId="{1177809D-12C7-4956-B166-8D212DA84CFD}" destId="{3181399E-AAD2-417F-B3AC-6F4D0F3E87C8}" srcOrd="0" destOrd="0" presId="urn:microsoft.com/office/officeart/2005/8/layout/list1"/>
    <dgm:cxn modelId="{92DBF1E2-B3AB-400D-8FCA-6D3A0E08FCB3}" type="presParOf" srcId="{1177809D-12C7-4956-B166-8D212DA84CFD}" destId="{E842116A-6DD4-4343-BCC9-34DAF3047717}" srcOrd="1" destOrd="0" presId="urn:microsoft.com/office/officeart/2005/8/layout/list1"/>
    <dgm:cxn modelId="{A6CC396F-B644-43DE-B4A7-8A6913DFFFC5}" type="presParOf" srcId="{16657E46-649D-4244-8F9E-84858D4C9641}" destId="{70C0DFCA-0764-4240-9B17-2AAE77DA26B9}" srcOrd="1" destOrd="0" presId="urn:microsoft.com/office/officeart/2005/8/layout/list1"/>
    <dgm:cxn modelId="{23E334C0-9FA2-43F6-8C30-ADDD4CC196D9}" type="presParOf" srcId="{16657E46-649D-4244-8F9E-84858D4C9641}" destId="{7AA602BD-EB1B-42D8-AD30-DF94D5779C0F}" srcOrd="2" destOrd="0" presId="urn:microsoft.com/office/officeart/2005/8/layout/list1"/>
    <dgm:cxn modelId="{D91B87EC-F485-4FAF-8100-90016FF27F52}" type="presParOf" srcId="{16657E46-649D-4244-8F9E-84858D4C9641}" destId="{7B1C6666-D438-4A78-AC25-9138FFDD6AE6}" srcOrd="3" destOrd="0" presId="urn:microsoft.com/office/officeart/2005/8/layout/list1"/>
    <dgm:cxn modelId="{A86722B6-018F-47BF-B822-093489FA4D65}" type="presParOf" srcId="{16657E46-649D-4244-8F9E-84858D4C9641}" destId="{26E4485E-5AC6-4121-AF98-5B26073DA72C}" srcOrd="4" destOrd="0" presId="urn:microsoft.com/office/officeart/2005/8/layout/list1"/>
    <dgm:cxn modelId="{13FF2E0F-AD54-4971-B9CE-E645ABD7594F}" type="presParOf" srcId="{26E4485E-5AC6-4121-AF98-5B26073DA72C}" destId="{7FA13DC1-03F4-406D-8C2F-260353E6F435}" srcOrd="0" destOrd="0" presId="urn:microsoft.com/office/officeart/2005/8/layout/list1"/>
    <dgm:cxn modelId="{1CBA4F6C-1376-4BA9-A915-A163AE5DEFE9}" type="presParOf" srcId="{26E4485E-5AC6-4121-AF98-5B26073DA72C}" destId="{BDFE13BF-25CA-4104-A67C-F82E1D4499D3}" srcOrd="1" destOrd="0" presId="urn:microsoft.com/office/officeart/2005/8/layout/list1"/>
    <dgm:cxn modelId="{023F96A8-E4EF-4822-9164-7348681C6693}" type="presParOf" srcId="{16657E46-649D-4244-8F9E-84858D4C9641}" destId="{1D3EAD70-DCA7-4F4C-AD81-46C159C0E165}" srcOrd="5" destOrd="0" presId="urn:microsoft.com/office/officeart/2005/8/layout/list1"/>
    <dgm:cxn modelId="{E7D6B158-85EF-4F36-8D8B-A934763C2B7C}" type="presParOf" srcId="{16657E46-649D-4244-8F9E-84858D4C9641}" destId="{DC1F54AC-C8C7-4365-8430-BBA4F1456591}" srcOrd="6" destOrd="0" presId="urn:microsoft.com/office/officeart/2005/8/layout/list1"/>
    <dgm:cxn modelId="{E78F9690-670D-4939-B64E-CFD0A5F6D8ED}" type="presParOf" srcId="{16657E46-649D-4244-8F9E-84858D4C9641}" destId="{1243C6AA-7119-43D4-ADEA-B72F5A714234}" srcOrd="7" destOrd="0" presId="urn:microsoft.com/office/officeart/2005/8/layout/list1"/>
    <dgm:cxn modelId="{2586FAB6-822A-4578-9411-2F398FB2B18A}" type="presParOf" srcId="{16657E46-649D-4244-8F9E-84858D4C9641}" destId="{04178A8A-6E02-4FE5-9B0E-166B32C0BD1D}" srcOrd="8" destOrd="0" presId="urn:microsoft.com/office/officeart/2005/8/layout/list1"/>
    <dgm:cxn modelId="{FAEAB440-545A-4F05-950D-62802D09B4F1}" type="presParOf" srcId="{04178A8A-6E02-4FE5-9B0E-166B32C0BD1D}" destId="{DB353FD8-D333-4DDF-BA04-EC3514F3EE43}" srcOrd="0" destOrd="0" presId="urn:microsoft.com/office/officeart/2005/8/layout/list1"/>
    <dgm:cxn modelId="{B36BC1B9-2C87-48A1-8F1B-28B367A4697B}" type="presParOf" srcId="{04178A8A-6E02-4FE5-9B0E-166B32C0BD1D}" destId="{1D83A523-C0E7-4192-B982-BCD86DEA7027}" srcOrd="1" destOrd="0" presId="urn:microsoft.com/office/officeart/2005/8/layout/list1"/>
    <dgm:cxn modelId="{3867C8CA-055B-4E5A-8EB4-390A177A1B98}" type="presParOf" srcId="{16657E46-649D-4244-8F9E-84858D4C9641}" destId="{0568438E-A2D8-421F-9987-08C6E72A79CE}" srcOrd="9" destOrd="0" presId="urn:microsoft.com/office/officeart/2005/8/layout/list1"/>
    <dgm:cxn modelId="{AF49A63F-BEF0-48BE-842B-237D700E4479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العقيدة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منهج أهل السنة والجماعة في تلقي العقيدة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3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منهج أهل السنة والجماعة في الاستدلال على العقيدة</a:t>
          </a:r>
          <a:endParaRPr lang="en-US" sz="3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103793B-7057-4DFF-AED2-C1D466C05E2F}" type="presOf" srcId="{39AE716E-FCAD-407A-B570-DF9171E56FF8}" destId="{E842116A-6DD4-4343-BCC9-34DAF3047717}" srcOrd="1" destOrd="0" presId="urn:microsoft.com/office/officeart/2005/8/layout/list1"/>
    <dgm:cxn modelId="{B6508F35-EAFE-45DD-A160-7003636CC58F}" type="presOf" srcId="{3F6FDCC9-5A88-4CFD-A211-450EBF23614B}" destId="{1D83A523-C0E7-4192-B982-BCD86DEA7027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4F47B78D-8471-4694-8531-7E0200490A7C}" type="presOf" srcId="{85883CD3-A43A-47CA-B5A4-DD19F6042CF6}" destId="{BDFE13BF-25CA-4104-A67C-F82E1D4499D3}" srcOrd="1" destOrd="0" presId="urn:microsoft.com/office/officeart/2005/8/layout/list1"/>
    <dgm:cxn modelId="{90FE4789-7016-4ADD-ACDE-09AB9476BE30}" type="presOf" srcId="{39AE716E-FCAD-407A-B570-DF9171E56FF8}" destId="{3181399E-AAD2-417F-B3AC-6F4D0F3E87C8}" srcOrd="0" destOrd="0" presId="urn:microsoft.com/office/officeart/2005/8/layout/list1"/>
    <dgm:cxn modelId="{0F548781-8714-44E3-9527-21350A011275}" type="presOf" srcId="{3F6FDCC9-5A88-4CFD-A211-450EBF23614B}" destId="{DB353FD8-D333-4DDF-BA04-EC3514F3EE43}" srcOrd="0" destOrd="0" presId="urn:microsoft.com/office/officeart/2005/8/layout/list1"/>
    <dgm:cxn modelId="{A7269CC4-C1CA-4892-B469-F2BA0C963374}" type="presOf" srcId="{F665EBF4-DB2E-4D22-AFE3-DEEA5E66D6BF}" destId="{16657E46-649D-4244-8F9E-84858D4C9641}" srcOrd="0" destOrd="0" presId="urn:microsoft.com/office/officeart/2005/8/layout/list1"/>
    <dgm:cxn modelId="{1F2A8450-6312-48A3-8ED6-8D1059B2B450}" type="presOf" srcId="{85883CD3-A43A-47CA-B5A4-DD19F6042CF6}" destId="{7FA13DC1-03F4-406D-8C2F-260353E6F435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DD83BE45-C996-4BCB-9E20-B7DF5E923E1B}" type="presParOf" srcId="{16657E46-649D-4244-8F9E-84858D4C9641}" destId="{1177809D-12C7-4956-B166-8D212DA84CFD}" srcOrd="0" destOrd="0" presId="urn:microsoft.com/office/officeart/2005/8/layout/list1"/>
    <dgm:cxn modelId="{3C835615-21B9-47E9-903D-8627D9177736}" type="presParOf" srcId="{1177809D-12C7-4956-B166-8D212DA84CFD}" destId="{3181399E-AAD2-417F-B3AC-6F4D0F3E87C8}" srcOrd="0" destOrd="0" presId="urn:microsoft.com/office/officeart/2005/8/layout/list1"/>
    <dgm:cxn modelId="{5DC28AB9-3B1D-4299-ACDE-9F672FE7E79D}" type="presParOf" srcId="{1177809D-12C7-4956-B166-8D212DA84CFD}" destId="{E842116A-6DD4-4343-BCC9-34DAF3047717}" srcOrd="1" destOrd="0" presId="urn:microsoft.com/office/officeart/2005/8/layout/list1"/>
    <dgm:cxn modelId="{02D8C750-0FE6-460B-9662-8067AD5B5134}" type="presParOf" srcId="{16657E46-649D-4244-8F9E-84858D4C9641}" destId="{70C0DFCA-0764-4240-9B17-2AAE77DA26B9}" srcOrd="1" destOrd="0" presId="urn:microsoft.com/office/officeart/2005/8/layout/list1"/>
    <dgm:cxn modelId="{959254EC-BC55-445A-920F-C66612ECA4CE}" type="presParOf" srcId="{16657E46-649D-4244-8F9E-84858D4C9641}" destId="{7AA602BD-EB1B-42D8-AD30-DF94D5779C0F}" srcOrd="2" destOrd="0" presId="urn:microsoft.com/office/officeart/2005/8/layout/list1"/>
    <dgm:cxn modelId="{666AA8E7-49B3-4E8B-B86C-BCAD11FF7F51}" type="presParOf" srcId="{16657E46-649D-4244-8F9E-84858D4C9641}" destId="{7B1C6666-D438-4A78-AC25-9138FFDD6AE6}" srcOrd="3" destOrd="0" presId="urn:microsoft.com/office/officeart/2005/8/layout/list1"/>
    <dgm:cxn modelId="{F8D661B2-2308-4925-A751-5155DE10D386}" type="presParOf" srcId="{16657E46-649D-4244-8F9E-84858D4C9641}" destId="{26E4485E-5AC6-4121-AF98-5B26073DA72C}" srcOrd="4" destOrd="0" presId="urn:microsoft.com/office/officeart/2005/8/layout/list1"/>
    <dgm:cxn modelId="{C46907F7-A281-4051-B3EA-7BEAFB586FBB}" type="presParOf" srcId="{26E4485E-5AC6-4121-AF98-5B26073DA72C}" destId="{7FA13DC1-03F4-406D-8C2F-260353E6F435}" srcOrd="0" destOrd="0" presId="urn:microsoft.com/office/officeart/2005/8/layout/list1"/>
    <dgm:cxn modelId="{B1179983-7335-45B2-BC47-882BC90B9E34}" type="presParOf" srcId="{26E4485E-5AC6-4121-AF98-5B26073DA72C}" destId="{BDFE13BF-25CA-4104-A67C-F82E1D4499D3}" srcOrd="1" destOrd="0" presId="urn:microsoft.com/office/officeart/2005/8/layout/list1"/>
    <dgm:cxn modelId="{DF3BBBF0-9FA3-4058-B597-D9CDCBDC41A2}" type="presParOf" srcId="{16657E46-649D-4244-8F9E-84858D4C9641}" destId="{1D3EAD70-DCA7-4F4C-AD81-46C159C0E165}" srcOrd="5" destOrd="0" presId="urn:microsoft.com/office/officeart/2005/8/layout/list1"/>
    <dgm:cxn modelId="{8938241D-30B7-42D2-B303-41C53ECC1C3D}" type="presParOf" srcId="{16657E46-649D-4244-8F9E-84858D4C9641}" destId="{DC1F54AC-C8C7-4365-8430-BBA4F1456591}" srcOrd="6" destOrd="0" presId="urn:microsoft.com/office/officeart/2005/8/layout/list1"/>
    <dgm:cxn modelId="{36A64839-E871-4DC0-8BA8-5A96D5BA1322}" type="presParOf" srcId="{16657E46-649D-4244-8F9E-84858D4C9641}" destId="{1243C6AA-7119-43D4-ADEA-B72F5A714234}" srcOrd="7" destOrd="0" presId="urn:microsoft.com/office/officeart/2005/8/layout/list1"/>
    <dgm:cxn modelId="{B6A2DDC1-3DFB-4EFC-9292-DEA7128B23E0}" type="presParOf" srcId="{16657E46-649D-4244-8F9E-84858D4C9641}" destId="{04178A8A-6E02-4FE5-9B0E-166B32C0BD1D}" srcOrd="8" destOrd="0" presId="urn:microsoft.com/office/officeart/2005/8/layout/list1"/>
    <dgm:cxn modelId="{8B2069C2-09DB-4FBE-8D64-8209949D84AA}" type="presParOf" srcId="{04178A8A-6E02-4FE5-9B0E-166B32C0BD1D}" destId="{DB353FD8-D333-4DDF-BA04-EC3514F3EE43}" srcOrd="0" destOrd="0" presId="urn:microsoft.com/office/officeart/2005/8/layout/list1"/>
    <dgm:cxn modelId="{820F113E-1A9F-49EA-8311-46136ACCDEC1}" type="presParOf" srcId="{04178A8A-6E02-4FE5-9B0E-166B32C0BD1D}" destId="{1D83A523-C0E7-4192-B982-BCD86DEA7027}" srcOrd="1" destOrd="0" presId="urn:microsoft.com/office/officeart/2005/8/layout/list1"/>
    <dgm:cxn modelId="{2D06CA33-6A8C-4CE5-92F5-193CD0B2F098}" type="presParOf" srcId="{16657E46-649D-4244-8F9E-84858D4C9641}" destId="{0568438E-A2D8-421F-9987-08C6E72A79CE}" srcOrd="9" destOrd="0" presId="urn:microsoft.com/office/officeart/2005/8/layout/list1"/>
    <dgm:cxn modelId="{4CD68E57-E9CD-4D96-A4BC-B7650E2D30A2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الاقتصار في التلقي على الوحي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التسليم لما جاء به الوحي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ترك الابتداع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564A260-ACE1-4BC6-941B-31F02897CFB2}" type="presOf" srcId="{3F6FDCC9-5A88-4CFD-A211-450EBF23614B}" destId="{DB353FD8-D333-4DDF-BA04-EC3514F3EE43}" srcOrd="0" destOrd="0" presId="urn:microsoft.com/office/officeart/2005/8/layout/list1"/>
    <dgm:cxn modelId="{73DFD342-057A-405F-B267-4894B7B0C127}" type="presOf" srcId="{3F6FDCC9-5A88-4CFD-A211-450EBF23614B}" destId="{1D83A523-C0E7-4192-B982-BCD86DEA7027}" srcOrd="1" destOrd="0" presId="urn:microsoft.com/office/officeart/2005/8/layout/list1"/>
    <dgm:cxn modelId="{9414827B-0B74-47A5-A0BA-4A74EFF5118E}" type="presOf" srcId="{39AE716E-FCAD-407A-B570-DF9171E56FF8}" destId="{3181399E-AAD2-417F-B3AC-6F4D0F3E87C8}" srcOrd="0" destOrd="0" presId="urn:microsoft.com/office/officeart/2005/8/layout/list1"/>
    <dgm:cxn modelId="{4F00B492-08EB-48C9-8B3D-3D1B6FA08727}" type="presOf" srcId="{85883CD3-A43A-47CA-B5A4-DD19F6042CF6}" destId="{7FA13DC1-03F4-406D-8C2F-260353E6F435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81B23D74-33C8-4A95-A3AF-0A7BF5671606}" type="presOf" srcId="{39AE716E-FCAD-407A-B570-DF9171E56FF8}" destId="{E842116A-6DD4-4343-BCC9-34DAF3047717}" srcOrd="1" destOrd="0" presId="urn:microsoft.com/office/officeart/2005/8/layout/list1"/>
    <dgm:cxn modelId="{DF662967-D710-4EA6-A9C2-8AB8B6EEE0B1}" type="presOf" srcId="{F665EBF4-DB2E-4D22-AFE3-DEEA5E66D6BF}" destId="{16657E46-649D-4244-8F9E-84858D4C9641}" srcOrd="0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748A876E-476C-466C-AF96-106A546B4050}" type="presOf" srcId="{85883CD3-A43A-47CA-B5A4-DD19F6042CF6}" destId="{BDFE13BF-25CA-4104-A67C-F82E1D4499D3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1C75049F-9AE9-4704-A68E-C60898467700}" type="presParOf" srcId="{16657E46-649D-4244-8F9E-84858D4C9641}" destId="{1177809D-12C7-4956-B166-8D212DA84CFD}" srcOrd="0" destOrd="0" presId="urn:microsoft.com/office/officeart/2005/8/layout/list1"/>
    <dgm:cxn modelId="{BAE61A70-E656-4FA8-B01C-842B7F5805DB}" type="presParOf" srcId="{1177809D-12C7-4956-B166-8D212DA84CFD}" destId="{3181399E-AAD2-417F-B3AC-6F4D0F3E87C8}" srcOrd="0" destOrd="0" presId="urn:microsoft.com/office/officeart/2005/8/layout/list1"/>
    <dgm:cxn modelId="{668495D5-CB65-471E-8049-C1EB55AEC637}" type="presParOf" srcId="{1177809D-12C7-4956-B166-8D212DA84CFD}" destId="{E842116A-6DD4-4343-BCC9-34DAF3047717}" srcOrd="1" destOrd="0" presId="urn:microsoft.com/office/officeart/2005/8/layout/list1"/>
    <dgm:cxn modelId="{D85860A0-A44A-4B60-B4E1-9F7F58F7512D}" type="presParOf" srcId="{16657E46-649D-4244-8F9E-84858D4C9641}" destId="{70C0DFCA-0764-4240-9B17-2AAE77DA26B9}" srcOrd="1" destOrd="0" presId="urn:microsoft.com/office/officeart/2005/8/layout/list1"/>
    <dgm:cxn modelId="{7536C42C-7FEA-4CF1-9561-FE1D4BF01D82}" type="presParOf" srcId="{16657E46-649D-4244-8F9E-84858D4C9641}" destId="{7AA602BD-EB1B-42D8-AD30-DF94D5779C0F}" srcOrd="2" destOrd="0" presId="urn:microsoft.com/office/officeart/2005/8/layout/list1"/>
    <dgm:cxn modelId="{5B14620C-E3D1-433F-B977-A666D1F4C629}" type="presParOf" srcId="{16657E46-649D-4244-8F9E-84858D4C9641}" destId="{7B1C6666-D438-4A78-AC25-9138FFDD6AE6}" srcOrd="3" destOrd="0" presId="urn:microsoft.com/office/officeart/2005/8/layout/list1"/>
    <dgm:cxn modelId="{BEC4464B-EF05-4841-949D-B192AB8267D5}" type="presParOf" srcId="{16657E46-649D-4244-8F9E-84858D4C9641}" destId="{26E4485E-5AC6-4121-AF98-5B26073DA72C}" srcOrd="4" destOrd="0" presId="urn:microsoft.com/office/officeart/2005/8/layout/list1"/>
    <dgm:cxn modelId="{47A63DAE-4ABF-4FBB-BB06-35F703DB0355}" type="presParOf" srcId="{26E4485E-5AC6-4121-AF98-5B26073DA72C}" destId="{7FA13DC1-03F4-406D-8C2F-260353E6F435}" srcOrd="0" destOrd="0" presId="urn:microsoft.com/office/officeart/2005/8/layout/list1"/>
    <dgm:cxn modelId="{8214599D-231A-4073-BCF2-933155EFC219}" type="presParOf" srcId="{26E4485E-5AC6-4121-AF98-5B26073DA72C}" destId="{BDFE13BF-25CA-4104-A67C-F82E1D4499D3}" srcOrd="1" destOrd="0" presId="urn:microsoft.com/office/officeart/2005/8/layout/list1"/>
    <dgm:cxn modelId="{82554420-A306-43CC-A70D-7578A56619AA}" type="presParOf" srcId="{16657E46-649D-4244-8F9E-84858D4C9641}" destId="{1D3EAD70-DCA7-4F4C-AD81-46C159C0E165}" srcOrd="5" destOrd="0" presId="urn:microsoft.com/office/officeart/2005/8/layout/list1"/>
    <dgm:cxn modelId="{9BA60376-7B49-4913-8FBE-9D9CB5F93EFD}" type="presParOf" srcId="{16657E46-649D-4244-8F9E-84858D4C9641}" destId="{DC1F54AC-C8C7-4365-8430-BBA4F1456591}" srcOrd="6" destOrd="0" presId="urn:microsoft.com/office/officeart/2005/8/layout/list1"/>
    <dgm:cxn modelId="{4101C584-A55D-46CA-A151-6A9A7B708C59}" type="presParOf" srcId="{16657E46-649D-4244-8F9E-84858D4C9641}" destId="{1243C6AA-7119-43D4-ADEA-B72F5A714234}" srcOrd="7" destOrd="0" presId="urn:microsoft.com/office/officeart/2005/8/layout/list1"/>
    <dgm:cxn modelId="{90C7D474-1B6B-4C8C-885F-1CADDE90BD57}" type="presParOf" srcId="{16657E46-649D-4244-8F9E-84858D4C9641}" destId="{04178A8A-6E02-4FE5-9B0E-166B32C0BD1D}" srcOrd="8" destOrd="0" presId="urn:microsoft.com/office/officeart/2005/8/layout/list1"/>
    <dgm:cxn modelId="{0DA4F446-3940-4C9D-9BC6-3C762FC5DDA1}" type="presParOf" srcId="{04178A8A-6E02-4FE5-9B0E-166B32C0BD1D}" destId="{DB353FD8-D333-4DDF-BA04-EC3514F3EE43}" srcOrd="0" destOrd="0" presId="urn:microsoft.com/office/officeart/2005/8/layout/list1"/>
    <dgm:cxn modelId="{D6FB89F8-4662-4BE4-8067-69B28AC8E868}" type="presParOf" srcId="{04178A8A-6E02-4FE5-9B0E-166B32C0BD1D}" destId="{1D83A523-C0E7-4192-B982-BCD86DEA7027}" srcOrd="1" destOrd="0" presId="urn:microsoft.com/office/officeart/2005/8/layout/list1"/>
    <dgm:cxn modelId="{E8DCD8B5-AEF0-4B81-A765-34BF645C5F4E}" type="presParOf" srcId="{16657E46-649D-4244-8F9E-84858D4C9641}" destId="{0568438E-A2D8-421F-9987-08C6E72A79CE}" srcOrd="9" destOrd="0" presId="urn:microsoft.com/office/officeart/2005/8/layout/list1"/>
    <dgm:cxn modelId="{2091FA2F-B450-4DB1-B7AA-F23B0EB791CA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حجية السنة المتواترة والآحاد على العقيدة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الالتزام بالكتاب والسنة لفظا ومعنى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صحة فهم النصوص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BF23176-8302-4876-BC83-3276ABE7DF91}" type="presOf" srcId="{85883CD3-A43A-47CA-B5A4-DD19F6042CF6}" destId="{BDFE13BF-25CA-4104-A67C-F82E1D4499D3}" srcOrd="1" destOrd="0" presId="urn:microsoft.com/office/officeart/2005/8/layout/list1"/>
    <dgm:cxn modelId="{A7683E2B-4AF4-47E6-BBBF-C85329D9FD81}" type="presOf" srcId="{85883CD3-A43A-47CA-B5A4-DD19F6042CF6}" destId="{7FA13DC1-03F4-406D-8C2F-260353E6F435}" srcOrd="0" destOrd="0" presId="urn:microsoft.com/office/officeart/2005/8/layout/list1"/>
    <dgm:cxn modelId="{D6AAC3D7-D3BD-4363-85D3-3709BCABB2E6}" type="presOf" srcId="{39AE716E-FCAD-407A-B570-DF9171E56FF8}" destId="{E842116A-6DD4-4343-BCC9-34DAF3047717}" srcOrd="1" destOrd="0" presId="urn:microsoft.com/office/officeart/2005/8/layout/list1"/>
    <dgm:cxn modelId="{748D4AD8-1F4E-4704-ADF3-3BCA7FACCE00}" type="presOf" srcId="{3F6FDCC9-5A88-4CFD-A211-450EBF23614B}" destId="{DB353FD8-D333-4DDF-BA04-EC3514F3EE43}" srcOrd="0" destOrd="0" presId="urn:microsoft.com/office/officeart/2005/8/layout/list1"/>
    <dgm:cxn modelId="{F13BDDCA-8C5C-46E3-BFA8-709BA43611CB}" type="presOf" srcId="{3F6FDCC9-5A88-4CFD-A211-450EBF23614B}" destId="{1D83A523-C0E7-4192-B982-BCD86DEA7027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D4F7229C-4B2F-4245-9BF6-87F3EB8FF7A3}" type="presOf" srcId="{F665EBF4-DB2E-4D22-AFE3-DEEA5E66D6BF}" destId="{16657E46-649D-4244-8F9E-84858D4C9641}" srcOrd="0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DC17D359-8A9B-4FAB-A800-E31A95D892CF}" type="presOf" srcId="{39AE716E-FCAD-407A-B570-DF9171E56FF8}" destId="{3181399E-AAD2-417F-B3AC-6F4D0F3E87C8}" srcOrd="0" destOrd="0" presId="urn:microsoft.com/office/officeart/2005/8/layout/list1"/>
    <dgm:cxn modelId="{FC852FA6-676A-4793-9B73-F376415E8487}" type="presParOf" srcId="{16657E46-649D-4244-8F9E-84858D4C9641}" destId="{1177809D-12C7-4956-B166-8D212DA84CFD}" srcOrd="0" destOrd="0" presId="urn:microsoft.com/office/officeart/2005/8/layout/list1"/>
    <dgm:cxn modelId="{53B9BFBE-FB73-4658-9FE3-4B733E75F539}" type="presParOf" srcId="{1177809D-12C7-4956-B166-8D212DA84CFD}" destId="{3181399E-AAD2-417F-B3AC-6F4D0F3E87C8}" srcOrd="0" destOrd="0" presId="urn:microsoft.com/office/officeart/2005/8/layout/list1"/>
    <dgm:cxn modelId="{C4920F68-C792-4355-8D73-571CB667E3CC}" type="presParOf" srcId="{1177809D-12C7-4956-B166-8D212DA84CFD}" destId="{E842116A-6DD4-4343-BCC9-34DAF3047717}" srcOrd="1" destOrd="0" presId="urn:microsoft.com/office/officeart/2005/8/layout/list1"/>
    <dgm:cxn modelId="{2D606AFA-F6FE-4424-AAB8-D7C31D908C1A}" type="presParOf" srcId="{16657E46-649D-4244-8F9E-84858D4C9641}" destId="{70C0DFCA-0764-4240-9B17-2AAE77DA26B9}" srcOrd="1" destOrd="0" presId="urn:microsoft.com/office/officeart/2005/8/layout/list1"/>
    <dgm:cxn modelId="{9B719D0F-41A6-4E2F-A79F-D623ED8438EB}" type="presParOf" srcId="{16657E46-649D-4244-8F9E-84858D4C9641}" destId="{7AA602BD-EB1B-42D8-AD30-DF94D5779C0F}" srcOrd="2" destOrd="0" presId="urn:microsoft.com/office/officeart/2005/8/layout/list1"/>
    <dgm:cxn modelId="{83200EA6-B8C2-46BA-9E7F-A63869E612CE}" type="presParOf" srcId="{16657E46-649D-4244-8F9E-84858D4C9641}" destId="{7B1C6666-D438-4A78-AC25-9138FFDD6AE6}" srcOrd="3" destOrd="0" presId="urn:microsoft.com/office/officeart/2005/8/layout/list1"/>
    <dgm:cxn modelId="{6D4C8387-4882-4B0E-A8EC-9E8F03934A15}" type="presParOf" srcId="{16657E46-649D-4244-8F9E-84858D4C9641}" destId="{26E4485E-5AC6-4121-AF98-5B26073DA72C}" srcOrd="4" destOrd="0" presId="urn:microsoft.com/office/officeart/2005/8/layout/list1"/>
    <dgm:cxn modelId="{25F59A67-70C1-4826-B7CE-2A5DB91685D7}" type="presParOf" srcId="{26E4485E-5AC6-4121-AF98-5B26073DA72C}" destId="{7FA13DC1-03F4-406D-8C2F-260353E6F435}" srcOrd="0" destOrd="0" presId="urn:microsoft.com/office/officeart/2005/8/layout/list1"/>
    <dgm:cxn modelId="{19556805-7FA2-44FA-8096-78FCEA810616}" type="presParOf" srcId="{26E4485E-5AC6-4121-AF98-5B26073DA72C}" destId="{BDFE13BF-25CA-4104-A67C-F82E1D4499D3}" srcOrd="1" destOrd="0" presId="urn:microsoft.com/office/officeart/2005/8/layout/list1"/>
    <dgm:cxn modelId="{30753E30-CE85-411D-AD18-966371713B7E}" type="presParOf" srcId="{16657E46-649D-4244-8F9E-84858D4C9641}" destId="{1D3EAD70-DCA7-4F4C-AD81-46C159C0E165}" srcOrd="5" destOrd="0" presId="urn:microsoft.com/office/officeart/2005/8/layout/list1"/>
    <dgm:cxn modelId="{B6A2BD22-05CF-4914-B02A-B857A1AEA893}" type="presParOf" srcId="{16657E46-649D-4244-8F9E-84858D4C9641}" destId="{DC1F54AC-C8C7-4365-8430-BBA4F1456591}" srcOrd="6" destOrd="0" presId="urn:microsoft.com/office/officeart/2005/8/layout/list1"/>
    <dgm:cxn modelId="{080A180E-AD2E-497C-9A5F-D2060669F658}" type="presParOf" srcId="{16657E46-649D-4244-8F9E-84858D4C9641}" destId="{1243C6AA-7119-43D4-ADEA-B72F5A714234}" srcOrd="7" destOrd="0" presId="urn:microsoft.com/office/officeart/2005/8/layout/list1"/>
    <dgm:cxn modelId="{A28542FF-1E73-478F-BDA2-404CB8D7D2A4}" type="presParOf" srcId="{16657E46-649D-4244-8F9E-84858D4C9641}" destId="{04178A8A-6E02-4FE5-9B0E-166B32C0BD1D}" srcOrd="8" destOrd="0" presId="urn:microsoft.com/office/officeart/2005/8/layout/list1"/>
    <dgm:cxn modelId="{923BA0AF-F191-4E4F-906E-D3554F23194A}" type="presParOf" srcId="{04178A8A-6E02-4FE5-9B0E-166B32C0BD1D}" destId="{DB353FD8-D333-4DDF-BA04-EC3514F3EE43}" srcOrd="0" destOrd="0" presId="urn:microsoft.com/office/officeart/2005/8/layout/list1"/>
    <dgm:cxn modelId="{69B666D9-E304-4F2B-9A67-8A87F80533FA}" type="presParOf" srcId="{04178A8A-6E02-4FE5-9B0E-166B32C0BD1D}" destId="{1D83A523-C0E7-4192-B982-BCD86DEA7027}" srcOrd="1" destOrd="0" presId="urn:microsoft.com/office/officeart/2005/8/layout/list1"/>
    <dgm:cxn modelId="{3F6377BD-B6B1-4AD4-AF47-4688598ED488}" type="presParOf" srcId="{16657E46-649D-4244-8F9E-84858D4C9641}" destId="{0568438E-A2D8-421F-9987-08C6E72A79CE}" srcOrd="9" destOrd="0" presId="urn:microsoft.com/office/officeart/2005/8/layout/list1"/>
    <dgm:cxn modelId="{3BDE9A5D-1ED3-4347-B55F-867708F7C9B3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بوجود الله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بربوبية الله تعالى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بألوهية الله تعالى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C79F8D8E-79C9-476C-BCF7-5256EB2ED365}">
      <dgm:prSet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بأسماء الله تعالى وصفاته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5016021-393B-4527-8798-ABEE1CD63556}" type="parTrans" cxnId="{AA9A20DF-E109-49D1-8B0F-1AD86E92EE8B}">
      <dgm:prSet/>
      <dgm:spPr/>
      <dgm:t>
        <a:bodyPr/>
        <a:lstStyle/>
        <a:p>
          <a:endParaRPr lang="en-US"/>
        </a:p>
      </dgm:t>
    </dgm:pt>
    <dgm:pt modelId="{6A474C84-73D9-4313-BC42-F4C5CF10A275}" type="sibTrans" cxnId="{AA9A20DF-E109-49D1-8B0F-1AD86E92EE8B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4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4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4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4">
        <dgm:presLayoutVars>
          <dgm:bulletEnabled val="1"/>
        </dgm:presLayoutVars>
      </dgm:prSet>
      <dgm:spPr/>
    </dgm:pt>
    <dgm:pt modelId="{AE7C2C8E-9640-40C9-B550-A0863DA4F647}" type="pres">
      <dgm:prSet presAssocID="{DB2273A3-9E96-420E-8B95-1450F0479DBE}" presName="spaceBetweenRectangles" presStyleCnt="0"/>
      <dgm:spPr/>
    </dgm:pt>
    <dgm:pt modelId="{4491D7FB-DF2D-450A-82E0-ACB784F0835C}" type="pres">
      <dgm:prSet presAssocID="{C79F8D8E-79C9-476C-BCF7-5256EB2ED365}" presName="parentLin" presStyleCnt="0"/>
      <dgm:spPr/>
    </dgm:pt>
    <dgm:pt modelId="{44304EE9-1D7B-4838-B0EC-F3DC4F8C867A}" type="pres">
      <dgm:prSet presAssocID="{C79F8D8E-79C9-476C-BCF7-5256EB2ED365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5B784E0-AFBA-4A6E-81E7-9402B945968A}" type="pres">
      <dgm:prSet presAssocID="{C79F8D8E-79C9-476C-BCF7-5256EB2ED36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97215-2595-4363-91D3-9A4D049EE16C}" type="pres">
      <dgm:prSet presAssocID="{C79F8D8E-79C9-476C-BCF7-5256EB2ED365}" presName="negativeSpace" presStyleCnt="0"/>
      <dgm:spPr/>
    </dgm:pt>
    <dgm:pt modelId="{C3F1F279-A980-4537-8716-FADAD3B376B8}" type="pres">
      <dgm:prSet presAssocID="{C79F8D8E-79C9-476C-BCF7-5256EB2ED36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60BE142-131D-46DD-998F-A095EE846B3E}" type="presOf" srcId="{C79F8D8E-79C9-476C-BCF7-5256EB2ED365}" destId="{44304EE9-1D7B-4838-B0EC-F3DC4F8C867A}" srcOrd="0" destOrd="0" presId="urn:microsoft.com/office/officeart/2005/8/layout/list1"/>
    <dgm:cxn modelId="{84BB5973-0ED4-46E1-B3D3-858187E07BAC}" type="presOf" srcId="{39AE716E-FCAD-407A-B570-DF9171E56FF8}" destId="{E842116A-6DD4-4343-BCC9-34DAF3047717}" srcOrd="1" destOrd="0" presId="urn:microsoft.com/office/officeart/2005/8/layout/list1"/>
    <dgm:cxn modelId="{AA9A20DF-E109-49D1-8B0F-1AD86E92EE8B}" srcId="{F665EBF4-DB2E-4D22-AFE3-DEEA5E66D6BF}" destId="{C79F8D8E-79C9-476C-BCF7-5256EB2ED365}" srcOrd="3" destOrd="0" parTransId="{C5016021-393B-4527-8798-ABEE1CD63556}" sibTransId="{6A474C84-73D9-4313-BC42-F4C5CF10A275}"/>
    <dgm:cxn modelId="{8A53C0B9-EE7A-4869-B6B3-E564DD09C585}" type="presOf" srcId="{85883CD3-A43A-47CA-B5A4-DD19F6042CF6}" destId="{7FA13DC1-03F4-406D-8C2F-260353E6F435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F6087935-7C6D-4104-9C6C-A96582D83139}" type="presOf" srcId="{85883CD3-A43A-47CA-B5A4-DD19F6042CF6}" destId="{BDFE13BF-25CA-4104-A67C-F82E1D4499D3}" srcOrd="1" destOrd="0" presId="urn:microsoft.com/office/officeart/2005/8/layout/list1"/>
    <dgm:cxn modelId="{1C5F5452-CF97-455C-B98B-927CE8B7FB2A}" type="presOf" srcId="{3F6FDCC9-5A88-4CFD-A211-450EBF23614B}" destId="{1D83A523-C0E7-4192-B982-BCD86DEA7027}" srcOrd="1" destOrd="0" presId="urn:microsoft.com/office/officeart/2005/8/layout/list1"/>
    <dgm:cxn modelId="{3C659CC8-1F2B-45CF-93F7-6A4FF71B0E4D}" type="presOf" srcId="{C79F8D8E-79C9-476C-BCF7-5256EB2ED365}" destId="{F5B784E0-AFBA-4A6E-81E7-9402B945968A}" srcOrd="1" destOrd="0" presId="urn:microsoft.com/office/officeart/2005/8/layout/list1"/>
    <dgm:cxn modelId="{50A99782-F632-4423-9B9A-DAF02E4D1228}" type="presOf" srcId="{39AE716E-FCAD-407A-B570-DF9171E56FF8}" destId="{3181399E-AAD2-417F-B3AC-6F4D0F3E87C8}" srcOrd="0" destOrd="0" presId="urn:microsoft.com/office/officeart/2005/8/layout/list1"/>
    <dgm:cxn modelId="{26539C94-0964-4B66-8F07-DCE1DA65501E}" type="presOf" srcId="{F665EBF4-DB2E-4D22-AFE3-DEEA5E66D6BF}" destId="{16657E46-649D-4244-8F9E-84858D4C9641}" srcOrd="0" destOrd="0" presId="urn:microsoft.com/office/officeart/2005/8/layout/list1"/>
    <dgm:cxn modelId="{9A6A1A25-9E7B-4AB3-8BEE-53703F9D2E83}" type="presOf" srcId="{3F6FDCC9-5A88-4CFD-A211-450EBF23614B}" destId="{DB353FD8-D333-4DDF-BA04-EC3514F3EE43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22B5680B-676F-4921-826D-6E109317E349}" type="presParOf" srcId="{16657E46-649D-4244-8F9E-84858D4C9641}" destId="{1177809D-12C7-4956-B166-8D212DA84CFD}" srcOrd="0" destOrd="0" presId="urn:microsoft.com/office/officeart/2005/8/layout/list1"/>
    <dgm:cxn modelId="{0E957134-8375-4833-92B7-7416DC7C12F5}" type="presParOf" srcId="{1177809D-12C7-4956-B166-8D212DA84CFD}" destId="{3181399E-AAD2-417F-B3AC-6F4D0F3E87C8}" srcOrd="0" destOrd="0" presId="urn:microsoft.com/office/officeart/2005/8/layout/list1"/>
    <dgm:cxn modelId="{67797601-881B-4F0F-99B6-5352D118F844}" type="presParOf" srcId="{1177809D-12C7-4956-B166-8D212DA84CFD}" destId="{E842116A-6DD4-4343-BCC9-34DAF3047717}" srcOrd="1" destOrd="0" presId="urn:microsoft.com/office/officeart/2005/8/layout/list1"/>
    <dgm:cxn modelId="{52277A33-0422-47AB-9FD2-59171EFE01C8}" type="presParOf" srcId="{16657E46-649D-4244-8F9E-84858D4C9641}" destId="{70C0DFCA-0764-4240-9B17-2AAE77DA26B9}" srcOrd="1" destOrd="0" presId="urn:microsoft.com/office/officeart/2005/8/layout/list1"/>
    <dgm:cxn modelId="{F954D64F-F66D-4C1F-BE15-18AB2F9FB24D}" type="presParOf" srcId="{16657E46-649D-4244-8F9E-84858D4C9641}" destId="{7AA602BD-EB1B-42D8-AD30-DF94D5779C0F}" srcOrd="2" destOrd="0" presId="urn:microsoft.com/office/officeart/2005/8/layout/list1"/>
    <dgm:cxn modelId="{DCF5C5DE-1A1A-4D7A-8E85-9EBC95DC8C81}" type="presParOf" srcId="{16657E46-649D-4244-8F9E-84858D4C9641}" destId="{7B1C6666-D438-4A78-AC25-9138FFDD6AE6}" srcOrd="3" destOrd="0" presId="urn:microsoft.com/office/officeart/2005/8/layout/list1"/>
    <dgm:cxn modelId="{E7EF7989-DC5B-411E-B424-5EE2410BA541}" type="presParOf" srcId="{16657E46-649D-4244-8F9E-84858D4C9641}" destId="{26E4485E-5AC6-4121-AF98-5B26073DA72C}" srcOrd="4" destOrd="0" presId="urn:microsoft.com/office/officeart/2005/8/layout/list1"/>
    <dgm:cxn modelId="{7A91DE65-5145-4847-8064-698072F55B01}" type="presParOf" srcId="{26E4485E-5AC6-4121-AF98-5B26073DA72C}" destId="{7FA13DC1-03F4-406D-8C2F-260353E6F435}" srcOrd="0" destOrd="0" presId="urn:microsoft.com/office/officeart/2005/8/layout/list1"/>
    <dgm:cxn modelId="{2C7FDCFF-A831-4E5A-AC14-D906B840634E}" type="presParOf" srcId="{26E4485E-5AC6-4121-AF98-5B26073DA72C}" destId="{BDFE13BF-25CA-4104-A67C-F82E1D4499D3}" srcOrd="1" destOrd="0" presId="urn:microsoft.com/office/officeart/2005/8/layout/list1"/>
    <dgm:cxn modelId="{6037685C-F919-48BE-ACB4-97B742716DB1}" type="presParOf" srcId="{16657E46-649D-4244-8F9E-84858D4C9641}" destId="{1D3EAD70-DCA7-4F4C-AD81-46C159C0E165}" srcOrd="5" destOrd="0" presId="urn:microsoft.com/office/officeart/2005/8/layout/list1"/>
    <dgm:cxn modelId="{28F15969-9C04-4F21-BB1B-3CB6878CB0CB}" type="presParOf" srcId="{16657E46-649D-4244-8F9E-84858D4C9641}" destId="{DC1F54AC-C8C7-4365-8430-BBA4F1456591}" srcOrd="6" destOrd="0" presId="urn:microsoft.com/office/officeart/2005/8/layout/list1"/>
    <dgm:cxn modelId="{0EB07C9B-0D4D-4162-9D93-A8742B072D52}" type="presParOf" srcId="{16657E46-649D-4244-8F9E-84858D4C9641}" destId="{1243C6AA-7119-43D4-ADEA-B72F5A714234}" srcOrd="7" destOrd="0" presId="urn:microsoft.com/office/officeart/2005/8/layout/list1"/>
    <dgm:cxn modelId="{9017E69B-BD6F-44A2-879D-4E97BEB35AC0}" type="presParOf" srcId="{16657E46-649D-4244-8F9E-84858D4C9641}" destId="{04178A8A-6E02-4FE5-9B0E-166B32C0BD1D}" srcOrd="8" destOrd="0" presId="urn:microsoft.com/office/officeart/2005/8/layout/list1"/>
    <dgm:cxn modelId="{45A7A123-1ED9-4C76-B2F0-286739178397}" type="presParOf" srcId="{04178A8A-6E02-4FE5-9B0E-166B32C0BD1D}" destId="{DB353FD8-D333-4DDF-BA04-EC3514F3EE43}" srcOrd="0" destOrd="0" presId="urn:microsoft.com/office/officeart/2005/8/layout/list1"/>
    <dgm:cxn modelId="{3903FE98-B16B-4965-823B-BD83CFF517D2}" type="presParOf" srcId="{04178A8A-6E02-4FE5-9B0E-166B32C0BD1D}" destId="{1D83A523-C0E7-4192-B982-BCD86DEA7027}" srcOrd="1" destOrd="0" presId="urn:microsoft.com/office/officeart/2005/8/layout/list1"/>
    <dgm:cxn modelId="{0B26215E-6191-451C-AC1E-94040481EBBE}" type="presParOf" srcId="{16657E46-649D-4244-8F9E-84858D4C9641}" destId="{0568438E-A2D8-421F-9987-08C6E72A79CE}" srcOrd="9" destOrd="0" presId="urn:microsoft.com/office/officeart/2005/8/layout/list1"/>
    <dgm:cxn modelId="{F02E59C0-D335-45DF-AF04-E2BC26CE18A6}" type="presParOf" srcId="{16657E46-649D-4244-8F9E-84858D4C9641}" destId="{B9B9B603-FE96-4833-A5D1-5A55235D77A3}" srcOrd="10" destOrd="0" presId="urn:microsoft.com/office/officeart/2005/8/layout/list1"/>
    <dgm:cxn modelId="{1861BB10-016A-45B8-AD1F-42C62E8C12A5}" type="presParOf" srcId="{16657E46-649D-4244-8F9E-84858D4C9641}" destId="{AE7C2C8E-9640-40C9-B550-A0863DA4F647}" srcOrd="11" destOrd="0" presId="urn:microsoft.com/office/officeart/2005/8/layout/list1"/>
    <dgm:cxn modelId="{025A02C6-F8FA-4595-896A-2BD2D85F95D7}" type="presParOf" srcId="{16657E46-649D-4244-8F9E-84858D4C9641}" destId="{4491D7FB-DF2D-450A-82E0-ACB784F0835C}" srcOrd="12" destOrd="0" presId="urn:microsoft.com/office/officeart/2005/8/layout/list1"/>
    <dgm:cxn modelId="{7B33AFB4-DB41-4998-BABF-3BA96CCBF2F5}" type="presParOf" srcId="{4491D7FB-DF2D-450A-82E0-ACB784F0835C}" destId="{44304EE9-1D7B-4838-B0EC-F3DC4F8C867A}" srcOrd="0" destOrd="0" presId="urn:microsoft.com/office/officeart/2005/8/layout/list1"/>
    <dgm:cxn modelId="{046C7241-BE3B-4A71-9718-36821B49D9FC}" type="presParOf" srcId="{4491D7FB-DF2D-450A-82E0-ACB784F0835C}" destId="{F5B784E0-AFBA-4A6E-81E7-9402B945968A}" srcOrd="1" destOrd="0" presId="urn:microsoft.com/office/officeart/2005/8/layout/list1"/>
    <dgm:cxn modelId="{9FDD72E0-4BD4-4CED-AB7F-C8D846947BBE}" type="presParOf" srcId="{16657E46-649D-4244-8F9E-84858D4C9641}" destId="{AE097215-2595-4363-91D3-9A4D049EE16C}" srcOrd="13" destOrd="0" presId="urn:microsoft.com/office/officeart/2005/8/layout/list1"/>
    <dgm:cxn modelId="{4D37869A-1004-4A20-B01D-CB947C7B1FF1}" type="presParOf" srcId="{16657E46-649D-4244-8F9E-84858D4C9641}" destId="{C3F1F279-A980-4537-8716-FADAD3B376B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الفطرة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العقل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الشرع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C79F8D8E-79C9-476C-BCF7-5256EB2ED365}">
      <dgm:prSet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الحس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5016021-393B-4527-8798-ABEE1CD63556}" type="parTrans" cxnId="{AA9A20DF-E109-49D1-8B0F-1AD86E92EE8B}">
      <dgm:prSet/>
      <dgm:spPr/>
      <dgm:t>
        <a:bodyPr/>
        <a:lstStyle/>
        <a:p>
          <a:endParaRPr lang="en-US"/>
        </a:p>
      </dgm:t>
    </dgm:pt>
    <dgm:pt modelId="{6A474C84-73D9-4313-BC42-F4C5CF10A275}" type="sibTrans" cxnId="{AA9A20DF-E109-49D1-8B0F-1AD86E92EE8B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4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4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4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4">
        <dgm:presLayoutVars>
          <dgm:bulletEnabled val="1"/>
        </dgm:presLayoutVars>
      </dgm:prSet>
      <dgm:spPr/>
    </dgm:pt>
    <dgm:pt modelId="{AE7C2C8E-9640-40C9-B550-A0863DA4F647}" type="pres">
      <dgm:prSet presAssocID="{DB2273A3-9E96-420E-8B95-1450F0479DBE}" presName="spaceBetweenRectangles" presStyleCnt="0"/>
      <dgm:spPr/>
    </dgm:pt>
    <dgm:pt modelId="{4491D7FB-DF2D-450A-82E0-ACB784F0835C}" type="pres">
      <dgm:prSet presAssocID="{C79F8D8E-79C9-476C-BCF7-5256EB2ED365}" presName="parentLin" presStyleCnt="0"/>
      <dgm:spPr/>
    </dgm:pt>
    <dgm:pt modelId="{44304EE9-1D7B-4838-B0EC-F3DC4F8C867A}" type="pres">
      <dgm:prSet presAssocID="{C79F8D8E-79C9-476C-BCF7-5256EB2ED365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5B784E0-AFBA-4A6E-81E7-9402B945968A}" type="pres">
      <dgm:prSet presAssocID="{C79F8D8E-79C9-476C-BCF7-5256EB2ED36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97215-2595-4363-91D3-9A4D049EE16C}" type="pres">
      <dgm:prSet presAssocID="{C79F8D8E-79C9-476C-BCF7-5256EB2ED365}" presName="negativeSpace" presStyleCnt="0"/>
      <dgm:spPr/>
    </dgm:pt>
    <dgm:pt modelId="{C3F1F279-A980-4537-8716-FADAD3B376B8}" type="pres">
      <dgm:prSet presAssocID="{C79F8D8E-79C9-476C-BCF7-5256EB2ED36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53E93D3-99D5-464F-A14B-1DC47DEC7A7D}" type="presOf" srcId="{39AE716E-FCAD-407A-B570-DF9171E56FF8}" destId="{3181399E-AAD2-417F-B3AC-6F4D0F3E87C8}" srcOrd="0" destOrd="0" presId="urn:microsoft.com/office/officeart/2005/8/layout/list1"/>
    <dgm:cxn modelId="{170AF7AA-0473-4567-BD7A-6FC81DCDEB3B}" type="presOf" srcId="{39AE716E-FCAD-407A-B570-DF9171E56FF8}" destId="{E842116A-6DD4-4343-BCC9-34DAF3047717}" srcOrd="1" destOrd="0" presId="urn:microsoft.com/office/officeart/2005/8/layout/list1"/>
    <dgm:cxn modelId="{6B4A80DF-BED5-4232-BCF3-83010B8FFEFA}" type="presOf" srcId="{85883CD3-A43A-47CA-B5A4-DD19F6042CF6}" destId="{7FA13DC1-03F4-406D-8C2F-260353E6F435}" srcOrd="0" destOrd="0" presId="urn:microsoft.com/office/officeart/2005/8/layout/list1"/>
    <dgm:cxn modelId="{D70CEC8A-33BF-40F8-96C4-73E375FADD29}" type="presOf" srcId="{85883CD3-A43A-47CA-B5A4-DD19F6042CF6}" destId="{BDFE13BF-25CA-4104-A67C-F82E1D4499D3}" srcOrd="1" destOrd="0" presId="urn:microsoft.com/office/officeart/2005/8/layout/list1"/>
    <dgm:cxn modelId="{AA9A20DF-E109-49D1-8B0F-1AD86E92EE8B}" srcId="{F665EBF4-DB2E-4D22-AFE3-DEEA5E66D6BF}" destId="{C79F8D8E-79C9-476C-BCF7-5256EB2ED365}" srcOrd="3" destOrd="0" parTransId="{C5016021-393B-4527-8798-ABEE1CD63556}" sibTransId="{6A474C84-73D9-4313-BC42-F4C5CF10A275}"/>
    <dgm:cxn modelId="{C07BEF23-EB1F-43FE-8A92-01D58A53E251}" type="presOf" srcId="{F665EBF4-DB2E-4D22-AFE3-DEEA5E66D6BF}" destId="{16657E46-649D-4244-8F9E-84858D4C9641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0DD896A0-3BFE-47F1-89A1-3BD111EDB9FE}" type="presOf" srcId="{C79F8D8E-79C9-476C-BCF7-5256EB2ED365}" destId="{44304EE9-1D7B-4838-B0EC-F3DC4F8C867A}" srcOrd="0" destOrd="0" presId="urn:microsoft.com/office/officeart/2005/8/layout/list1"/>
    <dgm:cxn modelId="{4340A8A2-20CF-4898-87F2-C31C1A3D85A1}" type="presOf" srcId="{3F6FDCC9-5A88-4CFD-A211-450EBF23614B}" destId="{DB353FD8-D333-4DDF-BA04-EC3514F3EE43}" srcOrd="0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C3AB8E9C-B9FD-4775-A5EA-AD8F70BA9192}" type="presOf" srcId="{3F6FDCC9-5A88-4CFD-A211-450EBF23614B}" destId="{1D83A523-C0E7-4192-B982-BCD86DEA7027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73387341-C97E-4B83-A39F-B71330797DEF}" type="presOf" srcId="{C79F8D8E-79C9-476C-BCF7-5256EB2ED365}" destId="{F5B784E0-AFBA-4A6E-81E7-9402B945968A}" srcOrd="1" destOrd="0" presId="urn:microsoft.com/office/officeart/2005/8/layout/list1"/>
    <dgm:cxn modelId="{BB9F13E3-EF04-4C07-A118-14D0D8ECE797}" type="presParOf" srcId="{16657E46-649D-4244-8F9E-84858D4C9641}" destId="{1177809D-12C7-4956-B166-8D212DA84CFD}" srcOrd="0" destOrd="0" presId="urn:microsoft.com/office/officeart/2005/8/layout/list1"/>
    <dgm:cxn modelId="{0692D8A7-E97D-4C2D-AC42-F32ACC36047C}" type="presParOf" srcId="{1177809D-12C7-4956-B166-8D212DA84CFD}" destId="{3181399E-AAD2-417F-B3AC-6F4D0F3E87C8}" srcOrd="0" destOrd="0" presId="urn:microsoft.com/office/officeart/2005/8/layout/list1"/>
    <dgm:cxn modelId="{32ECA442-6606-435E-8362-6540CB1EB5CF}" type="presParOf" srcId="{1177809D-12C7-4956-B166-8D212DA84CFD}" destId="{E842116A-6DD4-4343-BCC9-34DAF3047717}" srcOrd="1" destOrd="0" presId="urn:microsoft.com/office/officeart/2005/8/layout/list1"/>
    <dgm:cxn modelId="{A91A8926-6177-4105-8DD9-4713908370CB}" type="presParOf" srcId="{16657E46-649D-4244-8F9E-84858D4C9641}" destId="{70C0DFCA-0764-4240-9B17-2AAE77DA26B9}" srcOrd="1" destOrd="0" presId="urn:microsoft.com/office/officeart/2005/8/layout/list1"/>
    <dgm:cxn modelId="{6B70C41C-8092-4512-B76F-696506D2CCD3}" type="presParOf" srcId="{16657E46-649D-4244-8F9E-84858D4C9641}" destId="{7AA602BD-EB1B-42D8-AD30-DF94D5779C0F}" srcOrd="2" destOrd="0" presId="urn:microsoft.com/office/officeart/2005/8/layout/list1"/>
    <dgm:cxn modelId="{BF71F4FE-6732-400B-AC75-B59FF781F7F9}" type="presParOf" srcId="{16657E46-649D-4244-8F9E-84858D4C9641}" destId="{7B1C6666-D438-4A78-AC25-9138FFDD6AE6}" srcOrd="3" destOrd="0" presId="urn:microsoft.com/office/officeart/2005/8/layout/list1"/>
    <dgm:cxn modelId="{B4450BB9-6E1A-410F-A1EF-C2839A23E1C5}" type="presParOf" srcId="{16657E46-649D-4244-8F9E-84858D4C9641}" destId="{26E4485E-5AC6-4121-AF98-5B26073DA72C}" srcOrd="4" destOrd="0" presId="urn:microsoft.com/office/officeart/2005/8/layout/list1"/>
    <dgm:cxn modelId="{468DC8D0-972A-48C2-87A8-CBE8355DBCC1}" type="presParOf" srcId="{26E4485E-5AC6-4121-AF98-5B26073DA72C}" destId="{7FA13DC1-03F4-406D-8C2F-260353E6F435}" srcOrd="0" destOrd="0" presId="urn:microsoft.com/office/officeart/2005/8/layout/list1"/>
    <dgm:cxn modelId="{4594DC43-CB72-4C85-9C5A-E77DD120D3B6}" type="presParOf" srcId="{26E4485E-5AC6-4121-AF98-5B26073DA72C}" destId="{BDFE13BF-25CA-4104-A67C-F82E1D4499D3}" srcOrd="1" destOrd="0" presId="urn:microsoft.com/office/officeart/2005/8/layout/list1"/>
    <dgm:cxn modelId="{4FFF4383-BFE5-4AE7-83DD-C6BBE8344870}" type="presParOf" srcId="{16657E46-649D-4244-8F9E-84858D4C9641}" destId="{1D3EAD70-DCA7-4F4C-AD81-46C159C0E165}" srcOrd="5" destOrd="0" presId="urn:microsoft.com/office/officeart/2005/8/layout/list1"/>
    <dgm:cxn modelId="{15639A83-7A41-48DE-A0E6-6D796453023F}" type="presParOf" srcId="{16657E46-649D-4244-8F9E-84858D4C9641}" destId="{DC1F54AC-C8C7-4365-8430-BBA4F1456591}" srcOrd="6" destOrd="0" presId="urn:microsoft.com/office/officeart/2005/8/layout/list1"/>
    <dgm:cxn modelId="{E9CB9FD3-EFDC-44FC-AEED-6F5848C5376F}" type="presParOf" srcId="{16657E46-649D-4244-8F9E-84858D4C9641}" destId="{1243C6AA-7119-43D4-ADEA-B72F5A714234}" srcOrd="7" destOrd="0" presId="urn:microsoft.com/office/officeart/2005/8/layout/list1"/>
    <dgm:cxn modelId="{D3152FDE-2CBD-44B7-A2A7-96588AC962EF}" type="presParOf" srcId="{16657E46-649D-4244-8F9E-84858D4C9641}" destId="{04178A8A-6E02-4FE5-9B0E-166B32C0BD1D}" srcOrd="8" destOrd="0" presId="urn:microsoft.com/office/officeart/2005/8/layout/list1"/>
    <dgm:cxn modelId="{62156ED2-4C02-4EAA-9E6A-12CF36043534}" type="presParOf" srcId="{04178A8A-6E02-4FE5-9B0E-166B32C0BD1D}" destId="{DB353FD8-D333-4DDF-BA04-EC3514F3EE43}" srcOrd="0" destOrd="0" presId="urn:microsoft.com/office/officeart/2005/8/layout/list1"/>
    <dgm:cxn modelId="{522677F7-540B-434A-9ADB-2F339D938BE9}" type="presParOf" srcId="{04178A8A-6E02-4FE5-9B0E-166B32C0BD1D}" destId="{1D83A523-C0E7-4192-B982-BCD86DEA7027}" srcOrd="1" destOrd="0" presId="urn:microsoft.com/office/officeart/2005/8/layout/list1"/>
    <dgm:cxn modelId="{7113A156-ACC4-41D9-83AE-808882264743}" type="presParOf" srcId="{16657E46-649D-4244-8F9E-84858D4C9641}" destId="{0568438E-A2D8-421F-9987-08C6E72A79CE}" srcOrd="9" destOrd="0" presId="urn:microsoft.com/office/officeart/2005/8/layout/list1"/>
    <dgm:cxn modelId="{9A90BC7B-F381-474F-AEDF-371E13EDE3F5}" type="presParOf" srcId="{16657E46-649D-4244-8F9E-84858D4C9641}" destId="{B9B9B603-FE96-4833-A5D1-5A55235D77A3}" srcOrd="10" destOrd="0" presId="urn:microsoft.com/office/officeart/2005/8/layout/list1"/>
    <dgm:cxn modelId="{4DE5E403-F6AA-47D4-B6B7-16F5C93042C9}" type="presParOf" srcId="{16657E46-649D-4244-8F9E-84858D4C9641}" destId="{AE7C2C8E-9640-40C9-B550-A0863DA4F647}" srcOrd="11" destOrd="0" presId="urn:microsoft.com/office/officeart/2005/8/layout/list1"/>
    <dgm:cxn modelId="{4B453AA5-AF2C-4804-BDA3-0A640E3CBF73}" type="presParOf" srcId="{16657E46-649D-4244-8F9E-84858D4C9641}" destId="{4491D7FB-DF2D-450A-82E0-ACB784F0835C}" srcOrd="12" destOrd="0" presId="urn:microsoft.com/office/officeart/2005/8/layout/list1"/>
    <dgm:cxn modelId="{2F8587B3-14F4-4717-BA96-6B784CF43128}" type="presParOf" srcId="{4491D7FB-DF2D-450A-82E0-ACB784F0835C}" destId="{44304EE9-1D7B-4838-B0EC-F3DC4F8C867A}" srcOrd="0" destOrd="0" presId="urn:microsoft.com/office/officeart/2005/8/layout/list1"/>
    <dgm:cxn modelId="{9EF0D69E-56B3-4A76-98C7-41074E3BD96D}" type="presParOf" srcId="{4491D7FB-DF2D-450A-82E0-ACB784F0835C}" destId="{F5B784E0-AFBA-4A6E-81E7-9402B945968A}" srcOrd="1" destOrd="0" presId="urn:microsoft.com/office/officeart/2005/8/layout/list1"/>
    <dgm:cxn modelId="{17B947EC-81CC-4F1B-A90A-61CFA06E0F29}" type="presParOf" srcId="{16657E46-649D-4244-8F9E-84858D4C9641}" destId="{AE097215-2595-4363-91D3-9A4D049EE16C}" srcOrd="13" destOrd="0" presId="urn:microsoft.com/office/officeart/2005/8/layout/list1"/>
    <dgm:cxn modelId="{ABF75800-53C4-4F41-8C19-795E6CA9AA75}" type="presParOf" srcId="{16657E46-649D-4244-8F9E-84858D4C9641}" destId="{C3F1F279-A980-4537-8716-FADAD3B376B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بالإيمان بربوبية الله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ربوبية الله تعالى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أمر الرب شامل للكوني والشرعي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FD5D7CA-E063-4824-8C40-E3AF35178C34}" type="presOf" srcId="{85883CD3-A43A-47CA-B5A4-DD19F6042CF6}" destId="{7FA13DC1-03F4-406D-8C2F-260353E6F435}" srcOrd="0" destOrd="0" presId="urn:microsoft.com/office/officeart/2005/8/layout/list1"/>
    <dgm:cxn modelId="{48FC708B-ED4A-4395-9D0C-BC7BE6F59B87}" type="presOf" srcId="{3F6FDCC9-5A88-4CFD-A211-450EBF23614B}" destId="{DB353FD8-D333-4DDF-BA04-EC3514F3EE43}" srcOrd="0" destOrd="0" presId="urn:microsoft.com/office/officeart/2005/8/layout/list1"/>
    <dgm:cxn modelId="{28568B2C-014D-48AD-A5FC-1D47EA93E95D}" type="presOf" srcId="{85883CD3-A43A-47CA-B5A4-DD19F6042CF6}" destId="{BDFE13BF-25CA-4104-A67C-F82E1D4499D3}" srcOrd="1" destOrd="0" presId="urn:microsoft.com/office/officeart/2005/8/layout/list1"/>
    <dgm:cxn modelId="{F8D97517-2B0A-4E22-BD82-C360C3C7D07E}" type="presOf" srcId="{39AE716E-FCAD-407A-B570-DF9171E56FF8}" destId="{3181399E-AAD2-417F-B3AC-6F4D0F3E87C8}" srcOrd="0" destOrd="0" presId="urn:microsoft.com/office/officeart/2005/8/layout/list1"/>
    <dgm:cxn modelId="{2A941B6B-F73F-4F6E-9AE5-A53A0732DE4F}" type="presOf" srcId="{F665EBF4-DB2E-4D22-AFE3-DEEA5E66D6BF}" destId="{16657E46-649D-4244-8F9E-84858D4C9641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32A2D7D3-54CB-443E-B5FB-225A6D3F0E60}" type="presOf" srcId="{3F6FDCC9-5A88-4CFD-A211-450EBF23614B}" destId="{1D83A523-C0E7-4192-B982-BCD86DEA7027}" srcOrd="1" destOrd="0" presId="urn:microsoft.com/office/officeart/2005/8/layout/list1"/>
    <dgm:cxn modelId="{35318C96-E4BA-4ADE-9A5E-25A4437C3391}" type="presOf" srcId="{39AE716E-FCAD-407A-B570-DF9171E56FF8}" destId="{E842116A-6DD4-4343-BCC9-34DAF3047717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D1DC0334-4C5F-46E4-A963-09A29BADFDC4}" type="presParOf" srcId="{16657E46-649D-4244-8F9E-84858D4C9641}" destId="{1177809D-12C7-4956-B166-8D212DA84CFD}" srcOrd="0" destOrd="0" presId="urn:microsoft.com/office/officeart/2005/8/layout/list1"/>
    <dgm:cxn modelId="{8F4D40D9-BB8B-4975-86CE-2ECF0F031308}" type="presParOf" srcId="{1177809D-12C7-4956-B166-8D212DA84CFD}" destId="{3181399E-AAD2-417F-B3AC-6F4D0F3E87C8}" srcOrd="0" destOrd="0" presId="urn:microsoft.com/office/officeart/2005/8/layout/list1"/>
    <dgm:cxn modelId="{1836F4A6-AD48-4381-8C42-670B29C67CDB}" type="presParOf" srcId="{1177809D-12C7-4956-B166-8D212DA84CFD}" destId="{E842116A-6DD4-4343-BCC9-34DAF3047717}" srcOrd="1" destOrd="0" presId="urn:microsoft.com/office/officeart/2005/8/layout/list1"/>
    <dgm:cxn modelId="{C899964D-EE7A-4E96-B74D-40BA7709A006}" type="presParOf" srcId="{16657E46-649D-4244-8F9E-84858D4C9641}" destId="{70C0DFCA-0764-4240-9B17-2AAE77DA26B9}" srcOrd="1" destOrd="0" presId="urn:microsoft.com/office/officeart/2005/8/layout/list1"/>
    <dgm:cxn modelId="{249093B3-BC51-486A-BB88-FAB974377572}" type="presParOf" srcId="{16657E46-649D-4244-8F9E-84858D4C9641}" destId="{7AA602BD-EB1B-42D8-AD30-DF94D5779C0F}" srcOrd="2" destOrd="0" presId="urn:microsoft.com/office/officeart/2005/8/layout/list1"/>
    <dgm:cxn modelId="{943BE5DB-A2F2-48DA-9922-7F38B9C07AB3}" type="presParOf" srcId="{16657E46-649D-4244-8F9E-84858D4C9641}" destId="{7B1C6666-D438-4A78-AC25-9138FFDD6AE6}" srcOrd="3" destOrd="0" presId="urn:microsoft.com/office/officeart/2005/8/layout/list1"/>
    <dgm:cxn modelId="{B996A5EC-17DC-4112-A8CD-D1DEAB3E0542}" type="presParOf" srcId="{16657E46-649D-4244-8F9E-84858D4C9641}" destId="{26E4485E-5AC6-4121-AF98-5B26073DA72C}" srcOrd="4" destOrd="0" presId="urn:microsoft.com/office/officeart/2005/8/layout/list1"/>
    <dgm:cxn modelId="{550D2B0A-E1A4-43A4-A307-678A345F5C09}" type="presParOf" srcId="{26E4485E-5AC6-4121-AF98-5B26073DA72C}" destId="{7FA13DC1-03F4-406D-8C2F-260353E6F435}" srcOrd="0" destOrd="0" presId="urn:microsoft.com/office/officeart/2005/8/layout/list1"/>
    <dgm:cxn modelId="{F9963B68-1AAA-45AE-9C69-6F7D3C05D1B2}" type="presParOf" srcId="{26E4485E-5AC6-4121-AF98-5B26073DA72C}" destId="{BDFE13BF-25CA-4104-A67C-F82E1D4499D3}" srcOrd="1" destOrd="0" presId="urn:microsoft.com/office/officeart/2005/8/layout/list1"/>
    <dgm:cxn modelId="{6DCCA229-EC73-4858-86BF-5BFF388F70B9}" type="presParOf" srcId="{16657E46-649D-4244-8F9E-84858D4C9641}" destId="{1D3EAD70-DCA7-4F4C-AD81-46C159C0E165}" srcOrd="5" destOrd="0" presId="urn:microsoft.com/office/officeart/2005/8/layout/list1"/>
    <dgm:cxn modelId="{91C9732E-E157-4BE7-BEEA-8FBC6085E859}" type="presParOf" srcId="{16657E46-649D-4244-8F9E-84858D4C9641}" destId="{DC1F54AC-C8C7-4365-8430-BBA4F1456591}" srcOrd="6" destOrd="0" presId="urn:microsoft.com/office/officeart/2005/8/layout/list1"/>
    <dgm:cxn modelId="{1E8BD45D-C16D-4D99-96C3-94B55584752F}" type="presParOf" srcId="{16657E46-649D-4244-8F9E-84858D4C9641}" destId="{1243C6AA-7119-43D4-ADEA-B72F5A714234}" srcOrd="7" destOrd="0" presId="urn:microsoft.com/office/officeart/2005/8/layout/list1"/>
    <dgm:cxn modelId="{FAB4111D-76AE-4A8D-90C2-AB75FF96E034}" type="presParOf" srcId="{16657E46-649D-4244-8F9E-84858D4C9641}" destId="{04178A8A-6E02-4FE5-9B0E-166B32C0BD1D}" srcOrd="8" destOrd="0" presId="urn:microsoft.com/office/officeart/2005/8/layout/list1"/>
    <dgm:cxn modelId="{682356B1-4482-42E8-82E1-67793DB5A535}" type="presParOf" srcId="{04178A8A-6E02-4FE5-9B0E-166B32C0BD1D}" destId="{DB353FD8-D333-4DDF-BA04-EC3514F3EE43}" srcOrd="0" destOrd="0" presId="urn:microsoft.com/office/officeart/2005/8/layout/list1"/>
    <dgm:cxn modelId="{370F414E-8839-49D1-A194-8C462C27CFB7}" type="presParOf" srcId="{04178A8A-6E02-4FE5-9B0E-166B32C0BD1D}" destId="{1D83A523-C0E7-4192-B982-BCD86DEA7027}" srcOrd="1" destOrd="0" presId="urn:microsoft.com/office/officeart/2005/8/layout/list1"/>
    <dgm:cxn modelId="{B5497010-6A82-4262-A27C-0F248DE975B5}" type="presParOf" srcId="{16657E46-649D-4244-8F9E-84858D4C9641}" destId="{0568438E-A2D8-421F-9987-08C6E72A79CE}" srcOrd="9" destOrd="0" presId="urn:microsoft.com/office/officeart/2005/8/layout/list1"/>
    <dgm:cxn modelId="{F7DEB385-0076-4AC5-8B0A-04DA946C8E6C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الإيمان بألوهية الله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ألوهية الله تعالى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البرهانيين العقليين على بطلان آلهة المشركين</a:t>
          </a:r>
          <a:endParaRPr lang="en-US" sz="4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FB68582-053D-429D-B27B-A98D7B4C0A70}" type="presOf" srcId="{3F6FDCC9-5A88-4CFD-A211-450EBF23614B}" destId="{1D83A523-C0E7-4192-B982-BCD86DEA7027}" srcOrd="1" destOrd="0" presId="urn:microsoft.com/office/officeart/2005/8/layout/list1"/>
    <dgm:cxn modelId="{EFA3F67C-BD20-4FF1-A550-209DD4689A4C}" type="presOf" srcId="{39AE716E-FCAD-407A-B570-DF9171E56FF8}" destId="{E842116A-6DD4-4343-BCC9-34DAF3047717}" srcOrd="1" destOrd="0" presId="urn:microsoft.com/office/officeart/2005/8/layout/list1"/>
    <dgm:cxn modelId="{E62075F7-72D7-4E59-9D33-A070639FA501}" type="presOf" srcId="{39AE716E-FCAD-407A-B570-DF9171E56FF8}" destId="{3181399E-AAD2-417F-B3AC-6F4D0F3E87C8}" srcOrd="0" destOrd="0" presId="urn:microsoft.com/office/officeart/2005/8/layout/list1"/>
    <dgm:cxn modelId="{94F8B678-00EF-4DEC-9CBA-BE79E18135BE}" type="presOf" srcId="{3F6FDCC9-5A88-4CFD-A211-450EBF23614B}" destId="{DB353FD8-D333-4DDF-BA04-EC3514F3EE43}" srcOrd="0" destOrd="0" presId="urn:microsoft.com/office/officeart/2005/8/layout/list1"/>
    <dgm:cxn modelId="{ADCE3E29-DC8D-4771-96AE-3CF37106ECF5}" type="presOf" srcId="{85883CD3-A43A-47CA-B5A4-DD19F6042CF6}" destId="{BDFE13BF-25CA-4104-A67C-F82E1D4499D3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A7290E6B-3183-427D-8228-C579CD8BECD6}" type="presOf" srcId="{85883CD3-A43A-47CA-B5A4-DD19F6042CF6}" destId="{7FA13DC1-03F4-406D-8C2F-260353E6F435}" srcOrd="0" destOrd="0" presId="urn:microsoft.com/office/officeart/2005/8/layout/list1"/>
    <dgm:cxn modelId="{D05E4A95-86D8-4B5E-81C0-9156CA2B6EF4}" type="presOf" srcId="{F665EBF4-DB2E-4D22-AFE3-DEEA5E66D6BF}" destId="{16657E46-649D-4244-8F9E-84858D4C9641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66422F63-3EFA-4588-B890-7434174B078A}" type="presParOf" srcId="{16657E46-649D-4244-8F9E-84858D4C9641}" destId="{1177809D-12C7-4956-B166-8D212DA84CFD}" srcOrd="0" destOrd="0" presId="urn:microsoft.com/office/officeart/2005/8/layout/list1"/>
    <dgm:cxn modelId="{CC732315-41EF-447F-9B70-0EC77F8C8BC6}" type="presParOf" srcId="{1177809D-12C7-4956-B166-8D212DA84CFD}" destId="{3181399E-AAD2-417F-B3AC-6F4D0F3E87C8}" srcOrd="0" destOrd="0" presId="urn:microsoft.com/office/officeart/2005/8/layout/list1"/>
    <dgm:cxn modelId="{80400CF5-7D86-4AF4-AC7F-516FD53BA81B}" type="presParOf" srcId="{1177809D-12C7-4956-B166-8D212DA84CFD}" destId="{E842116A-6DD4-4343-BCC9-34DAF3047717}" srcOrd="1" destOrd="0" presId="urn:microsoft.com/office/officeart/2005/8/layout/list1"/>
    <dgm:cxn modelId="{AFC45764-ED52-448C-BB0E-67D13D58FFC4}" type="presParOf" srcId="{16657E46-649D-4244-8F9E-84858D4C9641}" destId="{70C0DFCA-0764-4240-9B17-2AAE77DA26B9}" srcOrd="1" destOrd="0" presId="urn:microsoft.com/office/officeart/2005/8/layout/list1"/>
    <dgm:cxn modelId="{A54BF89C-20A7-4672-9FA7-07D24FE8853B}" type="presParOf" srcId="{16657E46-649D-4244-8F9E-84858D4C9641}" destId="{7AA602BD-EB1B-42D8-AD30-DF94D5779C0F}" srcOrd="2" destOrd="0" presId="urn:microsoft.com/office/officeart/2005/8/layout/list1"/>
    <dgm:cxn modelId="{143EE5C9-392E-4A7C-92D7-3B144E9C7B59}" type="presParOf" srcId="{16657E46-649D-4244-8F9E-84858D4C9641}" destId="{7B1C6666-D438-4A78-AC25-9138FFDD6AE6}" srcOrd="3" destOrd="0" presId="urn:microsoft.com/office/officeart/2005/8/layout/list1"/>
    <dgm:cxn modelId="{C9ECD694-7BC1-4EFB-A215-110211D23A6C}" type="presParOf" srcId="{16657E46-649D-4244-8F9E-84858D4C9641}" destId="{26E4485E-5AC6-4121-AF98-5B26073DA72C}" srcOrd="4" destOrd="0" presId="urn:microsoft.com/office/officeart/2005/8/layout/list1"/>
    <dgm:cxn modelId="{84F80F4E-34B3-40CB-8F8E-C1E599CC4F80}" type="presParOf" srcId="{26E4485E-5AC6-4121-AF98-5B26073DA72C}" destId="{7FA13DC1-03F4-406D-8C2F-260353E6F435}" srcOrd="0" destOrd="0" presId="urn:microsoft.com/office/officeart/2005/8/layout/list1"/>
    <dgm:cxn modelId="{96CF5CCE-50E8-434B-85C5-7B18BEB008F2}" type="presParOf" srcId="{26E4485E-5AC6-4121-AF98-5B26073DA72C}" destId="{BDFE13BF-25CA-4104-A67C-F82E1D4499D3}" srcOrd="1" destOrd="0" presId="urn:microsoft.com/office/officeart/2005/8/layout/list1"/>
    <dgm:cxn modelId="{0E9870DD-1B39-49D7-8570-0940B2E1F324}" type="presParOf" srcId="{16657E46-649D-4244-8F9E-84858D4C9641}" destId="{1D3EAD70-DCA7-4F4C-AD81-46C159C0E165}" srcOrd="5" destOrd="0" presId="urn:microsoft.com/office/officeart/2005/8/layout/list1"/>
    <dgm:cxn modelId="{E065B9D1-AC2F-4E61-A2B0-CF8F1DAC1C2C}" type="presParOf" srcId="{16657E46-649D-4244-8F9E-84858D4C9641}" destId="{DC1F54AC-C8C7-4365-8430-BBA4F1456591}" srcOrd="6" destOrd="0" presId="urn:microsoft.com/office/officeart/2005/8/layout/list1"/>
    <dgm:cxn modelId="{4DE3914A-C65E-4B08-A5BC-932209579041}" type="presParOf" srcId="{16657E46-649D-4244-8F9E-84858D4C9641}" destId="{1243C6AA-7119-43D4-ADEA-B72F5A714234}" srcOrd="7" destOrd="0" presId="urn:microsoft.com/office/officeart/2005/8/layout/list1"/>
    <dgm:cxn modelId="{7D8799A8-DB85-46CE-8D37-275D41AE3616}" type="presParOf" srcId="{16657E46-649D-4244-8F9E-84858D4C9641}" destId="{04178A8A-6E02-4FE5-9B0E-166B32C0BD1D}" srcOrd="8" destOrd="0" presId="urn:microsoft.com/office/officeart/2005/8/layout/list1"/>
    <dgm:cxn modelId="{E6E32CAA-C032-47CC-B546-30A1F7E623A7}" type="presParOf" srcId="{04178A8A-6E02-4FE5-9B0E-166B32C0BD1D}" destId="{DB353FD8-D333-4DDF-BA04-EC3514F3EE43}" srcOrd="0" destOrd="0" presId="urn:microsoft.com/office/officeart/2005/8/layout/list1"/>
    <dgm:cxn modelId="{FE8240A9-3252-47DB-8D43-2F64B87D6185}" type="presParOf" srcId="{04178A8A-6E02-4FE5-9B0E-166B32C0BD1D}" destId="{1D83A523-C0E7-4192-B982-BCD86DEA7027}" srcOrd="1" destOrd="0" presId="urn:microsoft.com/office/officeart/2005/8/layout/list1"/>
    <dgm:cxn modelId="{D5BF06F3-82EE-43D9-BA8F-CBA1637AD85C}" type="presParOf" srcId="{16657E46-649D-4244-8F9E-84858D4C9641}" destId="{0568438E-A2D8-421F-9987-08C6E72A79CE}" srcOrd="9" destOrd="0" presId="urn:microsoft.com/office/officeart/2005/8/layout/list1"/>
    <dgm:cxn modelId="{29F57869-2F95-449F-8E33-3E3E64CB19AD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بالإيمان بأسماء الله تعالى وصفاته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أسماء الله تعالى وصفاته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الفرق الضالة في أسماء الله تعالى وصفاته </a:t>
          </a:r>
          <a:endParaRPr lang="en-US" sz="4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D7A04E8-5467-4CCB-8B32-4DDAC3D8EF6E}" type="presOf" srcId="{85883CD3-A43A-47CA-B5A4-DD19F6042CF6}" destId="{7FA13DC1-03F4-406D-8C2F-260353E6F435}" srcOrd="0" destOrd="0" presId="urn:microsoft.com/office/officeart/2005/8/layout/list1"/>
    <dgm:cxn modelId="{BB06B759-0F78-4A31-AC68-DF5C33FF7A31}" type="presOf" srcId="{3F6FDCC9-5A88-4CFD-A211-450EBF23614B}" destId="{DB353FD8-D333-4DDF-BA04-EC3514F3EE43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7D63FFC0-3716-49CF-8632-F1FEF6186717}" type="presOf" srcId="{39AE716E-FCAD-407A-B570-DF9171E56FF8}" destId="{3181399E-AAD2-417F-B3AC-6F4D0F3E87C8}" srcOrd="0" destOrd="0" presId="urn:microsoft.com/office/officeart/2005/8/layout/list1"/>
    <dgm:cxn modelId="{1F38018C-6D06-4F37-8545-0E57FD935EC4}" type="presOf" srcId="{3F6FDCC9-5A88-4CFD-A211-450EBF23614B}" destId="{1D83A523-C0E7-4192-B982-BCD86DEA7027}" srcOrd="1" destOrd="0" presId="urn:microsoft.com/office/officeart/2005/8/layout/list1"/>
    <dgm:cxn modelId="{CA93189E-0DB5-4F2C-92C2-F84A4E8EA574}" type="presOf" srcId="{85883CD3-A43A-47CA-B5A4-DD19F6042CF6}" destId="{BDFE13BF-25CA-4104-A67C-F82E1D4499D3}" srcOrd="1" destOrd="0" presId="urn:microsoft.com/office/officeart/2005/8/layout/list1"/>
    <dgm:cxn modelId="{6F870205-9C24-4868-BB61-B04162ACEBFA}" type="presOf" srcId="{39AE716E-FCAD-407A-B570-DF9171E56FF8}" destId="{E842116A-6DD4-4343-BCC9-34DAF3047717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E6DBD665-534D-44CF-84BE-F430012858C3}" type="presOf" srcId="{F665EBF4-DB2E-4D22-AFE3-DEEA5E66D6BF}" destId="{16657E46-649D-4244-8F9E-84858D4C9641}" srcOrd="0" destOrd="0" presId="urn:microsoft.com/office/officeart/2005/8/layout/list1"/>
    <dgm:cxn modelId="{672FBE19-EF26-4184-8921-8BA062E58552}" type="presParOf" srcId="{16657E46-649D-4244-8F9E-84858D4C9641}" destId="{1177809D-12C7-4956-B166-8D212DA84CFD}" srcOrd="0" destOrd="0" presId="urn:microsoft.com/office/officeart/2005/8/layout/list1"/>
    <dgm:cxn modelId="{61233030-870D-4AC1-8A5B-06B2BA8930AA}" type="presParOf" srcId="{1177809D-12C7-4956-B166-8D212DA84CFD}" destId="{3181399E-AAD2-417F-B3AC-6F4D0F3E87C8}" srcOrd="0" destOrd="0" presId="urn:microsoft.com/office/officeart/2005/8/layout/list1"/>
    <dgm:cxn modelId="{007BFACA-8F6D-4169-A6F7-677E69DCA6F8}" type="presParOf" srcId="{1177809D-12C7-4956-B166-8D212DA84CFD}" destId="{E842116A-6DD4-4343-BCC9-34DAF3047717}" srcOrd="1" destOrd="0" presId="urn:microsoft.com/office/officeart/2005/8/layout/list1"/>
    <dgm:cxn modelId="{10E3D5A0-58E4-4DF8-89A1-0D1D591A0A47}" type="presParOf" srcId="{16657E46-649D-4244-8F9E-84858D4C9641}" destId="{70C0DFCA-0764-4240-9B17-2AAE77DA26B9}" srcOrd="1" destOrd="0" presId="urn:microsoft.com/office/officeart/2005/8/layout/list1"/>
    <dgm:cxn modelId="{BF2C2F4E-2AFF-4B93-8021-9D6CFDA1019A}" type="presParOf" srcId="{16657E46-649D-4244-8F9E-84858D4C9641}" destId="{7AA602BD-EB1B-42D8-AD30-DF94D5779C0F}" srcOrd="2" destOrd="0" presId="urn:microsoft.com/office/officeart/2005/8/layout/list1"/>
    <dgm:cxn modelId="{45EFE000-68BA-4EA8-AC92-57C394538BBE}" type="presParOf" srcId="{16657E46-649D-4244-8F9E-84858D4C9641}" destId="{7B1C6666-D438-4A78-AC25-9138FFDD6AE6}" srcOrd="3" destOrd="0" presId="urn:microsoft.com/office/officeart/2005/8/layout/list1"/>
    <dgm:cxn modelId="{4B309E2A-4BD8-4D77-8C87-772F7012A9C3}" type="presParOf" srcId="{16657E46-649D-4244-8F9E-84858D4C9641}" destId="{26E4485E-5AC6-4121-AF98-5B26073DA72C}" srcOrd="4" destOrd="0" presId="urn:microsoft.com/office/officeart/2005/8/layout/list1"/>
    <dgm:cxn modelId="{809FEBC9-58BD-466A-AD45-19F6586B2DA6}" type="presParOf" srcId="{26E4485E-5AC6-4121-AF98-5B26073DA72C}" destId="{7FA13DC1-03F4-406D-8C2F-260353E6F435}" srcOrd="0" destOrd="0" presId="urn:microsoft.com/office/officeart/2005/8/layout/list1"/>
    <dgm:cxn modelId="{7728501B-9C78-443C-A90A-7E6337173449}" type="presParOf" srcId="{26E4485E-5AC6-4121-AF98-5B26073DA72C}" destId="{BDFE13BF-25CA-4104-A67C-F82E1D4499D3}" srcOrd="1" destOrd="0" presId="urn:microsoft.com/office/officeart/2005/8/layout/list1"/>
    <dgm:cxn modelId="{EA28E725-3526-417C-9536-90C78A7F003E}" type="presParOf" srcId="{16657E46-649D-4244-8F9E-84858D4C9641}" destId="{1D3EAD70-DCA7-4F4C-AD81-46C159C0E165}" srcOrd="5" destOrd="0" presId="urn:microsoft.com/office/officeart/2005/8/layout/list1"/>
    <dgm:cxn modelId="{1E569F64-0B2D-475C-87D8-1421E89E2ADB}" type="presParOf" srcId="{16657E46-649D-4244-8F9E-84858D4C9641}" destId="{DC1F54AC-C8C7-4365-8430-BBA4F1456591}" srcOrd="6" destOrd="0" presId="urn:microsoft.com/office/officeart/2005/8/layout/list1"/>
    <dgm:cxn modelId="{9B5EEE88-54A3-4FF5-8F7B-9A0FFFEAB4A4}" type="presParOf" srcId="{16657E46-649D-4244-8F9E-84858D4C9641}" destId="{1243C6AA-7119-43D4-ADEA-B72F5A714234}" srcOrd="7" destOrd="0" presId="urn:microsoft.com/office/officeart/2005/8/layout/list1"/>
    <dgm:cxn modelId="{3F96F911-A750-4E66-832E-1535C59979B0}" type="presParOf" srcId="{16657E46-649D-4244-8F9E-84858D4C9641}" destId="{04178A8A-6E02-4FE5-9B0E-166B32C0BD1D}" srcOrd="8" destOrd="0" presId="urn:microsoft.com/office/officeart/2005/8/layout/list1"/>
    <dgm:cxn modelId="{9DB6A850-AF21-43BA-BBBA-B9C18A8888BA}" type="presParOf" srcId="{04178A8A-6E02-4FE5-9B0E-166B32C0BD1D}" destId="{DB353FD8-D333-4DDF-BA04-EC3514F3EE43}" srcOrd="0" destOrd="0" presId="urn:microsoft.com/office/officeart/2005/8/layout/list1"/>
    <dgm:cxn modelId="{2A297A63-8EAF-45CA-A6E2-9D6FF962772F}" type="presParOf" srcId="{04178A8A-6E02-4FE5-9B0E-166B32C0BD1D}" destId="{1D83A523-C0E7-4192-B982-BCD86DEA7027}" srcOrd="1" destOrd="0" presId="urn:microsoft.com/office/officeart/2005/8/layout/list1"/>
    <dgm:cxn modelId="{8389D39D-C13A-4227-A8BC-2A301BC45296}" type="presParOf" srcId="{16657E46-649D-4244-8F9E-84858D4C9641}" destId="{0568438E-A2D8-421F-9987-08C6E72A79CE}" srcOrd="9" destOrd="0" presId="urn:microsoft.com/office/officeart/2005/8/layout/list1"/>
    <dgm:cxn modelId="{E5618DA2-62F7-42CA-A9BD-90B765DE31C3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لغة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عند أهل السنة والجماعة 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أركان الإيمان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تحقيق كمال التوحيد 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كمال محبة الله تعالى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تحقيق العبودية لله تعالى</a:t>
          </a:r>
          <a:endParaRPr lang="en-US" sz="4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العقيدة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منهج أهل السنة والجماعة في تلقي العقيدة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منهج أهل السنة والجماعة في الاستدلال على العقيدة</a:t>
          </a:r>
          <a:endParaRPr lang="en-US" sz="3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الاقتصار في التلقي على الوحي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التسليم لما جاء به الوحي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ترك الابتداع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حجية السنة المتواترة والآحاد على العقيدة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الالتزام بالكتاب والسنة لفظا ومعنى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صحة فهم النصوص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34956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10080"/>
          <a:ext cx="7008876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بوجود الله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43224"/>
        <a:ext cx="6942588" cy="612672"/>
      </dsp:txXfrm>
    </dsp:sp>
    <dsp:sp modelId="{DC1F54AC-C8C7-4365-8430-BBA4F1456591}">
      <dsp:nvSpPr>
        <dsp:cNvPr id="0" name=""/>
        <dsp:cNvSpPr/>
      </dsp:nvSpPr>
      <dsp:spPr>
        <a:xfrm>
          <a:off x="0" y="139284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053360"/>
          <a:ext cx="7008876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بربوبية الله تعالى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1660" y="1086504"/>
        <a:ext cx="6942588" cy="612672"/>
      </dsp:txXfrm>
    </dsp:sp>
    <dsp:sp modelId="{B9B9B603-FE96-4833-A5D1-5A55235D77A3}">
      <dsp:nvSpPr>
        <dsp:cNvPr id="0" name=""/>
        <dsp:cNvSpPr/>
      </dsp:nvSpPr>
      <dsp:spPr>
        <a:xfrm>
          <a:off x="0" y="243612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096640"/>
          <a:ext cx="7008876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بألوهية الله تعالى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2129784"/>
        <a:ext cx="6942588" cy="612672"/>
      </dsp:txXfrm>
    </dsp:sp>
    <dsp:sp modelId="{C3F1F279-A980-4537-8716-FADAD3B376B8}">
      <dsp:nvSpPr>
        <dsp:cNvPr id="0" name=""/>
        <dsp:cNvSpPr/>
      </dsp:nvSpPr>
      <dsp:spPr>
        <a:xfrm>
          <a:off x="0" y="347940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B784E0-AFBA-4A6E-81E7-9402B945968A}">
      <dsp:nvSpPr>
        <dsp:cNvPr id="0" name=""/>
        <dsp:cNvSpPr/>
      </dsp:nvSpPr>
      <dsp:spPr>
        <a:xfrm>
          <a:off x="2503170" y="3139920"/>
          <a:ext cx="7008876" cy="678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بأسماء الله تعالى وصفاته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3173064"/>
        <a:ext cx="6942588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34956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10080"/>
          <a:ext cx="7008876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الفطرة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43224"/>
        <a:ext cx="6942588" cy="612672"/>
      </dsp:txXfrm>
    </dsp:sp>
    <dsp:sp modelId="{DC1F54AC-C8C7-4365-8430-BBA4F1456591}">
      <dsp:nvSpPr>
        <dsp:cNvPr id="0" name=""/>
        <dsp:cNvSpPr/>
      </dsp:nvSpPr>
      <dsp:spPr>
        <a:xfrm>
          <a:off x="0" y="139284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053360"/>
          <a:ext cx="7008876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العقل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1660" y="1086504"/>
        <a:ext cx="6942588" cy="612672"/>
      </dsp:txXfrm>
    </dsp:sp>
    <dsp:sp modelId="{B9B9B603-FE96-4833-A5D1-5A55235D77A3}">
      <dsp:nvSpPr>
        <dsp:cNvPr id="0" name=""/>
        <dsp:cNvSpPr/>
      </dsp:nvSpPr>
      <dsp:spPr>
        <a:xfrm>
          <a:off x="0" y="243612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096640"/>
          <a:ext cx="7008876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الشرع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2129784"/>
        <a:ext cx="6942588" cy="612672"/>
      </dsp:txXfrm>
    </dsp:sp>
    <dsp:sp modelId="{C3F1F279-A980-4537-8716-FADAD3B376B8}">
      <dsp:nvSpPr>
        <dsp:cNvPr id="0" name=""/>
        <dsp:cNvSpPr/>
      </dsp:nvSpPr>
      <dsp:spPr>
        <a:xfrm>
          <a:off x="0" y="347940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B784E0-AFBA-4A6E-81E7-9402B945968A}">
      <dsp:nvSpPr>
        <dsp:cNvPr id="0" name=""/>
        <dsp:cNvSpPr/>
      </dsp:nvSpPr>
      <dsp:spPr>
        <a:xfrm>
          <a:off x="2503170" y="3139920"/>
          <a:ext cx="7008876" cy="678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دلالة الحس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3173064"/>
        <a:ext cx="6942588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بالإيمان بربوبية الله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ربوبية الله تعالى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أمر الرب شامل للكوني والشرعي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الإيمان بألوهية الله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ألوهية الله تعالى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البرهانيين العقليين على بطلان آلهة المشركين</a:t>
          </a:r>
          <a:endParaRPr lang="en-US" sz="4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1240" y="1794934"/>
            <a:ext cx="7632985" cy="32952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4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</a:t>
            </a:r>
            <a:r>
              <a:rPr lang="ar-EG" sz="40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بالله تعالى</a:t>
            </a:r>
            <a:r>
              <a:rPr lang="en-US" sz="3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en-US" sz="3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الخامسة</a:t>
            </a:r>
            <a:b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EG" sz="4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</a:t>
            </a:r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بأسماء الله تعالى وصفاته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11056860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3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ثمرات الإيمان بالله تعالى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2520547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819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83373768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العقيدة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69049300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254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منهج أهل السنة والجماعة في تلقي </a:t>
            </a:r>
            <a:r>
              <a:rPr lang="ar-EG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العقيدة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49389216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0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منهج أهل السنة والجماعة في الاستدلال على </a:t>
            </a:r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العقيدة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31609123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0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بالله تعالى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9327534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652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بوجود الله تعالى</a:t>
            </a:r>
            <a:endParaRPr lang="en-US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43219546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586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</a:t>
            </a:r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بربوبية الله </a:t>
            </a:r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تعالى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12901261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6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99360" y="662305"/>
            <a:ext cx="7234238" cy="85248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</a:t>
            </a:r>
            <a:r>
              <a:rPr lang="ar-EG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بألوهية الله </a:t>
            </a:r>
            <a:r>
              <a:rPr lang="ar-EG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تعالى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0532646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603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3814</TotalTime>
  <Words>189</Words>
  <Application>Microsoft Office PowerPoint</Application>
  <PresentationFormat>Widescreen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Brush Script MT</vt:lpstr>
      <vt:lpstr>Constantia</vt:lpstr>
      <vt:lpstr>Franklin Gothic Book</vt:lpstr>
      <vt:lpstr>Rage Italic</vt:lpstr>
      <vt:lpstr>Traditional Arabic</vt:lpstr>
      <vt:lpstr>Pushpin</vt:lpstr>
      <vt:lpstr> الإيمان بالله تعالى الوحدة الخامسة  </vt:lpstr>
      <vt:lpstr>الإيمان</vt:lpstr>
      <vt:lpstr>العقيدة</vt:lpstr>
      <vt:lpstr>منهج أهل السنة والجماعة في تلقي العقيدة</vt:lpstr>
      <vt:lpstr>منهج أهل السنة والجماعة في الاستدلال على العقيدة</vt:lpstr>
      <vt:lpstr>الإيمان بالله تعالى</vt:lpstr>
      <vt:lpstr>الإيمان بوجود الله تعالى</vt:lpstr>
      <vt:lpstr>الإيمان بربوبية الله تعالى</vt:lpstr>
      <vt:lpstr>الإيمان بألوهية الله تعالى</vt:lpstr>
      <vt:lpstr>الإيمان بأسماء الله تعالى وصفاته</vt:lpstr>
      <vt:lpstr>ثمرات الإيمان بالله تعالى</vt:lpstr>
      <vt:lpstr>نشاط جماعي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58</cp:revision>
  <dcterms:created xsi:type="dcterms:W3CDTF">2017-10-01T16:18:48Z</dcterms:created>
  <dcterms:modified xsi:type="dcterms:W3CDTF">2017-11-14T18:01:28Z</dcterms:modified>
</cp:coreProperties>
</file>