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6" r:id="rId1"/>
  </p:sldMasterIdLst>
  <p:sldIdLst>
    <p:sldId id="256" r:id="rId2"/>
    <p:sldId id="319" r:id="rId3"/>
    <p:sldId id="258" r:id="rId4"/>
    <p:sldId id="316" r:id="rId5"/>
    <p:sldId id="318" r:id="rId6"/>
    <p:sldId id="320" r:id="rId7"/>
    <p:sldId id="306" r:id="rId8"/>
    <p:sldId id="327" r:id="rId9"/>
    <p:sldId id="321" r:id="rId10"/>
    <p:sldId id="307" r:id="rId11"/>
    <p:sldId id="322" r:id="rId12"/>
    <p:sldId id="324" r:id="rId13"/>
    <p:sldId id="325" r:id="rId14"/>
    <p:sldId id="330" r:id="rId15"/>
    <p:sldId id="331" r:id="rId16"/>
    <p:sldId id="33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بالملائكة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الملائكة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كيف يكون الإيمان بالملائكة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8AFE6AA-3642-4EAF-A9D5-017C28523348}" type="presOf" srcId="{3F6FDCC9-5A88-4CFD-A211-450EBF23614B}" destId="{DB353FD8-D333-4DDF-BA04-EC3514F3EE43}" srcOrd="0" destOrd="0" presId="urn:microsoft.com/office/officeart/2005/8/layout/list1"/>
    <dgm:cxn modelId="{010594CC-2245-4100-B870-BE80520687DB}" type="presOf" srcId="{85883CD3-A43A-47CA-B5A4-DD19F6042CF6}" destId="{BDFE13BF-25CA-4104-A67C-F82E1D4499D3}" srcOrd="1" destOrd="0" presId="urn:microsoft.com/office/officeart/2005/8/layout/list1"/>
    <dgm:cxn modelId="{4B3065C2-EDFE-46C3-9E3C-10B12F785118}" type="presOf" srcId="{39AE716E-FCAD-407A-B570-DF9171E56FF8}" destId="{E842116A-6DD4-4343-BCC9-34DAF3047717}" srcOrd="1" destOrd="0" presId="urn:microsoft.com/office/officeart/2005/8/layout/list1"/>
    <dgm:cxn modelId="{E7297931-0040-433C-A288-CBA281AD74F8}" type="presOf" srcId="{39AE716E-FCAD-407A-B570-DF9171E56FF8}" destId="{3181399E-AAD2-417F-B3AC-6F4D0F3E87C8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ED0DBBAF-7FED-4F85-B863-20570FF2020A}" type="presOf" srcId="{3F6FDCC9-5A88-4CFD-A211-450EBF23614B}" destId="{1D83A523-C0E7-4192-B982-BCD86DEA7027}" srcOrd="1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68B9068B-7853-4160-8A0D-AF791F6175B9}" type="presOf" srcId="{85883CD3-A43A-47CA-B5A4-DD19F6042CF6}" destId="{7FA13DC1-03F4-406D-8C2F-260353E6F435}" srcOrd="0" destOrd="0" presId="urn:microsoft.com/office/officeart/2005/8/layout/list1"/>
    <dgm:cxn modelId="{5AC74791-42B2-4129-8B40-84751581E422}" type="presOf" srcId="{F665EBF4-DB2E-4D22-AFE3-DEEA5E66D6BF}" destId="{16657E46-649D-4244-8F9E-84858D4C9641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6813E01A-BBB2-4F44-91C4-880C18A101D1}" type="presParOf" srcId="{16657E46-649D-4244-8F9E-84858D4C9641}" destId="{1177809D-12C7-4956-B166-8D212DA84CFD}" srcOrd="0" destOrd="0" presId="urn:microsoft.com/office/officeart/2005/8/layout/list1"/>
    <dgm:cxn modelId="{25152573-D087-4F55-B129-77402BB22861}" type="presParOf" srcId="{1177809D-12C7-4956-B166-8D212DA84CFD}" destId="{3181399E-AAD2-417F-B3AC-6F4D0F3E87C8}" srcOrd="0" destOrd="0" presId="urn:microsoft.com/office/officeart/2005/8/layout/list1"/>
    <dgm:cxn modelId="{424696FF-5A57-4E68-BC78-A489B035B077}" type="presParOf" srcId="{1177809D-12C7-4956-B166-8D212DA84CFD}" destId="{E842116A-6DD4-4343-BCC9-34DAF3047717}" srcOrd="1" destOrd="0" presId="urn:microsoft.com/office/officeart/2005/8/layout/list1"/>
    <dgm:cxn modelId="{1F73FCFC-02A3-4BA9-A099-44FF8882B1F5}" type="presParOf" srcId="{16657E46-649D-4244-8F9E-84858D4C9641}" destId="{70C0DFCA-0764-4240-9B17-2AAE77DA26B9}" srcOrd="1" destOrd="0" presId="urn:microsoft.com/office/officeart/2005/8/layout/list1"/>
    <dgm:cxn modelId="{68F9B962-0CA0-4823-B4BF-98826276EA1A}" type="presParOf" srcId="{16657E46-649D-4244-8F9E-84858D4C9641}" destId="{7AA602BD-EB1B-42D8-AD30-DF94D5779C0F}" srcOrd="2" destOrd="0" presId="urn:microsoft.com/office/officeart/2005/8/layout/list1"/>
    <dgm:cxn modelId="{9CB26B7D-D208-4BC5-8E3D-750CBBC5AA19}" type="presParOf" srcId="{16657E46-649D-4244-8F9E-84858D4C9641}" destId="{7B1C6666-D438-4A78-AC25-9138FFDD6AE6}" srcOrd="3" destOrd="0" presId="urn:microsoft.com/office/officeart/2005/8/layout/list1"/>
    <dgm:cxn modelId="{2982B86F-67D0-42DF-B3DC-EB450E880A3F}" type="presParOf" srcId="{16657E46-649D-4244-8F9E-84858D4C9641}" destId="{26E4485E-5AC6-4121-AF98-5B26073DA72C}" srcOrd="4" destOrd="0" presId="urn:microsoft.com/office/officeart/2005/8/layout/list1"/>
    <dgm:cxn modelId="{978EB817-46A4-4738-9422-0BB81BDFBF24}" type="presParOf" srcId="{26E4485E-5AC6-4121-AF98-5B26073DA72C}" destId="{7FA13DC1-03F4-406D-8C2F-260353E6F435}" srcOrd="0" destOrd="0" presId="urn:microsoft.com/office/officeart/2005/8/layout/list1"/>
    <dgm:cxn modelId="{B1CBFC96-971F-4822-83E3-27A745C95733}" type="presParOf" srcId="{26E4485E-5AC6-4121-AF98-5B26073DA72C}" destId="{BDFE13BF-25CA-4104-A67C-F82E1D4499D3}" srcOrd="1" destOrd="0" presId="urn:microsoft.com/office/officeart/2005/8/layout/list1"/>
    <dgm:cxn modelId="{49F42BB9-706A-4E50-891E-1F74D260742E}" type="presParOf" srcId="{16657E46-649D-4244-8F9E-84858D4C9641}" destId="{1D3EAD70-DCA7-4F4C-AD81-46C159C0E165}" srcOrd="5" destOrd="0" presId="urn:microsoft.com/office/officeart/2005/8/layout/list1"/>
    <dgm:cxn modelId="{801C895C-61E6-44C3-8DD0-E9DF67FC0AA4}" type="presParOf" srcId="{16657E46-649D-4244-8F9E-84858D4C9641}" destId="{DC1F54AC-C8C7-4365-8430-BBA4F1456591}" srcOrd="6" destOrd="0" presId="urn:microsoft.com/office/officeart/2005/8/layout/list1"/>
    <dgm:cxn modelId="{A9589948-E303-4886-A856-B379A52AC480}" type="presParOf" srcId="{16657E46-649D-4244-8F9E-84858D4C9641}" destId="{1243C6AA-7119-43D4-ADEA-B72F5A714234}" srcOrd="7" destOrd="0" presId="urn:microsoft.com/office/officeart/2005/8/layout/list1"/>
    <dgm:cxn modelId="{4D041ACE-1B4F-42EE-A40E-810796E6B9CD}" type="presParOf" srcId="{16657E46-649D-4244-8F9E-84858D4C9641}" destId="{04178A8A-6E02-4FE5-9B0E-166B32C0BD1D}" srcOrd="8" destOrd="0" presId="urn:microsoft.com/office/officeart/2005/8/layout/list1"/>
    <dgm:cxn modelId="{A0796B25-D0FF-447A-8D43-D4FD032354F4}" type="presParOf" srcId="{04178A8A-6E02-4FE5-9B0E-166B32C0BD1D}" destId="{DB353FD8-D333-4DDF-BA04-EC3514F3EE43}" srcOrd="0" destOrd="0" presId="urn:microsoft.com/office/officeart/2005/8/layout/list1"/>
    <dgm:cxn modelId="{4A780DF7-890F-40D3-872A-38A85E47C2A3}" type="presParOf" srcId="{04178A8A-6E02-4FE5-9B0E-166B32C0BD1D}" destId="{1D83A523-C0E7-4192-B982-BCD86DEA7027}" srcOrd="1" destOrd="0" presId="urn:microsoft.com/office/officeart/2005/8/layout/list1"/>
    <dgm:cxn modelId="{EBECA822-D61F-4B90-BDD1-2ABEC2C7B251}" type="presParOf" srcId="{16657E46-649D-4244-8F9E-84858D4C9641}" destId="{0568438E-A2D8-421F-9987-08C6E72A79CE}" srcOrd="9" destOrd="0" presId="urn:microsoft.com/office/officeart/2005/8/layout/list1"/>
    <dgm:cxn modelId="{CCD9852E-5991-44F6-BBD0-FF1B6A96BB58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العلم بعظمة الله تعالى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شكر الله تعالى على تسخير الملائكة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محبة الملائكة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1E07A51-9A9E-4DB6-AEC8-B2BDA57F5A88}" type="presOf" srcId="{F665EBF4-DB2E-4D22-AFE3-DEEA5E66D6BF}" destId="{16657E46-649D-4244-8F9E-84858D4C9641}" srcOrd="0" destOrd="0" presId="urn:microsoft.com/office/officeart/2005/8/layout/list1"/>
    <dgm:cxn modelId="{95D5A7AA-6E76-4C94-8BA7-E8AB39FAC648}" type="presOf" srcId="{39AE716E-FCAD-407A-B570-DF9171E56FF8}" destId="{E842116A-6DD4-4343-BCC9-34DAF3047717}" srcOrd="1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6E5AFC66-F2FB-4FFE-95DD-34F09F3D001F}" type="presOf" srcId="{85883CD3-A43A-47CA-B5A4-DD19F6042CF6}" destId="{BDFE13BF-25CA-4104-A67C-F82E1D4499D3}" srcOrd="1" destOrd="0" presId="urn:microsoft.com/office/officeart/2005/8/layout/list1"/>
    <dgm:cxn modelId="{3568167B-240F-4F2D-B9A0-B5C3E9ACE74B}" type="presOf" srcId="{39AE716E-FCAD-407A-B570-DF9171E56FF8}" destId="{3181399E-AAD2-417F-B3AC-6F4D0F3E87C8}" srcOrd="0" destOrd="0" presId="urn:microsoft.com/office/officeart/2005/8/layout/list1"/>
    <dgm:cxn modelId="{A4F450BD-301D-4DE5-913A-574CB5939C57}" type="presOf" srcId="{85883CD3-A43A-47CA-B5A4-DD19F6042CF6}" destId="{7FA13DC1-03F4-406D-8C2F-260353E6F435}" srcOrd="0" destOrd="0" presId="urn:microsoft.com/office/officeart/2005/8/layout/list1"/>
    <dgm:cxn modelId="{55816088-1B75-49AE-AC23-2C92304CEC52}" type="presOf" srcId="{3F6FDCC9-5A88-4CFD-A211-450EBF23614B}" destId="{DB353FD8-D333-4DDF-BA04-EC3514F3EE43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B8061011-196C-4094-8B44-6B12B93E7E16}" type="presOf" srcId="{3F6FDCC9-5A88-4CFD-A211-450EBF23614B}" destId="{1D83A523-C0E7-4192-B982-BCD86DEA7027}" srcOrd="1" destOrd="0" presId="urn:microsoft.com/office/officeart/2005/8/layout/list1"/>
    <dgm:cxn modelId="{87D964A5-50B9-455F-8D65-F7FE28ECAF67}" type="presParOf" srcId="{16657E46-649D-4244-8F9E-84858D4C9641}" destId="{1177809D-12C7-4956-B166-8D212DA84CFD}" srcOrd="0" destOrd="0" presId="urn:microsoft.com/office/officeart/2005/8/layout/list1"/>
    <dgm:cxn modelId="{A9D24755-538B-402C-BA43-832E8B18D0FC}" type="presParOf" srcId="{1177809D-12C7-4956-B166-8D212DA84CFD}" destId="{3181399E-AAD2-417F-B3AC-6F4D0F3E87C8}" srcOrd="0" destOrd="0" presId="urn:microsoft.com/office/officeart/2005/8/layout/list1"/>
    <dgm:cxn modelId="{955F36E3-64EC-48F0-B21E-FD242AA84102}" type="presParOf" srcId="{1177809D-12C7-4956-B166-8D212DA84CFD}" destId="{E842116A-6DD4-4343-BCC9-34DAF3047717}" srcOrd="1" destOrd="0" presId="urn:microsoft.com/office/officeart/2005/8/layout/list1"/>
    <dgm:cxn modelId="{4BE42A70-A129-4A67-86E4-035BEC890884}" type="presParOf" srcId="{16657E46-649D-4244-8F9E-84858D4C9641}" destId="{70C0DFCA-0764-4240-9B17-2AAE77DA26B9}" srcOrd="1" destOrd="0" presId="urn:microsoft.com/office/officeart/2005/8/layout/list1"/>
    <dgm:cxn modelId="{69FBDD13-4830-4FF8-9B4B-F2FA96127A65}" type="presParOf" srcId="{16657E46-649D-4244-8F9E-84858D4C9641}" destId="{7AA602BD-EB1B-42D8-AD30-DF94D5779C0F}" srcOrd="2" destOrd="0" presId="urn:microsoft.com/office/officeart/2005/8/layout/list1"/>
    <dgm:cxn modelId="{32535564-4BC9-4D06-86EB-F81448C9C9CF}" type="presParOf" srcId="{16657E46-649D-4244-8F9E-84858D4C9641}" destId="{7B1C6666-D438-4A78-AC25-9138FFDD6AE6}" srcOrd="3" destOrd="0" presId="urn:microsoft.com/office/officeart/2005/8/layout/list1"/>
    <dgm:cxn modelId="{7BBEB9E9-B0CD-4ACD-AD2F-C97B604EC8B3}" type="presParOf" srcId="{16657E46-649D-4244-8F9E-84858D4C9641}" destId="{26E4485E-5AC6-4121-AF98-5B26073DA72C}" srcOrd="4" destOrd="0" presId="urn:microsoft.com/office/officeart/2005/8/layout/list1"/>
    <dgm:cxn modelId="{C836EEC9-F55E-4000-9FD3-BB9BC03DB968}" type="presParOf" srcId="{26E4485E-5AC6-4121-AF98-5B26073DA72C}" destId="{7FA13DC1-03F4-406D-8C2F-260353E6F435}" srcOrd="0" destOrd="0" presId="urn:microsoft.com/office/officeart/2005/8/layout/list1"/>
    <dgm:cxn modelId="{8DEC1CE9-E95F-4DC3-99EA-A7587FBDA002}" type="presParOf" srcId="{26E4485E-5AC6-4121-AF98-5B26073DA72C}" destId="{BDFE13BF-25CA-4104-A67C-F82E1D4499D3}" srcOrd="1" destOrd="0" presId="urn:microsoft.com/office/officeart/2005/8/layout/list1"/>
    <dgm:cxn modelId="{D56573C2-BA2E-47E8-B4D9-5E8466B8C86C}" type="presParOf" srcId="{16657E46-649D-4244-8F9E-84858D4C9641}" destId="{1D3EAD70-DCA7-4F4C-AD81-46C159C0E165}" srcOrd="5" destOrd="0" presId="urn:microsoft.com/office/officeart/2005/8/layout/list1"/>
    <dgm:cxn modelId="{24FCCF12-BB01-4AA9-BDF1-0D1F8536DE5D}" type="presParOf" srcId="{16657E46-649D-4244-8F9E-84858D4C9641}" destId="{DC1F54AC-C8C7-4365-8430-BBA4F1456591}" srcOrd="6" destOrd="0" presId="urn:microsoft.com/office/officeart/2005/8/layout/list1"/>
    <dgm:cxn modelId="{F863FE99-0905-4E81-A567-14E6CCF68C85}" type="presParOf" srcId="{16657E46-649D-4244-8F9E-84858D4C9641}" destId="{1243C6AA-7119-43D4-ADEA-B72F5A714234}" srcOrd="7" destOrd="0" presId="urn:microsoft.com/office/officeart/2005/8/layout/list1"/>
    <dgm:cxn modelId="{06156071-47AC-4E6C-A326-B36465781C1B}" type="presParOf" srcId="{16657E46-649D-4244-8F9E-84858D4C9641}" destId="{04178A8A-6E02-4FE5-9B0E-166B32C0BD1D}" srcOrd="8" destOrd="0" presId="urn:microsoft.com/office/officeart/2005/8/layout/list1"/>
    <dgm:cxn modelId="{E19EB1DF-8287-4B09-AC2C-CFB87C937109}" type="presParOf" srcId="{04178A8A-6E02-4FE5-9B0E-166B32C0BD1D}" destId="{DB353FD8-D333-4DDF-BA04-EC3514F3EE43}" srcOrd="0" destOrd="0" presId="urn:microsoft.com/office/officeart/2005/8/layout/list1"/>
    <dgm:cxn modelId="{1FA11F6A-E189-4A5D-924B-484D569C37C6}" type="presParOf" srcId="{04178A8A-6E02-4FE5-9B0E-166B32C0BD1D}" destId="{1D83A523-C0E7-4192-B982-BCD86DEA7027}" srcOrd="1" destOrd="0" presId="urn:microsoft.com/office/officeart/2005/8/layout/list1"/>
    <dgm:cxn modelId="{089211A9-9958-4A3B-83E8-8A6918C20DA7}" type="presParOf" srcId="{16657E46-649D-4244-8F9E-84858D4C9641}" destId="{0568438E-A2D8-421F-9987-08C6E72A79CE}" srcOrd="9" destOrd="0" presId="urn:microsoft.com/office/officeart/2005/8/layout/list1"/>
    <dgm:cxn modelId="{7F61D6E5-5306-416D-8BB8-9581E039344C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آراء الفرق الضالة 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400" b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الرد عليهم بالأدلة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2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2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E9BBAA7-3026-4A11-862C-BA01BD46F50C}" type="presOf" srcId="{F665EBF4-DB2E-4D22-AFE3-DEEA5E66D6BF}" destId="{16657E46-649D-4244-8F9E-84858D4C9641}" srcOrd="0" destOrd="0" presId="urn:microsoft.com/office/officeart/2005/8/layout/list1"/>
    <dgm:cxn modelId="{34BD1862-CBDF-4AD5-A522-3ADD7A2E52C1}" type="presOf" srcId="{85883CD3-A43A-47CA-B5A4-DD19F6042CF6}" destId="{BDFE13BF-25CA-4104-A67C-F82E1D4499D3}" srcOrd="1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561DE5ED-6B8E-4C0A-9DC0-183EEEE43D0A}" type="presOf" srcId="{85883CD3-A43A-47CA-B5A4-DD19F6042CF6}" destId="{7FA13DC1-03F4-406D-8C2F-260353E6F435}" srcOrd="0" destOrd="0" presId="urn:microsoft.com/office/officeart/2005/8/layout/list1"/>
    <dgm:cxn modelId="{87FCF7A5-C2D7-46C5-BB90-D830B4F2132A}" type="presOf" srcId="{39AE716E-FCAD-407A-B570-DF9171E56FF8}" destId="{3181399E-AAD2-417F-B3AC-6F4D0F3E87C8}" srcOrd="0" destOrd="0" presId="urn:microsoft.com/office/officeart/2005/8/layout/list1"/>
    <dgm:cxn modelId="{FA776353-6E60-4348-B67E-663E7B71328E}" type="presOf" srcId="{39AE716E-FCAD-407A-B570-DF9171E56FF8}" destId="{E842116A-6DD4-4343-BCC9-34DAF3047717}" srcOrd="1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9E7CCB90-1C9C-4C70-B6D2-5CEF8590EF25}" type="presParOf" srcId="{16657E46-649D-4244-8F9E-84858D4C9641}" destId="{1177809D-12C7-4956-B166-8D212DA84CFD}" srcOrd="0" destOrd="0" presId="urn:microsoft.com/office/officeart/2005/8/layout/list1"/>
    <dgm:cxn modelId="{ADDABCFE-247E-4BEB-8CC1-AD187CD151DE}" type="presParOf" srcId="{1177809D-12C7-4956-B166-8D212DA84CFD}" destId="{3181399E-AAD2-417F-B3AC-6F4D0F3E87C8}" srcOrd="0" destOrd="0" presId="urn:microsoft.com/office/officeart/2005/8/layout/list1"/>
    <dgm:cxn modelId="{1BED0ABB-0BF1-42B2-9F02-1DCEBA9102C0}" type="presParOf" srcId="{1177809D-12C7-4956-B166-8D212DA84CFD}" destId="{E842116A-6DD4-4343-BCC9-34DAF3047717}" srcOrd="1" destOrd="0" presId="urn:microsoft.com/office/officeart/2005/8/layout/list1"/>
    <dgm:cxn modelId="{DEBFA8EF-77E3-416F-B4B4-05FEE11E7B8F}" type="presParOf" srcId="{16657E46-649D-4244-8F9E-84858D4C9641}" destId="{70C0DFCA-0764-4240-9B17-2AAE77DA26B9}" srcOrd="1" destOrd="0" presId="urn:microsoft.com/office/officeart/2005/8/layout/list1"/>
    <dgm:cxn modelId="{146C54AF-D084-46C5-A4B3-97B268FC55A9}" type="presParOf" srcId="{16657E46-649D-4244-8F9E-84858D4C9641}" destId="{7AA602BD-EB1B-42D8-AD30-DF94D5779C0F}" srcOrd="2" destOrd="0" presId="urn:microsoft.com/office/officeart/2005/8/layout/list1"/>
    <dgm:cxn modelId="{087AD7AB-0BC8-473D-B519-FB254A395469}" type="presParOf" srcId="{16657E46-649D-4244-8F9E-84858D4C9641}" destId="{7B1C6666-D438-4A78-AC25-9138FFDD6AE6}" srcOrd="3" destOrd="0" presId="urn:microsoft.com/office/officeart/2005/8/layout/list1"/>
    <dgm:cxn modelId="{0ABD909A-22C3-4C54-A18F-B5EA062CE35E}" type="presParOf" srcId="{16657E46-649D-4244-8F9E-84858D4C9641}" destId="{26E4485E-5AC6-4121-AF98-5B26073DA72C}" srcOrd="4" destOrd="0" presId="urn:microsoft.com/office/officeart/2005/8/layout/list1"/>
    <dgm:cxn modelId="{F06AFC27-F129-4A71-9AEC-CD2EDB711D38}" type="presParOf" srcId="{26E4485E-5AC6-4121-AF98-5B26073DA72C}" destId="{7FA13DC1-03F4-406D-8C2F-260353E6F435}" srcOrd="0" destOrd="0" presId="urn:microsoft.com/office/officeart/2005/8/layout/list1"/>
    <dgm:cxn modelId="{EF4CBCFE-A8C9-4D23-A19C-7F5D7D7F2B7C}" type="presParOf" srcId="{26E4485E-5AC6-4121-AF98-5B26073DA72C}" destId="{BDFE13BF-25CA-4104-A67C-F82E1D4499D3}" srcOrd="1" destOrd="0" presId="urn:microsoft.com/office/officeart/2005/8/layout/list1"/>
    <dgm:cxn modelId="{1DA752BE-7FCC-40FD-9C4C-989B792E34B6}" type="presParOf" srcId="{16657E46-649D-4244-8F9E-84858D4C9641}" destId="{1D3EAD70-DCA7-4F4C-AD81-46C159C0E165}" srcOrd="5" destOrd="0" presId="urn:microsoft.com/office/officeart/2005/8/layout/list1"/>
    <dgm:cxn modelId="{AFB86601-7878-473F-8FB2-88BB56B0AB8E}" type="presParOf" srcId="{16657E46-649D-4244-8F9E-84858D4C9641}" destId="{DC1F54AC-C8C7-4365-8430-BBA4F145659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بالكتب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كيف يكون الإيمان بالكتب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ثمرات الإيمان بالكتب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103793B-7057-4DFF-AED2-C1D466C05E2F}" type="presOf" srcId="{39AE716E-FCAD-407A-B570-DF9171E56FF8}" destId="{E842116A-6DD4-4343-BCC9-34DAF3047717}" srcOrd="1" destOrd="0" presId="urn:microsoft.com/office/officeart/2005/8/layout/list1"/>
    <dgm:cxn modelId="{B6508F35-EAFE-45DD-A160-7003636CC58F}" type="presOf" srcId="{3F6FDCC9-5A88-4CFD-A211-450EBF23614B}" destId="{1D83A523-C0E7-4192-B982-BCD86DEA7027}" srcOrd="1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4F47B78D-8471-4694-8531-7E0200490A7C}" type="presOf" srcId="{85883CD3-A43A-47CA-B5A4-DD19F6042CF6}" destId="{BDFE13BF-25CA-4104-A67C-F82E1D4499D3}" srcOrd="1" destOrd="0" presId="urn:microsoft.com/office/officeart/2005/8/layout/list1"/>
    <dgm:cxn modelId="{90FE4789-7016-4ADD-ACDE-09AB9476BE30}" type="presOf" srcId="{39AE716E-FCAD-407A-B570-DF9171E56FF8}" destId="{3181399E-AAD2-417F-B3AC-6F4D0F3E87C8}" srcOrd="0" destOrd="0" presId="urn:microsoft.com/office/officeart/2005/8/layout/list1"/>
    <dgm:cxn modelId="{0F548781-8714-44E3-9527-21350A011275}" type="presOf" srcId="{3F6FDCC9-5A88-4CFD-A211-450EBF23614B}" destId="{DB353FD8-D333-4DDF-BA04-EC3514F3EE43}" srcOrd="0" destOrd="0" presId="urn:microsoft.com/office/officeart/2005/8/layout/list1"/>
    <dgm:cxn modelId="{A7269CC4-C1CA-4892-B469-F2BA0C963374}" type="presOf" srcId="{F665EBF4-DB2E-4D22-AFE3-DEEA5E66D6BF}" destId="{16657E46-649D-4244-8F9E-84858D4C9641}" srcOrd="0" destOrd="0" presId="urn:microsoft.com/office/officeart/2005/8/layout/list1"/>
    <dgm:cxn modelId="{1F2A8450-6312-48A3-8ED6-8D1059B2B450}" type="presOf" srcId="{85883CD3-A43A-47CA-B5A4-DD19F6042CF6}" destId="{7FA13DC1-03F4-406D-8C2F-260353E6F435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DD83BE45-C996-4BCB-9E20-B7DF5E923E1B}" type="presParOf" srcId="{16657E46-649D-4244-8F9E-84858D4C9641}" destId="{1177809D-12C7-4956-B166-8D212DA84CFD}" srcOrd="0" destOrd="0" presId="urn:microsoft.com/office/officeart/2005/8/layout/list1"/>
    <dgm:cxn modelId="{3C835615-21B9-47E9-903D-8627D9177736}" type="presParOf" srcId="{1177809D-12C7-4956-B166-8D212DA84CFD}" destId="{3181399E-AAD2-417F-B3AC-6F4D0F3E87C8}" srcOrd="0" destOrd="0" presId="urn:microsoft.com/office/officeart/2005/8/layout/list1"/>
    <dgm:cxn modelId="{5DC28AB9-3B1D-4299-ACDE-9F672FE7E79D}" type="presParOf" srcId="{1177809D-12C7-4956-B166-8D212DA84CFD}" destId="{E842116A-6DD4-4343-BCC9-34DAF3047717}" srcOrd="1" destOrd="0" presId="urn:microsoft.com/office/officeart/2005/8/layout/list1"/>
    <dgm:cxn modelId="{02D8C750-0FE6-460B-9662-8067AD5B5134}" type="presParOf" srcId="{16657E46-649D-4244-8F9E-84858D4C9641}" destId="{70C0DFCA-0764-4240-9B17-2AAE77DA26B9}" srcOrd="1" destOrd="0" presId="urn:microsoft.com/office/officeart/2005/8/layout/list1"/>
    <dgm:cxn modelId="{959254EC-BC55-445A-920F-C66612ECA4CE}" type="presParOf" srcId="{16657E46-649D-4244-8F9E-84858D4C9641}" destId="{7AA602BD-EB1B-42D8-AD30-DF94D5779C0F}" srcOrd="2" destOrd="0" presId="urn:microsoft.com/office/officeart/2005/8/layout/list1"/>
    <dgm:cxn modelId="{666AA8E7-49B3-4E8B-B86C-BCAD11FF7F51}" type="presParOf" srcId="{16657E46-649D-4244-8F9E-84858D4C9641}" destId="{7B1C6666-D438-4A78-AC25-9138FFDD6AE6}" srcOrd="3" destOrd="0" presId="urn:microsoft.com/office/officeart/2005/8/layout/list1"/>
    <dgm:cxn modelId="{F8D661B2-2308-4925-A751-5155DE10D386}" type="presParOf" srcId="{16657E46-649D-4244-8F9E-84858D4C9641}" destId="{26E4485E-5AC6-4121-AF98-5B26073DA72C}" srcOrd="4" destOrd="0" presId="urn:microsoft.com/office/officeart/2005/8/layout/list1"/>
    <dgm:cxn modelId="{C46907F7-A281-4051-B3EA-7BEAFB586FBB}" type="presParOf" srcId="{26E4485E-5AC6-4121-AF98-5B26073DA72C}" destId="{7FA13DC1-03F4-406D-8C2F-260353E6F435}" srcOrd="0" destOrd="0" presId="urn:microsoft.com/office/officeart/2005/8/layout/list1"/>
    <dgm:cxn modelId="{B1179983-7335-45B2-BC47-882BC90B9E34}" type="presParOf" srcId="{26E4485E-5AC6-4121-AF98-5B26073DA72C}" destId="{BDFE13BF-25CA-4104-A67C-F82E1D4499D3}" srcOrd="1" destOrd="0" presId="urn:microsoft.com/office/officeart/2005/8/layout/list1"/>
    <dgm:cxn modelId="{DF3BBBF0-9FA3-4058-B597-D9CDCBDC41A2}" type="presParOf" srcId="{16657E46-649D-4244-8F9E-84858D4C9641}" destId="{1D3EAD70-DCA7-4F4C-AD81-46C159C0E165}" srcOrd="5" destOrd="0" presId="urn:microsoft.com/office/officeart/2005/8/layout/list1"/>
    <dgm:cxn modelId="{8938241D-30B7-42D2-B303-41C53ECC1C3D}" type="presParOf" srcId="{16657E46-649D-4244-8F9E-84858D4C9641}" destId="{DC1F54AC-C8C7-4365-8430-BBA4F1456591}" srcOrd="6" destOrd="0" presId="urn:microsoft.com/office/officeart/2005/8/layout/list1"/>
    <dgm:cxn modelId="{36A64839-E871-4DC0-8BA8-5A96D5BA1322}" type="presParOf" srcId="{16657E46-649D-4244-8F9E-84858D4C9641}" destId="{1243C6AA-7119-43D4-ADEA-B72F5A714234}" srcOrd="7" destOrd="0" presId="urn:microsoft.com/office/officeart/2005/8/layout/list1"/>
    <dgm:cxn modelId="{B6A2DDC1-3DFB-4EFC-9292-DEA7128B23E0}" type="presParOf" srcId="{16657E46-649D-4244-8F9E-84858D4C9641}" destId="{04178A8A-6E02-4FE5-9B0E-166B32C0BD1D}" srcOrd="8" destOrd="0" presId="urn:microsoft.com/office/officeart/2005/8/layout/list1"/>
    <dgm:cxn modelId="{8B2069C2-09DB-4FBE-8D64-8209949D84AA}" type="presParOf" srcId="{04178A8A-6E02-4FE5-9B0E-166B32C0BD1D}" destId="{DB353FD8-D333-4DDF-BA04-EC3514F3EE43}" srcOrd="0" destOrd="0" presId="urn:microsoft.com/office/officeart/2005/8/layout/list1"/>
    <dgm:cxn modelId="{820F113E-1A9F-49EA-8311-46136ACCDEC1}" type="presParOf" srcId="{04178A8A-6E02-4FE5-9B0E-166B32C0BD1D}" destId="{1D83A523-C0E7-4192-B982-BCD86DEA7027}" srcOrd="1" destOrd="0" presId="urn:microsoft.com/office/officeart/2005/8/layout/list1"/>
    <dgm:cxn modelId="{2D06CA33-6A8C-4CE5-92F5-193CD0B2F098}" type="presParOf" srcId="{16657E46-649D-4244-8F9E-84858D4C9641}" destId="{0568438E-A2D8-421F-9987-08C6E72A79CE}" srcOrd="9" destOrd="0" presId="urn:microsoft.com/office/officeart/2005/8/layout/list1"/>
    <dgm:cxn modelId="{4CD68E57-E9CD-4D96-A4BC-B7650E2D30A2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بالرسل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الرسل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صفات الرسل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564A260-ACE1-4BC6-941B-31F02897CFB2}" type="presOf" srcId="{3F6FDCC9-5A88-4CFD-A211-450EBF23614B}" destId="{DB353FD8-D333-4DDF-BA04-EC3514F3EE43}" srcOrd="0" destOrd="0" presId="urn:microsoft.com/office/officeart/2005/8/layout/list1"/>
    <dgm:cxn modelId="{73DFD342-057A-405F-B267-4894B7B0C127}" type="presOf" srcId="{3F6FDCC9-5A88-4CFD-A211-450EBF23614B}" destId="{1D83A523-C0E7-4192-B982-BCD86DEA7027}" srcOrd="1" destOrd="0" presId="urn:microsoft.com/office/officeart/2005/8/layout/list1"/>
    <dgm:cxn modelId="{9414827B-0B74-47A5-A0BA-4A74EFF5118E}" type="presOf" srcId="{39AE716E-FCAD-407A-B570-DF9171E56FF8}" destId="{3181399E-AAD2-417F-B3AC-6F4D0F3E87C8}" srcOrd="0" destOrd="0" presId="urn:microsoft.com/office/officeart/2005/8/layout/list1"/>
    <dgm:cxn modelId="{4F00B492-08EB-48C9-8B3D-3D1B6FA08727}" type="presOf" srcId="{85883CD3-A43A-47CA-B5A4-DD19F6042CF6}" destId="{7FA13DC1-03F4-406D-8C2F-260353E6F435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81B23D74-33C8-4A95-A3AF-0A7BF5671606}" type="presOf" srcId="{39AE716E-FCAD-407A-B570-DF9171E56FF8}" destId="{E842116A-6DD4-4343-BCC9-34DAF3047717}" srcOrd="1" destOrd="0" presId="urn:microsoft.com/office/officeart/2005/8/layout/list1"/>
    <dgm:cxn modelId="{DF662967-D710-4EA6-A9C2-8AB8B6EEE0B1}" type="presOf" srcId="{F665EBF4-DB2E-4D22-AFE3-DEEA5E66D6BF}" destId="{16657E46-649D-4244-8F9E-84858D4C9641}" srcOrd="0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748A876E-476C-466C-AF96-106A546B4050}" type="presOf" srcId="{85883CD3-A43A-47CA-B5A4-DD19F6042CF6}" destId="{BDFE13BF-25CA-4104-A67C-F82E1D4499D3}" srcOrd="1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1C75049F-9AE9-4704-A68E-C60898467700}" type="presParOf" srcId="{16657E46-649D-4244-8F9E-84858D4C9641}" destId="{1177809D-12C7-4956-B166-8D212DA84CFD}" srcOrd="0" destOrd="0" presId="urn:microsoft.com/office/officeart/2005/8/layout/list1"/>
    <dgm:cxn modelId="{BAE61A70-E656-4FA8-B01C-842B7F5805DB}" type="presParOf" srcId="{1177809D-12C7-4956-B166-8D212DA84CFD}" destId="{3181399E-AAD2-417F-B3AC-6F4D0F3E87C8}" srcOrd="0" destOrd="0" presId="urn:microsoft.com/office/officeart/2005/8/layout/list1"/>
    <dgm:cxn modelId="{668495D5-CB65-471E-8049-C1EB55AEC637}" type="presParOf" srcId="{1177809D-12C7-4956-B166-8D212DA84CFD}" destId="{E842116A-6DD4-4343-BCC9-34DAF3047717}" srcOrd="1" destOrd="0" presId="urn:microsoft.com/office/officeart/2005/8/layout/list1"/>
    <dgm:cxn modelId="{D85860A0-A44A-4B60-B4E1-9F7F58F7512D}" type="presParOf" srcId="{16657E46-649D-4244-8F9E-84858D4C9641}" destId="{70C0DFCA-0764-4240-9B17-2AAE77DA26B9}" srcOrd="1" destOrd="0" presId="urn:microsoft.com/office/officeart/2005/8/layout/list1"/>
    <dgm:cxn modelId="{7536C42C-7FEA-4CF1-9561-FE1D4BF01D82}" type="presParOf" srcId="{16657E46-649D-4244-8F9E-84858D4C9641}" destId="{7AA602BD-EB1B-42D8-AD30-DF94D5779C0F}" srcOrd="2" destOrd="0" presId="urn:microsoft.com/office/officeart/2005/8/layout/list1"/>
    <dgm:cxn modelId="{5B14620C-E3D1-433F-B977-A666D1F4C629}" type="presParOf" srcId="{16657E46-649D-4244-8F9E-84858D4C9641}" destId="{7B1C6666-D438-4A78-AC25-9138FFDD6AE6}" srcOrd="3" destOrd="0" presId="urn:microsoft.com/office/officeart/2005/8/layout/list1"/>
    <dgm:cxn modelId="{BEC4464B-EF05-4841-949D-B192AB8267D5}" type="presParOf" srcId="{16657E46-649D-4244-8F9E-84858D4C9641}" destId="{26E4485E-5AC6-4121-AF98-5B26073DA72C}" srcOrd="4" destOrd="0" presId="urn:microsoft.com/office/officeart/2005/8/layout/list1"/>
    <dgm:cxn modelId="{47A63DAE-4ABF-4FBB-BB06-35F703DB0355}" type="presParOf" srcId="{26E4485E-5AC6-4121-AF98-5B26073DA72C}" destId="{7FA13DC1-03F4-406D-8C2F-260353E6F435}" srcOrd="0" destOrd="0" presId="urn:microsoft.com/office/officeart/2005/8/layout/list1"/>
    <dgm:cxn modelId="{8214599D-231A-4073-BCF2-933155EFC219}" type="presParOf" srcId="{26E4485E-5AC6-4121-AF98-5B26073DA72C}" destId="{BDFE13BF-25CA-4104-A67C-F82E1D4499D3}" srcOrd="1" destOrd="0" presId="urn:microsoft.com/office/officeart/2005/8/layout/list1"/>
    <dgm:cxn modelId="{82554420-A306-43CC-A70D-7578A56619AA}" type="presParOf" srcId="{16657E46-649D-4244-8F9E-84858D4C9641}" destId="{1D3EAD70-DCA7-4F4C-AD81-46C159C0E165}" srcOrd="5" destOrd="0" presId="urn:microsoft.com/office/officeart/2005/8/layout/list1"/>
    <dgm:cxn modelId="{9BA60376-7B49-4913-8FBE-9D9CB5F93EFD}" type="presParOf" srcId="{16657E46-649D-4244-8F9E-84858D4C9641}" destId="{DC1F54AC-C8C7-4365-8430-BBA4F1456591}" srcOrd="6" destOrd="0" presId="urn:microsoft.com/office/officeart/2005/8/layout/list1"/>
    <dgm:cxn modelId="{4101C584-A55D-46CA-A151-6A9A7B708C59}" type="presParOf" srcId="{16657E46-649D-4244-8F9E-84858D4C9641}" destId="{1243C6AA-7119-43D4-ADEA-B72F5A714234}" srcOrd="7" destOrd="0" presId="urn:microsoft.com/office/officeart/2005/8/layout/list1"/>
    <dgm:cxn modelId="{90C7D474-1B6B-4C8C-885F-1CADDE90BD57}" type="presParOf" srcId="{16657E46-649D-4244-8F9E-84858D4C9641}" destId="{04178A8A-6E02-4FE5-9B0E-166B32C0BD1D}" srcOrd="8" destOrd="0" presId="urn:microsoft.com/office/officeart/2005/8/layout/list1"/>
    <dgm:cxn modelId="{0DA4F446-3940-4C9D-9BC6-3C762FC5DDA1}" type="presParOf" srcId="{04178A8A-6E02-4FE5-9B0E-166B32C0BD1D}" destId="{DB353FD8-D333-4DDF-BA04-EC3514F3EE43}" srcOrd="0" destOrd="0" presId="urn:microsoft.com/office/officeart/2005/8/layout/list1"/>
    <dgm:cxn modelId="{D6FB89F8-4662-4BE4-8067-69B28AC8E868}" type="presParOf" srcId="{04178A8A-6E02-4FE5-9B0E-166B32C0BD1D}" destId="{1D83A523-C0E7-4192-B982-BCD86DEA7027}" srcOrd="1" destOrd="0" presId="urn:microsoft.com/office/officeart/2005/8/layout/list1"/>
    <dgm:cxn modelId="{E8DCD8B5-AEF0-4B81-A765-34BF645C5F4E}" type="presParOf" srcId="{16657E46-649D-4244-8F9E-84858D4C9641}" destId="{0568438E-A2D8-421F-9987-08C6E72A79CE}" srcOrd="9" destOrd="0" presId="urn:microsoft.com/office/officeart/2005/8/layout/list1"/>
    <dgm:cxn modelId="{2091FA2F-B450-4DB1-B7AA-F23B0EB791CA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بأن رسالتهم حق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بما علمنا منهم باسمه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تصديق الصحيح من أخبارهم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F64819B5-82E2-45F0-AF11-B0A978CDFFD6}">
      <dgm:prSet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العمل بشريعة من أرسل إلينا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C44D3A0-2FE0-452C-A582-AEAAA34E107F}" type="parTrans" cxnId="{C923A374-BC31-4D85-9613-BD9FA831DF1F}">
      <dgm:prSet/>
      <dgm:spPr/>
    </dgm:pt>
    <dgm:pt modelId="{731ABB52-BEAB-4F61-A298-0A278E6D34E8}" type="sibTrans" cxnId="{C923A374-BC31-4D85-9613-BD9FA831DF1F}">
      <dgm:prSet/>
      <dgm:spPr/>
    </dgm:pt>
    <dgm:pt modelId="{DF6AF4F0-CD26-4D76-8358-966253778781}">
      <dgm:prSet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بأنهم بلغوا رسالاتهم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9898ADB-909A-487D-9F1C-C31BF27EF7B7}" type="parTrans" cxnId="{9CB94DEC-0035-4645-B83B-E40C6EB6AF8E}">
      <dgm:prSet/>
      <dgm:spPr/>
    </dgm:pt>
    <dgm:pt modelId="{B5A074F8-1F79-4F38-84F3-E470F770B98F}" type="sibTrans" cxnId="{9CB94DEC-0035-4645-B83B-E40C6EB6AF8E}">
      <dgm:prSet/>
      <dgm:spPr/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5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5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5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5">
        <dgm:presLayoutVars>
          <dgm:bulletEnabled val="1"/>
        </dgm:presLayoutVars>
      </dgm:prSet>
      <dgm:spPr/>
    </dgm:pt>
    <dgm:pt modelId="{E557BB4A-B2D1-405D-911B-110E3E5124AF}" type="pres">
      <dgm:prSet presAssocID="{DB2273A3-9E96-420E-8B95-1450F0479DBE}" presName="spaceBetweenRectangles" presStyleCnt="0"/>
      <dgm:spPr/>
    </dgm:pt>
    <dgm:pt modelId="{D25B0274-C4C1-42F1-A796-3A30FE5B038B}" type="pres">
      <dgm:prSet presAssocID="{F64819B5-82E2-45F0-AF11-B0A978CDFFD6}" presName="parentLin" presStyleCnt="0"/>
      <dgm:spPr/>
    </dgm:pt>
    <dgm:pt modelId="{017645FD-5D94-4B64-9FE3-305E8441BA3D}" type="pres">
      <dgm:prSet presAssocID="{F64819B5-82E2-45F0-AF11-B0A978CDFFD6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A6529949-4C9C-448E-B88B-BC1DA82B69B3}" type="pres">
      <dgm:prSet presAssocID="{F64819B5-82E2-45F0-AF11-B0A978CDFFD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943B69-51E0-4314-A63D-09A36EF9F987}" type="pres">
      <dgm:prSet presAssocID="{F64819B5-82E2-45F0-AF11-B0A978CDFFD6}" presName="negativeSpace" presStyleCnt="0"/>
      <dgm:spPr/>
    </dgm:pt>
    <dgm:pt modelId="{CD1C0DC7-8082-4D33-B13B-085EDA36707D}" type="pres">
      <dgm:prSet presAssocID="{F64819B5-82E2-45F0-AF11-B0A978CDFFD6}" presName="childText" presStyleLbl="conFgAcc1" presStyleIdx="3" presStyleCnt="5">
        <dgm:presLayoutVars>
          <dgm:bulletEnabled val="1"/>
        </dgm:presLayoutVars>
      </dgm:prSet>
      <dgm:spPr/>
    </dgm:pt>
    <dgm:pt modelId="{37343993-A014-45A7-8CD2-6AF943A8E36E}" type="pres">
      <dgm:prSet presAssocID="{731ABB52-BEAB-4F61-A298-0A278E6D34E8}" presName="spaceBetweenRectangles" presStyleCnt="0"/>
      <dgm:spPr/>
    </dgm:pt>
    <dgm:pt modelId="{E146C615-3A43-49EA-81AE-02D3C58B2ADE}" type="pres">
      <dgm:prSet presAssocID="{DF6AF4F0-CD26-4D76-8358-966253778781}" presName="parentLin" presStyleCnt="0"/>
      <dgm:spPr/>
    </dgm:pt>
    <dgm:pt modelId="{FF89B776-0654-400D-9324-F96D6850CC52}" type="pres">
      <dgm:prSet presAssocID="{DF6AF4F0-CD26-4D76-8358-966253778781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EA086397-1115-4CC8-9CA2-3B524E8AA954}" type="pres">
      <dgm:prSet presAssocID="{DF6AF4F0-CD26-4D76-8358-96625377878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7699BB-071F-40F0-9FC4-E8ACD3C9776C}" type="pres">
      <dgm:prSet presAssocID="{DF6AF4F0-CD26-4D76-8358-966253778781}" presName="negativeSpace" presStyleCnt="0"/>
      <dgm:spPr/>
    </dgm:pt>
    <dgm:pt modelId="{A7DF8B25-9EA2-4A71-BEEE-440493E65E93}" type="pres">
      <dgm:prSet presAssocID="{DF6AF4F0-CD26-4D76-8358-96625377878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0F358A44-1FD3-492B-B571-9BE7431B0791}" type="presOf" srcId="{DF6AF4F0-CD26-4D76-8358-966253778781}" destId="{FF89B776-0654-400D-9324-F96D6850CC52}" srcOrd="0" destOrd="0" presId="urn:microsoft.com/office/officeart/2005/8/layout/list1"/>
    <dgm:cxn modelId="{C923A374-BC31-4D85-9613-BD9FA831DF1F}" srcId="{F665EBF4-DB2E-4D22-AFE3-DEEA5E66D6BF}" destId="{F64819B5-82E2-45F0-AF11-B0A978CDFFD6}" srcOrd="3" destOrd="0" parTransId="{1C44D3A0-2FE0-452C-A582-AEAAA34E107F}" sibTransId="{731ABB52-BEAB-4F61-A298-0A278E6D34E8}"/>
    <dgm:cxn modelId="{1511009A-B057-4FB0-8C65-F297D0DE24F9}" type="presOf" srcId="{39AE716E-FCAD-407A-B570-DF9171E56FF8}" destId="{3181399E-AAD2-417F-B3AC-6F4D0F3E87C8}" srcOrd="0" destOrd="0" presId="urn:microsoft.com/office/officeart/2005/8/layout/list1"/>
    <dgm:cxn modelId="{43B69490-39D2-441B-B011-6DDB74CB966B}" type="presOf" srcId="{F64819B5-82E2-45F0-AF11-B0A978CDFFD6}" destId="{017645FD-5D94-4B64-9FE3-305E8441BA3D}" srcOrd="0" destOrd="0" presId="urn:microsoft.com/office/officeart/2005/8/layout/list1"/>
    <dgm:cxn modelId="{088666E5-EBCF-455A-BFB8-D209023D1224}" type="presOf" srcId="{DF6AF4F0-CD26-4D76-8358-966253778781}" destId="{EA086397-1115-4CC8-9CA2-3B524E8AA954}" srcOrd="1" destOrd="0" presId="urn:microsoft.com/office/officeart/2005/8/layout/list1"/>
    <dgm:cxn modelId="{9CB94DEC-0035-4645-B83B-E40C6EB6AF8E}" srcId="{F665EBF4-DB2E-4D22-AFE3-DEEA5E66D6BF}" destId="{DF6AF4F0-CD26-4D76-8358-966253778781}" srcOrd="4" destOrd="0" parTransId="{79898ADB-909A-487D-9F1C-C31BF27EF7B7}" sibTransId="{B5A074F8-1F79-4F38-84F3-E470F770B98F}"/>
    <dgm:cxn modelId="{544CAF63-5223-4CEA-9083-7967CD405F84}" type="presOf" srcId="{85883CD3-A43A-47CA-B5A4-DD19F6042CF6}" destId="{7FA13DC1-03F4-406D-8C2F-260353E6F435}" srcOrd="0" destOrd="0" presId="urn:microsoft.com/office/officeart/2005/8/layout/list1"/>
    <dgm:cxn modelId="{EBC32E57-7505-46FA-9A67-2EAA20291726}" type="presOf" srcId="{39AE716E-FCAD-407A-B570-DF9171E56FF8}" destId="{E842116A-6DD4-4343-BCC9-34DAF3047717}" srcOrd="1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3009BBB0-04E4-48EF-887A-75C3A16073C9}" type="presOf" srcId="{3F6FDCC9-5A88-4CFD-A211-450EBF23614B}" destId="{1D83A523-C0E7-4192-B982-BCD86DEA7027}" srcOrd="1" destOrd="0" presId="urn:microsoft.com/office/officeart/2005/8/layout/list1"/>
    <dgm:cxn modelId="{30A12CC4-4FA7-4916-BBC0-C8E581389DD6}" type="presOf" srcId="{3F6FDCC9-5A88-4CFD-A211-450EBF23614B}" destId="{DB353FD8-D333-4DDF-BA04-EC3514F3EE43}" srcOrd="0" destOrd="0" presId="urn:microsoft.com/office/officeart/2005/8/layout/list1"/>
    <dgm:cxn modelId="{79BC7A40-28FF-480B-9F2C-32447C609252}" type="presOf" srcId="{85883CD3-A43A-47CA-B5A4-DD19F6042CF6}" destId="{BDFE13BF-25CA-4104-A67C-F82E1D4499D3}" srcOrd="1" destOrd="0" presId="urn:microsoft.com/office/officeart/2005/8/layout/list1"/>
    <dgm:cxn modelId="{A5673C08-7358-4ED1-8520-5D89A05E7F50}" type="presOf" srcId="{F64819B5-82E2-45F0-AF11-B0A978CDFFD6}" destId="{A6529949-4C9C-448E-B88B-BC1DA82B69B3}" srcOrd="1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78D9E006-B753-4E9E-A369-9A724D9CBB68}" type="presOf" srcId="{F665EBF4-DB2E-4D22-AFE3-DEEA5E66D6BF}" destId="{16657E46-649D-4244-8F9E-84858D4C9641}" srcOrd="0" destOrd="0" presId="urn:microsoft.com/office/officeart/2005/8/layout/list1"/>
    <dgm:cxn modelId="{0C60F817-22A9-4D8F-84AC-4245E06B38F7}" type="presParOf" srcId="{16657E46-649D-4244-8F9E-84858D4C9641}" destId="{1177809D-12C7-4956-B166-8D212DA84CFD}" srcOrd="0" destOrd="0" presId="urn:microsoft.com/office/officeart/2005/8/layout/list1"/>
    <dgm:cxn modelId="{4473ECB4-71E7-4B09-A58E-EB34F74EB1CD}" type="presParOf" srcId="{1177809D-12C7-4956-B166-8D212DA84CFD}" destId="{3181399E-AAD2-417F-B3AC-6F4D0F3E87C8}" srcOrd="0" destOrd="0" presId="urn:microsoft.com/office/officeart/2005/8/layout/list1"/>
    <dgm:cxn modelId="{BB91BD1D-0B9E-4C14-B5EA-2028B5F99C70}" type="presParOf" srcId="{1177809D-12C7-4956-B166-8D212DA84CFD}" destId="{E842116A-6DD4-4343-BCC9-34DAF3047717}" srcOrd="1" destOrd="0" presId="urn:microsoft.com/office/officeart/2005/8/layout/list1"/>
    <dgm:cxn modelId="{2B28A93C-0400-465D-A32E-40A745643CC0}" type="presParOf" srcId="{16657E46-649D-4244-8F9E-84858D4C9641}" destId="{70C0DFCA-0764-4240-9B17-2AAE77DA26B9}" srcOrd="1" destOrd="0" presId="urn:microsoft.com/office/officeart/2005/8/layout/list1"/>
    <dgm:cxn modelId="{780559BC-7450-4F0B-BFB2-33D6E2441B6E}" type="presParOf" srcId="{16657E46-649D-4244-8F9E-84858D4C9641}" destId="{7AA602BD-EB1B-42D8-AD30-DF94D5779C0F}" srcOrd="2" destOrd="0" presId="urn:microsoft.com/office/officeart/2005/8/layout/list1"/>
    <dgm:cxn modelId="{6128C9F7-AEEC-4EA1-B7AB-5EB33EF37B07}" type="presParOf" srcId="{16657E46-649D-4244-8F9E-84858D4C9641}" destId="{7B1C6666-D438-4A78-AC25-9138FFDD6AE6}" srcOrd="3" destOrd="0" presId="urn:microsoft.com/office/officeart/2005/8/layout/list1"/>
    <dgm:cxn modelId="{DF761A0F-0E41-47AA-BABC-09AC736D59B4}" type="presParOf" srcId="{16657E46-649D-4244-8F9E-84858D4C9641}" destId="{26E4485E-5AC6-4121-AF98-5B26073DA72C}" srcOrd="4" destOrd="0" presId="urn:microsoft.com/office/officeart/2005/8/layout/list1"/>
    <dgm:cxn modelId="{C840F7FE-6B25-4129-87B5-1EDFBBAD9B14}" type="presParOf" srcId="{26E4485E-5AC6-4121-AF98-5B26073DA72C}" destId="{7FA13DC1-03F4-406D-8C2F-260353E6F435}" srcOrd="0" destOrd="0" presId="urn:microsoft.com/office/officeart/2005/8/layout/list1"/>
    <dgm:cxn modelId="{7E2BA796-DFAB-4A2C-BE00-96AE062655DF}" type="presParOf" srcId="{26E4485E-5AC6-4121-AF98-5B26073DA72C}" destId="{BDFE13BF-25CA-4104-A67C-F82E1D4499D3}" srcOrd="1" destOrd="0" presId="urn:microsoft.com/office/officeart/2005/8/layout/list1"/>
    <dgm:cxn modelId="{341415B9-3319-4C7B-AA34-4AA3A23561F6}" type="presParOf" srcId="{16657E46-649D-4244-8F9E-84858D4C9641}" destId="{1D3EAD70-DCA7-4F4C-AD81-46C159C0E165}" srcOrd="5" destOrd="0" presId="urn:microsoft.com/office/officeart/2005/8/layout/list1"/>
    <dgm:cxn modelId="{3FD7F276-71E6-4ABA-9E5F-56799719DBEE}" type="presParOf" srcId="{16657E46-649D-4244-8F9E-84858D4C9641}" destId="{DC1F54AC-C8C7-4365-8430-BBA4F1456591}" srcOrd="6" destOrd="0" presId="urn:microsoft.com/office/officeart/2005/8/layout/list1"/>
    <dgm:cxn modelId="{C1C9BC81-0978-4518-85D6-2E6ED9DE0074}" type="presParOf" srcId="{16657E46-649D-4244-8F9E-84858D4C9641}" destId="{1243C6AA-7119-43D4-ADEA-B72F5A714234}" srcOrd="7" destOrd="0" presId="urn:microsoft.com/office/officeart/2005/8/layout/list1"/>
    <dgm:cxn modelId="{6EDB39E4-E379-4C53-BEE7-60D95BF2D375}" type="presParOf" srcId="{16657E46-649D-4244-8F9E-84858D4C9641}" destId="{04178A8A-6E02-4FE5-9B0E-166B32C0BD1D}" srcOrd="8" destOrd="0" presId="urn:microsoft.com/office/officeart/2005/8/layout/list1"/>
    <dgm:cxn modelId="{457FD013-5B0B-4EBE-8D98-808AD4AE63CE}" type="presParOf" srcId="{04178A8A-6E02-4FE5-9B0E-166B32C0BD1D}" destId="{DB353FD8-D333-4DDF-BA04-EC3514F3EE43}" srcOrd="0" destOrd="0" presId="urn:microsoft.com/office/officeart/2005/8/layout/list1"/>
    <dgm:cxn modelId="{55A1D49B-C9E5-4363-BB82-7825720F3E37}" type="presParOf" srcId="{04178A8A-6E02-4FE5-9B0E-166B32C0BD1D}" destId="{1D83A523-C0E7-4192-B982-BCD86DEA7027}" srcOrd="1" destOrd="0" presId="urn:microsoft.com/office/officeart/2005/8/layout/list1"/>
    <dgm:cxn modelId="{982B2C8B-B4C9-47E0-A6CC-28CC9AC15D9E}" type="presParOf" srcId="{16657E46-649D-4244-8F9E-84858D4C9641}" destId="{0568438E-A2D8-421F-9987-08C6E72A79CE}" srcOrd="9" destOrd="0" presId="urn:microsoft.com/office/officeart/2005/8/layout/list1"/>
    <dgm:cxn modelId="{4608F7B6-27D8-4152-8C63-4D613B75D9C1}" type="presParOf" srcId="{16657E46-649D-4244-8F9E-84858D4C9641}" destId="{B9B9B603-FE96-4833-A5D1-5A55235D77A3}" srcOrd="10" destOrd="0" presId="urn:microsoft.com/office/officeart/2005/8/layout/list1"/>
    <dgm:cxn modelId="{289FD5F5-388B-483F-8C91-3BEDF053D20E}" type="presParOf" srcId="{16657E46-649D-4244-8F9E-84858D4C9641}" destId="{E557BB4A-B2D1-405D-911B-110E3E5124AF}" srcOrd="11" destOrd="0" presId="urn:microsoft.com/office/officeart/2005/8/layout/list1"/>
    <dgm:cxn modelId="{8CD1C3F6-4C4A-4CCD-8D74-E9839B7AB39B}" type="presParOf" srcId="{16657E46-649D-4244-8F9E-84858D4C9641}" destId="{D25B0274-C4C1-42F1-A796-3A30FE5B038B}" srcOrd="12" destOrd="0" presId="urn:microsoft.com/office/officeart/2005/8/layout/list1"/>
    <dgm:cxn modelId="{9C94FE6C-8AB8-459B-873A-3A9D008E7250}" type="presParOf" srcId="{D25B0274-C4C1-42F1-A796-3A30FE5B038B}" destId="{017645FD-5D94-4B64-9FE3-305E8441BA3D}" srcOrd="0" destOrd="0" presId="urn:microsoft.com/office/officeart/2005/8/layout/list1"/>
    <dgm:cxn modelId="{15BE4423-030F-41EA-9357-F588B9D8BB0E}" type="presParOf" srcId="{D25B0274-C4C1-42F1-A796-3A30FE5B038B}" destId="{A6529949-4C9C-448E-B88B-BC1DA82B69B3}" srcOrd="1" destOrd="0" presId="urn:microsoft.com/office/officeart/2005/8/layout/list1"/>
    <dgm:cxn modelId="{CF0C0206-E3CA-4E1E-967C-163FB6200FC2}" type="presParOf" srcId="{16657E46-649D-4244-8F9E-84858D4C9641}" destId="{61943B69-51E0-4314-A63D-09A36EF9F987}" srcOrd="13" destOrd="0" presId="urn:microsoft.com/office/officeart/2005/8/layout/list1"/>
    <dgm:cxn modelId="{40D5422A-8E26-4161-8379-DC2E8876E11F}" type="presParOf" srcId="{16657E46-649D-4244-8F9E-84858D4C9641}" destId="{CD1C0DC7-8082-4D33-B13B-085EDA36707D}" srcOrd="14" destOrd="0" presId="urn:microsoft.com/office/officeart/2005/8/layout/list1"/>
    <dgm:cxn modelId="{3FF82932-CB74-46FE-930F-9649784CB6C8}" type="presParOf" srcId="{16657E46-649D-4244-8F9E-84858D4C9641}" destId="{37343993-A014-45A7-8CD2-6AF943A8E36E}" srcOrd="15" destOrd="0" presId="urn:microsoft.com/office/officeart/2005/8/layout/list1"/>
    <dgm:cxn modelId="{BC5C27BA-0165-40F5-9D02-42A54A384B0B}" type="presParOf" srcId="{16657E46-649D-4244-8F9E-84858D4C9641}" destId="{E146C615-3A43-49EA-81AE-02D3C58B2ADE}" srcOrd="16" destOrd="0" presId="urn:microsoft.com/office/officeart/2005/8/layout/list1"/>
    <dgm:cxn modelId="{A5C63558-535B-46CF-9DF2-5718DB187CC5}" type="presParOf" srcId="{E146C615-3A43-49EA-81AE-02D3C58B2ADE}" destId="{FF89B776-0654-400D-9324-F96D6850CC52}" srcOrd="0" destOrd="0" presId="urn:microsoft.com/office/officeart/2005/8/layout/list1"/>
    <dgm:cxn modelId="{BA120AFB-353C-49A6-AB09-AB4C048DF027}" type="presParOf" srcId="{E146C615-3A43-49EA-81AE-02D3C58B2ADE}" destId="{EA086397-1115-4CC8-9CA2-3B524E8AA954}" srcOrd="1" destOrd="0" presId="urn:microsoft.com/office/officeart/2005/8/layout/list1"/>
    <dgm:cxn modelId="{A1CC5ADE-0F3C-44E2-B557-E513447A9994}" type="presParOf" srcId="{16657E46-649D-4244-8F9E-84858D4C9641}" destId="{EF7699BB-071F-40F0-9FC4-E8ACD3C9776C}" srcOrd="17" destOrd="0" presId="urn:microsoft.com/office/officeart/2005/8/layout/list1"/>
    <dgm:cxn modelId="{CC600526-AD4F-4711-A777-EB245E9AEB99}" type="presParOf" srcId="{16657E46-649D-4244-8F9E-84858D4C9641}" destId="{A7DF8B25-9EA2-4A71-BEEE-440493E65E9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القرآن الكريم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انشقاق القمر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نبع الماء بين أصابعه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F64819B5-82E2-45F0-AF11-B0A978CDFFD6}">
      <dgm:prSet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مااطلع عليه من الغيوب والمستقبل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C44D3A0-2FE0-452C-A582-AEAAA34E107F}" type="parTrans" cxnId="{C923A374-BC31-4D85-9613-BD9FA831DF1F}">
      <dgm:prSet/>
      <dgm:spPr/>
    </dgm:pt>
    <dgm:pt modelId="{731ABB52-BEAB-4F61-A298-0A278E6D34E8}" type="sibTrans" cxnId="{C923A374-BC31-4D85-9613-BD9FA831DF1F}">
      <dgm:prSet/>
      <dgm:spPr/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4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4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4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4">
        <dgm:presLayoutVars>
          <dgm:bulletEnabled val="1"/>
        </dgm:presLayoutVars>
      </dgm:prSet>
      <dgm:spPr/>
    </dgm:pt>
    <dgm:pt modelId="{E557BB4A-B2D1-405D-911B-110E3E5124AF}" type="pres">
      <dgm:prSet presAssocID="{DB2273A3-9E96-420E-8B95-1450F0479DBE}" presName="spaceBetweenRectangles" presStyleCnt="0"/>
      <dgm:spPr/>
    </dgm:pt>
    <dgm:pt modelId="{D25B0274-C4C1-42F1-A796-3A30FE5B038B}" type="pres">
      <dgm:prSet presAssocID="{F64819B5-82E2-45F0-AF11-B0A978CDFFD6}" presName="parentLin" presStyleCnt="0"/>
      <dgm:spPr/>
    </dgm:pt>
    <dgm:pt modelId="{017645FD-5D94-4B64-9FE3-305E8441BA3D}" type="pres">
      <dgm:prSet presAssocID="{F64819B5-82E2-45F0-AF11-B0A978CDFFD6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A6529949-4C9C-448E-B88B-BC1DA82B69B3}" type="pres">
      <dgm:prSet presAssocID="{F64819B5-82E2-45F0-AF11-B0A978CDFFD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943B69-51E0-4314-A63D-09A36EF9F987}" type="pres">
      <dgm:prSet presAssocID="{F64819B5-82E2-45F0-AF11-B0A978CDFFD6}" presName="negativeSpace" presStyleCnt="0"/>
      <dgm:spPr/>
    </dgm:pt>
    <dgm:pt modelId="{CD1C0DC7-8082-4D33-B13B-085EDA36707D}" type="pres">
      <dgm:prSet presAssocID="{F64819B5-82E2-45F0-AF11-B0A978CDFFD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68F057C-9E7E-4D1E-B55F-B5590780741B}" type="presOf" srcId="{39AE716E-FCAD-407A-B570-DF9171E56FF8}" destId="{3181399E-AAD2-417F-B3AC-6F4D0F3E87C8}" srcOrd="0" destOrd="0" presId="urn:microsoft.com/office/officeart/2005/8/layout/list1"/>
    <dgm:cxn modelId="{824F8633-8B5E-4298-BD3C-3C7D9F5D7855}" type="presOf" srcId="{F64819B5-82E2-45F0-AF11-B0A978CDFFD6}" destId="{A6529949-4C9C-448E-B88B-BC1DA82B69B3}" srcOrd="1" destOrd="0" presId="urn:microsoft.com/office/officeart/2005/8/layout/list1"/>
    <dgm:cxn modelId="{D84D50D7-6CD7-4A3C-A677-C599FD14CD16}" type="presOf" srcId="{3F6FDCC9-5A88-4CFD-A211-450EBF23614B}" destId="{DB353FD8-D333-4DDF-BA04-EC3514F3EE43}" srcOrd="0" destOrd="0" presId="urn:microsoft.com/office/officeart/2005/8/layout/list1"/>
    <dgm:cxn modelId="{33C68498-6043-49F9-84F3-E424D5B3B1AD}" type="presOf" srcId="{F665EBF4-DB2E-4D22-AFE3-DEEA5E66D6BF}" destId="{16657E46-649D-4244-8F9E-84858D4C9641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28D397B8-8323-4727-9FB1-3F74D9BC6384}" type="presOf" srcId="{F64819B5-82E2-45F0-AF11-B0A978CDFFD6}" destId="{017645FD-5D94-4B64-9FE3-305E8441BA3D}" srcOrd="0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F93BD3E4-3CB8-46E1-8A6E-D04E9BE0165E}" type="presOf" srcId="{85883CD3-A43A-47CA-B5A4-DD19F6042CF6}" destId="{BDFE13BF-25CA-4104-A67C-F82E1D4499D3}" srcOrd="1" destOrd="0" presId="urn:microsoft.com/office/officeart/2005/8/layout/list1"/>
    <dgm:cxn modelId="{07E81514-AABB-41F9-A056-1AC4F001590E}" type="presOf" srcId="{39AE716E-FCAD-407A-B570-DF9171E56FF8}" destId="{E842116A-6DD4-4343-BCC9-34DAF3047717}" srcOrd="1" destOrd="0" presId="urn:microsoft.com/office/officeart/2005/8/layout/list1"/>
    <dgm:cxn modelId="{F37189A9-0C28-4B7B-9E3C-93864FEAAA81}" type="presOf" srcId="{3F6FDCC9-5A88-4CFD-A211-450EBF23614B}" destId="{1D83A523-C0E7-4192-B982-BCD86DEA7027}" srcOrd="1" destOrd="0" presId="urn:microsoft.com/office/officeart/2005/8/layout/list1"/>
    <dgm:cxn modelId="{CB19FE05-2D71-4E49-AFCD-81922D110EAB}" type="presOf" srcId="{85883CD3-A43A-47CA-B5A4-DD19F6042CF6}" destId="{7FA13DC1-03F4-406D-8C2F-260353E6F435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C923A374-BC31-4D85-9613-BD9FA831DF1F}" srcId="{F665EBF4-DB2E-4D22-AFE3-DEEA5E66D6BF}" destId="{F64819B5-82E2-45F0-AF11-B0A978CDFFD6}" srcOrd="3" destOrd="0" parTransId="{1C44D3A0-2FE0-452C-A582-AEAAA34E107F}" sibTransId="{731ABB52-BEAB-4F61-A298-0A278E6D34E8}"/>
    <dgm:cxn modelId="{0F7D7F30-D65C-43E7-AD8A-B96AA31CF586}" type="presParOf" srcId="{16657E46-649D-4244-8F9E-84858D4C9641}" destId="{1177809D-12C7-4956-B166-8D212DA84CFD}" srcOrd="0" destOrd="0" presId="urn:microsoft.com/office/officeart/2005/8/layout/list1"/>
    <dgm:cxn modelId="{8BB0CC5B-3498-44D2-8DFC-FD041A188DC6}" type="presParOf" srcId="{1177809D-12C7-4956-B166-8D212DA84CFD}" destId="{3181399E-AAD2-417F-B3AC-6F4D0F3E87C8}" srcOrd="0" destOrd="0" presId="urn:microsoft.com/office/officeart/2005/8/layout/list1"/>
    <dgm:cxn modelId="{AC448D74-6165-4F24-AAF0-89DD1C2E002A}" type="presParOf" srcId="{1177809D-12C7-4956-B166-8D212DA84CFD}" destId="{E842116A-6DD4-4343-BCC9-34DAF3047717}" srcOrd="1" destOrd="0" presId="urn:microsoft.com/office/officeart/2005/8/layout/list1"/>
    <dgm:cxn modelId="{21D157E8-425D-42EB-BFC7-A988DFA48B47}" type="presParOf" srcId="{16657E46-649D-4244-8F9E-84858D4C9641}" destId="{70C0DFCA-0764-4240-9B17-2AAE77DA26B9}" srcOrd="1" destOrd="0" presId="urn:microsoft.com/office/officeart/2005/8/layout/list1"/>
    <dgm:cxn modelId="{4F1DDC78-1622-46BD-94FD-D4CEC6ED482F}" type="presParOf" srcId="{16657E46-649D-4244-8F9E-84858D4C9641}" destId="{7AA602BD-EB1B-42D8-AD30-DF94D5779C0F}" srcOrd="2" destOrd="0" presId="urn:microsoft.com/office/officeart/2005/8/layout/list1"/>
    <dgm:cxn modelId="{54844225-AEDE-4BB7-AD4E-E6E162F183BD}" type="presParOf" srcId="{16657E46-649D-4244-8F9E-84858D4C9641}" destId="{7B1C6666-D438-4A78-AC25-9138FFDD6AE6}" srcOrd="3" destOrd="0" presId="urn:microsoft.com/office/officeart/2005/8/layout/list1"/>
    <dgm:cxn modelId="{486FCC5C-E638-4D53-A3CF-95A3D558B337}" type="presParOf" srcId="{16657E46-649D-4244-8F9E-84858D4C9641}" destId="{26E4485E-5AC6-4121-AF98-5B26073DA72C}" srcOrd="4" destOrd="0" presId="urn:microsoft.com/office/officeart/2005/8/layout/list1"/>
    <dgm:cxn modelId="{0D2301C9-BE5C-434B-9C9A-67DE258BC241}" type="presParOf" srcId="{26E4485E-5AC6-4121-AF98-5B26073DA72C}" destId="{7FA13DC1-03F4-406D-8C2F-260353E6F435}" srcOrd="0" destOrd="0" presId="urn:microsoft.com/office/officeart/2005/8/layout/list1"/>
    <dgm:cxn modelId="{B8482165-3AAE-4524-BF9D-D385A39692FB}" type="presParOf" srcId="{26E4485E-5AC6-4121-AF98-5B26073DA72C}" destId="{BDFE13BF-25CA-4104-A67C-F82E1D4499D3}" srcOrd="1" destOrd="0" presId="urn:microsoft.com/office/officeart/2005/8/layout/list1"/>
    <dgm:cxn modelId="{7D5B75B5-2649-4B40-917D-AE46C937CEA1}" type="presParOf" srcId="{16657E46-649D-4244-8F9E-84858D4C9641}" destId="{1D3EAD70-DCA7-4F4C-AD81-46C159C0E165}" srcOrd="5" destOrd="0" presId="urn:microsoft.com/office/officeart/2005/8/layout/list1"/>
    <dgm:cxn modelId="{29B21EF2-9582-4DE8-9320-F2011FB454E5}" type="presParOf" srcId="{16657E46-649D-4244-8F9E-84858D4C9641}" destId="{DC1F54AC-C8C7-4365-8430-BBA4F1456591}" srcOrd="6" destOrd="0" presId="urn:microsoft.com/office/officeart/2005/8/layout/list1"/>
    <dgm:cxn modelId="{1F0E963E-AB21-4A80-8F69-2EA4230D43E9}" type="presParOf" srcId="{16657E46-649D-4244-8F9E-84858D4C9641}" destId="{1243C6AA-7119-43D4-ADEA-B72F5A714234}" srcOrd="7" destOrd="0" presId="urn:microsoft.com/office/officeart/2005/8/layout/list1"/>
    <dgm:cxn modelId="{48803761-25EE-4C32-90E5-DEA84397A0DF}" type="presParOf" srcId="{16657E46-649D-4244-8F9E-84858D4C9641}" destId="{04178A8A-6E02-4FE5-9B0E-166B32C0BD1D}" srcOrd="8" destOrd="0" presId="urn:microsoft.com/office/officeart/2005/8/layout/list1"/>
    <dgm:cxn modelId="{004766DB-6B1C-426B-9E74-882E49E7F646}" type="presParOf" srcId="{04178A8A-6E02-4FE5-9B0E-166B32C0BD1D}" destId="{DB353FD8-D333-4DDF-BA04-EC3514F3EE43}" srcOrd="0" destOrd="0" presId="urn:microsoft.com/office/officeart/2005/8/layout/list1"/>
    <dgm:cxn modelId="{474D27F8-A31E-41A5-B6A9-6712F9BFAE40}" type="presParOf" srcId="{04178A8A-6E02-4FE5-9B0E-166B32C0BD1D}" destId="{1D83A523-C0E7-4192-B982-BCD86DEA7027}" srcOrd="1" destOrd="0" presId="urn:microsoft.com/office/officeart/2005/8/layout/list1"/>
    <dgm:cxn modelId="{AA813A49-1ABD-45C8-AABE-7252BFF814EC}" type="presParOf" srcId="{16657E46-649D-4244-8F9E-84858D4C9641}" destId="{0568438E-A2D8-421F-9987-08C6E72A79CE}" srcOrd="9" destOrd="0" presId="urn:microsoft.com/office/officeart/2005/8/layout/list1"/>
    <dgm:cxn modelId="{E85C478E-D2D1-45EC-84AD-5FCFFF3BB76D}" type="presParOf" srcId="{16657E46-649D-4244-8F9E-84858D4C9641}" destId="{B9B9B603-FE96-4833-A5D1-5A55235D77A3}" srcOrd="10" destOrd="0" presId="urn:microsoft.com/office/officeart/2005/8/layout/list1"/>
    <dgm:cxn modelId="{BDAD6488-8E5A-4AEB-9559-A4B2FA309250}" type="presParOf" srcId="{16657E46-649D-4244-8F9E-84858D4C9641}" destId="{E557BB4A-B2D1-405D-911B-110E3E5124AF}" srcOrd="11" destOrd="0" presId="urn:microsoft.com/office/officeart/2005/8/layout/list1"/>
    <dgm:cxn modelId="{A6182409-E3E0-472F-AB5F-5C7899B2FEE2}" type="presParOf" srcId="{16657E46-649D-4244-8F9E-84858D4C9641}" destId="{D25B0274-C4C1-42F1-A796-3A30FE5B038B}" srcOrd="12" destOrd="0" presId="urn:microsoft.com/office/officeart/2005/8/layout/list1"/>
    <dgm:cxn modelId="{6A479D98-8F74-4599-928F-5CF58A6314B7}" type="presParOf" srcId="{D25B0274-C4C1-42F1-A796-3A30FE5B038B}" destId="{017645FD-5D94-4B64-9FE3-305E8441BA3D}" srcOrd="0" destOrd="0" presId="urn:microsoft.com/office/officeart/2005/8/layout/list1"/>
    <dgm:cxn modelId="{03AA633A-2CC1-4341-9FBB-B42B492764E8}" type="presParOf" srcId="{D25B0274-C4C1-42F1-A796-3A30FE5B038B}" destId="{A6529949-4C9C-448E-B88B-BC1DA82B69B3}" srcOrd="1" destOrd="0" presId="urn:microsoft.com/office/officeart/2005/8/layout/list1"/>
    <dgm:cxn modelId="{B5484DE5-19C4-403F-86C9-D80F8E9EC259}" type="presParOf" srcId="{16657E46-649D-4244-8F9E-84858D4C9641}" destId="{61943B69-51E0-4314-A63D-09A36EF9F987}" srcOrd="13" destOrd="0" presId="urn:microsoft.com/office/officeart/2005/8/layout/list1"/>
    <dgm:cxn modelId="{B8912CFB-8173-4FB5-8BEF-9ACD5D0E8007}" type="presParOf" srcId="{16657E46-649D-4244-8F9E-84858D4C9641}" destId="{CD1C0DC7-8082-4D33-B13B-085EDA36707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العلم برحمة الله تعالى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شكر الله تعالى على نعمته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محبة الرسل عليهم السلام وتعظيمهم</a:t>
          </a:r>
          <a:endParaRPr lang="en-US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4345E65-E5EC-45C2-AD76-5E3B5CAE0480}" type="presOf" srcId="{3F6FDCC9-5A88-4CFD-A211-450EBF23614B}" destId="{1D83A523-C0E7-4192-B982-BCD86DEA7027}" srcOrd="1" destOrd="0" presId="urn:microsoft.com/office/officeart/2005/8/layout/list1"/>
    <dgm:cxn modelId="{B2DDC883-ABC4-4F11-8E6E-E58256A4729A}" type="presOf" srcId="{39AE716E-FCAD-407A-B570-DF9171E56FF8}" destId="{E842116A-6DD4-4343-BCC9-34DAF3047717}" srcOrd="1" destOrd="0" presId="urn:microsoft.com/office/officeart/2005/8/layout/list1"/>
    <dgm:cxn modelId="{9619D2C3-13F2-4838-B811-D3965F2FB51C}" type="presOf" srcId="{3F6FDCC9-5A88-4CFD-A211-450EBF23614B}" destId="{DB353FD8-D333-4DDF-BA04-EC3514F3EE43}" srcOrd="0" destOrd="0" presId="urn:microsoft.com/office/officeart/2005/8/layout/list1"/>
    <dgm:cxn modelId="{992F6D15-F355-4B9D-873E-77438338D879}" type="presOf" srcId="{85883CD3-A43A-47CA-B5A4-DD19F6042CF6}" destId="{7FA13DC1-03F4-406D-8C2F-260353E6F435}" srcOrd="0" destOrd="0" presId="urn:microsoft.com/office/officeart/2005/8/layout/list1"/>
    <dgm:cxn modelId="{4F3D51B5-1C71-4F4A-9761-20E5BD3ED4FF}" type="presOf" srcId="{F665EBF4-DB2E-4D22-AFE3-DEEA5E66D6BF}" destId="{16657E46-649D-4244-8F9E-84858D4C9641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65152840-C4E5-43B4-A370-5071021D3478}" type="presOf" srcId="{39AE716E-FCAD-407A-B570-DF9171E56FF8}" destId="{3181399E-AAD2-417F-B3AC-6F4D0F3E87C8}" srcOrd="0" destOrd="0" presId="urn:microsoft.com/office/officeart/2005/8/layout/list1"/>
    <dgm:cxn modelId="{8009CCBD-378B-4488-9301-16B3B400285F}" type="presOf" srcId="{85883CD3-A43A-47CA-B5A4-DD19F6042CF6}" destId="{BDFE13BF-25CA-4104-A67C-F82E1D4499D3}" srcOrd="1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7AC5A218-DB56-4A20-BDE1-CCE7AF124DAB}" type="presParOf" srcId="{16657E46-649D-4244-8F9E-84858D4C9641}" destId="{1177809D-12C7-4956-B166-8D212DA84CFD}" srcOrd="0" destOrd="0" presId="urn:microsoft.com/office/officeart/2005/8/layout/list1"/>
    <dgm:cxn modelId="{C11293CD-9476-4592-8CF1-D1010DD70EA3}" type="presParOf" srcId="{1177809D-12C7-4956-B166-8D212DA84CFD}" destId="{3181399E-AAD2-417F-B3AC-6F4D0F3E87C8}" srcOrd="0" destOrd="0" presId="urn:microsoft.com/office/officeart/2005/8/layout/list1"/>
    <dgm:cxn modelId="{56A46271-957B-443D-8DEC-54BC7DEC6381}" type="presParOf" srcId="{1177809D-12C7-4956-B166-8D212DA84CFD}" destId="{E842116A-6DD4-4343-BCC9-34DAF3047717}" srcOrd="1" destOrd="0" presId="urn:microsoft.com/office/officeart/2005/8/layout/list1"/>
    <dgm:cxn modelId="{2A1A44AE-F89D-4A19-979A-A9A38BBF8A0B}" type="presParOf" srcId="{16657E46-649D-4244-8F9E-84858D4C9641}" destId="{70C0DFCA-0764-4240-9B17-2AAE77DA26B9}" srcOrd="1" destOrd="0" presId="urn:microsoft.com/office/officeart/2005/8/layout/list1"/>
    <dgm:cxn modelId="{5F462FF0-F0BB-4D0C-AF42-A177D8E963CC}" type="presParOf" srcId="{16657E46-649D-4244-8F9E-84858D4C9641}" destId="{7AA602BD-EB1B-42D8-AD30-DF94D5779C0F}" srcOrd="2" destOrd="0" presId="urn:microsoft.com/office/officeart/2005/8/layout/list1"/>
    <dgm:cxn modelId="{4BF4D33E-710B-4DCD-B477-5F75A746B643}" type="presParOf" srcId="{16657E46-649D-4244-8F9E-84858D4C9641}" destId="{7B1C6666-D438-4A78-AC25-9138FFDD6AE6}" srcOrd="3" destOrd="0" presId="urn:microsoft.com/office/officeart/2005/8/layout/list1"/>
    <dgm:cxn modelId="{DC09B09B-DC14-4B38-B587-83AD82681AC4}" type="presParOf" srcId="{16657E46-649D-4244-8F9E-84858D4C9641}" destId="{26E4485E-5AC6-4121-AF98-5B26073DA72C}" srcOrd="4" destOrd="0" presId="urn:microsoft.com/office/officeart/2005/8/layout/list1"/>
    <dgm:cxn modelId="{E9F5114E-C908-42D1-8C1C-E2AFFB041F97}" type="presParOf" srcId="{26E4485E-5AC6-4121-AF98-5B26073DA72C}" destId="{7FA13DC1-03F4-406D-8C2F-260353E6F435}" srcOrd="0" destOrd="0" presId="urn:microsoft.com/office/officeart/2005/8/layout/list1"/>
    <dgm:cxn modelId="{BD88C655-F576-4ECA-A3A6-8E5C7FDCF3B2}" type="presParOf" srcId="{26E4485E-5AC6-4121-AF98-5B26073DA72C}" destId="{BDFE13BF-25CA-4104-A67C-F82E1D4499D3}" srcOrd="1" destOrd="0" presId="urn:microsoft.com/office/officeart/2005/8/layout/list1"/>
    <dgm:cxn modelId="{41F2D1B3-D3D1-499C-89EC-53BF45A75AD4}" type="presParOf" srcId="{16657E46-649D-4244-8F9E-84858D4C9641}" destId="{1D3EAD70-DCA7-4F4C-AD81-46C159C0E165}" srcOrd="5" destOrd="0" presId="urn:microsoft.com/office/officeart/2005/8/layout/list1"/>
    <dgm:cxn modelId="{E02DD4EC-C705-43EA-B516-2C2C9D5A0EDA}" type="presParOf" srcId="{16657E46-649D-4244-8F9E-84858D4C9641}" destId="{DC1F54AC-C8C7-4365-8430-BBA4F1456591}" srcOrd="6" destOrd="0" presId="urn:microsoft.com/office/officeart/2005/8/layout/list1"/>
    <dgm:cxn modelId="{B23A16B4-D6A1-4493-AD83-CB4160BEE2AE}" type="presParOf" srcId="{16657E46-649D-4244-8F9E-84858D4C9641}" destId="{1243C6AA-7119-43D4-ADEA-B72F5A714234}" srcOrd="7" destOrd="0" presId="urn:microsoft.com/office/officeart/2005/8/layout/list1"/>
    <dgm:cxn modelId="{C7C35B56-0CD9-4B35-BAE9-16256772AE44}" type="presParOf" srcId="{16657E46-649D-4244-8F9E-84858D4C9641}" destId="{04178A8A-6E02-4FE5-9B0E-166B32C0BD1D}" srcOrd="8" destOrd="0" presId="urn:microsoft.com/office/officeart/2005/8/layout/list1"/>
    <dgm:cxn modelId="{88822F29-D466-41B3-A8BE-B464D0FFA40B}" type="presParOf" srcId="{04178A8A-6E02-4FE5-9B0E-166B32C0BD1D}" destId="{DB353FD8-D333-4DDF-BA04-EC3514F3EE43}" srcOrd="0" destOrd="0" presId="urn:microsoft.com/office/officeart/2005/8/layout/list1"/>
    <dgm:cxn modelId="{27A254C8-829D-4995-B817-68DDADE94CC7}" type="presParOf" srcId="{04178A8A-6E02-4FE5-9B0E-166B32C0BD1D}" destId="{1D83A523-C0E7-4192-B982-BCD86DEA7027}" srcOrd="1" destOrd="0" presId="urn:microsoft.com/office/officeart/2005/8/layout/list1"/>
    <dgm:cxn modelId="{34B35C1F-5FC5-4E53-BCF7-3536F06C95F0}" type="presParOf" srcId="{16657E46-649D-4244-8F9E-84858D4C9641}" destId="{0568438E-A2D8-421F-9987-08C6E72A79CE}" srcOrd="9" destOrd="0" presId="urn:microsoft.com/office/officeart/2005/8/layout/list1"/>
    <dgm:cxn modelId="{0F2367FB-8D5F-42A4-865D-DEBA7BA200EF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بالملائكة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الملائكة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كيف يكون الإيمان بالملائكة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العلم بعظمة الله تعالى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شكر الله تعالى على تسخير الملائكة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محبة الملائكة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527100"/>
          <a:ext cx="9448799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362199" y="40019"/>
          <a:ext cx="6614160" cy="9741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000" tIns="0" rIns="250000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آراء الفرق الضالة 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409754" y="87574"/>
        <a:ext cx="6519050" cy="879050"/>
      </dsp:txXfrm>
    </dsp:sp>
    <dsp:sp modelId="{DC1F54AC-C8C7-4365-8430-BBA4F1456591}">
      <dsp:nvSpPr>
        <dsp:cNvPr id="0" name=""/>
        <dsp:cNvSpPr/>
      </dsp:nvSpPr>
      <dsp:spPr>
        <a:xfrm>
          <a:off x="0" y="2023980"/>
          <a:ext cx="9448799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367245" y="1536900"/>
          <a:ext cx="6614160" cy="9741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000" tIns="0" rIns="250000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الرد عليهم بالأدلة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414800" y="1584455"/>
        <a:ext cx="6519050" cy="8790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بالكتب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كيف يكون الإيمان بالكتب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ثمرات الإيمان بالكتب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المراد بالرسل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الرسل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صفات الرسل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307619"/>
          <a:ext cx="100126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41939"/>
          <a:ext cx="7008876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بأن رسالتهم حق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29109" y="67878"/>
        <a:ext cx="6956998" cy="479482"/>
      </dsp:txXfrm>
    </dsp:sp>
    <dsp:sp modelId="{DC1F54AC-C8C7-4365-8430-BBA4F1456591}">
      <dsp:nvSpPr>
        <dsp:cNvPr id="0" name=""/>
        <dsp:cNvSpPr/>
      </dsp:nvSpPr>
      <dsp:spPr>
        <a:xfrm>
          <a:off x="0" y="1124099"/>
          <a:ext cx="100126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858419"/>
          <a:ext cx="7008876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بما علمنا منهم باسمه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4455" y="884358"/>
        <a:ext cx="6956998" cy="479482"/>
      </dsp:txXfrm>
    </dsp:sp>
    <dsp:sp modelId="{B9B9B603-FE96-4833-A5D1-5A55235D77A3}">
      <dsp:nvSpPr>
        <dsp:cNvPr id="0" name=""/>
        <dsp:cNvSpPr/>
      </dsp:nvSpPr>
      <dsp:spPr>
        <a:xfrm>
          <a:off x="0" y="1940579"/>
          <a:ext cx="100126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1674900"/>
          <a:ext cx="7008876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تصديق الصحيح من أخبارهم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29109" y="1700839"/>
        <a:ext cx="6956998" cy="479482"/>
      </dsp:txXfrm>
    </dsp:sp>
    <dsp:sp modelId="{CD1C0DC7-8082-4D33-B13B-085EDA36707D}">
      <dsp:nvSpPr>
        <dsp:cNvPr id="0" name=""/>
        <dsp:cNvSpPr/>
      </dsp:nvSpPr>
      <dsp:spPr>
        <a:xfrm>
          <a:off x="0" y="2757060"/>
          <a:ext cx="100126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29949-4C9C-448E-B88B-BC1DA82B69B3}">
      <dsp:nvSpPr>
        <dsp:cNvPr id="0" name=""/>
        <dsp:cNvSpPr/>
      </dsp:nvSpPr>
      <dsp:spPr>
        <a:xfrm>
          <a:off x="2503170" y="2491380"/>
          <a:ext cx="7008876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العمل بشريعة من أرسل إلينا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29109" y="2517319"/>
        <a:ext cx="6956998" cy="479482"/>
      </dsp:txXfrm>
    </dsp:sp>
    <dsp:sp modelId="{A7DF8B25-9EA2-4A71-BEEE-440493E65E93}">
      <dsp:nvSpPr>
        <dsp:cNvPr id="0" name=""/>
        <dsp:cNvSpPr/>
      </dsp:nvSpPr>
      <dsp:spPr>
        <a:xfrm>
          <a:off x="0" y="3573540"/>
          <a:ext cx="100126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086397-1115-4CC8-9CA2-3B524E8AA954}">
      <dsp:nvSpPr>
        <dsp:cNvPr id="0" name=""/>
        <dsp:cNvSpPr/>
      </dsp:nvSpPr>
      <dsp:spPr>
        <a:xfrm>
          <a:off x="2503170" y="3307860"/>
          <a:ext cx="7008876" cy="5313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بأنهم بلغوا رسالاتهم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29109" y="3333799"/>
        <a:ext cx="6956998" cy="4794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34956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10080"/>
          <a:ext cx="7008876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القرآن الكريم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6314" y="43224"/>
        <a:ext cx="6942588" cy="612672"/>
      </dsp:txXfrm>
    </dsp:sp>
    <dsp:sp modelId="{DC1F54AC-C8C7-4365-8430-BBA4F1456591}">
      <dsp:nvSpPr>
        <dsp:cNvPr id="0" name=""/>
        <dsp:cNvSpPr/>
      </dsp:nvSpPr>
      <dsp:spPr>
        <a:xfrm>
          <a:off x="0" y="139284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053360"/>
          <a:ext cx="7008876" cy="678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انشقاق القمر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1660" y="1086504"/>
        <a:ext cx="6942588" cy="612672"/>
      </dsp:txXfrm>
    </dsp:sp>
    <dsp:sp modelId="{B9B9B603-FE96-4833-A5D1-5A55235D77A3}">
      <dsp:nvSpPr>
        <dsp:cNvPr id="0" name=""/>
        <dsp:cNvSpPr/>
      </dsp:nvSpPr>
      <dsp:spPr>
        <a:xfrm>
          <a:off x="0" y="243612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096640"/>
          <a:ext cx="7008876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نبع الماء بين أصابعه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6314" y="2129784"/>
        <a:ext cx="6942588" cy="612672"/>
      </dsp:txXfrm>
    </dsp:sp>
    <dsp:sp modelId="{CD1C0DC7-8082-4D33-B13B-085EDA36707D}">
      <dsp:nvSpPr>
        <dsp:cNvPr id="0" name=""/>
        <dsp:cNvSpPr/>
      </dsp:nvSpPr>
      <dsp:spPr>
        <a:xfrm>
          <a:off x="0" y="3479400"/>
          <a:ext cx="1001268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29949-4C9C-448E-B88B-BC1DA82B69B3}">
      <dsp:nvSpPr>
        <dsp:cNvPr id="0" name=""/>
        <dsp:cNvSpPr/>
      </dsp:nvSpPr>
      <dsp:spPr>
        <a:xfrm>
          <a:off x="2503170" y="3139920"/>
          <a:ext cx="7008876" cy="6789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مااطلع عليه من الغيوب والمستقبل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36314" y="3173064"/>
        <a:ext cx="6942588" cy="6126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466559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503170" y="8999"/>
          <a:ext cx="700887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العلم برحمة الله تعالى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53671"/>
        <a:ext cx="6919532" cy="825776"/>
      </dsp:txXfrm>
    </dsp:sp>
    <dsp:sp modelId="{DC1F54AC-C8C7-4365-8430-BBA4F1456591}">
      <dsp:nvSpPr>
        <dsp:cNvPr id="0" name=""/>
        <dsp:cNvSpPr/>
      </dsp:nvSpPr>
      <dsp:spPr>
        <a:xfrm>
          <a:off x="0" y="187272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508516" y="1415159"/>
          <a:ext cx="700887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شكر الله تعالى على نعمته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3188" y="1459831"/>
        <a:ext cx="6919532" cy="825776"/>
      </dsp:txXfrm>
    </dsp:sp>
    <dsp:sp modelId="{B9B9B603-FE96-4833-A5D1-5A55235D77A3}">
      <dsp:nvSpPr>
        <dsp:cNvPr id="0" name=""/>
        <dsp:cNvSpPr/>
      </dsp:nvSpPr>
      <dsp:spPr>
        <a:xfrm>
          <a:off x="0" y="3278880"/>
          <a:ext cx="1001268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503170" y="2821320"/>
          <a:ext cx="700887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919" tIns="0" rIns="264919" bIns="0" numCol="1" spcCol="1270" anchor="ctr" anchorCtr="0">
          <a:noAutofit/>
        </a:bodyPr>
        <a:lstStyle/>
        <a:p>
          <a:pPr lvl="0" algn="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محبة الرسل عليهم السلام وتعظيمهم</a:t>
          </a:r>
          <a:endParaRPr lang="en-US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7842" y="2865992"/>
        <a:ext cx="6919532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519822-18DA-4392-964B-D259F6C1A689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2" r:id="rId6"/>
    <p:sldLayoutId id="2147484103" r:id="rId7"/>
    <p:sldLayoutId id="2147484104" r:id="rId8"/>
    <p:sldLayoutId id="2147484105" r:id="rId9"/>
    <p:sldLayoutId id="2147484106" r:id="rId10"/>
    <p:sldLayoutId id="21474841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ArKekgfk30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1240" y="1794934"/>
            <a:ext cx="7632985" cy="329522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EG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الإيمان بالملائكة والكتب والرسل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ar-EG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الوحدة السادسة</a:t>
            </a:r>
            <a:br>
              <a:rPr lang="ar-EG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ar-EG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EG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57763" y="661988"/>
            <a:ext cx="7234237" cy="85248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بالرسل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62280445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001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57763" y="661988"/>
            <a:ext cx="7234237" cy="85248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كيف يكون الإيمان بالرسل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437987185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959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57763" y="661988"/>
            <a:ext cx="7234237" cy="85248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معجزات النبي الأمي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98948272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269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57763" y="661988"/>
            <a:ext cx="7234237" cy="85248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rtl="1"/>
            <a:r>
              <a:rPr lang="ar-EG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ثمرات الإيمان بالرسل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90267538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269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80360" y="1645920"/>
            <a:ext cx="7269480" cy="35702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ar-EG" sz="8000" b="1" dirty="0" smtClean="0"/>
          </a:p>
          <a:p>
            <a:pPr algn="ctr"/>
            <a:r>
              <a:rPr lang="ar-EG" sz="6600" b="1" dirty="0">
                <a:solidFill>
                  <a:schemeClr val="accent4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نشاط جماعي</a:t>
            </a:r>
          </a:p>
          <a:p>
            <a:pPr algn="ctr"/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318459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74750" y="2291049"/>
            <a:ext cx="7269480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ar-SA" sz="3600" b="1" dirty="0" smtClean="0">
              <a:solidFill>
                <a:schemeClr val="accent4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في </a:t>
            </a:r>
            <a:r>
              <a:rPr lang="ar-SA" sz="3600" b="1" dirty="0">
                <a:solidFill>
                  <a:schemeClr val="accent4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القران ورد اسم 25 نبيا بأسمائهم</a:t>
            </a:r>
            <a:endParaRPr lang="ar-EG" sz="3600" b="1" dirty="0">
              <a:solidFill>
                <a:schemeClr val="accent4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مع مجموعتك،، أذكري 20 منهم ..</a:t>
            </a:r>
            <a:endParaRPr lang="ar-EG" sz="3600" b="1" dirty="0">
              <a:solidFill>
                <a:schemeClr val="accent4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98678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80265" y="1845629"/>
            <a:ext cx="9082292" cy="424731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ar-EG" b="1" dirty="0" smtClean="0"/>
          </a:p>
          <a:p>
            <a:pPr algn="r" rtl="1"/>
            <a:r>
              <a:rPr lang="ar-SA" dirty="0"/>
              <a:t>1- </a:t>
            </a:r>
            <a:r>
              <a:rPr lang="ar-SA" b="1" u="sng" dirty="0">
                <a:solidFill>
                  <a:srgbClr val="FF0000"/>
                </a:solidFill>
              </a:rPr>
              <a:t>آدم </a:t>
            </a:r>
            <a:r>
              <a:rPr lang="ar-SA" sz="1200" b="1" u="sng" dirty="0">
                <a:solidFill>
                  <a:srgbClr val="FF0000"/>
                </a:solidFill>
              </a:rPr>
              <a:t>عليه السلام </a:t>
            </a:r>
            <a:r>
              <a:rPr lang="ar-SA" dirty="0" smtClean="0"/>
              <a:t>{وَلَقَدْ عَهِدْنَا إِلَى آدَمَ مِنْ قَبْلُ فَنَسِيَ وَلَمْ نَجِدْ لَهُ عَزْمًا} </a:t>
            </a:r>
          </a:p>
          <a:p>
            <a:pPr algn="r" rtl="1"/>
            <a:r>
              <a:rPr lang="ar-SA" dirty="0"/>
              <a:t/>
            </a:r>
            <a:br>
              <a:rPr lang="ar-SA" dirty="0"/>
            </a:br>
            <a:r>
              <a:rPr lang="ar-SA" dirty="0"/>
              <a:t>19</a:t>
            </a:r>
            <a:r>
              <a:rPr lang="en-US" dirty="0"/>
              <a:t>-</a:t>
            </a:r>
            <a:r>
              <a:rPr lang="ar-SA" dirty="0"/>
              <a:t> قال الله تعالى ذاكراً بعض أنبيائه ورسله عليهم الصلاة والسلام: {وَتِلْكَ حُجَّتُنَا آتَيْنَاهَا </a:t>
            </a:r>
            <a:r>
              <a:rPr lang="ar-SA" b="1" u="sng" dirty="0">
                <a:solidFill>
                  <a:srgbClr val="FF0000"/>
                </a:solidFill>
              </a:rPr>
              <a:t>إِبْرَاهِيمَ</a:t>
            </a:r>
            <a:r>
              <a:rPr lang="ar-SA" dirty="0"/>
              <a:t> عَلَى قَوْمِهِ نَرْفَعُ دَرَجَاتٍ مَنْ نَشَاءُ إِنَّ رَبَّكَ حَكِيمٌ عَلِيمٌ </a:t>
            </a:r>
            <a:r>
              <a:rPr lang="en-US" dirty="0"/>
              <a:t>*</a:t>
            </a:r>
            <a:r>
              <a:rPr lang="ar-SA" dirty="0"/>
              <a:t> وَوَهَبْنَا لَهُ </a:t>
            </a:r>
            <a:r>
              <a:rPr lang="ar-SA" b="1" u="sng" dirty="0">
                <a:solidFill>
                  <a:srgbClr val="FF0000"/>
                </a:solidFill>
              </a:rPr>
              <a:t>إِسْحَاقَ وَيَعْقُوبَ </a:t>
            </a:r>
            <a:r>
              <a:rPr lang="ar-SA" dirty="0"/>
              <a:t>كُلًّا هَدَيْنَا </a:t>
            </a:r>
            <a:r>
              <a:rPr lang="ar-SA" b="1" u="sng" dirty="0">
                <a:solidFill>
                  <a:srgbClr val="FF0000"/>
                </a:solidFill>
              </a:rPr>
              <a:t>وَنُوحًا</a:t>
            </a:r>
            <a:r>
              <a:rPr lang="ar-SA" dirty="0"/>
              <a:t> هَدَيْنَا مِنْ قَبْلُ وَمِنْ ذُرِّيَّتِهِ </a:t>
            </a:r>
            <a:r>
              <a:rPr lang="ar-SA" b="1" u="sng" dirty="0">
                <a:solidFill>
                  <a:srgbClr val="FF0000"/>
                </a:solidFill>
              </a:rPr>
              <a:t>دَاوُودَ وَسُلَيْمَانَ وَأَيُّوبَ وَيُوسُفَ وَمُوسَى وَهَارُونَ </a:t>
            </a:r>
            <a:r>
              <a:rPr lang="ar-SA" dirty="0"/>
              <a:t>وَكَذَلِكَ نَجْزِي الْمُحْسِنِينَ </a:t>
            </a:r>
            <a:r>
              <a:rPr lang="en-US" dirty="0"/>
              <a:t>*</a:t>
            </a:r>
            <a:r>
              <a:rPr lang="ar-SA" dirty="0"/>
              <a:t> </a:t>
            </a:r>
            <a:r>
              <a:rPr lang="ar-SA" b="1" u="sng" dirty="0">
                <a:solidFill>
                  <a:srgbClr val="FF0000"/>
                </a:solidFill>
              </a:rPr>
              <a:t>وَزَكَرِيَّا وَيَحْيَى وَعِيسَى وَإِلْيَاسَ </a:t>
            </a:r>
            <a:r>
              <a:rPr lang="ar-SA" dirty="0"/>
              <a:t>كُلٌّ مِنَ الصَّالِحِينَ </a:t>
            </a:r>
            <a:r>
              <a:rPr lang="en-US" dirty="0"/>
              <a:t>*</a:t>
            </a:r>
            <a:r>
              <a:rPr lang="ar-SA" dirty="0"/>
              <a:t> </a:t>
            </a:r>
            <a:r>
              <a:rPr lang="ar-SA" b="1" u="sng" dirty="0">
                <a:solidFill>
                  <a:srgbClr val="FF0000"/>
                </a:solidFill>
              </a:rPr>
              <a:t>وَإِسْمَاعِيلَ وَالْيَسَعَ وَيُونُسَ وَلُوطًا</a:t>
            </a:r>
            <a:r>
              <a:rPr lang="ar-SA" dirty="0"/>
              <a:t> وَكُلًّا فَضَّلْنَا عَلَى </a:t>
            </a:r>
            <a:r>
              <a:rPr lang="ar-SA" dirty="0" smtClean="0"/>
              <a:t>الْعَالَمِينَ} </a:t>
            </a:r>
          </a:p>
          <a:p>
            <a:pPr algn="r" rtl="1"/>
            <a:r>
              <a:rPr lang="ar-SA" dirty="0"/>
              <a:t/>
            </a:r>
            <a:br>
              <a:rPr lang="ar-SA" dirty="0"/>
            </a:br>
            <a:r>
              <a:rPr lang="ar-SA" dirty="0"/>
              <a:t>20- </a:t>
            </a:r>
            <a:r>
              <a:rPr lang="ar-SA" b="1" u="sng" dirty="0">
                <a:solidFill>
                  <a:srgbClr val="FF0000"/>
                </a:solidFill>
              </a:rPr>
              <a:t>إدريس </a:t>
            </a:r>
            <a:r>
              <a:rPr lang="ar-SA" sz="1200" b="1" u="sng" dirty="0">
                <a:solidFill>
                  <a:srgbClr val="FF0000"/>
                </a:solidFill>
              </a:rPr>
              <a:t>عليه السلام </a:t>
            </a:r>
            <a:r>
              <a:rPr lang="ar-SA" dirty="0"/>
              <a:t>{وَاذْكُرْ فِي الْكِتَابِ إِدْرِيسَ إِنَّهُ كَانَ صِدِّيقًا نَبِيًّا} </a:t>
            </a:r>
            <a:br>
              <a:rPr lang="ar-SA" dirty="0"/>
            </a:br>
            <a:r>
              <a:rPr lang="ar-SA" dirty="0"/>
              <a:t>21- </a:t>
            </a:r>
            <a:r>
              <a:rPr lang="ar-SA" b="1" u="sng" dirty="0">
                <a:solidFill>
                  <a:srgbClr val="FF0000"/>
                </a:solidFill>
              </a:rPr>
              <a:t>هود </a:t>
            </a:r>
            <a:r>
              <a:rPr lang="ar-SA" sz="1200" b="1" u="sng" dirty="0">
                <a:solidFill>
                  <a:srgbClr val="FF0000"/>
                </a:solidFill>
              </a:rPr>
              <a:t>عليه السلام </a:t>
            </a:r>
            <a:r>
              <a:rPr lang="ar-SA" dirty="0"/>
              <a:t>{كَذَّبَتْ عَادٌ الْمُرْسَلِينَ </a:t>
            </a:r>
            <a:r>
              <a:rPr lang="en-US" dirty="0"/>
              <a:t>*</a:t>
            </a:r>
            <a:r>
              <a:rPr lang="ar-SA" dirty="0"/>
              <a:t> إِذْ قَالَ لَهُمْ أَخُوهُمْ هُودٌ أَلَا تَتَّقُونَ</a:t>
            </a:r>
            <a:r>
              <a:rPr lang="en-US" dirty="0"/>
              <a:t>*</a:t>
            </a:r>
            <a:r>
              <a:rPr lang="ar-SA" dirty="0"/>
              <a:t> إِنِّي لَكُمْ رَسُولٌ أَمِينٌ} </a:t>
            </a:r>
            <a:br>
              <a:rPr lang="ar-SA" dirty="0"/>
            </a:br>
            <a:r>
              <a:rPr lang="ar-SA" dirty="0"/>
              <a:t>22- </a:t>
            </a:r>
            <a:r>
              <a:rPr lang="ar-SA" b="1" u="sng" dirty="0">
                <a:solidFill>
                  <a:srgbClr val="FF0000"/>
                </a:solidFill>
              </a:rPr>
              <a:t>صالح </a:t>
            </a:r>
            <a:r>
              <a:rPr lang="ar-SA" sz="1200" b="1" u="sng" dirty="0">
                <a:solidFill>
                  <a:srgbClr val="FF0000"/>
                </a:solidFill>
              </a:rPr>
              <a:t>عليه السلام </a:t>
            </a:r>
            <a:r>
              <a:rPr lang="ar-SA" dirty="0"/>
              <a:t>{كَذَّبَتْ ثَمُودُ الْمُرْسَلِينَ </a:t>
            </a:r>
            <a:r>
              <a:rPr lang="en-US" dirty="0"/>
              <a:t>*</a:t>
            </a:r>
            <a:r>
              <a:rPr lang="ar-SA" dirty="0"/>
              <a:t> إِذْ قَالَ لَهُمْ أَخُوهُمْ صَالِحٌ أَلَا تَتَّقُونَ</a:t>
            </a:r>
            <a:r>
              <a:rPr lang="en-US" dirty="0"/>
              <a:t>*</a:t>
            </a:r>
            <a:r>
              <a:rPr lang="ar-SA" dirty="0"/>
              <a:t>إِنِّي لَكُمْ رَسُولٌ أَمِينٌ} </a:t>
            </a:r>
            <a:br>
              <a:rPr lang="ar-SA" dirty="0"/>
            </a:br>
            <a:r>
              <a:rPr lang="ar-SA" dirty="0"/>
              <a:t>23- </a:t>
            </a:r>
            <a:r>
              <a:rPr lang="ar-SA" b="1" u="sng" dirty="0">
                <a:solidFill>
                  <a:srgbClr val="FF0000"/>
                </a:solidFill>
              </a:rPr>
              <a:t>شعيب </a:t>
            </a:r>
            <a:r>
              <a:rPr lang="ar-SA" sz="1200" b="1" u="sng" dirty="0">
                <a:solidFill>
                  <a:srgbClr val="FF0000"/>
                </a:solidFill>
              </a:rPr>
              <a:t>عليه السلام </a:t>
            </a:r>
            <a:r>
              <a:rPr lang="ar-SA" dirty="0"/>
              <a:t>{كَذَّبَ أَصْحَابُ الْأَيْكَةِ الْمُرْسَلِينَ</a:t>
            </a:r>
            <a:r>
              <a:rPr lang="en-US" dirty="0"/>
              <a:t>*</a:t>
            </a:r>
            <a:r>
              <a:rPr lang="ar-SA" dirty="0"/>
              <a:t> إِذْ قَالَ لَهُمْ شُعَيْبٌ أَلَا تَتَّقُونَ </a:t>
            </a:r>
            <a:r>
              <a:rPr lang="en-US" dirty="0"/>
              <a:t>*</a:t>
            </a:r>
            <a:r>
              <a:rPr lang="ar-SA" dirty="0"/>
              <a:t> إِنِّي لَكُمْ رَسُولٌ أَمِينٌ } </a:t>
            </a:r>
            <a:br>
              <a:rPr lang="ar-SA" dirty="0"/>
            </a:br>
            <a:r>
              <a:rPr lang="ar-SA" dirty="0"/>
              <a:t>24- </a:t>
            </a:r>
            <a:r>
              <a:rPr lang="ar-SA" b="1" u="sng" dirty="0">
                <a:solidFill>
                  <a:srgbClr val="FF0000"/>
                </a:solidFill>
              </a:rPr>
              <a:t>ذو الكفل </a:t>
            </a:r>
            <a:r>
              <a:rPr lang="ar-SA" sz="1200" b="1" u="sng" dirty="0">
                <a:solidFill>
                  <a:srgbClr val="FF0000"/>
                </a:solidFill>
              </a:rPr>
              <a:t>عليه السلام </a:t>
            </a:r>
            <a:r>
              <a:rPr lang="ar-SA" dirty="0"/>
              <a:t>{وَاذْكُرْ إِسْمَاعِيلَ وَالْيَسَعَ وَذَا الْكِفْلِ وَكُلٌّ مِنَ الْأَخْيَارِ} </a:t>
            </a:r>
            <a:br>
              <a:rPr lang="ar-SA" dirty="0"/>
            </a:br>
            <a:r>
              <a:rPr lang="ar-SA" dirty="0"/>
              <a:t>25- </a:t>
            </a:r>
            <a:r>
              <a:rPr lang="ar-SA" b="1" u="sng" dirty="0">
                <a:solidFill>
                  <a:srgbClr val="FF0000"/>
                </a:solidFill>
              </a:rPr>
              <a:t>محمد صلى الله </a:t>
            </a:r>
            <a:r>
              <a:rPr lang="ar-SA" sz="1200" b="1" u="sng" dirty="0">
                <a:solidFill>
                  <a:srgbClr val="FF0000"/>
                </a:solidFill>
              </a:rPr>
              <a:t>عليه وسلم </a:t>
            </a:r>
            <a:r>
              <a:rPr lang="ar-SA" dirty="0" smtClean="0"/>
              <a:t>{</a:t>
            </a:r>
            <a:r>
              <a:rPr lang="ar-SA" dirty="0"/>
              <a:t>مَا كَانَ مُحَمَّدٌ أَبَا أَحَدٍ مِنْ رِجَالِكُمْ وَلَكِنْ رَسُولَ اللَّهِ وَخَاتَمَ النَّبِيِّينَ</a:t>
            </a:r>
            <a:r>
              <a:rPr lang="ar-SA" dirty="0" smtClean="0"/>
              <a:t>}</a:t>
            </a:r>
          </a:p>
          <a:p>
            <a:pPr algn="r" rtl="1"/>
            <a:r>
              <a:rPr lang="ar-SA" dirty="0" smtClean="0"/>
              <a:t> </a:t>
            </a:r>
            <a:endParaRPr lang="en-US" b="1" dirty="0"/>
          </a:p>
        </p:txBody>
      </p:sp>
      <p:sp>
        <p:nvSpPr>
          <p:cNvPr id="3" name="Rounded Rectangle 2"/>
          <p:cNvSpPr/>
          <p:nvPr/>
        </p:nvSpPr>
        <p:spPr>
          <a:xfrm>
            <a:off x="2692712" y="448785"/>
            <a:ext cx="7539591" cy="9368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الأنبياء الـ25 المذكرون في القران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07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80360" y="1645920"/>
            <a:ext cx="7269480" cy="35702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ar-EG" sz="8000" b="1" dirty="0" smtClean="0"/>
          </a:p>
          <a:p>
            <a:pPr algn="ctr"/>
            <a:r>
              <a:rPr lang="ar-EG" sz="6600" b="1" dirty="0" smtClean="0">
                <a:solidFill>
                  <a:schemeClr val="accent4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الإيمان بالملائكة</a:t>
            </a:r>
          </a:p>
          <a:p>
            <a:pPr algn="ctr"/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14113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57763" y="830263"/>
            <a:ext cx="7234237" cy="85248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EG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بالملائكة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67159481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1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57763" y="830263"/>
            <a:ext cx="7234237" cy="85248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EG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ثمرات الإيمان بالملائكة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59320663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313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57763" y="830263"/>
            <a:ext cx="7234237" cy="85248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EG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الفرق الضالة عن الإيمان بالملائكة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10126154"/>
              </p:ext>
            </p:extLst>
          </p:nvPr>
        </p:nvGraphicFramePr>
        <p:xfrm>
          <a:off x="2103120" y="2727960"/>
          <a:ext cx="9448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937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80360" y="1645920"/>
            <a:ext cx="7269480" cy="35702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ar-EG" sz="8000" b="1" dirty="0" smtClean="0"/>
          </a:p>
          <a:p>
            <a:pPr algn="ctr"/>
            <a:r>
              <a:rPr lang="ar-EG" sz="6600" b="1" dirty="0" smtClean="0">
                <a:solidFill>
                  <a:schemeClr val="accent4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الإيمان بالكتب</a:t>
            </a:r>
          </a:p>
          <a:p>
            <a:pPr algn="ctr"/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217657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57763" y="661988"/>
            <a:ext cx="7234237" cy="85248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EG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بالكتب</a:t>
            </a:r>
            <a:endParaRPr lang="en-US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34647701"/>
              </p:ext>
            </p:extLst>
          </p:nvPr>
        </p:nvGraphicFramePr>
        <p:xfrm>
          <a:off x="1066800" y="2103120"/>
          <a:ext cx="1001268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254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74751" y="2240561"/>
            <a:ext cx="7269480" cy="34163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ar-EG" sz="8000" b="1" dirty="0" smtClean="0"/>
          </a:p>
          <a:p>
            <a:pPr algn="ct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  <a:hlinkClick r:id="rId2"/>
              </a:rPr>
              <a:t>https://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  <a:hlinkClick r:id="rId2"/>
              </a:rPr>
              <a:t>www.youtube.com/watch?v=eArKekgfk30</a:t>
            </a:r>
            <a:endParaRPr lang="ar-SA" sz="2800" b="1" dirty="0" smtClean="0">
              <a:solidFill>
                <a:schemeClr val="accent4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en-US" sz="8000" b="1" dirty="0"/>
          </a:p>
        </p:txBody>
      </p:sp>
      <p:sp>
        <p:nvSpPr>
          <p:cNvPr id="2" name="Rounded Rectangle 1"/>
          <p:cNvSpPr/>
          <p:nvPr/>
        </p:nvSpPr>
        <p:spPr>
          <a:xfrm>
            <a:off x="2692712" y="448785"/>
            <a:ext cx="7539591" cy="9368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/>
              <a:t>تفسير </a:t>
            </a:r>
            <a:r>
              <a:rPr lang="ar-SA" b="1" dirty="0" smtClean="0"/>
              <a:t>{</a:t>
            </a:r>
            <a:r>
              <a:rPr lang="ar-SA" b="1" dirty="0"/>
              <a:t>فلا أقسم بمواقع النجوم وإنه لقسم لو تعلمون عظيم </a:t>
            </a:r>
            <a:r>
              <a:rPr lang="ar-SA" b="1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80360" y="1645920"/>
            <a:ext cx="7269480" cy="35702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ar-EG" sz="8000" b="1" dirty="0" smtClean="0"/>
          </a:p>
          <a:p>
            <a:pPr algn="ctr"/>
            <a:r>
              <a:rPr lang="ar-EG" sz="6600" b="1" dirty="0" smtClean="0">
                <a:solidFill>
                  <a:schemeClr val="accent4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الإيمان بالرسل</a:t>
            </a:r>
          </a:p>
          <a:p>
            <a:pPr algn="ctr"/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104872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3807</TotalTime>
  <Words>180</Words>
  <Application>Microsoft Office PowerPoint</Application>
  <PresentationFormat>Widescreen</PresentationFormat>
  <Paragraphs>55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Book Antiqua</vt:lpstr>
      <vt:lpstr>Lucida Sans</vt:lpstr>
      <vt:lpstr>Times New Roman</vt:lpstr>
      <vt:lpstr>Traditional Arabic</vt:lpstr>
      <vt:lpstr>Wingdings</vt:lpstr>
      <vt:lpstr>Wingdings 2</vt:lpstr>
      <vt:lpstr>Wingdings 3</vt:lpstr>
      <vt:lpstr>Apex</vt:lpstr>
      <vt:lpstr> الإيمان بالملائكة والكتب والرسل الوحدة السادسة  </vt:lpstr>
      <vt:lpstr>PowerPoint Presentation</vt:lpstr>
      <vt:lpstr>الإيمان بالملائكة</vt:lpstr>
      <vt:lpstr>ثمرات الإيمان بالملائكة</vt:lpstr>
      <vt:lpstr>الفرق الضالة عن الإيمان بالملائكة</vt:lpstr>
      <vt:lpstr>PowerPoint Presentation</vt:lpstr>
      <vt:lpstr>الإيمان بالكتب</vt:lpstr>
      <vt:lpstr>PowerPoint Presentation</vt:lpstr>
      <vt:lpstr>PowerPoint Presentation</vt:lpstr>
      <vt:lpstr>الإيمان بالرسل</vt:lpstr>
      <vt:lpstr>كيف يكون الإيمان بالرسل</vt:lpstr>
      <vt:lpstr>معجزات النبي الأمي</vt:lpstr>
      <vt:lpstr>ثمرات الإيمان بالرسل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تعريف الثقافة الإسلامية وأهميتها ومجالاتها</dc:title>
  <dc:creator>nora nora</dc:creator>
  <cp:lastModifiedBy>nora nora</cp:lastModifiedBy>
  <cp:revision>59</cp:revision>
  <dcterms:created xsi:type="dcterms:W3CDTF">2017-10-01T16:18:48Z</dcterms:created>
  <dcterms:modified xsi:type="dcterms:W3CDTF">2017-11-14T18:03:22Z</dcterms:modified>
</cp:coreProperties>
</file>