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40" r:id="rId1"/>
  </p:sldMasterIdLst>
  <p:sldIdLst>
    <p:sldId id="256" r:id="rId2"/>
    <p:sldId id="316" r:id="rId3"/>
    <p:sldId id="328" r:id="rId4"/>
    <p:sldId id="339" r:id="rId5"/>
    <p:sldId id="340" r:id="rId6"/>
    <p:sldId id="332" r:id="rId7"/>
    <p:sldId id="338" r:id="rId8"/>
    <p:sldId id="333" r:id="rId9"/>
    <p:sldId id="334" r:id="rId10"/>
    <p:sldId id="341" r:id="rId11"/>
    <p:sldId id="345" r:id="rId12"/>
    <p:sldId id="342" r:id="rId13"/>
    <p:sldId id="343" r:id="rId14"/>
    <p:sldId id="344" r:id="rId15"/>
    <p:sldId id="260" r:id="rId16"/>
    <p:sldId id="327" r:id="rId17"/>
    <p:sldId id="347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576" y="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iagrams/_rels/data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_rels/data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_rels/data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_rels/data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_rels/data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_rels/data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_rels/data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_rels/data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iagrams/_rels/drawing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_rels/drawing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_rels/drawing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_rels/drawing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_rels/drawing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_rels/drawing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_rels/drawing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B54ED9E-0C25-4166-8D1C-F36602E3B6EB}" type="doc">
      <dgm:prSet loTypeId="urn:microsoft.com/office/officeart/2005/8/layout/vList3" loCatId="picture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E5F9A1A-5B16-42FB-8C2D-60E5331D2FA5}">
      <dgm:prSet phldrT="[Text]"/>
      <dgm:spPr/>
      <dgm:t>
        <a:bodyPr/>
        <a:lstStyle/>
        <a:p>
          <a:r>
            <a:rPr lang="ar-EG" b="1" dirty="0" smtClean="0">
              <a:latin typeface="Traditional Arabic" pitchFamily="18" charset="-78"/>
              <a:cs typeface="Traditional Arabic" pitchFamily="18" charset="-78"/>
            </a:rPr>
            <a:t>الإيمان بالبعث</a:t>
          </a:r>
          <a:endParaRPr lang="en-US" b="1" dirty="0">
            <a:latin typeface="Traditional Arabic" pitchFamily="18" charset="-78"/>
            <a:cs typeface="Traditional Arabic" pitchFamily="18" charset="-78"/>
          </a:endParaRPr>
        </a:p>
      </dgm:t>
    </dgm:pt>
    <dgm:pt modelId="{21D87BC0-4723-46F7-B03A-AA73CA8995C3}" type="parTrans" cxnId="{7C5472BB-5B80-4048-85BE-CD6A7AC18C4D}">
      <dgm:prSet/>
      <dgm:spPr/>
      <dgm:t>
        <a:bodyPr/>
        <a:lstStyle/>
        <a:p>
          <a:endParaRPr lang="en-US"/>
        </a:p>
      </dgm:t>
    </dgm:pt>
    <dgm:pt modelId="{25322C43-D81F-4585-B624-07FAB2D9B0D8}" type="sibTrans" cxnId="{7C5472BB-5B80-4048-85BE-CD6A7AC18C4D}">
      <dgm:prSet/>
      <dgm:spPr/>
      <dgm:t>
        <a:bodyPr/>
        <a:lstStyle/>
        <a:p>
          <a:endParaRPr lang="en-US"/>
        </a:p>
      </dgm:t>
    </dgm:pt>
    <dgm:pt modelId="{29C677B9-3B2D-485F-9869-A574EC27BF7E}">
      <dgm:prSet phldrT="[Text]"/>
      <dgm:spPr/>
      <dgm:t>
        <a:bodyPr/>
        <a:lstStyle/>
        <a:p>
          <a:r>
            <a:rPr lang="ar-EG" b="1" dirty="0" smtClean="0">
              <a:latin typeface="Traditional Arabic" pitchFamily="18" charset="-78"/>
              <a:cs typeface="Traditional Arabic" pitchFamily="18" charset="-78"/>
            </a:rPr>
            <a:t>الإيمان بالحساب والجزاء</a:t>
          </a:r>
          <a:endParaRPr lang="en-US" b="1" dirty="0">
            <a:latin typeface="Traditional Arabic" pitchFamily="18" charset="-78"/>
            <a:cs typeface="Traditional Arabic" pitchFamily="18" charset="-78"/>
          </a:endParaRPr>
        </a:p>
      </dgm:t>
    </dgm:pt>
    <dgm:pt modelId="{B16C3DBE-E947-475F-A1DA-5765B197337B}" type="parTrans" cxnId="{466259EA-BD0E-4973-8406-F0F7A83BDE79}">
      <dgm:prSet/>
      <dgm:spPr/>
      <dgm:t>
        <a:bodyPr/>
        <a:lstStyle/>
        <a:p>
          <a:endParaRPr lang="en-US"/>
        </a:p>
      </dgm:t>
    </dgm:pt>
    <dgm:pt modelId="{2DCE1442-7BCA-45D8-8079-B86E15AB18CF}" type="sibTrans" cxnId="{466259EA-BD0E-4973-8406-F0F7A83BDE79}">
      <dgm:prSet/>
      <dgm:spPr/>
      <dgm:t>
        <a:bodyPr/>
        <a:lstStyle/>
        <a:p>
          <a:endParaRPr lang="en-US"/>
        </a:p>
      </dgm:t>
    </dgm:pt>
    <dgm:pt modelId="{2115B119-3E4A-434F-AF66-93F0DC94E3D5}">
      <dgm:prSet phldrT="[Text]"/>
      <dgm:spPr/>
      <dgm:t>
        <a:bodyPr/>
        <a:lstStyle/>
        <a:p>
          <a:r>
            <a:rPr lang="ar-EG" b="1" dirty="0" smtClean="0">
              <a:latin typeface="Traditional Arabic" pitchFamily="18" charset="-78"/>
              <a:cs typeface="Traditional Arabic" pitchFamily="18" charset="-78"/>
            </a:rPr>
            <a:t>الإيمان بالجنة والنار</a:t>
          </a:r>
          <a:endParaRPr lang="en-US" b="1" dirty="0">
            <a:latin typeface="Traditional Arabic" pitchFamily="18" charset="-78"/>
            <a:cs typeface="Traditional Arabic" pitchFamily="18" charset="-78"/>
          </a:endParaRPr>
        </a:p>
      </dgm:t>
    </dgm:pt>
    <dgm:pt modelId="{90DAC28D-4BBE-4D87-B2AA-813E02C0432E}" type="parTrans" cxnId="{000CD2F0-8947-4F21-B2E3-57257C9A2DFA}">
      <dgm:prSet/>
      <dgm:spPr/>
      <dgm:t>
        <a:bodyPr/>
        <a:lstStyle/>
        <a:p>
          <a:endParaRPr lang="en-US"/>
        </a:p>
      </dgm:t>
    </dgm:pt>
    <dgm:pt modelId="{B4252D9C-A123-4943-9014-22F9AB3D4F42}" type="sibTrans" cxnId="{000CD2F0-8947-4F21-B2E3-57257C9A2DFA}">
      <dgm:prSet/>
      <dgm:spPr/>
      <dgm:t>
        <a:bodyPr/>
        <a:lstStyle/>
        <a:p>
          <a:endParaRPr lang="en-US"/>
        </a:p>
      </dgm:t>
    </dgm:pt>
    <dgm:pt modelId="{F399E823-7595-43C5-B246-17AA9ABA6D71}">
      <dgm:prSet/>
      <dgm:spPr/>
      <dgm:t>
        <a:bodyPr/>
        <a:lstStyle/>
        <a:p>
          <a:r>
            <a:rPr lang="ar-EG" b="1" dirty="0" smtClean="0">
              <a:latin typeface="Traditional Arabic" pitchFamily="18" charset="-78"/>
              <a:cs typeface="Traditional Arabic" pitchFamily="18" charset="-78"/>
            </a:rPr>
            <a:t>الإيمان بما في القبر</a:t>
          </a:r>
          <a:endParaRPr lang="en-US" b="1" dirty="0">
            <a:latin typeface="Traditional Arabic" pitchFamily="18" charset="-78"/>
            <a:cs typeface="Traditional Arabic" pitchFamily="18" charset="-78"/>
          </a:endParaRPr>
        </a:p>
      </dgm:t>
    </dgm:pt>
    <dgm:pt modelId="{91FA8B31-AE91-4742-97AD-003175B56F55}" type="parTrans" cxnId="{AD3A2A4B-8762-4EC5-B6FE-30B6C6656387}">
      <dgm:prSet/>
      <dgm:spPr/>
      <dgm:t>
        <a:bodyPr/>
        <a:lstStyle/>
        <a:p>
          <a:endParaRPr lang="en-US"/>
        </a:p>
      </dgm:t>
    </dgm:pt>
    <dgm:pt modelId="{D0B847ED-4EB1-4659-83ED-B0FB69CD7C5E}" type="sibTrans" cxnId="{AD3A2A4B-8762-4EC5-B6FE-30B6C6656387}">
      <dgm:prSet/>
      <dgm:spPr/>
      <dgm:t>
        <a:bodyPr/>
        <a:lstStyle/>
        <a:p>
          <a:endParaRPr lang="en-US"/>
        </a:p>
      </dgm:t>
    </dgm:pt>
    <dgm:pt modelId="{7A9F6014-3FFA-47EE-B74A-BFBA9E758E65}" type="pres">
      <dgm:prSet presAssocID="{3B54ED9E-0C25-4166-8D1C-F36602E3B6EB}" presName="linearFlow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299A7BE-7C33-4384-BBF8-6D6CD6AAE75E}" type="pres">
      <dgm:prSet presAssocID="{F399E823-7595-43C5-B246-17AA9ABA6D71}" presName="composite" presStyleCnt="0"/>
      <dgm:spPr/>
    </dgm:pt>
    <dgm:pt modelId="{9004E555-EFE6-478E-B66B-E084987A2D7D}" type="pres">
      <dgm:prSet presAssocID="{F399E823-7595-43C5-B246-17AA9ABA6D71}" presName="imgShp" presStyleLbl="fgImgPlace1" presStyleIdx="0" presStyleCnt="4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32830224-C1CA-4402-A243-8D6F73DC5F85}" type="pres">
      <dgm:prSet presAssocID="{F399E823-7595-43C5-B246-17AA9ABA6D71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ED4C38-504F-4976-A689-F461DFCCFF4C}" type="pres">
      <dgm:prSet presAssocID="{D0B847ED-4EB1-4659-83ED-B0FB69CD7C5E}" presName="spacing" presStyleCnt="0"/>
      <dgm:spPr/>
    </dgm:pt>
    <dgm:pt modelId="{CBA535F8-6C78-4E4F-9976-7C1684184A68}" type="pres">
      <dgm:prSet presAssocID="{EE5F9A1A-5B16-42FB-8C2D-60E5331D2FA5}" presName="composite" presStyleCnt="0"/>
      <dgm:spPr/>
    </dgm:pt>
    <dgm:pt modelId="{F84D3A1D-EC1F-4396-B97E-772F7470FB4A}" type="pres">
      <dgm:prSet presAssocID="{EE5F9A1A-5B16-42FB-8C2D-60E5331D2FA5}" presName="imgShp" presStyleLbl="fgImgPlace1" presStyleIdx="1" presStyleCnt="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</dgm:spPr>
      <dgm:t>
        <a:bodyPr/>
        <a:lstStyle/>
        <a:p>
          <a:endParaRPr lang="en-US"/>
        </a:p>
      </dgm:t>
    </dgm:pt>
    <dgm:pt modelId="{4F47D165-8F6F-48EE-B94D-E18878167CCA}" type="pres">
      <dgm:prSet presAssocID="{EE5F9A1A-5B16-42FB-8C2D-60E5331D2FA5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136852-1DB3-419F-A655-491C1E59A2A7}" type="pres">
      <dgm:prSet presAssocID="{25322C43-D81F-4585-B624-07FAB2D9B0D8}" presName="spacing" presStyleCnt="0"/>
      <dgm:spPr/>
    </dgm:pt>
    <dgm:pt modelId="{6026C05A-E626-401B-8729-3F5B0091D9B3}" type="pres">
      <dgm:prSet presAssocID="{29C677B9-3B2D-485F-9869-A574EC27BF7E}" presName="composite" presStyleCnt="0"/>
      <dgm:spPr/>
    </dgm:pt>
    <dgm:pt modelId="{2F3C8938-7BDC-422D-A898-2ABB6F6FB74D}" type="pres">
      <dgm:prSet presAssocID="{29C677B9-3B2D-485F-9869-A574EC27BF7E}" presName="imgShp" presStyleLbl="fgImgPlace1" presStyleIdx="2" presStyleCnt="4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FDAC72E8-6068-48C7-9E64-42D14A3BF053}" type="pres">
      <dgm:prSet presAssocID="{29C677B9-3B2D-485F-9869-A574EC27BF7E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1EE0FB-C62B-4E33-AF18-C927E497B979}" type="pres">
      <dgm:prSet presAssocID="{2DCE1442-7BCA-45D8-8079-B86E15AB18CF}" presName="spacing" presStyleCnt="0"/>
      <dgm:spPr/>
    </dgm:pt>
    <dgm:pt modelId="{25CBE101-154A-4510-83A5-43AF6CEC7739}" type="pres">
      <dgm:prSet presAssocID="{2115B119-3E4A-434F-AF66-93F0DC94E3D5}" presName="composite" presStyleCnt="0"/>
      <dgm:spPr/>
    </dgm:pt>
    <dgm:pt modelId="{3E5292E8-430E-4F7F-A9BE-1E31F89629EC}" type="pres">
      <dgm:prSet presAssocID="{2115B119-3E4A-434F-AF66-93F0DC94E3D5}" presName="imgShp" presStyleLbl="fgImgPlace1" presStyleIdx="3" presStyleCnt="4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F7F2765E-CE86-4421-A1DD-E2C579B2E1A0}" type="pres">
      <dgm:prSet presAssocID="{2115B119-3E4A-434F-AF66-93F0DC94E3D5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D3AAE9A-0B70-4B7E-AB9F-1DCA3E32BB30}" type="presOf" srcId="{F399E823-7595-43C5-B246-17AA9ABA6D71}" destId="{32830224-C1CA-4402-A243-8D6F73DC5F85}" srcOrd="0" destOrd="0" presId="urn:microsoft.com/office/officeart/2005/8/layout/vList3"/>
    <dgm:cxn modelId="{023DD5F1-7F5A-4662-9816-C4BF8126E165}" type="presOf" srcId="{29C677B9-3B2D-485F-9869-A574EC27BF7E}" destId="{FDAC72E8-6068-48C7-9E64-42D14A3BF053}" srcOrd="0" destOrd="0" presId="urn:microsoft.com/office/officeart/2005/8/layout/vList3"/>
    <dgm:cxn modelId="{000CD2F0-8947-4F21-B2E3-57257C9A2DFA}" srcId="{3B54ED9E-0C25-4166-8D1C-F36602E3B6EB}" destId="{2115B119-3E4A-434F-AF66-93F0DC94E3D5}" srcOrd="3" destOrd="0" parTransId="{90DAC28D-4BBE-4D87-B2AA-813E02C0432E}" sibTransId="{B4252D9C-A123-4943-9014-22F9AB3D4F42}"/>
    <dgm:cxn modelId="{466259EA-BD0E-4973-8406-F0F7A83BDE79}" srcId="{3B54ED9E-0C25-4166-8D1C-F36602E3B6EB}" destId="{29C677B9-3B2D-485F-9869-A574EC27BF7E}" srcOrd="2" destOrd="0" parTransId="{B16C3DBE-E947-475F-A1DA-5765B197337B}" sibTransId="{2DCE1442-7BCA-45D8-8079-B86E15AB18CF}"/>
    <dgm:cxn modelId="{7CD09157-A63A-464E-B1F4-63E7A8259D3A}" type="presOf" srcId="{EE5F9A1A-5B16-42FB-8C2D-60E5331D2FA5}" destId="{4F47D165-8F6F-48EE-B94D-E18878167CCA}" srcOrd="0" destOrd="0" presId="urn:microsoft.com/office/officeart/2005/8/layout/vList3"/>
    <dgm:cxn modelId="{AD3A2A4B-8762-4EC5-B6FE-30B6C6656387}" srcId="{3B54ED9E-0C25-4166-8D1C-F36602E3B6EB}" destId="{F399E823-7595-43C5-B246-17AA9ABA6D71}" srcOrd="0" destOrd="0" parTransId="{91FA8B31-AE91-4742-97AD-003175B56F55}" sibTransId="{D0B847ED-4EB1-4659-83ED-B0FB69CD7C5E}"/>
    <dgm:cxn modelId="{60113B9D-3352-42B5-AC5C-4393FBE642D2}" type="presOf" srcId="{3B54ED9E-0C25-4166-8D1C-F36602E3B6EB}" destId="{7A9F6014-3FFA-47EE-B74A-BFBA9E758E65}" srcOrd="0" destOrd="0" presId="urn:microsoft.com/office/officeart/2005/8/layout/vList3"/>
    <dgm:cxn modelId="{97330699-992C-4EF8-97B3-00B5F28CA1B7}" type="presOf" srcId="{2115B119-3E4A-434F-AF66-93F0DC94E3D5}" destId="{F7F2765E-CE86-4421-A1DD-E2C579B2E1A0}" srcOrd="0" destOrd="0" presId="urn:microsoft.com/office/officeart/2005/8/layout/vList3"/>
    <dgm:cxn modelId="{7C5472BB-5B80-4048-85BE-CD6A7AC18C4D}" srcId="{3B54ED9E-0C25-4166-8D1C-F36602E3B6EB}" destId="{EE5F9A1A-5B16-42FB-8C2D-60E5331D2FA5}" srcOrd="1" destOrd="0" parTransId="{21D87BC0-4723-46F7-B03A-AA73CA8995C3}" sibTransId="{25322C43-D81F-4585-B624-07FAB2D9B0D8}"/>
    <dgm:cxn modelId="{DB13B9EF-FEED-4F26-9C9A-2BEEF31B3118}" type="presParOf" srcId="{7A9F6014-3FFA-47EE-B74A-BFBA9E758E65}" destId="{1299A7BE-7C33-4384-BBF8-6D6CD6AAE75E}" srcOrd="0" destOrd="0" presId="urn:microsoft.com/office/officeart/2005/8/layout/vList3"/>
    <dgm:cxn modelId="{0BAF45D3-47B4-4452-8FE5-5176C578DD60}" type="presParOf" srcId="{1299A7BE-7C33-4384-BBF8-6D6CD6AAE75E}" destId="{9004E555-EFE6-478E-B66B-E084987A2D7D}" srcOrd="0" destOrd="0" presId="urn:microsoft.com/office/officeart/2005/8/layout/vList3"/>
    <dgm:cxn modelId="{A1B8A887-E5AA-4809-B9FC-31DEFF2EF617}" type="presParOf" srcId="{1299A7BE-7C33-4384-BBF8-6D6CD6AAE75E}" destId="{32830224-C1CA-4402-A243-8D6F73DC5F85}" srcOrd="1" destOrd="0" presId="urn:microsoft.com/office/officeart/2005/8/layout/vList3"/>
    <dgm:cxn modelId="{E930FE64-2C6B-4571-9919-DEBFAAAE7F6C}" type="presParOf" srcId="{7A9F6014-3FFA-47EE-B74A-BFBA9E758E65}" destId="{6BED4C38-504F-4976-A689-F461DFCCFF4C}" srcOrd="1" destOrd="0" presId="urn:microsoft.com/office/officeart/2005/8/layout/vList3"/>
    <dgm:cxn modelId="{555C1696-E023-4541-9E53-91DEA1A18469}" type="presParOf" srcId="{7A9F6014-3FFA-47EE-B74A-BFBA9E758E65}" destId="{CBA535F8-6C78-4E4F-9976-7C1684184A68}" srcOrd="2" destOrd="0" presId="urn:microsoft.com/office/officeart/2005/8/layout/vList3"/>
    <dgm:cxn modelId="{F97A3F30-E4DD-492D-B7E0-EE2D3D7D2D32}" type="presParOf" srcId="{CBA535F8-6C78-4E4F-9976-7C1684184A68}" destId="{F84D3A1D-EC1F-4396-B97E-772F7470FB4A}" srcOrd="0" destOrd="0" presId="urn:microsoft.com/office/officeart/2005/8/layout/vList3"/>
    <dgm:cxn modelId="{9E30ABF9-755B-4896-8784-C7F1CAE07778}" type="presParOf" srcId="{CBA535F8-6C78-4E4F-9976-7C1684184A68}" destId="{4F47D165-8F6F-48EE-B94D-E18878167CCA}" srcOrd="1" destOrd="0" presId="urn:microsoft.com/office/officeart/2005/8/layout/vList3"/>
    <dgm:cxn modelId="{C42BF7EF-CC6A-47E3-B4B5-7D59B26F678D}" type="presParOf" srcId="{7A9F6014-3FFA-47EE-B74A-BFBA9E758E65}" destId="{4E136852-1DB3-419F-A655-491C1E59A2A7}" srcOrd="3" destOrd="0" presId="urn:microsoft.com/office/officeart/2005/8/layout/vList3"/>
    <dgm:cxn modelId="{2F2E8DFF-6CB7-4C27-A5D8-05F9D0B2E96A}" type="presParOf" srcId="{7A9F6014-3FFA-47EE-B74A-BFBA9E758E65}" destId="{6026C05A-E626-401B-8729-3F5B0091D9B3}" srcOrd="4" destOrd="0" presId="urn:microsoft.com/office/officeart/2005/8/layout/vList3"/>
    <dgm:cxn modelId="{D08316A5-AE58-43C5-9DE9-72904885BBD8}" type="presParOf" srcId="{6026C05A-E626-401B-8729-3F5B0091D9B3}" destId="{2F3C8938-7BDC-422D-A898-2ABB6F6FB74D}" srcOrd="0" destOrd="0" presId="urn:microsoft.com/office/officeart/2005/8/layout/vList3"/>
    <dgm:cxn modelId="{55AAB7B0-30B3-449E-B5D7-7DB91B470E46}" type="presParOf" srcId="{6026C05A-E626-401B-8729-3F5B0091D9B3}" destId="{FDAC72E8-6068-48C7-9E64-42D14A3BF053}" srcOrd="1" destOrd="0" presId="urn:microsoft.com/office/officeart/2005/8/layout/vList3"/>
    <dgm:cxn modelId="{4A9FCCC5-9FFB-4A0C-B53D-BA2DBE420F04}" type="presParOf" srcId="{7A9F6014-3FFA-47EE-B74A-BFBA9E758E65}" destId="{731EE0FB-C62B-4E33-AF18-C927E497B979}" srcOrd="5" destOrd="0" presId="urn:microsoft.com/office/officeart/2005/8/layout/vList3"/>
    <dgm:cxn modelId="{2C818F98-9A8A-4C7F-90F1-7BFC15CF0D10}" type="presParOf" srcId="{7A9F6014-3FFA-47EE-B74A-BFBA9E758E65}" destId="{25CBE101-154A-4510-83A5-43AF6CEC7739}" srcOrd="6" destOrd="0" presId="urn:microsoft.com/office/officeart/2005/8/layout/vList3"/>
    <dgm:cxn modelId="{841F1C43-4D56-4C68-B1DF-75683C55846E}" type="presParOf" srcId="{25CBE101-154A-4510-83A5-43AF6CEC7739}" destId="{3E5292E8-430E-4F7F-A9BE-1E31F89629EC}" srcOrd="0" destOrd="0" presId="urn:microsoft.com/office/officeart/2005/8/layout/vList3"/>
    <dgm:cxn modelId="{ADA67904-A93C-47A6-96CF-902430D2C0A7}" type="presParOf" srcId="{25CBE101-154A-4510-83A5-43AF6CEC7739}" destId="{F7F2765E-CE86-4421-A1DD-E2C579B2E1A0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B54ED9E-0C25-4166-8D1C-F36602E3B6EB}" type="doc">
      <dgm:prSet loTypeId="urn:microsoft.com/office/officeart/2005/8/layout/vList3" loCatId="picture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E5F9A1A-5B16-42FB-8C2D-60E5331D2FA5}">
      <dgm:prSet phldrT="[Text]"/>
      <dgm:spPr/>
      <dgm:t>
        <a:bodyPr/>
        <a:lstStyle/>
        <a:p>
          <a:r>
            <a:rPr lang="ar-EG" b="1" dirty="0" smtClean="0">
              <a:latin typeface="Traditional Arabic" pitchFamily="18" charset="-78"/>
              <a:cs typeface="Traditional Arabic" pitchFamily="18" charset="-78"/>
            </a:rPr>
            <a:t>خروج الدابة</a:t>
          </a:r>
          <a:endParaRPr lang="en-US" b="1" dirty="0">
            <a:latin typeface="Traditional Arabic" pitchFamily="18" charset="-78"/>
            <a:cs typeface="Traditional Arabic" pitchFamily="18" charset="-78"/>
          </a:endParaRPr>
        </a:p>
      </dgm:t>
    </dgm:pt>
    <dgm:pt modelId="{21D87BC0-4723-46F7-B03A-AA73CA8995C3}" type="parTrans" cxnId="{7C5472BB-5B80-4048-85BE-CD6A7AC18C4D}">
      <dgm:prSet/>
      <dgm:spPr/>
      <dgm:t>
        <a:bodyPr/>
        <a:lstStyle/>
        <a:p>
          <a:endParaRPr lang="en-US"/>
        </a:p>
      </dgm:t>
    </dgm:pt>
    <dgm:pt modelId="{25322C43-D81F-4585-B624-07FAB2D9B0D8}" type="sibTrans" cxnId="{7C5472BB-5B80-4048-85BE-CD6A7AC18C4D}">
      <dgm:prSet/>
      <dgm:spPr/>
      <dgm:t>
        <a:bodyPr/>
        <a:lstStyle/>
        <a:p>
          <a:endParaRPr lang="en-US"/>
        </a:p>
      </dgm:t>
    </dgm:pt>
    <dgm:pt modelId="{29C677B9-3B2D-485F-9869-A574EC27BF7E}">
      <dgm:prSet phldrT="[Text]"/>
      <dgm:spPr/>
      <dgm:t>
        <a:bodyPr/>
        <a:lstStyle/>
        <a:p>
          <a:r>
            <a:rPr lang="ar-EG" b="1" dirty="0" smtClean="0">
              <a:latin typeface="Traditional Arabic" pitchFamily="18" charset="-78"/>
              <a:cs typeface="Traditional Arabic" pitchFamily="18" charset="-78"/>
            </a:rPr>
            <a:t>طلوع الشمس من مغربها</a:t>
          </a:r>
          <a:endParaRPr lang="en-US" b="1" dirty="0">
            <a:latin typeface="Traditional Arabic" pitchFamily="18" charset="-78"/>
            <a:cs typeface="Traditional Arabic" pitchFamily="18" charset="-78"/>
          </a:endParaRPr>
        </a:p>
      </dgm:t>
    </dgm:pt>
    <dgm:pt modelId="{B16C3DBE-E947-475F-A1DA-5765B197337B}" type="parTrans" cxnId="{466259EA-BD0E-4973-8406-F0F7A83BDE79}">
      <dgm:prSet/>
      <dgm:spPr/>
      <dgm:t>
        <a:bodyPr/>
        <a:lstStyle/>
        <a:p>
          <a:endParaRPr lang="en-US"/>
        </a:p>
      </dgm:t>
    </dgm:pt>
    <dgm:pt modelId="{2DCE1442-7BCA-45D8-8079-B86E15AB18CF}" type="sibTrans" cxnId="{466259EA-BD0E-4973-8406-F0F7A83BDE79}">
      <dgm:prSet/>
      <dgm:spPr/>
      <dgm:t>
        <a:bodyPr/>
        <a:lstStyle/>
        <a:p>
          <a:endParaRPr lang="en-US"/>
        </a:p>
      </dgm:t>
    </dgm:pt>
    <dgm:pt modelId="{2115B119-3E4A-434F-AF66-93F0DC94E3D5}">
      <dgm:prSet phldrT="[Text]"/>
      <dgm:spPr/>
      <dgm:t>
        <a:bodyPr/>
        <a:lstStyle/>
        <a:p>
          <a:r>
            <a:rPr lang="ar-EG" b="1" dirty="0" smtClean="0">
              <a:latin typeface="Traditional Arabic" pitchFamily="18" charset="-78"/>
              <a:cs typeface="Traditional Arabic" pitchFamily="18" charset="-78"/>
            </a:rPr>
            <a:t>المهدي</a:t>
          </a:r>
          <a:endParaRPr lang="en-US" b="1" dirty="0">
            <a:latin typeface="Traditional Arabic" pitchFamily="18" charset="-78"/>
            <a:cs typeface="Traditional Arabic" pitchFamily="18" charset="-78"/>
          </a:endParaRPr>
        </a:p>
      </dgm:t>
    </dgm:pt>
    <dgm:pt modelId="{90DAC28D-4BBE-4D87-B2AA-813E02C0432E}" type="parTrans" cxnId="{000CD2F0-8947-4F21-B2E3-57257C9A2DFA}">
      <dgm:prSet/>
      <dgm:spPr/>
      <dgm:t>
        <a:bodyPr/>
        <a:lstStyle/>
        <a:p>
          <a:endParaRPr lang="en-US"/>
        </a:p>
      </dgm:t>
    </dgm:pt>
    <dgm:pt modelId="{B4252D9C-A123-4943-9014-22F9AB3D4F42}" type="sibTrans" cxnId="{000CD2F0-8947-4F21-B2E3-57257C9A2DFA}">
      <dgm:prSet/>
      <dgm:spPr/>
      <dgm:t>
        <a:bodyPr/>
        <a:lstStyle/>
        <a:p>
          <a:endParaRPr lang="en-US"/>
        </a:p>
      </dgm:t>
    </dgm:pt>
    <dgm:pt modelId="{7A9F6014-3FFA-47EE-B74A-BFBA9E758E65}" type="pres">
      <dgm:prSet presAssocID="{3B54ED9E-0C25-4166-8D1C-F36602E3B6EB}" presName="linearFlow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BA535F8-6C78-4E4F-9976-7C1684184A68}" type="pres">
      <dgm:prSet presAssocID="{EE5F9A1A-5B16-42FB-8C2D-60E5331D2FA5}" presName="composite" presStyleCnt="0"/>
      <dgm:spPr/>
    </dgm:pt>
    <dgm:pt modelId="{F84D3A1D-EC1F-4396-B97E-772F7470FB4A}" type="pres">
      <dgm:prSet presAssocID="{EE5F9A1A-5B16-42FB-8C2D-60E5331D2FA5}" presName="imgShp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</dgm:spPr>
      <dgm:t>
        <a:bodyPr/>
        <a:lstStyle/>
        <a:p>
          <a:endParaRPr lang="en-US"/>
        </a:p>
      </dgm:t>
    </dgm:pt>
    <dgm:pt modelId="{4F47D165-8F6F-48EE-B94D-E18878167CCA}" type="pres">
      <dgm:prSet presAssocID="{EE5F9A1A-5B16-42FB-8C2D-60E5331D2FA5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136852-1DB3-419F-A655-491C1E59A2A7}" type="pres">
      <dgm:prSet presAssocID="{25322C43-D81F-4585-B624-07FAB2D9B0D8}" presName="spacing" presStyleCnt="0"/>
      <dgm:spPr/>
    </dgm:pt>
    <dgm:pt modelId="{6026C05A-E626-401B-8729-3F5B0091D9B3}" type="pres">
      <dgm:prSet presAssocID="{29C677B9-3B2D-485F-9869-A574EC27BF7E}" presName="composite" presStyleCnt="0"/>
      <dgm:spPr/>
    </dgm:pt>
    <dgm:pt modelId="{2F3C8938-7BDC-422D-A898-2ABB6F6FB74D}" type="pres">
      <dgm:prSet presAssocID="{29C677B9-3B2D-485F-9869-A574EC27BF7E}" presName="imgShp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FDAC72E8-6068-48C7-9E64-42D14A3BF053}" type="pres">
      <dgm:prSet presAssocID="{29C677B9-3B2D-485F-9869-A574EC27BF7E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1EE0FB-C62B-4E33-AF18-C927E497B979}" type="pres">
      <dgm:prSet presAssocID="{2DCE1442-7BCA-45D8-8079-B86E15AB18CF}" presName="spacing" presStyleCnt="0"/>
      <dgm:spPr/>
    </dgm:pt>
    <dgm:pt modelId="{25CBE101-154A-4510-83A5-43AF6CEC7739}" type="pres">
      <dgm:prSet presAssocID="{2115B119-3E4A-434F-AF66-93F0DC94E3D5}" presName="composite" presStyleCnt="0"/>
      <dgm:spPr/>
    </dgm:pt>
    <dgm:pt modelId="{3E5292E8-430E-4F7F-A9BE-1E31F89629EC}" type="pres">
      <dgm:prSet presAssocID="{2115B119-3E4A-434F-AF66-93F0DC94E3D5}" presName="imgShp" presStyleLbl="fgImgPlace1" presStyleIdx="2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F7F2765E-CE86-4421-A1DD-E2C579B2E1A0}" type="pres">
      <dgm:prSet presAssocID="{2115B119-3E4A-434F-AF66-93F0DC94E3D5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59D3B96-AD28-48F4-8424-72FFE80B3C52}" type="presOf" srcId="{3B54ED9E-0C25-4166-8D1C-F36602E3B6EB}" destId="{7A9F6014-3FFA-47EE-B74A-BFBA9E758E65}" srcOrd="0" destOrd="0" presId="urn:microsoft.com/office/officeart/2005/8/layout/vList3"/>
    <dgm:cxn modelId="{F27F6B28-9DF9-40D6-B34B-4BDC4CA61208}" type="presOf" srcId="{2115B119-3E4A-434F-AF66-93F0DC94E3D5}" destId="{F7F2765E-CE86-4421-A1DD-E2C579B2E1A0}" srcOrd="0" destOrd="0" presId="urn:microsoft.com/office/officeart/2005/8/layout/vList3"/>
    <dgm:cxn modelId="{000CD2F0-8947-4F21-B2E3-57257C9A2DFA}" srcId="{3B54ED9E-0C25-4166-8D1C-F36602E3B6EB}" destId="{2115B119-3E4A-434F-AF66-93F0DC94E3D5}" srcOrd="2" destOrd="0" parTransId="{90DAC28D-4BBE-4D87-B2AA-813E02C0432E}" sibTransId="{B4252D9C-A123-4943-9014-22F9AB3D4F42}"/>
    <dgm:cxn modelId="{466259EA-BD0E-4973-8406-F0F7A83BDE79}" srcId="{3B54ED9E-0C25-4166-8D1C-F36602E3B6EB}" destId="{29C677B9-3B2D-485F-9869-A574EC27BF7E}" srcOrd="1" destOrd="0" parTransId="{B16C3DBE-E947-475F-A1DA-5765B197337B}" sibTransId="{2DCE1442-7BCA-45D8-8079-B86E15AB18CF}"/>
    <dgm:cxn modelId="{7C5472BB-5B80-4048-85BE-CD6A7AC18C4D}" srcId="{3B54ED9E-0C25-4166-8D1C-F36602E3B6EB}" destId="{EE5F9A1A-5B16-42FB-8C2D-60E5331D2FA5}" srcOrd="0" destOrd="0" parTransId="{21D87BC0-4723-46F7-B03A-AA73CA8995C3}" sibTransId="{25322C43-D81F-4585-B624-07FAB2D9B0D8}"/>
    <dgm:cxn modelId="{CB43743D-807D-4A68-A84E-7DEFFF2D68AF}" type="presOf" srcId="{29C677B9-3B2D-485F-9869-A574EC27BF7E}" destId="{FDAC72E8-6068-48C7-9E64-42D14A3BF053}" srcOrd="0" destOrd="0" presId="urn:microsoft.com/office/officeart/2005/8/layout/vList3"/>
    <dgm:cxn modelId="{578FA4AB-4A5A-4392-BFE6-3B42D842DDFD}" type="presOf" srcId="{EE5F9A1A-5B16-42FB-8C2D-60E5331D2FA5}" destId="{4F47D165-8F6F-48EE-B94D-E18878167CCA}" srcOrd="0" destOrd="0" presId="urn:microsoft.com/office/officeart/2005/8/layout/vList3"/>
    <dgm:cxn modelId="{07DF2675-627F-4CF6-8618-BD52D5BE1FC5}" type="presParOf" srcId="{7A9F6014-3FFA-47EE-B74A-BFBA9E758E65}" destId="{CBA535F8-6C78-4E4F-9976-7C1684184A68}" srcOrd="0" destOrd="0" presId="urn:microsoft.com/office/officeart/2005/8/layout/vList3"/>
    <dgm:cxn modelId="{8EED0AA8-B557-465D-8D8E-96D0CBFCC057}" type="presParOf" srcId="{CBA535F8-6C78-4E4F-9976-7C1684184A68}" destId="{F84D3A1D-EC1F-4396-B97E-772F7470FB4A}" srcOrd="0" destOrd="0" presId="urn:microsoft.com/office/officeart/2005/8/layout/vList3"/>
    <dgm:cxn modelId="{DE60FC9C-B2F0-4EE5-8265-A7C853664427}" type="presParOf" srcId="{CBA535F8-6C78-4E4F-9976-7C1684184A68}" destId="{4F47D165-8F6F-48EE-B94D-E18878167CCA}" srcOrd="1" destOrd="0" presId="urn:microsoft.com/office/officeart/2005/8/layout/vList3"/>
    <dgm:cxn modelId="{347E885A-B9D7-416C-8487-8A36D3F27547}" type="presParOf" srcId="{7A9F6014-3FFA-47EE-B74A-BFBA9E758E65}" destId="{4E136852-1DB3-419F-A655-491C1E59A2A7}" srcOrd="1" destOrd="0" presId="urn:microsoft.com/office/officeart/2005/8/layout/vList3"/>
    <dgm:cxn modelId="{FFA2FA64-3E96-4BAE-805C-F6B2BEE3E58B}" type="presParOf" srcId="{7A9F6014-3FFA-47EE-B74A-BFBA9E758E65}" destId="{6026C05A-E626-401B-8729-3F5B0091D9B3}" srcOrd="2" destOrd="0" presId="urn:microsoft.com/office/officeart/2005/8/layout/vList3"/>
    <dgm:cxn modelId="{E9D81C5F-458B-40EF-8211-1F904A2CE542}" type="presParOf" srcId="{6026C05A-E626-401B-8729-3F5B0091D9B3}" destId="{2F3C8938-7BDC-422D-A898-2ABB6F6FB74D}" srcOrd="0" destOrd="0" presId="urn:microsoft.com/office/officeart/2005/8/layout/vList3"/>
    <dgm:cxn modelId="{4A1B6C06-39E7-46AD-A739-5F463A4AEC04}" type="presParOf" srcId="{6026C05A-E626-401B-8729-3F5B0091D9B3}" destId="{FDAC72E8-6068-48C7-9E64-42D14A3BF053}" srcOrd="1" destOrd="0" presId="urn:microsoft.com/office/officeart/2005/8/layout/vList3"/>
    <dgm:cxn modelId="{56EAF3E2-1F89-4714-92A8-E167E9D1B307}" type="presParOf" srcId="{7A9F6014-3FFA-47EE-B74A-BFBA9E758E65}" destId="{731EE0FB-C62B-4E33-AF18-C927E497B979}" srcOrd="3" destOrd="0" presId="urn:microsoft.com/office/officeart/2005/8/layout/vList3"/>
    <dgm:cxn modelId="{30741820-D1F7-4049-8B42-8410F109CEDC}" type="presParOf" srcId="{7A9F6014-3FFA-47EE-B74A-BFBA9E758E65}" destId="{25CBE101-154A-4510-83A5-43AF6CEC7739}" srcOrd="4" destOrd="0" presId="urn:microsoft.com/office/officeart/2005/8/layout/vList3"/>
    <dgm:cxn modelId="{4ED809F6-1FEA-4615-9103-AC5771098C8D}" type="presParOf" srcId="{25CBE101-154A-4510-83A5-43AF6CEC7739}" destId="{3E5292E8-430E-4F7F-A9BE-1E31F89629EC}" srcOrd="0" destOrd="0" presId="urn:microsoft.com/office/officeart/2005/8/layout/vList3"/>
    <dgm:cxn modelId="{1D6CC083-86FF-4691-8EDB-49FBA9169B90}" type="presParOf" srcId="{25CBE101-154A-4510-83A5-43AF6CEC7739}" destId="{F7F2765E-CE86-4421-A1DD-E2C579B2E1A0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3B54ED9E-0C25-4166-8D1C-F36602E3B6EB}" type="doc">
      <dgm:prSet loTypeId="urn:microsoft.com/office/officeart/2005/8/layout/vList3" loCatId="picture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E5F9A1A-5B16-42FB-8C2D-60E5331D2FA5}">
      <dgm:prSet phldrT="[Text]"/>
      <dgm:spPr/>
      <dgm:t>
        <a:bodyPr/>
        <a:lstStyle/>
        <a:p>
          <a:r>
            <a:rPr lang="ar-EG" b="1" dirty="0" smtClean="0">
              <a:latin typeface="Traditional Arabic" pitchFamily="18" charset="-78"/>
              <a:cs typeface="Traditional Arabic" pitchFamily="18" charset="-78"/>
            </a:rPr>
            <a:t>الدخان</a:t>
          </a:r>
          <a:endParaRPr lang="en-US" b="1" dirty="0">
            <a:latin typeface="Traditional Arabic" pitchFamily="18" charset="-78"/>
            <a:cs typeface="Traditional Arabic" pitchFamily="18" charset="-78"/>
          </a:endParaRPr>
        </a:p>
      </dgm:t>
    </dgm:pt>
    <dgm:pt modelId="{21D87BC0-4723-46F7-B03A-AA73CA8995C3}" type="parTrans" cxnId="{7C5472BB-5B80-4048-85BE-CD6A7AC18C4D}">
      <dgm:prSet/>
      <dgm:spPr/>
      <dgm:t>
        <a:bodyPr/>
        <a:lstStyle/>
        <a:p>
          <a:endParaRPr lang="en-US"/>
        </a:p>
      </dgm:t>
    </dgm:pt>
    <dgm:pt modelId="{25322C43-D81F-4585-B624-07FAB2D9B0D8}" type="sibTrans" cxnId="{7C5472BB-5B80-4048-85BE-CD6A7AC18C4D}">
      <dgm:prSet/>
      <dgm:spPr/>
      <dgm:t>
        <a:bodyPr/>
        <a:lstStyle/>
        <a:p>
          <a:endParaRPr lang="en-US"/>
        </a:p>
      </dgm:t>
    </dgm:pt>
    <dgm:pt modelId="{29C677B9-3B2D-485F-9869-A574EC27BF7E}">
      <dgm:prSet phldrT="[Text]"/>
      <dgm:spPr/>
      <dgm:t>
        <a:bodyPr/>
        <a:lstStyle/>
        <a:p>
          <a:r>
            <a:rPr lang="ar-EG" b="1" dirty="0" smtClean="0">
              <a:latin typeface="Traditional Arabic" pitchFamily="18" charset="-78"/>
              <a:cs typeface="Traditional Arabic" pitchFamily="18" charset="-78"/>
            </a:rPr>
            <a:t>ثلاثة خسوف</a:t>
          </a:r>
          <a:endParaRPr lang="en-US" b="1" dirty="0">
            <a:latin typeface="Traditional Arabic" pitchFamily="18" charset="-78"/>
            <a:cs typeface="Traditional Arabic" pitchFamily="18" charset="-78"/>
          </a:endParaRPr>
        </a:p>
      </dgm:t>
    </dgm:pt>
    <dgm:pt modelId="{B16C3DBE-E947-475F-A1DA-5765B197337B}" type="parTrans" cxnId="{466259EA-BD0E-4973-8406-F0F7A83BDE79}">
      <dgm:prSet/>
      <dgm:spPr/>
      <dgm:t>
        <a:bodyPr/>
        <a:lstStyle/>
        <a:p>
          <a:endParaRPr lang="en-US"/>
        </a:p>
      </dgm:t>
    </dgm:pt>
    <dgm:pt modelId="{2DCE1442-7BCA-45D8-8079-B86E15AB18CF}" type="sibTrans" cxnId="{466259EA-BD0E-4973-8406-F0F7A83BDE79}">
      <dgm:prSet/>
      <dgm:spPr/>
      <dgm:t>
        <a:bodyPr/>
        <a:lstStyle/>
        <a:p>
          <a:endParaRPr lang="en-US"/>
        </a:p>
      </dgm:t>
    </dgm:pt>
    <dgm:pt modelId="{2115B119-3E4A-434F-AF66-93F0DC94E3D5}">
      <dgm:prSet phldrT="[Text]"/>
      <dgm:spPr/>
      <dgm:t>
        <a:bodyPr/>
        <a:lstStyle/>
        <a:p>
          <a:r>
            <a:rPr lang="ar-EG" b="1" dirty="0" smtClean="0">
              <a:latin typeface="Traditional Arabic" pitchFamily="18" charset="-78"/>
              <a:cs typeface="Traditional Arabic" pitchFamily="18" charset="-78"/>
            </a:rPr>
            <a:t>خروج النار</a:t>
          </a:r>
          <a:endParaRPr lang="en-US" b="1" dirty="0">
            <a:latin typeface="Traditional Arabic" pitchFamily="18" charset="-78"/>
            <a:cs typeface="Traditional Arabic" pitchFamily="18" charset="-78"/>
          </a:endParaRPr>
        </a:p>
      </dgm:t>
    </dgm:pt>
    <dgm:pt modelId="{90DAC28D-4BBE-4D87-B2AA-813E02C0432E}" type="parTrans" cxnId="{000CD2F0-8947-4F21-B2E3-57257C9A2DFA}">
      <dgm:prSet/>
      <dgm:spPr/>
      <dgm:t>
        <a:bodyPr/>
        <a:lstStyle/>
        <a:p>
          <a:endParaRPr lang="en-US"/>
        </a:p>
      </dgm:t>
    </dgm:pt>
    <dgm:pt modelId="{B4252D9C-A123-4943-9014-22F9AB3D4F42}" type="sibTrans" cxnId="{000CD2F0-8947-4F21-B2E3-57257C9A2DFA}">
      <dgm:prSet/>
      <dgm:spPr/>
      <dgm:t>
        <a:bodyPr/>
        <a:lstStyle/>
        <a:p>
          <a:endParaRPr lang="en-US"/>
        </a:p>
      </dgm:t>
    </dgm:pt>
    <dgm:pt modelId="{7A9F6014-3FFA-47EE-B74A-BFBA9E758E65}" type="pres">
      <dgm:prSet presAssocID="{3B54ED9E-0C25-4166-8D1C-F36602E3B6EB}" presName="linearFlow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BA535F8-6C78-4E4F-9976-7C1684184A68}" type="pres">
      <dgm:prSet presAssocID="{EE5F9A1A-5B16-42FB-8C2D-60E5331D2FA5}" presName="composite" presStyleCnt="0"/>
      <dgm:spPr/>
    </dgm:pt>
    <dgm:pt modelId="{F84D3A1D-EC1F-4396-B97E-772F7470FB4A}" type="pres">
      <dgm:prSet presAssocID="{EE5F9A1A-5B16-42FB-8C2D-60E5331D2FA5}" presName="imgShp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</dgm:spPr>
      <dgm:t>
        <a:bodyPr/>
        <a:lstStyle/>
        <a:p>
          <a:endParaRPr lang="en-US"/>
        </a:p>
      </dgm:t>
    </dgm:pt>
    <dgm:pt modelId="{4F47D165-8F6F-48EE-B94D-E18878167CCA}" type="pres">
      <dgm:prSet presAssocID="{EE5F9A1A-5B16-42FB-8C2D-60E5331D2FA5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136852-1DB3-419F-A655-491C1E59A2A7}" type="pres">
      <dgm:prSet presAssocID="{25322C43-D81F-4585-B624-07FAB2D9B0D8}" presName="spacing" presStyleCnt="0"/>
      <dgm:spPr/>
    </dgm:pt>
    <dgm:pt modelId="{6026C05A-E626-401B-8729-3F5B0091D9B3}" type="pres">
      <dgm:prSet presAssocID="{29C677B9-3B2D-485F-9869-A574EC27BF7E}" presName="composite" presStyleCnt="0"/>
      <dgm:spPr/>
    </dgm:pt>
    <dgm:pt modelId="{2F3C8938-7BDC-422D-A898-2ABB6F6FB74D}" type="pres">
      <dgm:prSet presAssocID="{29C677B9-3B2D-485F-9869-A574EC27BF7E}" presName="imgShp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FDAC72E8-6068-48C7-9E64-42D14A3BF053}" type="pres">
      <dgm:prSet presAssocID="{29C677B9-3B2D-485F-9869-A574EC27BF7E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1EE0FB-C62B-4E33-AF18-C927E497B979}" type="pres">
      <dgm:prSet presAssocID="{2DCE1442-7BCA-45D8-8079-B86E15AB18CF}" presName="spacing" presStyleCnt="0"/>
      <dgm:spPr/>
    </dgm:pt>
    <dgm:pt modelId="{25CBE101-154A-4510-83A5-43AF6CEC7739}" type="pres">
      <dgm:prSet presAssocID="{2115B119-3E4A-434F-AF66-93F0DC94E3D5}" presName="composite" presStyleCnt="0"/>
      <dgm:spPr/>
    </dgm:pt>
    <dgm:pt modelId="{3E5292E8-430E-4F7F-A9BE-1E31F89629EC}" type="pres">
      <dgm:prSet presAssocID="{2115B119-3E4A-434F-AF66-93F0DC94E3D5}" presName="imgShp" presStyleLbl="fgImgPlace1" presStyleIdx="2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F7F2765E-CE86-4421-A1DD-E2C579B2E1A0}" type="pres">
      <dgm:prSet presAssocID="{2115B119-3E4A-434F-AF66-93F0DC94E3D5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1E8CDD6-ADA9-4028-8798-77BF7D29F590}" type="presOf" srcId="{29C677B9-3B2D-485F-9869-A574EC27BF7E}" destId="{FDAC72E8-6068-48C7-9E64-42D14A3BF053}" srcOrd="0" destOrd="0" presId="urn:microsoft.com/office/officeart/2005/8/layout/vList3"/>
    <dgm:cxn modelId="{000CD2F0-8947-4F21-B2E3-57257C9A2DFA}" srcId="{3B54ED9E-0C25-4166-8D1C-F36602E3B6EB}" destId="{2115B119-3E4A-434F-AF66-93F0DC94E3D5}" srcOrd="2" destOrd="0" parTransId="{90DAC28D-4BBE-4D87-B2AA-813E02C0432E}" sibTransId="{B4252D9C-A123-4943-9014-22F9AB3D4F42}"/>
    <dgm:cxn modelId="{05795082-E4B6-4A54-8C83-E2888E1CA474}" type="presOf" srcId="{2115B119-3E4A-434F-AF66-93F0DC94E3D5}" destId="{F7F2765E-CE86-4421-A1DD-E2C579B2E1A0}" srcOrd="0" destOrd="0" presId="urn:microsoft.com/office/officeart/2005/8/layout/vList3"/>
    <dgm:cxn modelId="{466259EA-BD0E-4973-8406-F0F7A83BDE79}" srcId="{3B54ED9E-0C25-4166-8D1C-F36602E3B6EB}" destId="{29C677B9-3B2D-485F-9869-A574EC27BF7E}" srcOrd="1" destOrd="0" parTransId="{B16C3DBE-E947-475F-A1DA-5765B197337B}" sibTransId="{2DCE1442-7BCA-45D8-8079-B86E15AB18CF}"/>
    <dgm:cxn modelId="{7C5472BB-5B80-4048-85BE-CD6A7AC18C4D}" srcId="{3B54ED9E-0C25-4166-8D1C-F36602E3B6EB}" destId="{EE5F9A1A-5B16-42FB-8C2D-60E5331D2FA5}" srcOrd="0" destOrd="0" parTransId="{21D87BC0-4723-46F7-B03A-AA73CA8995C3}" sibTransId="{25322C43-D81F-4585-B624-07FAB2D9B0D8}"/>
    <dgm:cxn modelId="{B3691425-94B9-479D-B5A2-70E5EE4B7C4B}" type="presOf" srcId="{3B54ED9E-0C25-4166-8D1C-F36602E3B6EB}" destId="{7A9F6014-3FFA-47EE-B74A-BFBA9E758E65}" srcOrd="0" destOrd="0" presId="urn:microsoft.com/office/officeart/2005/8/layout/vList3"/>
    <dgm:cxn modelId="{368E0160-57F4-4B97-A1A2-A8EF456261EE}" type="presOf" srcId="{EE5F9A1A-5B16-42FB-8C2D-60E5331D2FA5}" destId="{4F47D165-8F6F-48EE-B94D-E18878167CCA}" srcOrd="0" destOrd="0" presId="urn:microsoft.com/office/officeart/2005/8/layout/vList3"/>
    <dgm:cxn modelId="{BCAFAC98-F43E-415D-A253-16EECDC807FB}" type="presParOf" srcId="{7A9F6014-3FFA-47EE-B74A-BFBA9E758E65}" destId="{CBA535F8-6C78-4E4F-9976-7C1684184A68}" srcOrd="0" destOrd="0" presId="urn:microsoft.com/office/officeart/2005/8/layout/vList3"/>
    <dgm:cxn modelId="{EBB55FA3-771D-4BC4-B7EE-2E5F1FBAC73E}" type="presParOf" srcId="{CBA535F8-6C78-4E4F-9976-7C1684184A68}" destId="{F84D3A1D-EC1F-4396-B97E-772F7470FB4A}" srcOrd="0" destOrd="0" presId="urn:microsoft.com/office/officeart/2005/8/layout/vList3"/>
    <dgm:cxn modelId="{B9A6A410-784B-4180-B255-638A79F62DEE}" type="presParOf" srcId="{CBA535F8-6C78-4E4F-9976-7C1684184A68}" destId="{4F47D165-8F6F-48EE-B94D-E18878167CCA}" srcOrd="1" destOrd="0" presId="urn:microsoft.com/office/officeart/2005/8/layout/vList3"/>
    <dgm:cxn modelId="{351A5825-FB07-405A-A749-F05028EABE6C}" type="presParOf" srcId="{7A9F6014-3FFA-47EE-B74A-BFBA9E758E65}" destId="{4E136852-1DB3-419F-A655-491C1E59A2A7}" srcOrd="1" destOrd="0" presId="urn:microsoft.com/office/officeart/2005/8/layout/vList3"/>
    <dgm:cxn modelId="{76F3E2A7-586C-4B47-92E0-C70E1899D750}" type="presParOf" srcId="{7A9F6014-3FFA-47EE-B74A-BFBA9E758E65}" destId="{6026C05A-E626-401B-8729-3F5B0091D9B3}" srcOrd="2" destOrd="0" presId="urn:microsoft.com/office/officeart/2005/8/layout/vList3"/>
    <dgm:cxn modelId="{F5419B7B-21D4-4847-AC61-FF6204324756}" type="presParOf" srcId="{6026C05A-E626-401B-8729-3F5B0091D9B3}" destId="{2F3C8938-7BDC-422D-A898-2ABB6F6FB74D}" srcOrd="0" destOrd="0" presId="urn:microsoft.com/office/officeart/2005/8/layout/vList3"/>
    <dgm:cxn modelId="{05766CA4-A91A-4C8C-B9F4-F82519A5388D}" type="presParOf" srcId="{6026C05A-E626-401B-8729-3F5B0091D9B3}" destId="{FDAC72E8-6068-48C7-9E64-42D14A3BF053}" srcOrd="1" destOrd="0" presId="urn:microsoft.com/office/officeart/2005/8/layout/vList3"/>
    <dgm:cxn modelId="{9AFC0EB5-96A2-42C3-8918-7B0F4F9DE2A3}" type="presParOf" srcId="{7A9F6014-3FFA-47EE-B74A-BFBA9E758E65}" destId="{731EE0FB-C62B-4E33-AF18-C927E497B979}" srcOrd="3" destOrd="0" presId="urn:microsoft.com/office/officeart/2005/8/layout/vList3"/>
    <dgm:cxn modelId="{D6F4270F-8EC8-4AE4-8BCD-49226EFA9770}" type="presParOf" srcId="{7A9F6014-3FFA-47EE-B74A-BFBA9E758E65}" destId="{25CBE101-154A-4510-83A5-43AF6CEC7739}" srcOrd="4" destOrd="0" presId="urn:microsoft.com/office/officeart/2005/8/layout/vList3"/>
    <dgm:cxn modelId="{44DAB9FA-E138-4C69-893F-6E828B0DD5C6}" type="presParOf" srcId="{25CBE101-154A-4510-83A5-43AF6CEC7739}" destId="{3E5292E8-430E-4F7F-A9BE-1E31F89629EC}" srcOrd="0" destOrd="0" presId="urn:microsoft.com/office/officeart/2005/8/layout/vList3"/>
    <dgm:cxn modelId="{2946F314-6833-4A10-9F3B-C3ADC7952E5D}" type="presParOf" srcId="{25CBE101-154A-4510-83A5-43AF6CEC7739}" destId="{F7F2765E-CE86-4421-A1DD-E2C579B2E1A0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B54ED9E-0C25-4166-8D1C-F36602E3B6EB}" type="doc">
      <dgm:prSet loTypeId="urn:microsoft.com/office/officeart/2005/8/layout/vList3" loCatId="picture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E5F9A1A-5B16-42FB-8C2D-60E5331D2FA5}">
      <dgm:prSet phldrT="[Text]"/>
      <dgm:spPr/>
      <dgm:t>
        <a:bodyPr/>
        <a:lstStyle/>
        <a:p>
          <a:r>
            <a:rPr lang="ar-EG" b="1" dirty="0" smtClean="0">
              <a:latin typeface="Traditional Arabic" pitchFamily="18" charset="-78"/>
              <a:cs typeface="Traditional Arabic" pitchFamily="18" charset="-78"/>
            </a:rPr>
            <a:t>فتنة القبر</a:t>
          </a:r>
          <a:endParaRPr lang="en-US" b="1" dirty="0">
            <a:latin typeface="Traditional Arabic" pitchFamily="18" charset="-78"/>
            <a:cs typeface="Traditional Arabic" pitchFamily="18" charset="-78"/>
          </a:endParaRPr>
        </a:p>
      </dgm:t>
    </dgm:pt>
    <dgm:pt modelId="{21D87BC0-4723-46F7-B03A-AA73CA8995C3}" type="parTrans" cxnId="{7C5472BB-5B80-4048-85BE-CD6A7AC18C4D}">
      <dgm:prSet/>
      <dgm:spPr/>
      <dgm:t>
        <a:bodyPr/>
        <a:lstStyle/>
        <a:p>
          <a:endParaRPr lang="en-US"/>
        </a:p>
      </dgm:t>
    </dgm:pt>
    <dgm:pt modelId="{25322C43-D81F-4585-B624-07FAB2D9B0D8}" type="sibTrans" cxnId="{7C5472BB-5B80-4048-85BE-CD6A7AC18C4D}">
      <dgm:prSet/>
      <dgm:spPr/>
      <dgm:t>
        <a:bodyPr/>
        <a:lstStyle/>
        <a:p>
          <a:endParaRPr lang="en-US"/>
        </a:p>
      </dgm:t>
    </dgm:pt>
    <dgm:pt modelId="{29C677B9-3B2D-485F-9869-A574EC27BF7E}">
      <dgm:prSet phldrT="[Text]"/>
      <dgm:spPr/>
      <dgm:t>
        <a:bodyPr/>
        <a:lstStyle/>
        <a:p>
          <a:r>
            <a:rPr lang="ar-EG" b="1" dirty="0" smtClean="0">
              <a:latin typeface="Traditional Arabic" pitchFamily="18" charset="-78"/>
              <a:cs typeface="Traditional Arabic" pitchFamily="18" charset="-78"/>
            </a:rPr>
            <a:t>عذاب القبر</a:t>
          </a:r>
          <a:endParaRPr lang="en-US" b="1" dirty="0">
            <a:latin typeface="Traditional Arabic" pitchFamily="18" charset="-78"/>
            <a:cs typeface="Traditional Arabic" pitchFamily="18" charset="-78"/>
          </a:endParaRPr>
        </a:p>
      </dgm:t>
    </dgm:pt>
    <dgm:pt modelId="{B16C3DBE-E947-475F-A1DA-5765B197337B}" type="parTrans" cxnId="{466259EA-BD0E-4973-8406-F0F7A83BDE79}">
      <dgm:prSet/>
      <dgm:spPr/>
      <dgm:t>
        <a:bodyPr/>
        <a:lstStyle/>
        <a:p>
          <a:endParaRPr lang="en-US"/>
        </a:p>
      </dgm:t>
    </dgm:pt>
    <dgm:pt modelId="{2DCE1442-7BCA-45D8-8079-B86E15AB18CF}" type="sibTrans" cxnId="{466259EA-BD0E-4973-8406-F0F7A83BDE79}">
      <dgm:prSet/>
      <dgm:spPr/>
      <dgm:t>
        <a:bodyPr/>
        <a:lstStyle/>
        <a:p>
          <a:endParaRPr lang="en-US"/>
        </a:p>
      </dgm:t>
    </dgm:pt>
    <dgm:pt modelId="{2115B119-3E4A-434F-AF66-93F0DC94E3D5}">
      <dgm:prSet phldrT="[Text]"/>
      <dgm:spPr/>
      <dgm:t>
        <a:bodyPr/>
        <a:lstStyle/>
        <a:p>
          <a:r>
            <a:rPr lang="ar-EG" b="1" dirty="0" smtClean="0">
              <a:latin typeface="Traditional Arabic" pitchFamily="18" charset="-78"/>
              <a:cs typeface="Traditional Arabic" pitchFamily="18" charset="-78"/>
            </a:rPr>
            <a:t>نعيم القبر</a:t>
          </a:r>
          <a:endParaRPr lang="en-US" b="1" dirty="0">
            <a:latin typeface="Traditional Arabic" pitchFamily="18" charset="-78"/>
            <a:cs typeface="Traditional Arabic" pitchFamily="18" charset="-78"/>
          </a:endParaRPr>
        </a:p>
      </dgm:t>
    </dgm:pt>
    <dgm:pt modelId="{90DAC28D-4BBE-4D87-B2AA-813E02C0432E}" type="parTrans" cxnId="{000CD2F0-8947-4F21-B2E3-57257C9A2DFA}">
      <dgm:prSet/>
      <dgm:spPr/>
      <dgm:t>
        <a:bodyPr/>
        <a:lstStyle/>
        <a:p>
          <a:endParaRPr lang="en-US"/>
        </a:p>
      </dgm:t>
    </dgm:pt>
    <dgm:pt modelId="{B4252D9C-A123-4943-9014-22F9AB3D4F42}" type="sibTrans" cxnId="{000CD2F0-8947-4F21-B2E3-57257C9A2DFA}">
      <dgm:prSet/>
      <dgm:spPr/>
      <dgm:t>
        <a:bodyPr/>
        <a:lstStyle/>
        <a:p>
          <a:endParaRPr lang="en-US"/>
        </a:p>
      </dgm:t>
    </dgm:pt>
    <dgm:pt modelId="{7A9F6014-3FFA-47EE-B74A-BFBA9E758E65}" type="pres">
      <dgm:prSet presAssocID="{3B54ED9E-0C25-4166-8D1C-F36602E3B6EB}" presName="linearFlow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BA535F8-6C78-4E4F-9976-7C1684184A68}" type="pres">
      <dgm:prSet presAssocID="{EE5F9A1A-5B16-42FB-8C2D-60E5331D2FA5}" presName="composite" presStyleCnt="0"/>
      <dgm:spPr/>
    </dgm:pt>
    <dgm:pt modelId="{F84D3A1D-EC1F-4396-B97E-772F7470FB4A}" type="pres">
      <dgm:prSet presAssocID="{EE5F9A1A-5B16-42FB-8C2D-60E5331D2FA5}" presName="imgShp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</dgm:spPr>
      <dgm:t>
        <a:bodyPr/>
        <a:lstStyle/>
        <a:p>
          <a:endParaRPr lang="en-US"/>
        </a:p>
      </dgm:t>
    </dgm:pt>
    <dgm:pt modelId="{4F47D165-8F6F-48EE-B94D-E18878167CCA}" type="pres">
      <dgm:prSet presAssocID="{EE5F9A1A-5B16-42FB-8C2D-60E5331D2FA5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136852-1DB3-419F-A655-491C1E59A2A7}" type="pres">
      <dgm:prSet presAssocID="{25322C43-D81F-4585-B624-07FAB2D9B0D8}" presName="spacing" presStyleCnt="0"/>
      <dgm:spPr/>
    </dgm:pt>
    <dgm:pt modelId="{6026C05A-E626-401B-8729-3F5B0091D9B3}" type="pres">
      <dgm:prSet presAssocID="{29C677B9-3B2D-485F-9869-A574EC27BF7E}" presName="composite" presStyleCnt="0"/>
      <dgm:spPr/>
    </dgm:pt>
    <dgm:pt modelId="{2F3C8938-7BDC-422D-A898-2ABB6F6FB74D}" type="pres">
      <dgm:prSet presAssocID="{29C677B9-3B2D-485F-9869-A574EC27BF7E}" presName="imgShp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FDAC72E8-6068-48C7-9E64-42D14A3BF053}" type="pres">
      <dgm:prSet presAssocID="{29C677B9-3B2D-485F-9869-A574EC27BF7E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1EE0FB-C62B-4E33-AF18-C927E497B979}" type="pres">
      <dgm:prSet presAssocID="{2DCE1442-7BCA-45D8-8079-B86E15AB18CF}" presName="spacing" presStyleCnt="0"/>
      <dgm:spPr/>
    </dgm:pt>
    <dgm:pt modelId="{25CBE101-154A-4510-83A5-43AF6CEC7739}" type="pres">
      <dgm:prSet presAssocID="{2115B119-3E4A-434F-AF66-93F0DC94E3D5}" presName="composite" presStyleCnt="0"/>
      <dgm:spPr/>
    </dgm:pt>
    <dgm:pt modelId="{3E5292E8-430E-4F7F-A9BE-1E31F89629EC}" type="pres">
      <dgm:prSet presAssocID="{2115B119-3E4A-434F-AF66-93F0DC94E3D5}" presName="imgShp" presStyleLbl="fgImgPlace1" presStyleIdx="2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F7F2765E-CE86-4421-A1DD-E2C579B2E1A0}" type="pres">
      <dgm:prSet presAssocID="{2115B119-3E4A-434F-AF66-93F0DC94E3D5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A98A56E-AEF7-41F2-8C3F-CED8DBEF6AA9}" type="presOf" srcId="{2115B119-3E4A-434F-AF66-93F0DC94E3D5}" destId="{F7F2765E-CE86-4421-A1DD-E2C579B2E1A0}" srcOrd="0" destOrd="0" presId="urn:microsoft.com/office/officeart/2005/8/layout/vList3"/>
    <dgm:cxn modelId="{466259EA-BD0E-4973-8406-F0F7A83BDE79}" srcId="{3B54ED9E-0C25-4166-8D1C-F36602E3B6EB}" destId="{29C677B9-3B2D-485F-9869-A574EC27BF7E}" srcOrd="1" destOrd="0" parTransId="{B16C3DBE-E947-475F-A1DA-5765B197337B}" sibTransId="{2DCE1442-7BCA-45D8-8079-B86E15AB18CF}"/>
    <dgm:cxn modelId="{15C8E513-8540-4C41-8F35-DB5FAF782F04}" type="presOf" srcId="{EE5F9A1A-5B16-42FB-8C2D-60E5331D2FA5}" destId="{4F47D165-8F6F-48EE-B94D-E18878167CCA}" srcOrd="0" destOrd="0" presId="urn:microsoft.com/office/officeart/2005/8/layout/vList3"/>
    <dgm:cxn modelId="{92FD09C3-2207-4EC8-9A30-53207FF60735}" type="presOf" srcId="{29C677B9-3B2D-485F-9869-A574EC27BF7E}" destId="{FDAC72E8-6068-48C7-9E64-42D14A3BF053}" srcOrd="0" destOrd="0" presId="urn:microsoft.com/office/officeart/2005/8/layout/vList3"/>
    <dgm:cxn modelId="{88EFFA38-3E0A-4FA4-A248-53F2A7248BF8}" type="presOf" srcId="{3B54ED9E-0C25-4166-8D1C-F36602E3B6EB}" destId="{7A9F6014-3FFA-47EE-B74A-BFBA9E758E65}" srcOrd="0" destOrd="0" presId="urn:microsoft.com/office/officeart/2005/8/layout/vList3"/>
    <dgm:cxn modelId="{7C5472BB-5B80-4048-85BE-CD6A7AC18C4D}" srcId="{3B54ED9E-0C25-4166-8D1C-F36602E3B6EB}" destId="{EE5F9A1A-5B16-42FB-8C2D-60E5331D2FA5}" srcOrd="0" destOrd="0" parTransId="{21D87BC0-4723-46F7-B03A-AA73CA8995C3}" sibTransId="{25322C43-D81F-4585-B624-07FAB2D9B0D8}"/>
    <dgm:cxn modelId="{000CD2F0-8947-4F21-B2E3-57257C9A2DFA}" srcId="{3B54ED9E-0C25-4166-8D1C-F36602E3B6EB}" destId="{2115B119-3E4A-434F-AF66-93F0DC94E3D5}" srcOrd="2" destOrd="0" parTransId="{90DAC28D-4BBE-4D87-B2AA-813E02C0432E}" sibTransId="{B4252D9C-A123-4943-9014-22F9AB3D4F42}"/>
    <dgm:cxn modelId="{0C7EEC8B-69F4-47FA-8F71-F7F717F1D826}" type="presParOf" srcId="{7A9F6014-3FFA-47EE-B74A-BFBA9E758E65}" destId="{CBA535F8-6C78-4E4F-9976-7C1684184A68}" srcOrd="0" destOrd="0" presId="urn:microsoft.com/office/officeart/2005/8/layout/vList3"/>
    <dgm:cxn modelId="{9D499D68-77AD-4E75-A402-F86080D4501D}" type="presParOf" srcId="{CBA535F8-6C78-4E4F-9976-7C1684184A68}" destId="{F84D3A1D-EC1F-4396-B97E-772F7470FB4A}" srcOrd="0" destOrd="0" presId="urn:microsoft.com/office/officeart/2005/8/layout/vList3"/>
    <dgm:cxn modelId="{2F224E4A-CDD0-414B-8952-BB688B056E62}" type="presParOf" srcId="{CBA535F8-6C78-4E4F-9976-7C1684184A68}" destId="{4F47D165-8F6F-48EE-B94D-E18878167CCA}" srcOrd="1" destOrd="0" presId="urn:microsoft.com/office/officeart/2005/8/layout/vList3"/>
    <dgm:cxn modelId="{21069AE3-3435-47E1-9709-EEDADFBBDD07}" type="presParOf" srcId="{7A9F6014-3FFA-47EE-B74A-BFBA9E758E65}" destId="{4E136852-1DB3-419F-A655-491C1E59A2A7}" srcOrd="1" destOrd="0" presId="urn:microsoft.com/office/officeart/2005/8/layout/vList3"/>
    <dgm:cxn modelId="{5B05E3E2-4F25-4C4A-A1E6-CE421FB1C22C}" type="presParOf" srcId="{7A9F6014-3FFA-47EE-B74A-BFBA9E758E65}" destId="{6026C05A-E626-401B-8729-3F5B0091D9B3}" srcOrd="2" destOrd="0" presId="urn:microsoft.com/office/officeart/2005/8/layout/vList3"/>
    <dgm:cxn modelId="{A7475301-8E9E-46CD-AAB9-B324E163CBA5}" type="presParOf" srcId="{6026C05A-E626-401B-8729-3F5B0091D9B3}" destId="{2F3C8938-7BDC-422D-A898-2ABB6F6FB74D}" srcOrd="0" destOrd="0" presId="urn:microsoft.com/office/officeart/2005/8/layout/vList3"/>
    <dgm:cxn modelId="{DF4BA3CB-5EA3-48EE-B6F6-BEB6CED64BE6}" type="presParOf" srcId="{6026C05A-E626-401B-8729-3F5B0091D9B3}" destId="{FDAC72E8-6068-48C7-9E64-42D14A3BF053}" srcOrd="1" destOrd="0" presId="urn:microsoft.com/office/officeart/2005/8/layout/vList3"/>
    <dgm:cxn modelId="{FEF9A87A-1676-4E7F-92AD-79835B746DFE}" type="presParOf" srcId="{7A9F6014-3FFA-47EE-B74A-BFBA9E758E65}" destId="{731EE0FB-C62B-4E33-AF18-C927E497B979}" srcOrd="3" destOrd="0" presId="urn:microsoft.com/office/officeart/2005/8/layout/vList3"/>
    <dgm:cxn modelId="{52F9B19E-E338-49E3-BEE8-E6199ECA6076}" type="presParOf" srcId="{7A9F6014-3FFA-47EE-B74A-BFBA9E758E65}" destId="{25CBE101-154A-4510-83A5-43AF6CEC7739}" srcOrd="4" destOrd="0" presId="urn:microsoft.com/office/officeart/2005/8/layout/vList3"/>
    <dgm:cxn modelId="{67FC6151-D81F-4F3A-A181-7D86C99426F0}" type="presParOf" srcId="{25CBE101-154A-4510-83A5-43AF6CEC7739}" destId="{3E5292E8-430E-4F7F-A9BE-1E31F89629EC}" srcOrd="0" destOrd="0" presId="urn:microsoft.com/office/officeart/2005/8/layout/vList3"/>
    <dgm:cxn modelId="{C86EE922-F801-4617-9F63-69FF33BEBE03}" type="presParOf" srcId="{25CBE101-154A-4510-83A5-43AF6CEC7739}" destId="{F7F2765E-CE86-4421-A1DD-E2C579B2E1A0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B54ED9E-0C25-4166-8D1C-F36602E3B6EB}" type="doc">
      <dgm:prSet loTypeId="urn:microsoft.com/office/officeart/2005/8/layout/vList3" loCatId="picture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E5F9A1A-5B16-42FB-8C2D-60E5331D2FA5}">
      <dgm:prSet phldrT="[Text]"/>
      <dgm:spPr/>
      <dgm:t>
        <a:bodyPr/>
        <a:lstStyle/>
        <a:p>
          <a:r>
            <a:rPr lang="ar-EG" b="1" dirty="0" smtClean="0">
              <a:solidFill>
                <a:schemeClr val="bg1"/>
              </a:solidFill>
              <a:latin typeface="Traditional Arabic" pitchFamily="18" charset="-78"/>
              <a:cs typeface="Traditional Arabic" pitchFamily="18" charset="-78"/>
            </a:rPr>
            <a:t>الرد عليهم بالشرع</a:t>
          </a:r>
          <a:endParaRPr lang="en-US" b="1" dirty="0">
            <a:solidFill>
              <a:schemeClr val="bg1"/>
            </a:solidFill>
            <a:latin typeface="Traditional Arabic" pitchFamily="18" charset="-78"/>
            <a:cs typeface="Traditional Arabic" pitchFamily="18" charset="-78"/>
          </a:endParaRPr>
        </a:p>
      </dgm:t>
    </dgm:pt>
    <dgm:pt modelId="{21D87BC0-4723-46F7-B03A-AA73CA8995C3}" type="parTrans" cxnId="{7C5472BB-5B80-4048-85BE-CD6A7AC18C4D}">
      <dgm:prSet/>
      <dgm:spPr/>
      <dgm:t>
        <a:bodyPr/>
        <a:lstStyle/>
        <a:p>
          <a:endParaRPr lang="en-US"/>
        </a:p>
      </dgm:t>
    </dgm:pt>
    <dgm:pt modelId="{25322C43-D81F-4585-B624-07FAB2D9B0D8}" type="sibTrans" cxnId="{7C5472BB-5B80-4048-85BE-CD6A7AC18C4D}">
      <dgm:prSet/>
      <dgm:spPr/>
      <dgm:t>
        <a:bodyPr/>
        <a:lstStyle/>
        <a:p>
          <a:endParaRPr lang="en-US"/>
        </a:p>
      </dgm:t>
    </dgm:pt>
    <dgm:pt modelId="{29C677B9-3B2D-485F-9869-A574EC27BF7E}">
      <dgm:prSet phldrT="[Text]"/>
      <dgm:spPr/>
      <dgm:t>
        <a:bodyPr/>
        <a:lstStyle/>
        <a:p>
          <a:r>
            <a:rPr lang="ar-EG" b="1" dirty="0" smtClean="0">
              <a:solidFill>
                <a:schemeClr val="bg1"/>
              </a:solidFill>
              <a:latin typeface="Traditional Arabic" pitchFamily="18" charset="-78"/>
              <a:cs typeface="Traditional Arabic" pitchFamily="18" charset="-78"/>
            </a:rPr>
            <a:t>الرد عليهم بالحس</a:t>
          </a:r>
          <a:endParaRPr lang="en-US" b="1" dirty="0">
            <a:solidFill>
              <a:schemeClr val="bg1"/>
            </a:solidFill>
            <a:latin typeface="Traditional Arabic" pitchFamily="18" charset="-78"/>
            <a:cs typeface="Traditional Arabic" pitchFamily="18" charset="-78"/>
          </a:endParaRPr>
        </a:p>
      </dgm:t>
    </dgm:pt>
    <dgm:pt modelId="{B16C3DBE-E947-475F-A1DA-5765B197337B}" type="parTrans" cxnId="{466259EA-BD0E-4973-8406-F0F7A83BDE79}">
      <dgm:prSet/>
      <dgm:spPr/>
      <dgm:t>
        <a:bodyPr/>
        <a:lstStyle/>
        <a:p>
          <a:endParaRPr lang="en-US"/>
        </a:p>
      </dgm:t>
    </dgm:pt>
    <dgm:pt modelId="{2DCE1442-7BCA-45D8-8079-B86E15AB18CF}" type="sibTrans" cxnId="{466259EA-BD0E-4973-8406-F0F7A83BDE79}">
      <dgm:prSet/>
      <dgm:spPr/>
      <dgm:t>
        <a:bodyPr/>
        <a:lstStyle/>
        <a:p>
          <a:endParaRPr lang="en-US"/>
        </a:p>
      </dgm:t>
    </dgm:pt>
    <dgm:pt modelId="{2115B119-3E4A-434F-AF66-93F0DC94E3D5}">
      <dgm:prSet phldrT="[Text]"/>
      <dgm:spPr/>
      <dgm:t>
        <a:bodyPr/>
        <a:lstStyle/>
        <a:p>
          <a:r>
            <a:rPr lang="ar-EG" b="1" dirty="0" smtClean="0">
              <a:solidFill>
                <a:schemeClr val="bg1"/>
              </a:solidFill>
              <a:latin typeface="Traditional Arabic" pitchFamily="18" charset="-78"/>
              <a:cs typeface="Traditional Arabic" pitchFamily="18" charset="-78"/>
            </a:rPr>
            <a:t>الرد عليهم بالعقل</a:t>
          </a:r>
          <a:endParaRPr lang="en-US" b="1" dirty="0">
            <a:solidFill>
              <a:schemeClr val="bg1"/>
            </a:solidFill>
            <a:latin typeface="Traditional Arabic" pitchFamily="18" charset="-78"/>
            <a:cs typeface="Traditional Arabic" pitchFamily="18" charset="-78"/>
          </a:endParaRPr>
        </a:p>
      </dgm:t>
    </dgm:pt>
    <dgm:pt modelId="{90DAC28D-4BBE-4D87-B2AA-813E02C0432E}" type="parTrans" cxnId="{000CD2F0-8947-4F21-B2E3-57257C9A2DFA}">
      <dgm:prSet/>
      <dgm:spPr/>
      <dgm:t>
        <a:bodyPr/>
        <a:lstStyle/>
        <a:p>
          <a:endParaRPr lang="en-US"/>
        </a:p>
      </dgm:t>
    </dgm:pt>
    <dgm:pt modelId="{B4252D9C-A123-4943-9014-22F9AB3D4F42}" type="sibTrans" cxnId="{000CD2F0-8947-4F21-B2E3-57257C9A2DFA}">
      <dgm:prSet/>
      <dgm:spPr/>
      <dgm:t>
        <a:bodyPr/>
        <a:lstStyle/>
        <a:p>
          <a:endParaRPr lang="en-US"/>
        </a:p>
      </dgm:t>
    </dgm:pt>
    <dgm:pt modelId="{7A9F6014-3FFA-47EE-B74A-BFBA9E758E65}" type="pres">
      <dgm:prSet presAssocID="{3B54ED9E-0C25-4166-8D1C-F36602E3B6EB}" presName="linearFlow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BA535F8-6C78-4E4F-9976-7C1684184A68}" type="pres">
      <dgm:prSet presAssocID="{EE5F9A1A-5B16-42FB-8C2D-60E5331D2FA5}" presName="composite" presStyleCnt="0"/>
      <dgm:spPr/>
    </dgm:pt>
    <dgm:pt modelId="{F84D3A1D-EC1F-4396-B97E-772F7470FB4A}" type="pres">
      <dgm:prSet presAssocID="{EE5F9A1A-5B16-42FB-8C2D-60E5331D2FA5}" presName="imgShp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</dgm:spPr>
      <dgm:t>
        <a:bodyPr/>
        <a:lstStyle/>
        <a:p>
          <a:endParaRPr lang="en-US"/>
        </a:p>
      </dgm:t>
    </dgm:pt>
    <dgm:pt modelId="{4F47D165-8F6F-48EE-B94D-E18878167CCA}" type="pres">
      <dgm:prSet presAssocID="{EE5F9A1A-5B16-42FB-8C2D-60E5331D2FA5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136852-1DB3-419F-A655-491C1E59A2A7}" type="pres">
      <dgm:prSet presAssocID="{25322C43-D81F-4585-B624-07FAB2D9B0D8}" presName="spacing" presStyleCnt="0"/>
      <dgm:spPr/>
    </dgm:pt>
    <dgm:pt modelId="{6026C05A-E626-401B-8729-3F5B0091D9B3}" type="pres">
      <dgm:prSet presAssocID="{29C677B9-3B2D-485F-9869-A574EC27BF7E}" presName="composite" presStyleCnt="0"/>
      <dgm:spPr/>
    </dgm:pt>
    <dgm:pt modelId="{2F3C8938-7BDC-422D-A898-2ABB6F6FB74D}" type="pres">
      <dgm:prSet presAssocID="{29C677B9-3B2D-485F-9869-A574EC27BF7E}" presName="imgShp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FDAC72E8-6068-48C7-9E64-42D14A3BF053}" type="pres">
      <dgm:prSet presAssocID="{29C677B9-3B2D-485F-9869-A574EC27BF7E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1EE0FB-C62B-4E33-AF18-C927E497B979}" type="pres">
      <dgm:prSet presAssocID="{2DCE1442-7BCA-45D8-8079-B86E15AB18CF}" presName="spacing" presStyleCnt="0"/>
      <dgm:spPr/>
    </dgm:pt>
    <dgm:pt modelId="{25CBE101-154A-4510-83A5-43AF6CEC7739}" type="pres">
      <dgm:prSet presAssocID="{2115B119-3E4A-434F-AF66-93F0DC94E3D5}" presName="composite" presStyleCnt="0"/>
      <dgm:spPr/>
    </dgm:pt>
    <dgm:pt modelId="{3E5292E8-430E-4F7F-A9BE-1E31F89629EC}" type="pres">
      <dgm:prSet presAssocID="{2115B119-3E4A-434F-AF66-93F0DC94E3D5}" presName="imgShp" presStyleLbl="fgImgPlace1" presStyleIdx="2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F7F2765E-CE86-4421-A1DD-E2C579B2E1A0}" type="pres">
      <dgm:prSet presAssocID="{2115B119-3E4A-434F-AF66-93F0DC94E3D5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2A7A1EF-D6A2-43DB-9D89-F5A9CEEA835E}" type="presOf" srcId="{29C677B9-3B2D-485F-9869-A574EC27BF7E}" destId="{FDAC72E8-6068-48C7-9E64-42D14A3BF053}" srcOrd="0" destOrd="0" presId="urn:microsoft.com/office/officeart/2005/8/layout/vList3"/>
    <dgm:cxn modelId="{000CD2F0-8947-4F21-B2E3-57257C9A2DFA}" srcId="{3B54ED9E-0C25-4166-8D1C-F36602E3B6EB}" destId="{2115B119-3E4A-434F-AF66-93F0DC94E3D5}" srcOrd="2" destOrd="0" parTransId="{90DAC28D-4BBE-4D87-B2AA-813E02C0432E}" sibTransId="{B4252D9C-A123-4943-9014-22F9AB3D4F42}"/>
    <dgm:cxn modelId="{466259EA-BD0E-4973-8406-F0F7A83BDE79}" srcId="{3B54ED9E-0C25-4166-8D1C-F36602E3B6EB}" destId="{29C677B9-3B2D-485F-9869-A574EC27BF7E}" srcOrd="1" destOrd="0" parTransId="{B16C3DBE-E947-475F-A1DA-5765B197337B}" sibTransId="{2DCE1442-7BCA-45D8-8079-B86E15AB18CF}"/>
    <dgm:cxn modelId="{AB9BF60B-6388-44BC-9CF0-3D52E621903B}" type="presOf" srcId="{3B54ED9E-0C25-4166-8D1C-F36602E3B6EB}" destId="{7A9F6014-3FFA-47EE-B74A-BFBA9E758E65}" srcOrd="0" destOrd="0" presId="urn:microsoft.com/office/officeart/2005/8/layout/vList3"/>
    <dgm:cxn modelId="{146D097E-A945-4F73-9B62-2F5F92519B15}" type="presOf" srcId="{2115B119-3E4A-434F-AF66-93F0DC94E3D5}" destId="{F7F2765E-CE86-4421-A1DD-E2C579B2E1A0}" srcOrd="0" destOrd="0" presId="urn:microsoft.com/office/officeart/2005/8/layout/vList3"/>
    <dgm:cxn modelId="{7C5472BB-5B80-4048-85BE-CD6A7AC18C4D}" srcId="{3B54ED9E-0C25-4166-8D1C-F36602E3B6EB}" destId="{EE5F9A1A-5B16-42FB-8C2D-60E5331D2FA5}" srcOrd="0" destOrd="0" parTransId="{21D87BC0-4723-46F7-B03A-AA73CA8995C3}" sibTransId="{25322C43-D81F-4585-B624-07FAB2D9B0D8}"/>
    <dgm:cxn modelId="{3C60F9E1-416D-4B39-B17F-6A3A39604BAA}" type="presOf" srcId="{EE5F9A1A-5B16-42FB-8C2D-60E5331D2FA5}" destId="{4F47D165-8F6F-48EE-B94D-E18878167CCA}" srcOrd="0" destOrd="0" presId="urn:microsoft.com/office/officeart/2005/8/layout/vList3"/>
    <dgm:cxn modelId="{A66AF885-7A37-46A0-BF04-63FA9B93B2DE}" type="presParOf" srcId="{7A9F6014-3FFA-47EE-B74A-BFBA9E758E65}" destId="{CBA535F8-6C78-4E4F-9976-7C1684184A68}" srcOrd="0" destOrd="0" presId="urn:microsoft.com/office/officeart/2005/8/layout/vList3"/>
    <dgm:cxn modelId="{52239749-6CF4-400E-8DDF-5A01DB7913E4}" type="presParOf" srcId="{CBA535F8-6C78-4E4F-9976-7C1684184A68}" destId="{F84D3A1D-EC1F-4396-B97E-772F7470FB4A}" srcOrd="0" destOrd="0" presId="urn:microsoft.com/office/officeart/2005/8/layout/vList3"/>
    <dgm:cxn modelId="{53C96076-9308-46EA-86F2-9B14A01A6C79}" type="presParOf" srcId="{CBA535F8-6C78-4E4F-9976-7C1684184A68}" destId="{4F47D165-8F6F-48EE-B94D-E18878167CCA}" srcOrd="1" destOrd="0" presId="urn:microsoft.com/office/officeart/2005/8/layout/vList3"/>
    <dgm:cxn modelId="{B7F0FD0A-68CB-44CF-9751-2CB488CF6F17}" type="presParOf" srcId="{7A9F6014-3FFA-47EE-B74A-BFBA9E758E65}" destId="{4E136852-1DB3-419F-A655-491C1E59A2A7}" srcOrd="1" destOrd="0" presId="urn:microsoft.com/office/officeart/2005/8/layout/vList3"/>
    <dgm:cxn modelId="{9BFA8593-A875-4FE6-B3E9-B11449F9C90C}" type="presParOf" srcId="{7A9F6014-3FFA-47EE-B74A-BFBA9E758E65}" destId="{6026C05A-E626-401B-8729-3F5B0091D9B3}" srcOrd="2" destOrd="0" presId="urn:microsoft.com/office/officeart/2005/8/layout/vList3"/>
    <dgm:cxn modelId="{26133646-F276-4DF0-B1CC-4434DF2FF6FF}" type="presParOf" srcId="{6026C05A-E626-401B-8729-3F5B0091D9B3}" destId="{2F3C8938-7BDC-422D-A898-2ABB6F6FB74D}" srcOrd="0" destOrd="0" presId="urn:microsoft.com/office/officeart/2005/8/layout/vList3"/>
    <dgm:cxn modelId="{2EFC1A83-D70C-4D05-BFD4-DE807E223D1D}" type="presParOf" srcId="{6026C05A-E626-401B-8729-3F5B0091D9B3}" destId="{FDAC72E8-6068-48C7-9E64-42D14A3BF053}" srcOrd="1" destOrd="0" presId="urn:microsoft.com/office/officeart/2005/8/layout/vList3"/>
    <dgm:cxn modelId="{515BED97-98A8-4814-832B-C5508AED1B8D}" type="presParOf" srcId="{7A9F6014-3FFA-47EE-B74A-BFBA9E758E65}" destId="{731EE0FB-C62B-4E33-AF18-C927E497B979}" srcOrd="3" destOrd="0" presId="urn:microsoft.com/office/officeart/2005/8/layout/vList3"/>
    <dgm:cxn modelId="{EF0A84F6-690F-443B-A281-8FE60BFA9906}" type="presParOf" srcId="{7A9F6014-3FFA-47EE-B74A-BFBA9E758E65}" destId="{25CBE101-154A-4510-83A5-43AF6CEC7739}" srcOrd="4" destOrd="0" presId="urn:microsoft.com/office/officeart/2005/8/layout/vList3"/>
    <dgm:cxn modelId="{C94A67F1-B15E-4FE5-9BAF-98AFC7E5D308}" type="presParOf" srcId="{25CBE101-154A-4510-83A5-43AF6CEC7739}" destId="{3E5292E8-430E-4F7F-A9BE-1E31F89629EC}" srcOrd="0" destOrd="0" presId="urn:microsoft.com/office/officeart/2005/8/layout/vList3"/>
    <dgm:cxn modelId="{96128D34-766D-40DC-A106-1A8BD34A1C82}" type="presParOf" srcId="{25CBE101-154A-4510-83A5-43AF6CEC7739}" destId="{F7F2765E-CE86-4421-A1DD-E2C579B2E1A0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B54ED9E-0C25-4166-8D1C-F36602E3B6EB}" type="doc">
      <dgm:prSet loTypeId="urn:microsoft.com/office/officeart/2005/8/layout/vList3" loCatId="picture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E5F9A1A-5B16-42FB-8C2D-60E5331D2FA5}">
      <dgm:prSet phldrT="[Text]"/>
      <dgm:spPr/>
      <dgm:t>
        <a:bodyPr/>
        <a:lstStyle/>
        <a:p>
          <a:r>
            <a:rPr lang="ar-EG" b="1" dirty="0" smtClean="0">
              <a:latin typeface="Traditional Arabic" pitchFamily="18" charset="-78"/>
              <a:cs typeface="Traditional Arabic" pitchFamily="18" charset="-78"/>
            </a:rPr>
            <a:t>أدلة الكتاب</a:t>
          </a:r>
          <a:endParaRPr lang="en-US" b="1" dirty="0">
            <a:latin typeface="Traditional Arabic" pitchFamily="18" charset="-78"/>
            <a:cs typeface="Traditional Arabic" pitchFamily="18" charset="-78"/>
          </a:endParaRPr>
        </a:p>
      </dgm:t>
    </dgm:pt>
    <dgm:pt modelId="{21D87BC0-4723-46F7-B03A-AA73CA8995C3}" type="parTrans" cxnId="{7C5472BB-5B80-4048-85BE-CD6A7AC18C4D}">
      <dgm:prSet/>
      <dgm:spPr/>
      <dgm:t>
        <a:bodyPr/>
        <a:lstStyle/>
        <a:p>
          <a:endParaRPr lang="en-US"/>
        </a:p>
      </dgm:t>
    </dgm:pt>
    <dgm:pt modelId="{25322C43-D81F-4585-B624-07FAB2D9B0D8}" type="sibTrans" cxnId="{7C5472BB-5B80-4048-85BE-CD6A7AC18C4D}">
      <dgm:prSet/>
      <dgm:spPr/>
      <dgm:t>
        <a:bodyPr/>
        <a:lstStyle/>
        <a:p>
          <a:endParaRPr lang="en-US"/>
        </a:p>
      </dgm:t>
    </dgm:pt>
    <dgm:pt modelId="{29C677B9-3B2D-485F-9869-A574EC27BF7E}">
      <dgm:prSet phldrT="[Text]"/>
      <dgm:spPr/>
      <dgm:t>
        <a:bodyPr/>
        <a:lstStyle/>
        <a:p>
          <a:r>
            <a:rPr lang="ar-EG" b="1" dirty="0" smtClean="0">
              <a:latin typeface="Traditional Arabic" pitchFamily="18" charset="-78"/>
              <a:cs typeface="Traditional Arabic" pitchFamily="18" charset="-78"/>
            </a:rPr>
            <a:t>أدلة السنة</a:t>
          </a:r>
          <a:endParaRPr lang="en-US" b="1" dirty="0">
            <a:latin typeface="Traditional Arabic" pitchFamily="18" charset="-78"/>
            <a:cs typeface="Traditional Arabic" pitchFamily="18" charset="-78"/>
          </a:endParaRPr>
        </a:p>
      </dgm:t>
    </dgm:pt>
    <dgm:pt modelId="{B16C3DBE-E947-475F-A1DA-5765B197337B}" type="parTrans" cxnId="{466259EA-BD0E-4973-8406-F0F7A83BDE79}">
      <dgm:prSet/>
      <dgm:spPr/>
      <dgm:t>
        <a:bodyPr/>
        <a:lstStyle/>
        <a:p>
          <a:endParaRPr lang="en-US"/>
        </a:p>
      </dgm:t>
    </dgm:pt>
    <dgm:pt modelId="{2DCE1442-7BCA-45D8-8079-B86E15AB18CF}" type="sibTrans" cxnId="{466259EA-BD0E-4973-8406-F0F7A83BDE79}">
      <dgm:prSet/>
      <dgm:spPr/>
      <dgm:t>
        <a:bodyPr/>
        <a:lstStyle/>
        <a:p>
          <a:endParaRPr lang="en-US"/>
        </a:p>
      </dgm:t>
    </dgm:pt>
    <dgm:pt modelId="{2115B119-3E4A-434F-AF66-93F0DC94E3D5}">
      <dgm:prSet phldrT="[Text]"/>
      <dgm:spPr/>
      <dgm:t>
        <a:bodyPr/>
        <a:lstStyle/>
        <a:p>
          <a:r>
            <a:rPr lang="ar-EG" b="1" dirty="0" smtClean="0">
              <a:latin typeface="Traditional Arabic" pitchFamily="18" charset="-78"/>
              <a:cs typeface="Traditional Arabic" pitchFamily="18" charset="-78"/>
            </a:rPr>
            <a:t>الإجماع</a:t>
          </a:r>
          <a:endParaRPr lang="en-US" b="1" dirty="0">
            <a:latin typeface="Traditional Arabic" pitchFamily="18" charset="-78"/>
            <a:cs typeface="Traditional Arabic" pitchFamily="18" charset="-78"/>
          </a:endParaRPr>
        </a:p>
      </dgm:t>
    </dgm:pt>
    <dgm:pt modelId="{90DAC28D-4BBE-4D87-B2AA-813E02C0432E}" type="parTrans" cxnId="{000CD2F0-8947-4F21-B2E3-57257C9A2DFA}">
      <dgm:prSet/>
      <dgm:spPr/>
      <dgm:t>
        <a:bodyPr/>
        <a:lstStyle/>
        <a:p>
          <a:endParaRPr lang="en-US"/>
        </a:p>
      </dgm:t>
    </dgm:pt>
    <dgm:pt modelId="{B4252D9C-A123-4943-9014-22F9AB3D4F42}" type="sibTrans" cxnId="{000CD2F0-8947-4F21-B2E3-57257C9A2DFA}">
      <dgm:prSet/>
      <dgm:spPr/>
      <dgm:t>
        <a:bodyPr/>
        <a:lstStyle/>
        <a:p>
          <a:endParaRPr lang="en-US"/>
        </a:p>
      </dgm:t>
    </dgm:pt>
    <dgm:pt modelId="{7A9F6014-3FFA-47EE-B74A-BFBA9E758E65}" type="pres">
      <dgm:prSet presAssocID="{3B54ED9E-0C25-4166-8D1C-F36602E3B6EB}" presName="linearFlow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BA535F8-6C78-4E4F-9976-7C1684184A68}" type="pres">
      <dgm:prSet presAssocID="{EE5F9A1A-5B16-42FB-8C2D-60E5331D2FA5}" presName="composite" presStyleCnt="0"/>
      <dgm:spPr/>
    </dgm:pt>
    <dgm:pt modelId="{F84D3A1D-EC1F-4396-B97E-772F7470FB4A}" type="pres">
      <dgm:prSet presAssocID="{EE5F9A1A-5B16-42FB-8C2D-60E5331D2FA5}" presName="imgShp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</dgm:spPr>
      <dgm:t>
        <a:bodyPr/>
        <a:lstStyle/>
        <a:p>
          <a:endParaRPr lang="en-US"/>
        </a:p>
      </dgm:t>
    </dgm:pt>
    <dgm:pt modelId="{4F47D165-8F6F-48EE-B94D-E18878167CCA}" type="pres">
      <dgm:prSet presAssocID="{EE5F9A1A-5B16-42FB-8C2D-60E5331D2FA5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136852-1DB3-419F-A655-491C1E59A2A7}" type="pres">
      <dgm:prSet presAssocID="{25322C43-D81F-4585-B624-07FAB2D9B0D8}" presName="spacing" presStyleCnt="0"/>
      <dgm:spPr/>
    </dgm:pt>
    <dgm:pt modelId="{6026C05A-E626-401B-8729-3F5B0091D9B3}" type="pres">
      <dgm:prSet presAssocID="{29C677B9-3B2D-485F-9869-A574EC27BF7E}" presName="composite" presStyleCnt="0"/>
      <dgm:spPr/>
    </dgm:pt>
    <dgm:pt modelId="{2F3C8938-7BDC-422D-A898-2ABB6F6FB74D}" type="pres">
      <dgm:prSet presAssocID="{29C677B9-3B2D-485F-9869-A574EC27BF7E}" presName="imgShp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FDAC72E8-6068-48C7-9E64-42D14A3BF053}" type="pres">
      <dgm:prSet presAssocID="{29C677B9-3B2D-485F-9869-A574EC27BF7E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1EE0FB-C62B-4E33-AF18-C927E497B979}" type="pres">
      <dgm:prSet presAssocID="{2DCE1442-7BCA-45D8-8079-B86E15AB18CF}" presName="spacing" presStyleCnt="0"/>
      <dgm:spPr/>
    </dgm:pt>
    <dgm:pt modelId="{25CBE101-154A-4510-83A5-43AF6CEC7739}" type="pres">
      <dgm:prSet presAssocID="{2115B119-3E4A-434F-AF66-93F0DC94E3D5}" presName="composite" presStyleCnt="0"/>
      <dgm:spPr/>
    </dgm:pt>
    <dgm:pt modelId="{3E5292E8-430E-4F7F-A9BE-1E31F89629EC}" type="pres">
      <dgm:prSet presAssocID="{2115B119-3E4A-434F-AF66-93F0DC94E3D5}" presName="imgShp" presStyleLbl="fgImgPlace1" presStyleIdx="2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F7F2765E-CE86-4421-A1DD-E2C579B2E1A0}" type="pres">
      <dgm:prSet presAssocID="{2115B119-3E4A-434F-AF66-93F0DC94E3D5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6D83F28-5525-44BB-8A60-6829016DFBBF}" type="presOf" srcId="{29C677B9-3B2D-485F-9869-A574EC27BF7E}" destId="{FDAC72E8-6068-48C7-9E64-42D14A3BF053}" srcOrd="0" destOrd="0" presId="urn:microsoft.com/office/officeart/2005/8/layout/vList3"/>
    <dgm:cxn modelId="{D0ED893C-5041-4036-B64A-F0666EEAA31E}" type="presOf" srcId="{2115B119-3E4A-434F-AF66-93F0DC94E3D5}" destId="{F7F2765E-CE86-4421-A1DD-E2C579B2E1A0}" srcOrd="0" destOrd="0" presId="urn:microsoft.com/office/officeart/2005/8/layout/vList3"/>
    <dgm:cxn modelId="{466259EA-BD0E-4973-8406-F0F7A83BDE79}" srcId="{3B54ED9E-0C25-4166-8D1C-F36602E3B6EB}" destId="{29C677B9-3B2D-485F-9869-A574EC27BF7E}" srcOrd="1" destOrd="0" parTransId="{B16C3DBE-E947-475F-A1DA-5765B197337B}" sibTransId="{2DCE1442-7BCA-45D8-8079-B86E15AB18CF}"/>
    <dgm:cxn modelId="{1C4D574E-8599-4058-AE34-EE6AE7A8ACD2}" type="presOf" srcId="{3B54ED9E-0C25-4166-8D1C-F36602E3B6EB}" destId="{7A9F6014-3FFA-47EE-B74A-BFBA9E758E65}" srcOrd="0" destOrd="0" presId="urn:microsoft.com/office/officeart/2005/8/layout/vList3"/>
    <dgm:cxn modelId="{7C5472BB-5B80-4048-85BE-CD6A7AC18C4D}" srcId="{3B54ED9E-0C25-4166-8D1C-F36602E3B6EB}" destId="{EE5F9A1A-5B16-42FB-8C2D-60E5331D2FA5}" srcOrd="0" destOrd="0" parTransId="{21D87BC0-4723-46F7-B03A-AA73CA8995C3}" sibTransId="{25322C43-D81F-4585-B624-07FAB2D9B0D8}"/>
    <dgm:cxn modelId="{70E937EE-1F42-4442-BDB2-30A4D1555569}" type="presOf" srcId="{EE5F9A1A-5B16-42FB-8C2D-60E5331D2FA5}" destId="{4F47D165-8F6F-48EE-B94D-E18878167CCA}" srcOrd="0" destOrd="0" presId="urn:microsoft.com/office/officeart/2005/8/layout/vList3"/>
    <dgm:cxn modelId="{000CD2F0-8947-4F21-B2E3-57257C9A2DFA}" srcId="{3B54ED9E-0C25-4166-8D1C-F36602E3B6EB}" destId="{2115B119-3E4A-434F-AF66-93F0DC94E3D5}" srcOrd="2" destOrd="0" parTransId="{90DAC28D-4BBE-4D87-B2AA-813E02C0432E}" sibTransId="{B4252D9C-A123-4943-9014-22F9AB3D4F42}"/>
    <dgm:cxn modelId="{23B739F5-3CF9-480A-A0A9-E41FA5D4C90C}" type="presParOf" srcId="{7A9F6014-3FFA-47EE-B74A-BFBA9E758E65}" destId="{CBA535F8-6C78-4E4F-9976-7C1684184A68}" srcOrd="0" destOrd="0" presId="urn:microsoft.com/office/officeart/2005/8/layout/vList3"/>
    <dgm:cxn modelId="{4CC35D5E-E86A-49AA-9A77-C9F26352B92C}" type="presParOf" srcId="{CBA535F8-6C78-4E4F-9976-7C1684184A68}" destId="{F84D3A1D-EC1F-4396-B97E-772F7470FB4A}" srcOrd="0" destOrd="0" presId="urn:microsoft.com/office/officeart/2005/8/layout/vList3"/>
    <dgm:cxn modelId="{26784B27-7042-4474-9637-9A1AFF615E78}" type="presParOf" srcId="{CBA535F8-6C78-4E4F-9976-7C1684184A68}" destId="{4F47D165-8F6F-48EE-B94D-E18878167CCA}" srcOrd="1" destOrd="0" presId="urn:microsoft.com/office/officeart/2005/8/layout/vList3"/>
    <dgm:cxn modelId="{264DC9AB-BC90-4DCF-831F-111B02C872ED}" type="presParOf" srcId="{7A9F6014-3FFA-47EE-B74A-BFBA9E758E65}" destId="{4E136852-1DB3-419F-A655-491C1E59A2A7}" srcOrd="1" destOrd="0" presId="urn:microsoft.com/office/officeart/2005/8/layout/vList3"/>
    <dgm:cxn modelId="{AB117705-64FF-4145-82FD-6A4375235E40}" type="presParOf" srcId="{7A9F6014-3FFA-47EE-B74A-BFBA9E758E65}" destId="{6026C05A-E626-401B-8729-3F5B0091D9B3}" srcOrd="2" destOrd="0" presId="urn:microsoft.com/office/officeart/2005/8/layout/vList3"/>
    <dgm:cxn modelId="{44AAAD97-CA85-4D19-8788-E28EEDF4D0A6}" type="presParOf" srcId="{6026C05A-E626-401B-8729-3F5B0091D9B3}" destId="{2F3C8938-7BDC-422D-A898-2ABB6F6FB74D}" srcOrd="0" destOrd="0" presId="urn:microsoft.com/office/officeart/2005/8/layout/vList3"/>
    <dgm:cxn modelId="{CE0ED259-E22A-4769-9FC2-394197B22338}" type="presParOf" srcId="{6026C05A-E626-401B-8729-3F5B0091D9B3}" destId="{FDAC72E8-6068-48C7-9E64-42D14A3BF053}" srcOrd="1" destOrd="0" presId="urn:microsoft.com/office/officeart/2005/8/layout/vList3"/>
    <dgm:cxn modelId="{70F09698-C92F-4A8A-982A-F847A64CFB38}" type="presParOf" srcId="{7A9F6014-3FFA-47EE-B74A-BFBA9E758E65}" destId="{731EE0FB-C62B-4E33-AF18-C927E497B979}" srcOrd="3" destOrd="0" presId="urn:microsoft.com/office/officeart/2005/8/layout/vList3"/>
    <dgm:cxn modelId="{AE3D78CC-069C-4401-806A-989005D8E9BD}" type="presParOf" srcId="{7A9F6014-3FFA-47EE-B74A-BFBA9E758E65}" destId="{25CBE101-154A-4510-83A5-43AF6CEC7739}" srcOrd="4" destOrd="0" presId="urn:microsoft.com/office/officeart/2005/8/layout/vList3"/>
    <dgm:cxn modelId="{9475F03A-523F-4108-AB96-5770DF670EAD}" type="presParOf" srcId="{25CBE101-154A-4510-83A5-43AF6CEC7739}" destId="{3E5292E8-430E-4F7F-A9BE-1E31F89629EC}" srcOrd="0" destOrd="0" presId="urn:microsoft.com/office/officeart/2005/8/layout/vList3"/>
    <dgm:cxn modelId="{EB61693D-9886-4DAD-AE14-0416D718ED42}" type="presParOf" srcId="{25CBE101-154A-4510-83A5-43AF6CEC7739}" destId="{F7F2765E-CE86-4421-A1DD-E2C579B2E1A0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B54ED9E-0C25-4166-8D1C-F36602E3B6EB}" type="doc">
      <dgm:prSet loTypeId="urn:microsoft.com/office/officeart/2005/8/layout/vList3" loCatId="picture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E5F9A1A-5B16-42FB-8C2D-60E5331D2FA5}">
      <dgm:prSet phldrT="[Text]"/>
      <dgm:spPr/>
      <dgm:t>
        <a:bodyPr/>
        <a:lstStyle/>
        <a:p>
          <a:r>
            <a:rPr lang="ar-EG" b="1" dirty="0" smtClean="0">
              <a:latin typeface="Traditional Arabic" pitchFamily="18" charset="-78"/>
              <a:cs typeface="Traditional Arabic" pitchFamily="18" charset="-78"/>
            </a:rPr>
            <a:t>الرد عليهم بالشرع</a:t>
          </a:r>
          <a:endParaRPr lang="en-US" b="1" dirty="0">
            <a:latin typeface="Traditional Arabic" pitchFamily="18" charset="-78"/>
            <a:cs typeface="Traditional Arabic" pitchFamily="18" charset="-78"/>
          </a:endParaRPr>
        </a:p>
      </dgm:t>
    </dgm:pt>
    <dgm:pt modelId="{21D87BC0-4723-46F7-B03A-AA73CA8995C3}" type="parTrans" cxnId="{7C5472BB-5B80-4048-85BE-CD6A7AC18C4D}">
      <dgm:prSet/>
      <dgm:spPr/>
      <dgm:t>
        <a:bodyPr/>
        <a:lstStyle/>
        <a:p>
          <a:endParaRPr lang="en-US"/>
        </a:p>
      </dgm:t>
    </dgm:pt>
    <dgm:pt modelId="{25322C43-D81F-4585-B624-07FAB2D9B0D8}" type="sibTrans" cxnId="{7C5472BB-5B80-4048-85BE-CD6A7AC18C4D}">
      <dgm:prSet/>
      <dgm:spPr/>
      <dgm:t>
        <a:bodyPr/>
        <a:lstStyle/>
        <a:p>
          <a:endParaRPr lang="en-US"/>
        </a:p>
      </dgm:t>
    </dgm:pt>
    <dgm:pt modelId="{29C677B9-3B2D-485F-9869-A574EC27BF7E}">
      <dgm:prSet phldrT="[Text]"/>
      <dgm:spPr/>
      <dgm:t>
        <a:bodyPr/>
        <a:lstStyle/>
        <a:p>
          <a:r>
            <a:rPr lang="ar-EG" b="1" dirty="0" smtClean="0">
              <a:latin typeface="Traditional Arabic" pitchFamily="18" charset="-78"/>
              <a:cs typeface="Traditional Arabic" pitchFamily="18" charset="-78"/>
            </a:rPr>
            <a:t>الرد عليهم بالحس</a:t>
          </a:r>
          <a:endParaRPr lang="en-US" b="1" dirty="0">
            <a:latin typeface="Traditional Arabic" pitchFamily="18" charset="-78"/>
            <a:cs typeface="Traditional Arabic" pitchFamily="18" charset="-78"/>
          </a:endParaRPr>
        </a:p>
      </dgm:t>
    </dgm:pt>
    <dgm:pt modelId="{B16C3DBE-E947-475F-A1DA-5765B197337B}" type="parTrans" cxnId="{466259EA-BD0E-4973-8406-F0F7A83BDE79}">
      <dgm:prSet/>
      <dgm:spPr/>
      <dgm:t>
        <a:bodyPr/>
        <a:lstStyle/>
        <a:p>
          <a:endParaRPr lang="en-US"/>
        </a:p>
      </dgm:t>
    </dgm:pt>
    <dgm:pt modelId="{2DCE1442-7BCA-45D8-8079-B86E15AB18CF}" type="sibTrans" cxnId="{466259EA-BD0E-4973-8406-F0F7A83BDE79}">
      <dgm:prSet/>
      <dgm:spPr/>
      <dgm:t>
        <a:bodyPr/>
        <a:lstStyle/>
        <a:p>
          <a:endParaRPr lang="en-US"/>
        </a:p>
      </dgm:t>
    </dgm:pt>
    <dgm:pt modelId="{2115B119-3E4A-434F-AF66-93F0DC94E3D5}">
      <dgm:prSet phldrT="[Text]"/>
      <dgm:spPr/>
      <dgm:t>
        <a:bodyPr/>
        <a:lstStyle/>
        <a:p>
          <a:r>
            <a:rPr lang="ar-EG" b="1" dirty="0" smtClean="0">
              <a:latin typeface="Traditional Arabic" pitchFamily="18" charset="-78"/>
              <a:cs typeface="Traditional Arabic" pitchFamily="18" charset="-78"/>
            </a:rPr>
            <a:t>الرد عليهم بالعقل</a:t>
          </a:r>
          <a:endParaRPr lang="en-US" b="1" dirty="0">
            <a:latin typeface="Traditional Arabic" pitchFamily="18" charset="-78"/>
            <a:cs typeface="Traditional Arabic" pitchFamily="18" charset="-78"/>
          </a:endParaRPr>
        </a:p>
      </dgm:t>
    </dgm:pt>
    <dgm:pt modelId="{90DAC28D-4BBE-4D87-B2AA-813E02C0432E}" type="parTrans" cxnId="{000CD2F0-8947-4F21-B2E3-57257C9A2DFA}">
      <dgm:prSet/>
      <dgm:spPr/>
      <dgm:t>
        <a:bodyPr/>
        <a:lstStyle/>
        <a:p>
          <a:endParaRPr lang="en-US"/>
        </a:p>
      </dgm:t>
    </dgm:pt>
    <dgm:pt modelId="{B4252D9C-A123-4943-9014-22F9AB3D4F42}" type="sibTrans" cxnId="{000CD2F0-8947-4F21-B2E3-57257C9A2DFA}">
      <dgm:prSet/>
      <dgm:spPr/>
      <dgm:t>
        <a:bodyPr/>
        <a:lstStyle/>
        <a:p>
          <a:endParaRPr lang="en-US"/>
        </a:p>
      </dgm:t>
    </dgm:pt>
    <dgm:pt modelId="{7A9F6014-3FFA-47EE-B74A-BFBA9E758E65}" type="pres">
      <dgm:prSet presAssocID="{3B54ED9E-0C25-4166-8D1C-F36602E3B6EB}" presName="linearFlow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BA535F8-6C78-4E4F-9976-7C1684184A68}" type="pres">
      <dgm:prSet presAssocID="{EE5F9A1A-5B16-42FB-8C2D-60E5331D2FA5}" presName="composite" presStyleCnt="0"/>
      <dgm:spPr/>
    </dgm:pt>
    <dgm:pt modelId="{F84D3A1D-EC1F-4396-B97E-772F7470FB4A}" type="pres">
      <dgm:prSet presAssocID="{EE5F9A1A-5B16-42FB-8C2D-60E5331D2FA5}" presName="imgShp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</dgm:spPr>
      <dgm:t>
        <a:bodyPr/>
        <a:lstStyle/>
        <a:p>
          <a:endParaRPr lang="en-US"/>
        </a:p>
      </dgm:t>
    </dgm:pt>
    <dgm:pt modelId="{4F47D165-8F6F-48EE-B94D-E18878167CCA}" type="pres">
      <dgm:prSet presAssocID="{EE5F9A1A-5B16-42FB-8C2D-60E5331D2FA5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136852-1DB3-419F-A655-491C1E59A2A7}" type="pres">
      <dgm:prSet presAssocID="{25322C43-D81F-4585-B624-07FAB2D9B0D8}" presName="spacing" presStyleCnt="0"/>
      <dgm:spPr/>
    </dgm:pt>
    <dgm:pt modelId="{6026C05A-E626-401B-8729-3F5B0091D9B3}" type="pres">
      <dgm:prSet presAssocID="{29C677B9-3B2D-485F-9869-A574EC27BF7E}" presName="composite" presStyleCnt="0"/>
      <dgm:spPr/>
    </dgm:pt>
    <dgm:pt modelId="{2F3C8938-7BDC-422D-A898-2ABB6F6FB74D}" type="pres">
      <dgm:prSet presAssocID="{29C677B9-3B2D-485F-9869-A574EC27BF7E}" presName="imgShp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FDAC72E8-6068-48C7-9E64-42D14A3BF053}" type="pres">
      <dgm:prSet presAssocID="{29C677B9-3B2D-485F-9869-A574EC27BF7E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1EE0FB-C62B-4E33-AF18-C927E497B979}" type="pres">
      <dgm:prSet presAssocID="{2DCE1442-7BCA-45D8-8079-B86E15AB18CF}" presName="spacing" presStyleCnt="0"/>
      <dgm:spPr/>
    </dgm:pt>
    <dgm:pt modelId="{25CBE101-154A-4510-83A5-43AF6CEC7739}" type="pres">
      <dgm:prSet presAssocID="{2115B119-3E4A-434F-AF66-93F0DC94E3D5}" presName="composite" presStyleCnt="0"/>
      <dgm:spPr/>
    </dgm:pt>
    <dgm:pt modelId="{3E5292E8-430E-4F7F-A9BE-1E31F89629EC}" type="pres">
      <dgm:prSet presAssocID="{2115B119-3E4A-434F-AF66-93F0DC94E3D5}" presName="imgShp" presStyleLbl="fgImgPlace1" presStyleIdx="2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F7F2765E-CE86-4421-A1DD-E2C579B2E1A0}" type="pres">
      <dgm:prSet presAssocID="{2115B119-3E4A-434F-AF66-93F0DC94E3D5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E25D2DF-6DAD-46AE-9C33-661A529D6CF4}" type="presOf" srcId="{3B54ED9E-0C25-4166-8D1C-F36602E3B6EB}" destId="{7A9F6014-3FFA-47EE-B74A-BFBA9E758E65}" srcOrd="0" destOrd="0" presId="urn:microsoft.com/office/officeart/2005/8/layout/vList3"/>
    <dgm:cxn modelId="{466259EA-BD0E-4973-8406-F0F7A83BDE79}" srcId="{3B54ED9E-0C25-4166-8D1C-F36602E3B6EB}" destId="{29C677B9-3B2D-485F-9869-A574EC27BF7E}" srcOrd="1" destOrd="0" parTransId="{B16C3DBE-E947-475F-A1DA-5765B197337B}" sibTransId="{2DCE1442-7BCA-45D8-8079-B86E15AB18CF}"/>
    <dgm:cxn modelId="{BA2B5124-F61C-46A5-BC93-036BCD497CB4}" type="presOf" srcId="{2115B119-3E4A-434F-AF66-93F0DC94E3D5}" destId="{F7F2765E-CE86-4421-A1DD-E2C579B2E1A0}" srcOrd="0" destOrd="0" presId="urn:microsoft.com/office/officeart/2005/8/layout/vList3"/>
    <dgm:cxn modelId="{67C63A2E-95E5-4C26-BEFB-45B6DC474254}" type="presOf" srcId="{EE5F9A1A-5B16-42FB-8C2D-60E5331D2FA5}" destId="{4F47D165-8F6F-48EE-B94D-E18878167CCA}" srcOrd="0" destOrd="0" presId="urn:microsoft.com/office/officeart/2005/8/layout/vList3"/>
    <dgm:cxn modelId="{A966D3C1-924A-4462-BBB8-F5372781D652}" type="presOf" srcId="{29C677B9-3B2D-485F-9869-A574EC27BF7E}" destId="{FDAC72E8-6068-48C7-9E64-42D14A3BF053}" srcOrd="0" destOrd="0" presId="urn:microsoft.com/office/officeart/2005/8/layout/vList3"/>
    <dgm:cxn modelId="{7C5472BB-5B80-4048-85BE-CD6A7AC18C4D}" srcId="{3B54ED9E-0C25-4166-8D1C-F36602E3B6EB}" destId="{EE5F9A1A-5B16-42FB-8C2D-60E5331D2FA5}" srcOrd="0" destOrd="0" parTransId="{21D87BC0-4723-46F7-B03A-AA73CA8995C3}" sibTransId="{25322C43-D81F-4585-B624-07FAB2D9B0D8}"/>
    <dgm:cxn modelId="{000CD2F0-8947-4F21-B2E3-57257C9A2DFA}" srcId="{3B54ED9E-0C25-4166-8D1C-F36602E3B6EB}" destId="{2115B119-3E4A-434F-AF66-93F0DC94E3D5}" srcOrd="2" destOrd="0" parTransId="{90DAC28D-4BBE-4D87-B2AA-813E02C0432E}" sibTransId="{B4252D9C-A123-4943-9014-22F9AB3D4F42}"/>
    <dgm:cxn modelId="{6AABA740-06A0-4626-9D81-F250D9A660F3}" type="presParOf" srcId="{7A9F6014-3FFA-47EE-B74A-BFBA9E758E65}" destId="{CBA535F8-6C78-4E4F-9976-7C1684184A68}" srcOrd="0" destOrd="0" presId="urn:microsoft.com/office/officeart/2005/8/layout/vList3"/>
    <dgm:cxn modelId="{A884AD2F-C4A9-4AA1-8302-27C9E1CA950E}" type="presParOf" srcId="{CBA535F8-6C78-4E4F-9976-7C1684184A68}" destId="{F84D3A1D-EC1F-4396-B97E-772F7470FB4A}" srcOrd="0" destOrd="0" presId="urn:microsoft.com/office/officeart/2005/8/layout/vList3"/>
    <dgm:cxn modelId="{6FA29702-3C62-4448-8E7B-F38052A44A18}" type="presParOf" srcId="{CBA535F8-6C78-4E4F-9976-7C1684184A68}" destId="{4F47D165-8F6F-48EE-B94D-E18878167CCA}" srcOrd="1" destOrd="0" presId="urn:microsoft.com/office/officeart/2005/8/layout/vList3"/>
    <dgm:cxn modelId="{568418F2-8C70-4DAF-9BAD-2C5B40AADC28}" type="presParOf" srcId="{7A9F6014-3FFA-47EE-B74A-BFBA9E758E65}" destId="{4E136852-1DB3-419F-A655-491C1E59A2A7}" srcOrd="1" destOrd="0" presId="urn:microsoft.com/office/officeart/2005/8/layout/vList3"/>
    <dgm:cxn modelId="{B6660A45-25F4-4237-9A8A-468D09157954}" type="presParOf" srcId="{7A9F6014-3FFA-47EE-B74A-BFBA9E758E65}" destId="{6026C05A-E626-401B-8729-3F5B0091D9B3}" srcOrd="2" destOrd="0" presId="urn:microsoft.com/office/officeart/2005/8/layout/vList3"/>
    <dgm:cxn modelId="{081818FA-FF0B-4AC6-A6D6-5D3A7F823986}" type="presParOf" srcId="{6026C05A-E626-401B-8729-3F5B0091D9B3}" destId="{2F3C8938-7BDC-422D-A898-2ABB6F6FB74D}" srcOrd="0" destOrd="0" presId="urn:microsoft.com/office/officeart/2005/8/layout/vList3"/>
    <dgm:cxn modelId="{99BCAD00-3064-4027-A8EF-DF2E19CE9599}" type="presParOf" srcId="{6026C05A-E626-401B-8729-3F5B0091D9B3}" destId="{FDAC72E8-6068-48C7-9E64-42D14A3BF053}" srcOrd="1" destOrd="0" presId="urn:microsoft.com/office/officeart/2005/8/layout/vList3"/>
    <dgm:cxn modelId="{F262850C-3769-4EB2-BA26-B8E4A8AFB9FF}" type="presParOf" srcId="{7A9F6014-3FFA-47EE-B74A-BFBA9E758E65}" destId="{731EE0FB-C62B-4E33-AF18-C927E497B979}" srcOrd="3" destOrd="0" presId="urn:microsoft.com/office/officeart/2005/8/layout/vList3"/>
    <dgm:cxn modelId="{35927C05-07E0-4DA9-9AB2-5B9028AFDA70}" type="presParOf" srcId="{7A9F6014-3FFA-47EE-B74A-BFBA9E758E65}" destId="{25CBE101-154A-4510-83A5-43AF6CEC7739}" srcOrd="4" destOrd="0" presId="urn:microsoft.com/office/officeart/2005/8/layout/vList3"/>
    <dgm:cxn modelId="{3003255C-6788-4482-9E47-63C45FA27E44}" type="presParOf" srcId="{25CBE101-154A-4510-83A5-43AF6CEC7739}" destId="{3E5292E8-430E-4F7F-A9BE-1E31F89629EC}" srcOrd="0" destOrd="0" presId="urn:microsoft.com/office/officeart/2005/8/layout/vList3"/>
    <dgm:cxn modelId="{A0104A32-69A6-4589-ABCB-B2114D316951}" type="presParOf" srcId="{25CBE101-154A-4510-83A5-43AF6CEC7739}" destId="{F7F2765E-CE86-4421-A1DD-E2C579B2E1A0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B54ED9E-0C25-4166-8D1C-F36602E3B6EB}" type="doc">
      <dgm:prSet loTypeId="urn:microsoft.com/office/officeart/2005/8/layout/vList3" loCatId="picture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E5F9A1A-5B16-42FB-8C2D-60E5331D2FA5}">
      <dgm:prSet phldrT="[Text]"/>
      <dgm:spPr/>
      <dgm:t>
        <a:bodyPr/>
        <a:lstStyle/>
        <a:p>
          <a:r>
            <a:rPr lang="ar-EG" b="1" dirty="0" smtClean="0">
              <a:latin typeface="Traditional Arabic" pitchFamily="18" charset="-78"/>
              <a:cs typeface="Traditional Arabic" pitchFamily="18" charset="-78"/>
            </a:rPr>
            <a:t>أدلة الكتاب</a:t>
          </a:r>
          <a:endParaRPr lang="en-US" b="1" dirty="0">
            <a:latin typeface="Traditional Arabic" pitchFamily="18" charset="-78"/>
            <a:cs typeface="Traditional Arabic" pitchFamily="18" charset="-78"/>
          </a:endParaRPr>
        </a:p>
      </dgm:t>
    </dgm:pt>
    <dgm:pt modelId="{21D87BC0-4723-46F7-B03A-AA73CA8995C3}" type="parTrans" cxnId="{7C5472BB-5B80-4048-85BE-CD6A7AC18C4D}">
      <dgm:prSet/>
      <dgm:spPr/>
      <dgm:t>
        <a:bodyPr/>
        <a:lstStyle/>
        <a:p>
          <a:endParaRPr lang="en-US"/>
        </a:p>
      </dgm:t>
    </dgm:pt>
    <dgm:pt modelId="{25322C43-D81F-4585-B624-07FAB2D9B0D8}" type="sibTrans" cxnId="{7C5472BB-5B80-4048-85BE-CD6A7AC18C4D}">
      <dgm:prSet/>
      <dgm:spPr/>
      <dgm:t>
        <a:bodyPr/>
        <a:lstStyle/>
        <a:p>
          <a:endParaRPr lang="en-US"/>
        </a:p>
      </dgm:t>
    </dgm:pt>
    <dgm:pt modelId="{29C677B9-3B2D-485F-9869-A574EC27BF7E}">
      <dgm:prSet phldrT="[Text]"/>
      <dgm:spPr/>
      <dgm:t>
        <a:bodyPr/>
        <a:lstStyle/>
        <a:p>
          <a:r>
            <a:rPr lang="ar-EG" b="1" dirty="0" smtClean="0">
              <a:latin typeface="Traditional Arabic" pitchFamily="18" charset="-78"/>
              <a:cs typeface="Traditional Arabic" pitchFamily="18" charset="-78"/>
            </a:rPr>
            <a:t>أدلة السنة</a:t>
          </a:r>
          <a:endParaRPr lang="en-US" b="1" dirty="0">
            <a:latin typeface="Traditional Arabic" pitchFamily="18" charset="-78"/>
            <a:cs typeface="Traditional Arabic" pitchFamily="18" charset="-78"/>
          </a:endParaRPr>
        </a:p>
      </dgm:t>
    </dgm:pt>
    <dgm:pt modelId="{B16C3DBE-E947-475F-A1DA-5765B197337B}" type="parTrans" cxnId="{466259EA-BD0E-4973-8406-F0F7A83BDE79}">
      <dgm:prSet/>
      <dgm:spPr/>
      <dgm:t>
        <a:bodyPr/>
        <a:lstStyle/>
        <a:p>
          <a:endParaRPr lang="en-US"/>
        </a:p>
      </dgm:t>
    </dgm:pt>
    <dgm:pt modelId="{2DCE1442-7BCA-45D8-8079-B86E15AB18CF}" type="sibTrans" cxnId="{466259EA-BD0E-4973-8406-F0F7A83BDE79}">
      <dgm:prSet/>
      <dgm:spPr/>
      <dgm:t>
        <a:bodyPr/>
        <a:lstStyle/>
        <a:p>
          <a:endParaRPr lang="en-US"/>
        </a:p>
      </dgm:t>
    </dgm:pt>
    <dgm:pt modelId="{2115B119-3E4A-434F-AF66-93F0DC94E3D5}">
      <dgm:prSet phldrT="[Text]"/>
      <dgm:spPr/>
      <dgm:t>
        <a:bodyPr/>
        <a:lstStyle/>
        <a:p>
          <a:r>
            <a:rPr lang="ar-EG" b="1" dirty="0" smtClean="0">
              <a:latin typeface="Traditional Arabic" pitchFamily="18" charset="-78"/>
              <a:cs typeface="Traditional Arabic" pitchFamily="18" charset="-78"/>
            </a:rPr>
            <a:t>الإجماع</a:t>
          </a:r>
          <a:endParaRPr lang="en-US" b="1" dirty="0">
            <a:latin typeface="Traditional Arabic" pitchFamily="18" charset="-78"/>
            <a:cs typeface="Traditional Arabic" pitchFamily="18" charset="-78"/>
          </a:endParaRPr>
        </a:p>
      </dgm:t>
    </dgm:pt>
    <dgm:pt modelId="{90DAC28D-4BBE-4D87-B2AA-813E02C0432E}" type="parTrans" cxnId="{000CD2F0-8947-4F21-B2E3-57257C9A2DFA}">
      <dgm:prSet/>
      <dgm:spPr/>
      <dgm:t>
        <a:bodyPr/>
        <a:lstStyle/>
        <a:p>
          <a:endParaRPr lang="en-US"/>
        </a:p>
      </dgm:t>
    </dgm:pt>
    <dgm:pt modelId="{B4252D9C-A123-4943-9014-22F9AB3D4F42}" type="sibTrans" cxnId="{000CD2F0-8947-4F21-B2E3-57257C9A2DFA}">
      <dgm:prSet/>
      <dgm:spPr/>
      <dgm:t>
        <a:bodyPr/>
        <a:lstStyle/>
        <a:p>
          <a:endParaRPr lang="en-US"/>
        </a:p>
      </dgm:t>
    </dgm:pt>
    <dgm:pt modelId="{7A9F6014-3FFA-47EE-B74A-BFBA9E758E65}" type="pres">
      <dgm:prSet presAssocID="{3B54ED9E-0C25-4166-8D1C-F36602E3B6EB}" presName="linearFlow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BA535F8-6C78-4E4F-9976-7C1684184A68}" type="pres">
      <dgm:prSet presAssocID="{EE5F9A1A-5B16-42FB-8C2D-60E5331D2FA5}" presName="composite" presStyleCnt="0"/>
      <dgm:spPr/>
    </dgm:pt>
    <dgm:pt modelId="{F84D3A1D-EC1F-4396-B97E-772F7470FB4A}" type="pres">
      <dgm:prSet presAssocID="{EE5F9A1A-5B16-42FB-8C2D-60E5331D2FA5}" presName="imgShp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</dgm:spPr>
      <dgm:t>
        <a:bodyPr/>
        <a:lstStyle/>
        <a:p>
          <a:endParaRPr lang="en-US"/>
        </a:p>
      </dgm:t>
    </dgm:pt>
    <dgm:pt modelId="{4F47D165-8F6F-48EE-B94D-E18878167CCA}" type="pres">
      <dgm:prSet presAssocID="{EE5F9A1A-5B16-42FB-8C2D-60E5331D2FA5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136852-1DB3-419F-A655-491C1E59A2A7}" type="pres">
      <dgm:prSet presAssocID="{25322C43-D81F-4585-B624-07FAB2D9B0D8}" presName="spacing" presStyleCnt="0"/>
      <dgm:spPr/>
    </dgm:pt>
    <dgm:pt modelId="{6026C05A-E626-401B-8729-3F5B0091D9B3}" type="pres">
      <dgm:prSet presAssocID="{29C677B9-3B2D-485F-9869-A574EC27BF7E}" presName="composite" presStyleCnt="0"/>
      <dgm:spPr/>
    </dgm:pt>
    <dgm:pt modelId="{2F3C8938-7BDC-422D-A898-2ABB6F6FB74D}" type="pres">
      <dgm:prSet presAssocID="{29C677B9-3B2D-485F-9869-A574EC27BF7E}" presName="imgShp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FDAC72E8-6068-48C7-9E64-42D14A3BF053}" type="pres">
      <dgm:prSet presAssocID="{29C677B9-3B2D-485F-9869-A574EC27BF7E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1EE0FB-C62B-4E33-AF18-C927E497B979}" type="pres">
      <dgm:prSet presAssocID="{2DCE1442-7BCA-45D8-8079-B86E15AB18CF}" presName="spacing" presStyleCnt="0"/>
      <dgm:spPr/>
    </dgm:pt>
    <dgm:pt modelId="{25CBE101-154A-4510-83A5-43AF6CEC7739}" type="pres">
      <dgm:prSet presAssocID="{2115B119-3E4A-434F-AF66-93F0DC94E3D5}" presName="composite" presStyleCnt="0"/>
      <dgm:spPr/>
    </dgm:pt>
    <dgm:pt modelId="{3E5292E8-430E-4F7F-A9BE-1E31F89629EC}" type="pres">
      <dgm:prSet presAssocID="{2115B119-3E4A-434F-AF66-93F0DC94E3D5}" presName="imgShp" presStyleLbl="fgImgPlace1" presStyleIdx="2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F7F2765E-CE86-4421-A1DD-E2C579B2E1A0}" type="pres">
      <dgm:prSet presAssocID="{2115B119-3E4A-434F-AF66-93F0DC94E3D5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00CD2F0-8947-4F21-B2E3-57257C9A2DFA}" srcId="{3B54ED9E-0C25-4166-8D1C-F36602E3B6EB}" destId="{2115B119-3E4A-434F-AF66-93F0DC94E3D5}" srcOrd="2" destOrd="0" parTransId="{90DAC28D-4BBE-4D87-B2AA-813E02C0432E}" sibTransId="{B4252D9C-A123-4943-9014-22F9AB3D4F42}"/>
    <dgm:cxn modelId="{466259EA-BD0E-4973-8406-F0F7A83BDE79}" srcId="{3B54ED9E-0C25-4166-8D1C-F36602E3B6EB}" destId="{29C677B9-3B2D-485F-9869-A574EC27BF7E}" srcOrd="1" destOrd="0" parTransId="{B16C3DBE-E947-475F-A1DA-5765B197337B}" sibTransId="{2DCE1442-7BCA-45D8-8079-B86E15AB18CF}"/>
    <dgm:cxn modelId="{4B5DF0E7-D9E8-40D4-BCBC-8FBC315956CA}" type="presOf" srcId="{29C677B9-3B2D-485F-9869-A574EC27BF7E}" destId="{FDAC72E8-6068-48C7-9E64-42D14A3BF053}" srcOrd="0" destOrd="0" presId="urn:microsoft.com/office/officeart/2005/8/layout/vList3"/>
    <dgm:cxn modelId="{7C5472BB-5B80-4048-85BE-CD6A7AC18C4D}" srcId="{3B54ED9E-0C25-4166-8D1C-F36602E3B6EB}" destId="{EE5F9A1A-5B16-42FB-8C2D-60E5331D2FA5}" srcOrd="0" destOrd="0" parTransId="{21D87BC0-4723-46F7-B03A-AA73CA8995C3}" sibTransId="{25322C43-D81F-4585-B624-07FAB2D9B0D8}"/>
    <dgm:cxn modelId="{56DBA22E-AAA4-4F4B-8AD6-D113494FA66E}" type="presOf" srcId="{3B54ED9E-0C25-4166-8D1C-F36602E3B6EB}" destId="{7A9F6014-3FFA-47EE-B74A-BFBA9E758E65}" srcOrd="0" destOrd="0" presId="urn:microsoft.com/office/officeart/2005/8/layout/vList3"/>
    <dgm:cxn modelId="{E833B3E3-EB30-4EAC-9C0D-04BFFBE1D138}" type="presOf" srcId="{2115B119-3E4A-434F-AF66-93F0DC94E3D5}" destId="{F7F2765E-CE86-4421-A1DD-E2C579B2E1A0}" srcOrd="0" destOrd="0" presId="urn:microsoft.com/office/officeart/2005/8/layout/vList3"/>
    <dgm:cxn modelId="{66803A41-5E42-4F99-AEB9-6365B23CBFB5}" type="presOf" srcId="{EE5F9A1A-5B16-42FB-8C2D-60E5331D2FA5}" destId="{4F47D165-8F6F-48EE-B94D-E18878167CCA}" srcOrd="0" destOrd="0" presId="urn:microsoft.com/office/officeart/2005/8/layout/vList3"/>
    <dgm:cxn modelId="{5BB733A4-B67E-4629-95F8-9C43D7BE7945}" type="presParOf" srcId="{7A9F6014-3FFA-47EE-B74A-BFBA9E758E65}" destId="{CBA535F8-6C78-4E4F-9976-7C1684184A68}" srcOrd="0" destOrd="0" presId="urn:microsoft.com/office/officeart/2005/8/layout/vList3"/>
    <dgm:cxn modelId="{7D21AB3F-2B5A-48A3-8F70-000979667E31}" type="presParOf" srcId="{CBA535F8-6C78-4E4F-9976-7C1684184A68}" destId="{F84D3A1D-EC1F-4396-B97E-772F7470FB4A}" srcOrd="0" destOrd="0" presId="urn:microsoft.com/office/officeart/2005/8/layout/vList3"/>
    <dgm:cxn modelId="{70011F68-B212-4EB3-8120-767290736515}" type="presParOf" srcId="{CBA535F8-6C78-4E4F-9976-7C1684184A68}" destId="{4F47D165-8F6F-48EE-B94D-E18878167CCA}" srcOrd="1" destOrd="0" presId="urn:microsoft.com/office/officeart/2005/8/layout/vList3"/>
    <dgm:cxn modelId="{8215C1F1-EE47-4D68-86D6-E17E1C40F2BF}" type="presParOf" srcId="{7A9F6014-3FFA-47EE-B74A-BFBA9E758E65}" destId="{4E136852-1DB3-419F-A655-491C1E59A2A7}" srcOrd="1" destOrd="0" presId="urn:microsoft.com/office/officeart/2005/8/layout/vList3"/>
    <dgm:cxn modelId="{81E00900-4BD5-4017-AA47-B9F9AB41503F}" type="presParOf" srcId="{7A9F6014-3FFA-47EE-B74A-BFBA9E758E65}" destId="{6026C05A-E626-401B-8729-3F5B0091D9B3}" srcOrd="2" destOrd="0" presId="urn:microsoft.com/office/officeart/2005/8/layout/vList3"/>
    <dgm:cxn modelId="{04EE2045-1778-446B-A0DE-D40064B5000D}" type="presParOf" srcId="{6026C05A-E626-401B-8729-3F5B0091D9B3}" destId="{2F3C8938-7BDC-422D-A898-2ABB6F6FB74D}" srcOrd="0" destOrd="0" presId="urn:microsoft.com/office/officeart/2005/8/layout/vList3"/>
    <dgm:cxn modelId="{E19BB107-5B4A-4CD0-9594-F1CCD6812C33}" type="presParOf" srcId="{6026C05A-E626-401B-8729-3F5B0091D9B3}" destId="{FDAC72E8-6068-48C7-9E64-42D14A3BF053}" srcOrd="1" destOrd="0" presId="urn:microsoft.com/office/officeart/2005/8/layout/vList3"/>
    <dgm:cxn modelId="{431E6877-13F7-4B36-A793-1317E1F5E020}" type="presParOf" srcId="{7A9F6014-3FFA-47EE-B74A-BFBA9E758E65}" destId="{731EE0FB-C62B-4E33-AF18-C927E497B979}" srcOrd="3" destOrd="0" presId="urn:microsoft.com/office/officeart/2005/8/layout/vList3"/>
    <dgm:cxn modelId="{DD41EEB4-7ED2-41AC-84B4-B32BAE031638}" type="presParOf" srcId="{7A9F6014-3FFA-47EE-B74A-BFBA9E758E65}" destId="{25CBE101-154A-4510-83A5-43AF6CEC7739}" srcOrd="4" destOrd="0" presId="urn:microsoft.com/office/officeart/2005/8/layout/vList3"/>
    <dgm:cxn modelId="{E8F754D4-B9DC-43CB-9B7D-C6EC0677EEA0}" type="presParOf" srcId="{25CBE101-154A-4510-83A5-43AF6CEC7739}" destId="{3E5292E8-430E-4F7F-A9BE-1E31F89629EC}" srcOrd="0" destOrd="0" presId="urn:microsoft.com/office/officeart/2005/8/layout/vList3"/>
    <dgm:cxn modelId="{93361935-F018-4090-B628-E59C4B637B2A}" type="presParOf" srcId="{25CBE101-154A-4510-83A5-43AF6CEC7739}" destId="{F7F2765E-CE86-4421-A1DD-E2C579B2E1A0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B54ED9E-0C25-4166-8D1C-F36602E3B6EB}" type="doc">
      <dgm:prSet loTypeId="urn:microsoft.com/office/officeart/2005/8/layout/vList3" loCatId="picture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E5F9A1A-5B16-42FB-8C2D-60E5331D2FA5}">
      <dgm:prSet phldrT="[Text]"/>
      <dgm:spPr/>
      <dgm:t>
        <a:bodyPr/>
        <a:lstStyle/>
        <a:p>
          <a:r>
            <a:rPr lang="ar-EG" b="1" dirty="0" smtClean="0">
              <a:latin typeface="Traditional Arabic" pitchFamily="18" charset="-78"/>
              <a:cs typeface="Traditional Arabic" pitchFamily="18" charset="-78"/>
            </a:rPr>
            <a:t>أدلة الكتاب والسنة</a:t>
          </a:r>
          <a:endParaRPr lang="en-US" b="1" dirty="0">
            <a:latin typeface="Traditional Arabic" pitchFamily="18" charset="-78"/>
            <a:cs typeface="Traditional Arabic" pitchFamily="18" charset="-78"/>
          </a:endParaRPr>
        </a:p>
      </dgm:t>
    </dgm:pt>
    <dgm:pt modelId="{21D87BC0-4723-46F7-B03A-AA73CA8995C3}" type="parTrans" cxnId="{7C5472BB-5B80-4048-85BE-CD6A7AC18C4D}">
      <dgm:prSet/>
      <dgm:spPr/>
      <dgm:t>
        <a:bodyPr/>
        <a:lstStyle/>
        <a:p>
          <a:endParaRPr lang="en-US"/>
        </a:p>
      </dgm:t>
    </dgm:pt>
    <dgm:pt modelId="{25322C43-D81F-4585-B624-07FAB2D9B0D8}" type="sibTrans" cxnId="{7C5472BB-5B80-4048-85BE-CD6A7AC18C4D}">
      <dgm:prSet/>
      <dgm:spPr/>
      <dgm:t>
        <a:bodyPr/>
        <a:lstStyle/>
        <a:p>
          <a:endParaRPr lang="en-US"/>
        </a:p>
      </dgm:t>
    </dgm:pt>
    <dgm:pt modelId="{29C677B9-3B2D-485F-9869-A574EC27BF7E}">
      <dgm:prSet phldrT="[Text]"/>
      <dgm:spPr/>
      <dgm:t>
        <a:bodyPr/>
        <a:lstStyle/>
        <a:p>
          <a:r>
            <a:rPr lang="ar-EG" b="1" dirty="0" smtClean="0">
              <a:latin typeface="Traditional Arabic" pitchFamily="18" charset="-78"/>
              <a:cs typeface="Traditional Arabic" pitchFamily="18" charset="-78"/>
            </a:rPr>
            <a:t>صفة الجنة والنار</a:t>
          </a:r>
          <a:endParaRPr lang="en-US" b="1" dirty="0">
            <a:latin typeface="Traditional Arabic" pitchFamily="18" charset="-78"/>
            <a:cs typeface="Traditional Arabic" pitchFamily="18" charset="-78"/>
          </a:endParaRPr>
        </a:p>
      </dgm:t>
    </dgm:pt>
    <dgm:pt modelId="{B16C3DBE-E947-475F-A1DA-5765B197337B}" type="parTrans" cxnId="{466259EA-BD0E-4973-8406-F0F7A83BDE79}">
      <dgm:prSet/>
      <dgm:spPr/>
      <dgm:t>
        <a:bodyPr/>
        <a:lstStyle/>
        <a:p>
          <a:endParaRPr lang="en-US"/>
        </a:p>
      </dgm:t>
    </dgm:pt>
    <dgm:pt modelId="{2DCE1442-7BCA-45D8-8079-B86E15AB18CF}" type="sibTrans" cxnId="{466259EA-BD0E-4973-8406-F0F7A83BDE79}">
      <dgm:prSet/>
      <dgm:spPr/>
      <dgm:t>
        <a:bodyPr/>
        <a:lstStyle/>
        <a:p>
          <a:endParaRPr lang="en-US"/>
        </a:p>
      </dgm:t>
    </dgm:pt>
    <dgm:pt modelId="{2115B119-3E4A-434F-AF66-93F0DC94E3D5}">
      <dgm:prSet phldrT="[Text]"/>
      <dgm:spPr/>
      <dgm:t>
        <a:bodyPr/>
        <a:lstStyle/>
        <a:p>
          <a:r>
            <a:rPr lang="ar-EG" b="1" dirty="0" smtClean="0">
              <a:latin typeface="Traditional Arabic" pitchFamily="18" charset="-78"/>
              <a:cs typeface="Traditional Arabic" pitchFamily="18" charset="-78"/>
            </a:rPr>
            <a:t>أهل الجنة والنار</a:t>
          </a:r>
          <a:endParaRPr lang="en-US" b="1" dirty="0">
            <a:latin typeface="Traditional Arabic" pitchFamily="18" charset="-78"/>
            <a:cs typeface="Traditional Arabic" pitchFamily="18" charset="-78"/>
          </a:endParaRPr>
        </a:p>
      </dgm:t>
    </dgm:pt>
    <dgm:pt modelId="{90DAC28D-4BBE-4D87-B2AA-813E02C0432E}" type="parTrans" cxnId="{000CD2F0-8947-4F21-B2E3-57257C9A2DFA}">
      <dgm:prSet/>
      <dgm:spPr/>
      <dgm:t>
        <a:bodyPr/>
        <a:lstStyle/>
        <a:p>
          <a:endParaRPr lang="en-US"/>
        </a:p>
      </dgm:t>
    </dgm:pt>
    <dgm:pt modelId="{B4252D9C-A123-4943-9014-22F9AB3D4F42}" type="sibTrans" cxnId="{000CD2F0-8947-4F21-B2E3-57257C9A2DFA}">
      <dgm:prSet/>
      <dgm:spPr/>
      <dgm:t>
        <a:bodyPr/>
        <a:lstStyle/>
        <a:p>
          <a:endParaRPr lang="en-US"/>
        </a:p>
      </dgm:t>
    </dgm:pt>
    <dgm:pt modelId="{7A9F6014-3FFA-47EE-B74A-BFBA9E758E65}" type="pres">
      <dgm:prSet presAssocID="{3B54ED9E-0C25-4166-8D1C-F36602E3B6EB}" presName="linearFlow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BA535F8-6C78-4E4F-9976-7C1684184A68}" type="pres">
      <dgm:prSet presAssocID="{EE5F9A1A-5B16-42FB-8C2D-60E5331D2FA5}" presName="composite" presStyleCnt="0"/>
      <dgm:spPr/>
    </dgm:pt>
    <dgm:pt modelId="{F84D3A1D-EC1F-4396-B97E-772F7470FB4A}" type="pres">
      <dgm:prSet presAssocID="{EE5F9A1A-5B16-42FB-8C2D-60E5331D2FA5}" presName="imgShp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</dgm:spPr>
      <dgm:t>
        <a:bodyPr/>
        <a:lstStyle/>
        <a:p>
          <a:endParaRPr lang="en-US"/>
        </a:p>
      </dgm:t>
    </dgm:pt>
    <dgm:pt modelId="{4F47D165-8F6F-48EE-B94D-E18878167CCA}" type="pres">
      <dgm:prSet presAssocID="{EE5F9A1A-5B16-42FB-8C2D-60E5331D2FA5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136852-1DB3-419F-A655-491C1E59A2A7}" type="pres">
      <dgm:prSet presAssocID="{25322C43-D81F-4585-B624-07FAB2D9B0D8}" presName="spacing" presStyleCnt="0"/>
      <dgm:spPr/>
    </dgm:pt>
    <dgm:pt modelId="{6026C05A-E626-401B-8729-3F5B0091D9B3}" type="pres">
      <dgm:prSet presAssocID="{29C677B9-3B2D-485F-9869-A574EC27BF7E}" presName="composite" presStyleCnt="0"/>
      <dgm:spPr/>
    </dgm:pt>
    <dgm:pt modelId="{2F3C8938-7BDC-422D-A898-2ABB6F6FB74D}" type="pres">
      <dgm:prSet presAssocID="{29C677B9-3B2D-485F-9869-A574EC27BF7E}" presName="imgShp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FDAC72E8-6068-48C7-9E64-42D14A3BF053}" type="pres">
      <dgm:prSet presAssocID="{29C677B9-3B2D-485F-9869-A574EC27BF7E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1EE0FB-C62B-4E33-AF18-C927E497B979}" type="pres">
      <dgm:prSet presAssocID="{2DCE1442-7BCA-45D8-8079-B86E15AB18CF}" presName="spacing" presStyleCnt="0"/>
      <dgm:spPr/>
    </dgm:pt>
    <dgm:pt modelId="{25CBE101-154A-4510-83A5-43AF6CEC7739}" type="pres">
      <dgm:prSet presAssocID="{2115B119-3E4A-434F-AF66-93F0DC94E3D5}" presName="composite" presStyleCnt="0"/>
      <dgm:spPr/>
    </dgm:pt>
    <dgm:pt modelId="{3E5292E8-430E-4F7F-A9BE-1E31F89629EC}" type="pres">
      <dgm:prSet presAssocID="{2115B119-3E4A-434F-AF66-93F0DC94E3D5}" presName="imgShp" presStyleLbl="fgImgPlace1" presStyleIdx="2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F7F2765E-CE86-4421-A1DD-E2C579B2E1A0}" type="pres">
      <dgm:prSet presAssocID="{2115B119-3E4A-434F-AF66-93F0DC94E3D5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07209A4-B9AB-4994-932F-CEC54AA8BE40}" type="presOf" srcId="{29C677B9-3B2D-485F-9869-A574EC27BF7E}" destId="{FDAC72E8-6068-48C7-9E64-42D14A3BF053}" srcOrd="0" destOrd="0" presId="urn:microsoft.com/office/officeart/2005/8/layout/vList3"/>
    <dgm:cxn modelId="{466259EA-BD0E-4973-8406-F0F7A83BDE79}" srcId="{3B54ED9E-0C25-4166-8D1C-F36602E3B6EB}" destId="{29C677B9-3B2D-485F-9869-A574EC27BF7E}" srcOrd="1" destOrd="0" parTransId="{B16C3DBE-E947-475F-A1DA-5765B197337B}" sibTransId="{2DCE1442-7BCA-45D8-8079-B86E15AB18CF}"/>
    <dgm:cxn modelId="{CB6252DC-93BB-4CBE-816A-9370017D6DD5}" type="presOf" srcId="{3B54ED9E-0C25-4166-8D1C-F36602E3B6EB}" destId="{7A9F6014-3FFA-47EE-B74A-BFBA9E758E65}" srcOrd="0" destOrd="0" presId="urn:microsoft.com/office/officeart/2005/8/layout/vList3"/>
    <dgm:cxn modelId="{7C5472BB-5B80-4048-85BE-CD6A7AC18C4D}" srcId="{3B54ED9E-0C25-4166-8D1C-F36602E3B6EB}" destId="{EE5F9A1A-5B16-42FB-8C2D-60E5331D2FA5}" srcOrd="0" destOrd="0" parTransId="{21D87BC0-4723-46F7-B03A-AA73CA8995C3}" sibTransId="{25322C43-D81F-4585-B624-07FAB2D9B0D8}"/>
    <dgm:cxn modelId="{BD9D3276-C3DE-4CC4-B359-9B7C1398BE93}" type="presOf" srcId="{EE5F9A1A-5B16-42FB-8C2D-60E5331D2FA5}" destId="{4F47D165-8F6F-48EE-B94D-E18878167CCA}" srcOrd="0" destOrd="0" presId="urn:microsoft.com/office/officeart/2005/8/layout/vList3"/>
    <dgm:cxn modelId="{097784C9-1B4B-47F9-8178-1ECC31C2D9A5}" type="presOf" srcId="{2115B119-3E4A-434F-AF66-93F0DC94E3D5}" destId="{F7F2765E-CE86-4421-A1DD-E2C579B2E1A0}" srcOrd="0" destOrd="0" presId="urn:microsoft.com/office/officeart/2005/8/layout/vList3"/>
    <dgm:cxn modelId="{000CD2F0-8947-4F21-B2E3-57257C9A2DFA}" srcId="{3B54ED9E-0C25-4166-8D1C-F36602E3B6EB}" destId="{2115B119-3E4A-434F-AF66-93F0DC94E3D5}" srcOrd="2" destOrd="0" parTransId="{90DAC28D-4BBE-4D87-B2AA-813E02C0432E}" sibTransId="{B4252D9C-A123-4943-9014-22F9AB3D4F42}"/>
    <dgm:cxn modelId="{EF7AE104-579A-4A3B-A49C-FA1E7F8E7117}" type="presParOf" srcId="{7A9F6014-3FFA-47EE-B74A-BFBA9E758E65}" destId="{CBA535F8-6C78-4E4F-9976-7C1684184A68}" srcOrd="0" destOrd="0" presId="urn:microsoft.com/office/officeart/2005/8/layout/vList3"/>
    <dgm:cxn modelId="{ABCE2CF2-9B4F-4430-817D-3E235ECAD711}" type="presParOf" srcId="{CBA535F8-6C78-4E4F-9976-7C1684184A68}" destId="{F84D3A1D-EC1F-4396-B97E-772F7470FB4A}" srcOrd="0" destOrd="0" presId="urn:microsoft.com/office/officeart/2005/8/layout/vList3"/>
    <dgm:cxn modelId="{619BDCAD-20ED-447C-AD2F-E0E5B4E3175B}" type="presParOf" srcId="{CBA535F8-6C78-4E4F-9976-7C1684184A68}" destId="{4F47D165-8F6F-48EE-B94D-E18878167CCA}" srcOrd="1" destOrd="0" presId="urn:microsoft.com/office/officeart/2005/8/layout/vList3"/>
    <dgm:cxn modelId="{07C3F19C-4845-447D-A68C-1068DC98D6A0}" type="presParOf" srcId="{7A9F6014-3FFA-47EE-B74A-BFBA9E758E65}" destId="{4E136852-1DB3-419F-A655-491C1E59A2A7}" srcOrd="1" destOrd="0" presId="urn:microsoft.com/office/officeart/2005/8/layout/vList3"/>
    <dgm:cxn modelId="{19C0E314-7C1E-469B-884C-17FBAF50F27C}" type="presParOf" srcId="{7A9F6014-3FFA-47EE-B74A-BFBA9E758E65}" destId="{6026C05A-E626-401B-8729-3F5B0091D9B3}" srcOrd="2" destOrd="0" presId="urn:microsoft.com/office/officeart/2005/8/layout/vList3"/>
    <dgm:cxn modelId="{662AF1DB-5D38-49F0-B423-EDD5460415F7}" type="presParOf" srcId="{6026C05A-E626-401B-8729-3F5B0091D9B3}" destId="{2F3C8938-7BDC-422D-A898-2ABB6F6FB74D}" srcOrd="0" destOrd="0" presId="urn:microsoft.com/office/officeart/2005/8/layout/vList3"/>
    <dgm:cxn modelId="{E50F2891-35DA-40D0-A39F-9B57986F0815}" type="presParOf" srcId="{6026C05A-E626-401B-8729-3F5B0091D9B3}" destId="{FDAC72E8-6068-48C7-9E64-42D14A3BF053}" srcOrd="1" destOrd="0" presId="urn:microsoft.com/office/officeart/2005/8/layout/vList3"/>
    <dgm:cxn modelId="{07CB1559-4354-4A65-9632-DE48F707C073}" type="presParOf" srcId="{7A9F6014-3FFA-47EE-B74A-BFBA9E758E65}" destId="{731EE0FB-C62B-4E33-AF18-C927E497B979}" srcOrd="3" destOrd="0" presId="urn:microsoft.com/office/officeart/2005/8/layout/vList3"/>
    <dgm:cxn modelId="{4268CE87-1B81-4F56-9EAC-B60FB8916419}" type="presParOf" srcId="{7A9F6014-3FFA-47EE-B74A-BFBA9E758E65}" destId="{25CBE101-154A-4510-83A5-43AF6CEC7739}" srcOrd="4" destOrd="0" presId="urn:microsoft.com/office/officeart/2005/8/layout/vList3"/>
    <dgm:cxn modelId="{C0AD640E-21F8-4C99-9318-8CE18223ED90}" type="presParOf" srcId="{25CBE101-154A-4510-83A5-43AF6CEC7739}" destId="{3E5292E8-430E-4F7F-A9BE-1E31F89629EC}" srcOrd="0" destOrd="0" presId="urn:microsoft.com/office/officeart/2005/8/layout/vList3"/>
    <dgm:cxn modelId="{18A1BF9B-D35B-4F54-A1AC-9C2C3260074D}" type="presParOf" srcId="{25CBE101-154A-4510-83A5-43AF6CEC7739}" destId="{F7F2765E-CE86-4421-A1DD-E2C579B2E1A0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B54ED9E-0C25-4166-8D1C-F36602E3B6EB}" type="doc">
      <dgm:prSet loTypeId="urn:microsoft.com/office/officeart/2005/8/layout/vList3" loCatId="picture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E5F9A1A-5B16-42FB-8C2D-60E5331D2FA5}">
      <dgm:prSet phldrT="[Text]"/>
      <dgm:spPr/>
      <dgm:t>
        <a:bodyPr/>
        <a:lstStyle/>
        <a:p>
          <a:r>
            <a:rPr lang="ar-EG" b="1" dirty="0" smtClean="0">
              <a:latin typeface="Traditional Arabic" pitchFamily="18" charset="-78"/>
              <a:cs typeface="Traditional Arabic" pitchFamily="18" charset="-78"/>
            </a:rPr>
            <a:t>الرغبة في فعل الطاعات</a:t>
          </a:r>
          <a:endParaRPr lang="en-US" b="1" dirty="0">
            <a:latin typeface="Traditional Arabic" pitchFamily="18" charset="-78"/>
            <a:cs typeface="Traditional Arabic" pitchFamily="18" charset="-78"/>
          </a:endParaRPr>
        </a:p>
      </dgm:t>
    </dgm:pt>
    <dgm:pt modelId="{21D87BC0-4723-46F7-B03A-AA73CA8995C3}" type="parTrans" cxnId="{7C5472BB-5B80-4048-85BE-CD6A7AC18C4D}">
      <dgm:prSet/>
      <dgm:spPr/>
      <dgm:t>
        <a:bodyPr/>
        <a:lstStyle/>
        <a:p>
          <a:endParaRPr lang="en-US"/>
        </a:p>
      </dgm:t>
    </dgm:pt>
    <dgm:pt modelId="{25322C43-D81F-4585-B624-07FAB2D9B0D8}" type="sibTrans" cxnId="{7C5472BB-5B80-4048-85BE-CD6A7AC18C4D}">
      <dgm:prSet/>
      <dgm:spPr/>
      <dgm:t>
        <a:bodyPr/>
        <a:lstStyle/>
        <a:p>
          <a:endParaRPr lang="en-US"/>
        </a:p>
      </dgm:t>
    </dgm:pt>
    <dgm:pt modelId="{29C677B9-3B2D-485F-9869-A574EC27BF7E}">
      <dgm:prSet phldrT="[Text]"/>
      <dgm:spPr/>
      <dgm:t>
        <a:bodyPr/>
        <a:lstStyle/>
        <a:p>
          <a:r>
            <a:rPr lang="ar-EG" b="1" dirty="0" smtClean="0">
              <a:latin typeface="Traditional Arabic" pitchFamily="18" charset="-78"/>
              <a:cs typeface="Traditional Arabic" pitchFamily="18" charset="-78"/>
            </a:rPr>
            <a:t>النفور من عمل السيئات</a:t>
          </a:r>
          <a:endParaRPr lang="en-US" b="1" dirty="0">
            <a:latin typeface="Traditional Arabic" pitchFamily="18" charset="-78"/>
            <a:cs typeface="Traditional Arabic" pitchFamily="18" charset="-78"/>
          </a:endParaRPr>
        </a:p>
      </dgm:t>
    </dgm:pt>
    <dgm:pt modelId="{B16C3DBE-E947-475F-A1DA-5765B197337B}" type="parTrans" cxnId="{466259EA-BD0E-4973-8406-F0F7A83BDE79}">
      <dgm:prSet/>
      <dgm:spPr/>
      <dgm:t>
        <a:bodyPr/>
        <a:lstStyle/>
        <a:p>
          <a:endParaRPr lang="en-US"/>
        </a:p>
      </dgm:t>
    </dgm:pt>
    <dgm:pt modelId="{2DCE1442-7BCA-45D8-8079-B86E15AB18CF}" type="sibTrans" cxnId="{466259EA-BD0E-4973-8406-F0F7A83BDE79}">
      <dgm:prSet/>
      <dgm:spPr/>
      <dgm:t>
        <a:bodyPr/>
        <a:lstStyle/>
        <a:p>
          <a:endParaRPr lang="en-US"/>
        </a:p>
      </dgm:t>
    </dgm:pt>
    <dgm:pt modelId="{2115B119-3E4A-434F-AF66-93F0DC94E3D5}">
      <dgm:prSet phldrT="[Text]"/>
      <dgm:spPr/>
      <dgm:t>
        <a:bodyPr/>
        <a:lstStyle/>
        <a:p>
          <a:r>
            <a:rPr lang="ar-EG" b="1" dirty="0" smtClean="0">
              <a:latin typeface="Traditional Arabic" pitchFamily="18" charset="-78"/>
              <a:cs typeface="Traditional Arabic" pitchFamily="18" charset="-78"/>
            </a:rPr>
            <a:t>سلوى للمؤمن عند نزول البلاء</a:t>
          </a:r>
          <a:endParaRPr lang="en-US" b="1" dirty="0">
            <a:latin typeface="Traditional Arabic" pitchFamily="18" charset="-78"/>
            <a:cs typeface="Traditional Arabic" pitchFamily="18" charset="-78"/>
          </a:endParaRPr>
        </a:p>
      </dgm:t>
    </dgm:pt>
    <dgm:pt modelId="{90DAC28D-4BBE-4D87-B2AA-813E02C0432E}" type="parTrans" cxnId="{000CD2F0-8947-4F21-B2E3-57257C9A2DFA}">
      <dgm:prSet/>
      <dgm:spPr/>
      <dgm:t>
        <a:bodyPr/>
        <a:lstStyle/>
        <a:p>
          <a:endParaRPr lang="en-US"/>
        </a:p>
      </dgm:t>
    </dgm:pt>
    <dgm:pt modelId="{B4252D9C-A123-4943-9014-22F9AB3D4F42}" type="sibTrans" cxnId="{000CD2F0-8947-4F21-B2E3-57257C9A2DFA}">
      <dgm:prSet/>
      <dgm:spPr/>
      <dgm:t>
        <a:bodyPr/>
        <a:lstStyle/>
        <a:p>
          <a:endParaRPr lang="en-US"/>
        </a:p>
      </dgm:t>
    </dgm:pt>
    <dgm:pt modelId="{7A9F6014-3FFA-47EE-B74A-BFBA9E758E65}" type="pres">
      <dgm:prSet presAssocID="{3B54ED9E-0C25-4166-8D1C-F36602E3B6EB}" presName="linearFlow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BA535F8-6C78-4E4F-9976-7C1684184A68}" type="pres">
      <dgm:prSet presAssocID="{EE5F9A1A-5B16-42FB-8C2D-60E5331D2FA5}" presName="composite" presStyleCnt="0"/>
      <dgm:spPr/>
    </dgm:pt>
    <dgm:pt modelId="{F84D3A1D-EC1F-4396-B97E-772F7470FB4A}" type="pres">
      <dgm:prSet presAssocID="{EE5F9A1A-5B16-42FB-8C2D-60E5331D2FA5}" presName="imgShp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</dgm:spPr>
      <dgm:t>
        <a:bodyPr/>
        <a:lstStyle/>
        <a:p>
          <a:endParaRPr lang="en-US"/>
        </a:p>
      </dgm:t>
    </dgm:pt>
    <dgm:pt modelId="{4F47D165-8F6F-48EE-B94D-E18878167CCA}" type="pres">
      <dgm:prSet presAssocID="{EE5F9A1A-5B16-42FB-8C2D-60E5331D2FA5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136852-1DB3-419F-A655-491C1E59A2A7}" type="pres">
      <dgm:prSet presAssocID="{25322C43-D81F-4585-B624-07FAB2D9B0D8}" presName="spacing" presStyleCnt="0"/>
      <dgm:spPr/>
    </dgm:pt>
    <dgm:pt modelId="{6026C05A-E626-401B-8729-3F5B0091D9B3}" type="pres">
      <dgm:prSet presAssocID="{29C677B9-3B2D-485F-9869-A574EC27BF7E}" presName="composite" presStyleCnt="0"/>
      <dgm:spPr/>
    </dgm:pt>
    <dgm:pt modelId="{2F3C8938-7BDC-422D-A898-2ABB6F6FB74D}" type="pres">
      <dgm:prSet presAssocID="{29C677B9-3B2D-485F-9869-A574EC27BF7E}" presName="imgShp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FDAC72E8-6068-48C7-9E64-42D14A3BF053}" type="pres">
      <dgm:prSet presAssocID="{29C677B9-3B2D-485F-9869-A574EC27BF7E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1EE0FB-C62B-4E33-AF18-C927E497B979}" type="pres">
      <dgm:prSet presAssocID="{2DCE1442-7BCA-45D8-8079-B86E15AB18CF}" presName="spacing" presStyleCnt="0"/>
      <dgm:spPr/>
    </dgm:pt>
    <dgm:pt modelId="{25CBE101-154A-4510-83A5-43AF6CEC7739}" type="pres">
      <dgm:prSet presAssocID="{2115B119-3E4A-434F-AF66-93F0DC94E3D5}" presName="composite" presStyleCnt="0"/>
      <dgm:spPr/>
    </dgm:pt>
    <dgm:pt modelId="{3E5292E8-430E-4F7F-A9BE-1E31F89629EC}" type="pres">
      <dgm:prSet presAssocID="{2115B119-3E4A-434F-AF66-93F0DC94E3D5}" presName="imgShp" presStyleLbl="fgImgPlace1" presStyleIdx="2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F7F2765E-CE86-4421-A1DD-E2C579B2E1A0}" type="pres">
      <dgm:prSet presAssocID="{2115B119-3E4A-434F-AF66-93F0DC94E3D5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B408849-5F2F-4BD5-96CA-CF1D27C94BBE}" type="presOf" srcId="{2115B119-3E4A-434F-AF66-93F0DC94E3D5}" destId="{F7F2765E-CE86-4421-A1DD-E2C579B2E1A0}" srcOrd="0" destOrd="0" presId="urn:microsoft.com/office/officeart/2005/8/layout/vList3"/>
    <dgm:cxn modelId="{466259EA-BD0E-4973-8406-F0F7A83BDE79}" srcId="{3B54ED9E-0C25-4166-8D1C-F36602E3B6EB}" destId="{29C677B9-3B2D-485F-9869-A574EC27BF7E}" srcOrd="1" destOrd="0" parTransId="{B16C3DBE-E947-475F-A1DA-5765B197337B}" sibTransId="{2DCE1442-7BCA-45D8-8079-B86E15AB18CF}"/>
    <dgm:cxn modelId="{78D4AC82-E36C-4266-8C01-51A7788C69FF}" type="presOf" srcId="{3B54ED9E-0C25-4166-8D1C-F36602E3B6EB}" destId="{7A9F6014-3FFA-47EE-B74A-BFBA9E758E65}" srcOrd="0" destOrd="0" presId="urn:microsoft.com/office/officeart/2005/8/layout/vList3"/>
    <dgm:cxn modelId="{9C0985D4-6029-4149-827B-1425DDEFDE11}" type="presOf" srcId="{29C677B9-3B2D-485F-9869-A574EC27BF7E}" destId="{FDAC72E8-6068-48C7-9E64-42D14A3BF053}" srcOrd="0" destOrd="0" presId="urn:microsoft.com/office/officeart/2005/8/layout/vList3"/>
    <dgm:cxn modelId="{7C5472BB-5B80-4048-85BE-CD6A7AC18C4D}" srcId="{3B54ED9E-0C25-4166-8D1C-F36602E3B6EB}" destId="{EE5F9A1A-5B16-42FB-8C2D-60E5331D2FA5}" srcOrd="0" destOrd="0" parTransId="{21D87BC0-4723-46F7-B03A-AA73CA8995C3}" sibTransId="{25322C43-D81F-4585-B624-07FAB2D9B0D8}"/>
    <dgm:cxn modelId="{23098094-9634-4CDF-94E3-85266CC834DD}" type="presOf" srcId="{EE5F9A1A-5B16-42FB-8C2D-60E5331D2FA5}" destId="{4F47D165-8F6F-48EE-B94D-E18878167CCA}" srcOrd="0" destOrd="0" presId="urn:microsoft.com/office/officeart/2005/8/layout/vList3"/>
    <dgm:cxn modelId="{000CD2F0-8947-4F21-B2E3-57257C9A2DFA}" srcId="{3B54ED9E-0C25-4166-8D1C-F36602E3B6EB}" destId="{2115B119-3E4A-434F-AF66-93F0DC94E3D5}" srcOrd="2" destOrd="0" parTransId="{90DAC28D-4BBE-4D87-B2AA-813E02C0432E}" sibTransId="{B4252D9C-A123-4943-9014-22F9AB3D4F42}"/>
    <dgm:cxn modelId="{B5E4CE7C-3B35-4C69-894D-285DA863A84A}" type="presParOf" srcId="{7A9F6014-3FFA-47EE-B74A-BFBA9E758E65}" destId="{CBA535F8-6C78-4E4F-9976-7C1684184A68}" srcOrd="0" destOrd="0" presId="urn:microsoft.com/office/officeart/2005/8/layout/vList3"/>
    <dgm:cxn modelId="{BDCDEE34-E0D4-4D28-A79E-2389C95F4941}" type="presParOf" srcId="{CBA535F8-6C78-4E4F-9976-7C1684184A68}" destId="{F84D3A1D-EC1F-4396-B97E-772F7470FB4A}" srcOrd="0" destOrd="0" presId="urn:microsoft.com/office/officeart/2005/8/layout/vList3"/>
    <dgm:cxn modelId="{FCF7529A-9F3F-4DE1-9EE2-796F818E0BF7}" type="presParOf" srcId="{CBA535F8-6C78-4E4F-9976-7C1684184A68}" destId="{4F47D165-8F6F-48EE-B94D-E18878167CCA}" srcOrd="1" destOrd="0" presId="urn:microsoft.com/office/officeart/2005/8/layout/vList3"/>
    <dgm:cxn modelId="{EBE70D31-5479-4F48-A8BE-C5C106B9F598}" type="presParOf" srcId="{7A9F6014-3FFA-47EE-B74A-BFBA9E758E65}" destId="{4E136852-1DB3-419F-A655-491C1E59A2A7}" srcOrd="1" destOrd="0" presId="urn:microsoft.com/office/officeart/2005/8/layout/vList3"/>
    <dgm:cxn modelId="{63ABA8DB-1C1F-41B4-BEC4-438112A8FB98}" type="presParOf" srcId="{7A9F6014-3FFA-47EE-B74A-BFBA9E758E65}" destId="{6026C05A-E626-401B-8729-3F5B0091D9B3}" srcOrd="2" destOrd="0" presId="urn:microsoft.com/office/officeart/2005/8/layout/vList3"/>
    <dgm:cxn modelId="{FBF582DF-DFE5-4553-A56F-2168639F045C}" type="presParOf" srcId="{6026C05A-E626-401B-8729-3F5B0091D9B3}" destId="{2F3C8938-7BDC-422D-A898-2ABB6F6FB74D}" srcOrd="0" destOrd="0" presId="urn:microsoft.com/office/officeart/2005/8/layout/vList3"/>
    <dgm:cxn modelId="{5130C2C7-8130-4BBC-884D-417685BD13B3}" type="presParOf" srcId="{6026C05A-E626-401B-8729-3F5B0091D9B3}" destId="{FDAC72E8-6068-48C7-9E64-42D14A3BF053}" srcOrd="1" destOrd="0" presId="urn:microsoft.com/office/officeart/2005/8/layout/vList3"/>
    <dgm:cxn modelId="{44F60F50-A953-40DB-AD30-E3613018A528}" type="presParOf" srcId="{7A9F6014-3FFA-47EE-B74A-BFBA9E758E65}" destId="{731EE0FB-C62B-4E33-AF18-C927E497B979}" srcOrd="3" destOrd="0" presId="urn:microsoft.com/office/officeart/2005/8/layout/vList3"/>
    <dgm:cxn modelId="{6810B73B-832D-4F22-8E07-4281C34AB62E}" type="presParOf" srcId="{7A9F6014-3FFA-47EE-B74A-BFBA9E758E65}" destId="{25CBE101-154A-4510-83A5-43AF6CEC7739}" srcOrd="4" destOrd="0" presId="urn:microsoft.com/office/officeart/2005/8/layout/vList3"/>
    <dgm:cxn modelId="{9E68B89C-D3DF-47DF-83DD-6E34C09B8937}" type="presParOf" srcId="{25CBE101-154A-4510-83A5-43AF6CEC7739}" destId="{3E5292E8-430E-4F7F-A9BE-1E31F89629EC}" srcOrd="0" destOrd="0" presId="urn:microsoft.com/office/officeart/2005/8/layout/vList3"/>
    <dgm:cxn modelId="{A77EBDAA-A04E-4972-829B-97295197CC91}" type="presParOf" srcId="{25CBE101-154A-4510-83A5-43AF6CEC7739}" destId="{F7F2765E-CE86-4421-A1DD-E2C579B2E1A0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B54ED9E-0C25-4166-8D1C-F36602E3B6EB}" type="doc">
      <dgm:prSet loTypeId="urn:microsoft.com/office/officeart/2005/8/layout/vList3" loCatId="picture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E5F9A1A-5B16-42FB-8C2D-60E5331D2FA5}">
      <dgm:prSet phldrT="[Text]"/>
      <dgm:spPr/>
      <dgm:t>
        <a:bodyPr/>
        <a:lstStyle/>
        <a:p>
          <a:r>
            <a:rPr lang="ar-EG" b="1" dirty="0" smtClean="0">
              <a:latin typeface="Traditional Arabic" pitchFamily="18" charset="-78"/>
              <a:cs typeface="Traditional Arabic" pitchFamily="18" charset="-78"/>
            </a:rPr>
            <a:t>خروج الدجال</a:t>
          </a:r>
          <a:endParaRPr lang="en-US" b="1" dirty="0">
            <a:latin typeface="Traditional Arabic" pitchFamily="18" charset="-78"/>
            <a:cs typeface="Traditional Arabic" pitchFamily="18" charset="-78"/>
          </a:endParaRPr>
        </a:p>
      </dgm:t>
    </dgm:pt>
    <dgm:pt modelId="{21D87BC0-4723-46F7-B03A-AA73CA8995C3}" type="parTrans" cxnId="{7C5472BB-5B80-4048-85BE-CD6A7AC18C4D}">
      <dgm:prSet/>
      <dgm:spPr/>
      <dgm:t>
        <a:bodyPr/>
        <a:lstStyle/>
        <a:p>
          <a:endParaRPr lang="en-US"/>
        </a:p>
      </dgm:t>
    </dgm:pt>
    <dgm:pt modelId="{25322C43-D81F-4585-B624-07FAB2D9B0D8}" type="sibTrans" cxnId="{7C5472BB-5B80-4048-85BE-CD6A7AC18C4D}">
      <dgm:prSet/>
      <dgm:spPr/>
      <dgm:t>
        <a:bodyPr/>
        <a:lstStyle/>
        <a:p>
          <a:endParaRPr lang="en-US"/>
        </a:p>
      </dgm:t>
    </dgm:pt>
    <dgm:pt modelId="{29C677B9-3B2D-485F-9869-A574EC27BF7E}">
      <dgm:prSet phldrT="[Text]"/>
      <dgm:spPr/>
      <dgm:t>
        <a:bodyPr/>
        <a:lstStyle/>
        <a:p>
          <a:r>
            <a:rPr lang="ar-EG" b="1" dirty="0" smtClean="0">
              <a:latin typeface="Traditional Arabic" pitchFamily="18" charset="-78"/>
              <a:cs typeface="Traditional Arabic" pitchFamily="18" charset="-78"/>
            </a:rPr>
            <a:t>نزول عيسى ابن مريم</a:t>
          </a:r>
          <a:endParaRPr lang="en-US" b="1" dirty="0">
            <a:latin typeface="Traditional Arabic" pitchFamily="18" charset="-78"/>
            <a:cs typeface="Traditional Arabic" pitchFamily="18" charset="-78"/>
          </a:endParaRPr>
        </a:p>
      </dgm:t>
    </dgm:pt>
    <dgm:pt modelId="{B16C3DBE-E947-475F-A1DA-5765B197337B}" type="parTrans" cxnId="{466259EA-BD0E-4973-8406-F0F7A83BDE79}">
      <dgm:prSet/>
      <dgm:spPr/>
      <dgm:t>
        <a:bodyPr/>
        <a:lstStyle/>
        <a:p>
          <a:endParaRPr lang="en-US"/>
        </a:p>
      </dgm:t>
    </dgm:pt>
    <dgm:pt modelId="{2DCE1442-7BCA-45D8-8079-B86E15AB18CF}" type="sibTrans" cxnId="{466259EA-BD0E-4973-8406-F0F7A83BDE79}">
      <dgm:prSet/>
      <dgm:spPr/>
      <dgm:t>
        <a:bodyPr/>
        <a:lstStyle/>
        <a:p>
          <a:endParaRPr lang="en-US"/>
        </a:p>
      </dgm:t>
    </dgm:pt>
    <dgm:pt modelId="{2115B119-3E4A-434F-AF66-93F0DC94E3D5}">
      <dgm:prSet phldrT="[Text]"/>
      <dgm:spPr/>
      <dgm:t>
        <a:bodyPr/>
        <a:lstStyle/>
        <a:p>
          <a:r>
            <a:rPr lang="ar-EG" b="1" dirty="0" smtClean="0">
              <a:latin typeface="Traditional Arabic" pitchFamily="18" charset="-78"/>
              <a:cs typeface="Traditional Arabic" pitchFamily="18" charset="-78"/>
            </a:rPr>
            <a:t>يأجوج ومأجوج</a:t>
          </a:r>
          <a:endParaRPr lang="en-US" b="1" dirty="0">
            <a:latin typeface="Traditional Arabic" pitchFamily="18" charset="-78"/>
            <a:cs typeface="Traditional Arabic" pitchFamily="18" charset="-78"/>
          </a:endParaRPr>
        </a:p>
      </dgm:t>
    </dgm:pt>
    <dgm:pt modelId="{90DAC28D-4BBE-4D87-B2AA-813E02C0432E}" type="parTrans" cxnId="{000CD2F0-8947-4F21-B2E3-57257C9A2DFA}">
      <dgm:prSet/>
      <dgm:spPr/>
      <dgm:t>
        <a:bodyPr/>
        <a:lstStyle/>
        <a:p>
          <a:endParaRPr lang="en-US"/>
        </a:p>
      </dgm:t>
    </dgm:pt>
    <dgm:pt modelId="{B4252D9C-A123-4943-9014-22F9AB3D4F42}" type="sibTrans" cxnId="{000CD2F0-8947-4F21-B2E3-57257C9A2DFA}">
      <dgm:prSet/>
      <dgm:spPr/>
      <dgm:t>
        <a:bodyPr/>
        <a:lstStyle/>
        <a:p>
          <a:endParaRPr lang="en-US"/>
        </a:p>
      </dgm:t>
    </dgm:pt>
    <dgm:pt modelId="{7A9F6014-3FFA-47EE-B74A-BFBA9E758E65}" type="pres">
      <dgm:prSet presAssocID="{3B54ED9E-0C25-4166-8D1C-F36602E3B6EB}" presName="linearFlow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BA535F8-6C78-4E4F-9976-7C1684184A68}" type="pres">
      <dgm:prSet presAssocID="{EE5F9A1A-5B16-42FB-8C2D-60E5331D2FA5}" presName="composite" presStyleCnt="0"/>
      <dgm:spPr/>
    </dgm:pt>
    <dgm:pt modelId="{F84D3A1D-EC1F-4396-B97E-772F7470FB4A}" type="pres">
      <dgm:prSet presAssocID="{EE5F9A1A-5B16-42FB-8C2D-60E5331D2FA5}" presName="imgShp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</dgm:spPr>
      <dgm:t>
        <a:bodyPr/>
        <a:lstStyle/>
        <a:p>
          <a:endParaRPr lang="en-US"/>
        </a:p>
      </dgm:t>
    </dgm:pt>
    <dgm:pt modelId="{4F47D165-8F6F-48EE-B94D-E18878167CCA}" type="pres">
      <dgm:prSet presAssocID="{EE5F9A1A-5B16-42FB-8C2D-60E5331D2FA5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136852-1DB3-419F-A655-491C1E59A2A7}" type="pres">
      <dgm:prSet presAssocID="{25322C43-D81F-4585-B624-07FAB2D9B0D8}" presName="spacing" presStyleCnt="0"/>
      <dgm:spPr/>
    </dgm:pt>
    <dgm:pt modelId="{6026C05A-E626-401B-8729-3F5B0091D9B3}" type="pres">
      <dgm:prSet presAssocID="{29C677B9-3B2D-485F-9869-A574EC27BF7E}" presName="composite" presStyleCnt="0"/>
      <dgm:spPr/>
    </dgm:pt>
    <dgm:pt modelId="{2F3C8938-7BDC-422D-A898-2ABB6F6FB74D}" type="pres">
      <dgm:prSet presAssocID="{29C677B9-3B2D-485F-9869-A574EC27BF7E}" presName="imgShp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FDAC72E8-6068-48C7-9E64-42D14A3BF053}" type="pres">
      <dgm:prSet presAssocID="{29C677B9-3B2D-485F-9869-A574EC27BF7E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1EE0FB-C62B-4E33-AF18-C927E497B979}" type="pres">
      <dgm:prSet presAssocID="{2DCE1442-7BCA-45D8-8079-B86E15AB18CF}" presName="spacing" presStyleCnt="0"/>
      <dgm:spPr/>
    </dgm:pt>
    <dgm:pt modelId="{25CBE101-154A-4510-83A5-43AF6CEC7739}" type="pres">
      <dgm:prSet presAssocID="{2115B119-3E4A-434F-AF66-93F0DC94E3D5}" presName="composite" presStyleCnt="0"/>
      <dgm:spPr/>
    </dgm:pt>
    <dgm:pt modelId="{3E5292E8-430E-4F7F-A9BE-1E31F89629EC}" type="pres">
      <dgm:prSet presAssocID="{2115B119-3E4A-434F-AF66-93F0DC94E3D5}" presName="imgShp" presStyleLbl="fgImgPlace1" presStyleIdx="2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F7F2765E-CE86-4421-A1DD-E2C579B2E1A0}" type="pres">
      <dgm:prSet presAssocID="{2115B119-3E4A-434F-AF66-93F0DC94E3D5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7431014-E4CA-4485-B8AF-B46E399AA42C}" type="presOf" srcId="{3B54ED9E-0C25-4166-8D1C-F36602E3B6EB}" destId="{7A9F6014-3FFA-47EE-B74A-BFBA9E758E65}" srcOrd="0" destOrd="0" presId="urn:microsoft.com/office/officeart/2005/8/layout/vList3"/>
    <dgm:cxn modelId="{000CD2F0-8947-4F21-B2E3-57257C9A2DFA}" srcId="{3B54ED9E-0C25-4166-8D1C-F36602E3B6EB}" destId="{2115B119-3E4A-434F-AF66-93F0DC94E3D5}" srcOrd="2" destOrd="0" parTransId="{90DAC28D-4BBE-4D87-B2AA-813E02C0432E}" sibTransId="{B4252D9C-A123-4943-9014-22F9AB3D4F42}"/>
    <dgm:cxn modelId="{466259EA-BD0E-4973-8406-F0F7A83BDE79}" srcId="{3B54ED9E-0C25-4166-8D1C-F36602E3B6EB}" destId="{29C677B9-3B2D-485F-9869-A574EC27BF7E}" srcOrd="1" destOrd="0" parTransId="{B16C3DBE-E947-475F-A1DA-5765B197337B}" sibTransId="{2DCE1442-7BCA-45D8-8079-B86E15AB18CF}"/>
    <dgm:cxn modelId="{258DB533-98B7-4276-BE45-AE92D1286AB1}" type="presOf" srcId="{2115B119-3E4A-434F-AF66-93F0DC94E3D5}" destId="{F7F2765E-CE86-4421-A1DD-E2C579B2E1A0}" srcOrd="0" destOrd="0" presId="urn:microsoft.com/office/officeart/2005/8/layout/vList3"/>
    <dgm:cxn modelId="{0FFE2362-8FE7-4CB1-9A29-73EDBCDF1838}" type="presOf" srcId="{EE5F9A1A-5B16-42FB-8C2D-60E5331D2FA5}" destId="{4F47D165-8F6F-48EE-B94D-E18878167CCA}" srcOrd="0" destOrd="0" presId="urn:microsoft.com/office/officeart/2005/8/layout/vList3"/>
    <dgm:cxn modelId="{7C5472BB-5B80-4048-85BE-CD6A7AC18C4D}" srcId="{3B54ED9E-0C25-4166-8D1C-F36602E3B6EB}" destId="{EE5F9A1A-5B16-42FB-8C2D-60E5331D2FA5}" srcOrd="0" destOrd="0" parTransId="{21D87BC0-4723-46F7-B03A-AA73CA8995C3}" sibTransId="{25322C43-D81F-4585-B624-07FAB2D9B0D8}"/>
    <dgm:cxn modelId="{D9D344AF-F1F6-4E1D-8EDB-8AEA32BD1442}" type="presOf" srcId="{29C677B9-3B2D-485F-9869-A574EC27BF7E}" destId="{FDAC72E8-6068-48C7-9E64-42D14A3BF053}" srcOrd="0" destOrd="0" presId="urn:microsoft.com/office/officeart/2005/8/layout/vList3"/>
    <dgm:cxn modelId="{AC35D3D4-8957-4CB5-B793-2D57857A2417}" type="presParOf" srcId="{7A9F6014-3FFA-47EE-B74A-BFBA9E758E65}" destId="{CBA535F8-6C78-4E4F-9976-7C1684184A68}" srcOrd="0" destOrd="0" presId="urn:microsoft.com/office/officeart/2005/8/layout/vList3"/>
    <dgm:cxn modelId="{D68C0F4E-7C04-48E0-B995-F1158221F5C9}" type="presParOf" srcId="{CBA535F8-6C78-4E4F-9976-7C1684184A68}" destId="{F84D3A1D-EC1F-4396-B97E-772F7470FB4A}" srcOrd="0" destOrd="0" presId="urn:microsoft.com/office/officeart/2005/8/layout/vList3"/>
    <dgm:cxn modelId="{99EA8DE7-254E-4E1C-BC9A-2CCBB5EC499F}" type="presParOf" srcId="{CBA535F8-6C78-4E4F-9976-7C1684184A68}" destId="{4F47D165-8F6F-48EE-B94D-E18878167CCA}" srcOrd="1" destOrd="0" presId="urn:microsoft.com/office/officeart/2005/8/layout/vList3"/>
    <dgm:cxn modelId="{CAC98BB1-C0C9-4E21-B70D-A8F5BB50397B}" type="presParOf" srcId="{7A9F6014-3FFA-47EE-B74A-BFBA9E758E65}" destId="{4E136852-1DB3-419F-A655-491C1E59A2A7}" srcOrd="1" destOrd="0" presId="urn:microsoft.com/office/officeart/2005/8/layout/vList3"/>
    <dgm:cxn modelId="{4D040ED1-8942-4138-A6A1-CAF01E73EC91}" type="presParOf" srcId="{7A9F6014-3FFA-47EE-B74A-BFBA9E758E65}" destId="{6026C05A-E626-401B-8729-3F5B0091D9B3}" srcOrd="2" destOrd="0" presId="urn:microsoft.com/office/officeart/2005/8/layout/vList3"/>
    <dgm:cxn modelId="{BBE80EDC-0F7D-4F38-A7A2-9FECE84371E2}" type="presParOf" srcId="{6026C05A-E626-401B-8729-3F5B0091D9B3}" destId="{2F3C8938-7BDC-422D-A898-2ABB6F6FB74D}" srcOrd="0" destOrd="0" presId="urn:microsoft.com/office/officeart/2005/8/layout/vList3"/>
    <dgm:cxn modelId="{884C02B1-1B6E-4CF1-9201-0F7E11B3E377}" type="presParOf" srcId="{6026C05A-E626-401B-8729-3F5B0091D9B3}" destId="{FDAC72E8-6068-48C7-9E64-42D14A3BF053}" srcOrd="1" destOrd="0" presId="urn:microsoft.com/office/officeart/2005/8/layout/vList3"/>
    <dgm:cxn modelId="{B98534B0-E178-4DDD-A7FB-6D67325BA08F}" type="presParOf" srcId="{7A9F6014-3FFA-47EE-B74A-BFBA9E758E65}" destId="{731EE0FB-C62B-4E33-AF18-C927E497B979}" srcOrd="3" destOrd="0" presId="urn:microsoft.com/office/officeart/2005/8/layout/vList3"/>
    <dgm:cxn modelId="{76F4EE44-75F9-4FEE-A47F-5EC98EEA4B6B}" type="presParOf" srcId="{7A9F6014-3FFA-47EE-B74A-BFBA9E758E65}" destId="{25CBE101-154A-4510-83A5-43AF6CEC7739}" srcOrd="4" destOrd="0" presId="urn:microsoft.com/office/officeart/2005/8/layout/vList3"/>
    <dgm:cxn modelId="{1F281937-DB05-4747-A004-615C912C8F73}" type="presParOf" srcId="{25CBE101-154A-4510-83A5-43AF6CEC7739}" destId="{3E5292E8-430E-4F7F-A9BE-1E31F89629EC}" srcOrd="0" destOrd="0" presId="urn:microsoft.com/office/officeart/2005/8/layout/vList3"/>
    <dgm:cxn modelId="{63B043A4-2FBF-4564-A20F-9A71D3AA9FC7}" type="presParOf" srcId="{25CBE101-154A-4510-83A5-43AF6CEC7739}" destId="{F7F2765E-CE86-4421-A1DD-E2C579B2E1A0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830224-C1CA-4402-A243-8D6F73DC5F85}">
      <dsp:nvSpPr>
        <dsp:cNvPr id="0" name=""/>
        <dsp:cNvSpPr/>
      </dsp:nvSpPr>
      <dsp:spPr>
        <a:xfrm>
          <a:off x="1455609" y="2840"/>
          <a:ext cx="6658432" cy="88605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808" tIns="129540" rIns="390727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3400" b="1" kern="1200" dirty="0" smtClean="0">
              <a:latin typeface="Traditional Arabic" pitchFamily="18" charset="-78"/>
              <a:cs typeface="Traditional Arabic" pitchFamily="18" charset="-78"/>
            </a:rPr>
            <a:t>الإيمان بما في القبر</a:t>
          </a:r>
          <a:endParaRPr lang="en-US" sz="3400" b="1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1455609" y="2840"/>
        <a:ext cx="6436918" cy="886058"/>
      </dsp:txXfrm>
    </dsp:sp>
    <dsp:sp modelId="{9004E555-EFE6-478E-B66B-E084987A2D7D}">
      <dsp:nvSpPr>
        <dsp:cNvPr id="0" name=""/>
        <dsp:cNvSpPr/>
      </dsp:nvSpPr>
      <dsp:spPr>
        <a:xfrm>
          <a:off x="7671012" y="2840"/>
          <a:ext cx="886058" cy="886058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F47D165-8F6F-48EE-B94D-E18878167CCA}">
      <dsp:nvSpPr>
        <dsp:cNvPr id="0" name=""/>
        <dsp:cNvSpPr/>
      </dsp:nvSpPr>
      <dsp:spPr>
        <a:xfrm>
          <a:off x="1455609" y="1153393"/>
          <a:ext cx="6658432" cy="88605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808" tIns="129540" rIns="390727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3400" b="1" kern="1200" dirty="0" smtClean="0">
              <a:latin typeface="Traditional Arabic" pitchFamily="18" charset="-78"/>
              <a:cs typeface="Traditional Arabic" pitchFamily="18" charset="-78"/>
            </a:rPr>
            <a:t>الإيمان بالبعث</a:t>
          </a:r>
          <a:endParaRPr lang="en-US" sz="3400" b="1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1455609" y="1153393"/>
        <a:ext cx="6436918" cy="886058"/>
      </dsp:txXfrm>
    </dsp:sp>
    <dsp:sp modelId="{F84D3A1D-EC1F-4396-B97E-772F7470FB4A}">
      <dsp:nvSpPr>
        <dsp:cNvPr id="0" name=""/>
        <dsp:cNvSpPr/>
      </dsp:nvSpPr>
      <dsp:spPr>
        <a:xfrm>
          <a:off x="7671012" y="1153393"/>
          <a:ext cx="886058" cy="886058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DAC72E8-6068-48C7-9E64-42D14A3BF053}">
      <dsp:nvSpPr>
        <dsp:cNvPr id="0" name=""/>
        <dsp:cNvSpPr/>
      </dsp:nvSpPr>
      <dsp:spPr>
        <a:xfrm>
          <a:off x="1455609" y="2303947"/>
          <a:ext cx="6658432" cy="88605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808" tIns="129540" rIns="390727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3400" b="1" kern="1200" dirty="0" smtClean="0">
              <a:latin typeface="Traditional Arabic" pitchFamily="18" charset="-78"/>
              <a:cs typeface="Traditional Arabic" pitchFamily="18" charset="-78"/>
            </a:rPr>
            <a:t>الإيمان بالحساب والجزاء</a:t>
          </a:r>
          <a:endParaRPr lang="en-US" sz="3400" b="1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1455609" y="2303947"/>
        <a:ext cx="6436918" cy="886058"/>
      </dsp:txXfrm>
    </dsp:sp>
    <dsp:sp modelId="{2F3C8938-7BDC-422D-A898-2ABB6F6FB74D}">
      <dsp:nvSpPr>
        <dsp:cNvPr id="0" name=""/>
        <dsp:cNvSpPr/>
      </dsp:nvSpPr>
      <dsp:spPr>
        <a:xfrm>
          <a:off x="7671012" y="2303947"/>
          <a:ext cx="886058" cy="886058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7F2765E-CE86-4421-A1DD-E2C579B2E1A0}">
      <dsp:nvSpPr>
        <dsp:cNvPr id="0" name=""/>
        <dsp:cNvSpPr/>
      </dsp:nvSpPr>
      <dsp:spPr>
        <a:xfrm>
          <a:off x="1455609" y="3454501"/>
          <a:ext cx="6658432" cy="88605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808" tIns="129540" rIns="390727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3400" b="1" kern="1200" dirty="0" smtClean="0">
              <a:latin typeface="Traditional Arabic" pitchFamily="18" charset="-78"/>
              <a:cs typeface="Traditional Arabic" pitchFamily="18" charset="-78"/>
            </a:rPr>
            <a:t>الإيمان بالجنة والنار</a:t>
          </a:r>
          <a:endParaRPr lang="en-US" sz="3400" b="1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1455609" y="3454501"/>
        <a:ext cx="6436918" cy="886058"/>
      </dsp:txXfrm>
    </dsp:sp>
    <dsp:sp modelId="{3E5292E8-430E-4F7F-A9BE-1E31F89629EC}">
      <dsp:nvSpPr>
        <dsp:cNvPr id="0" name=""/>
        <dsp:cNvSpPr/>
      </dsp:nvSpPr>
      <dsp:spPr>
        <a:xfrm>
          <a:off x="7671012" y="3454501"/>
          <a:ext cx="886058" cy="886058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47D165-8F6F-48EE-B94D-E18878167CCA}">
      <dsp:nvSpPr>
        <dsp:cNvPr id="0" name=""/>
        <dsp:cNvSpPr/>
      </dsp:nvSpPr>
      <dsp:spPr>
        <a:xfrm>
          <a:off x="1375356" y="774"/>
          <a:ext cx="6658432" cy="120707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4264" tIns="179070" rIns="532285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700" b="1" kern="1200" dirty="0" smtClean="0">
              <a:latin typeface="Traditional Arabic" pitchFamily="18" charset="-78"/>
              <a:cs typeface="Traditional Arabic" pitchFamily="18" charset="-78"/>
            </a:rPr>
            <a:t>خروج الدابة</a:t>
          </a:r>
          <a:endParaRPr lang="en-US" sz="4700" b="1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1375356" y="774"/>
        <a:ext cx="6356665" cy="1207070"/>
      </dsp:txXfrm>
    </dsp:sp>
    <dsp:sp modelId="{F84D3A1D-EC1F-4396-B97E-772F7470FB4A}">
      <dsp:nvSpPr>
        <dsp:cNvPr id="0" name=""/>
        <dsp:cNvSpPr/>
      </dsp:nvSpPr>
      <dsp:spPr>
        <a:xfrm>
          <a:off x="7430253" y="774"/>
          <a:ext cx="1207070" cy="1207070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DAC72E8-6068-48C7-9E64-42D14A3BF053}">
      <dsp:nvSpPr>
        <dsp:cNvPr id="0" name=""/>
        <dsp:cNvSpPr/>
      </dsp:nvSpPr>
      <dsp:spPr>
        <a:xfrm>
          <a:off x="1375356" y="1568164"/>
          <a:ext cx="6658432" cy="120707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4264" tIns="179070" rIns="532285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700" b="1" kern="1200" dirty="0" smtClean="0">
              <a:latin typeface="Traditional Arabic" pitchFamily="18" charset="-78"/>
              <a:cs typeface="Traditional Arabic" pitchFamily="18" charset="-78"/>
            </a:rPr>
            <a:t>طلوع الشمس من مغربها</a:t>
          </a:r>
          <a:endParaRPr lang="en-US" sz="4700" b="1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1375356" y="1568164"/>
        <a:ext cx="6356665" cy="1207070"/>
      </dsp:txXfrm>
    </dsp:sp>
    <dsp:sp modelId="{2F3C8938-7BDC-422D-A898-2ABB6F6FB74D}">
      <dsp:nvSpPr>
        <dsp:cNvPr id="0" name=""/>
        <dsp:cNvSpPr/>
      </dsp:nvSpPr>
      <dsp:spPr>
        <a:xfrm>
          <a:off x="7430253" y="1568164"/>
          <a:ext cx="1207070" cy="1207070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7F2765E-CE86-4421-A1DD-E2C579B2E1A0}">
      <dsp:nvSpPr>
        <dsp:cNvPr id="0" name=""/>
        <dsp:cNvSpPr/>
      </dsp:nvSpPr>
      <dsp:spPr>
        <a:xfrm>
          <a:off x="1375356" y="3135554"/>
          <a:ext cx="6658432" cy="120707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4264" tIns="179070" rIns="532285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700" b="1" kern="1200" dirty="0" smtClean="0">
              <a:latin typeface="Traditional Arabic" pitchFamily="18" charset="-78"/>
              <a:cs typeface="Traditional Arabic" pitchFamily="18" charset="-78"/>
            </a:rPr>
            <a:t>المهدي</a:t>
          </a:r>
          <a:endParaRPr lang="en-US" sz="4700" b="1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1375356" y="3135554"/>
        <a:ext cx="6356665" cy="1207070"/>
      </dsp:txXfrm>
    </dsp:sp>
    <dsp:sp modelId="{3E5292E8-430E-4F7F-A9BE-1E31F89629EC}">
      <dsp:nvSpPr>
        <dsp:cNvPr id="0" name=""/>
        <dsp:cNvSpPr/>
      </dsp:nvSpPr>
      <dsp:spPr>
        <a:xfrm>
          <a:off x="7430253" y="3135554"/>
          <a:ext cx="1207070" cy="1207070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47D165-8F6F-48EE-B94D-E18878167CCA}">
      <dsp:nvSpPr>
        <dsp:cNvPr id="0" name=""/>
        <dsp:cNvSpPr/>
      </dsp:nvSpPr>
      <dsp:spPr>
        <a:xfrm>
          <a:off x="1375356" y="774"/>
          <a:ext cx="6658432" cy="120707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4264" tIns="179070" rIns="532285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700" b="1" kern="1200" dirty="0" smtClean="0">
              <a:latin typeface="Traditional Arabic" pitchFamily="18" charset="-78"/>
              <a:cs typeface="Traditional Arabic" pitchFamily="18" charset="-78"/>
            </a:rPr>
            <a:t>الدخان</a:t>
          </a:r>
          <a:endParaRPr lang="en-US" sz="4700" b="1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1375356" y="774"/>
        <a:ext cx="6356665" cy="1207070"/>
      </dsp:txXfrm>
    </dsp:sp>
    <dsp:sp modelId="{F84D3A1D-EC1F-4396-B97E-772F7470FB4A}">
      <dsp:nvSpPr>
        <dsp:cNvPr id="0" name=""/>
        <dsp:cNvSpPr/>
      </dsp:nvSpPr>
      <dsp:spPr>
        <a:xfrm>
          <a:off x="7430253" y="774"/>
          <a:ext cx="1207070" cy="1207070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DAC72E8-6068-48C7-9E64-42D14A3BF053}">
      <dsp:nvSpPr>
        <dsp:cNvPr id="0" name=""/>
        <dsp:cNvSpPr/>
      </dsp:nvSpPr>
      <dsp:spPr>
        <a:xfrm>
          <a:off x="1375356" y="1568164"/>
          <a:ext cx="6658432" cy="120707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4264" tIns="179070" rIns="532285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700" b="1" kern="1200" dirty="0" smtClean="0">
              <a:latin typeface="Traditional Arabic" pitchFamily="18" charset="-78"/>
              <a:cs typeface="Traditional Arabic" pitchFamily="18" charset="-78"/>
            </a:rPr>
            <a:t>ثلاثة خسوف</a:t>
          </a:r>
          <a:endParaRPr lang="en-US" sz="4700" b="1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1375356" y="1568164"/>
        <a:ext cx="6356665" cy="1207070"/>
      </dsp:txXfrm>
    </dsp:sp>
    <dsp:sp modelId="{2F3C8938-7BDC-422D-A898-2ABB6F6FB74D}">
      <dsp:nvSpPr>
        <dsp:cNvPr id="0" name=""/>
        <dsp:cNvSpPr/>
      </dsp:nvSpPr>
      <dsp:spPr>
        <a:xfrm>
          <a:off x="7430253" y="1568164"/>
          <a:ext cx="1207070" cy="1207070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7F2765E-CE86-4421-A1DD-E2C579B2E1A0}">
      <dsp:nvSpPr>
        <dsp:cNvPr id="0" name=""/>
        <dsp:cNvSpPr/>
      </dsp:nvSpPr>
      <dsp:spPr>
        <a:xfrm>
          <a:off x="1375356" y="3135554"/>
          <a:ext cx="6658432" cy="120707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4264" tIns="179070" rIns="532285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700" b="1" kern="1200" dirty="0" smtClean="0">
              <a:latin typeface="Traditional Arabic" pitchFamily="18" charset="-78"/>
              <a:cs typeface="Traditional Arabic" pitchFamily="18" charset="-78"/>
            </a:rPr>
            <a:t>خروج النار</a:t>
          </a:r>
          <a:endParaRPr lang="en-US" sz="4700" b="1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1375356" y="3135554"/>
        <a:ext cx="6356665" cy="1207070"/>
      </dsp:txXfrm>
    </dsp:sp>
    <dsp:sp modelId="{3E5292E8-430E-4F7F-A9BE-1E31F89629EC}">
      <dsp:nvSpPr>
        <dsp:cNvPr id="0" name=""/>
        <dsp:cNvSpPr/>
      </dsp:nvSpPr>
      <dsp:spPr>
        <a:xfrm>
          <a:off x="7430253" y="3135554"/>
          <a:ext cx="1207070" cy="1207070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47D165-8F6F-48EE-B94D-E18878167CCA}">
      <dsp:nvSpPr>
        <dsp:cNvPr id="0" name=""/>
        <dsp:cNvSpPr/>
      </dsp:nvSpPr>
      <dsp:spPr>
        <a:xfrm>
          <a:off x="1375356" y="774"/>
          <a:ext cx="6658432" cy="120707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4264" tIns="179070" rIns="532285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700" b="1" kern="1200" dirty="0" smtClean="0">
              <a:latin typeface="Traditional Arabic" pitchFamily="18" charset="-78"/>
              <a:cs typeface="Traditional Arabic" pitchFamily="18" charset="-78"/>
            </a:rPr>
            <a:t>فتنة القبر</a:t>
          </a:r>
          <a:endParaRPr lang="en-US" sz="4700" b="1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1375356" y="774"/>
        <a:ext cx="6356665" cy="1207070"/>
      </dsp:txXfrm>
    </dsp:sp>
    <dsp:sp modelId="{F84D3A1D-EC1F-4396-B97E-772F7470FB4A}">
      <dsp:nvSpPr>
        <dsp:cNvPr id="0" name=""/>
        <dsp:cNvSpPr/>
      </dsp:nvSpPr>
      <dsp:spPr>
        <a:xfrm>
          <a:off x="7430253" y="774"/>
          <a:ext cx="1207070" cy="1207070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DAC72E8-6068-48C7-9E64-42D14A3BF053}">
      <dsp:nvSpPr>
        <dsp:cNvPr id="0" name=""/>
        <dsp:cNvSpPr/>
      </dsp:nvSpPr>
      <dsp:spPr>
        <a:xfrm>
          <a:off x="1375356" y="1568164"/>
          <a:ext cx="6658432" cy="120707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4264" tIns="179070" rIns="532285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700" b="1" kern="1200" dirty="0" smtClean="0">
              <a:latin typeface="Traditional Arabic" pitchFamily="18" charset="-78"/>
              <a:cs typeface="Traditional Arabic" pitchFamily="18" charset="-78"/>
            </a:rPr>
            <a:t>عذاب القبر</a:t>
          </a:r>
          <a:endParaRPr lang="en-US" sz="4700" b="1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1375356" y="1568164"/>
        <a:ext cx="6356665" cy="1207070"/>
      </dsp:txXfrm>
    </dsp:sp>
    <dsp:sp modelId="{2F3C8938-7BDC-422D-A898-2ABB6F6FB74D}">
      <dsp:nvSpPr>
        <dsp:cNvPr id="0" name=""/>
        <dsp:cNvSpPr/>
      </dsp:nvSpPr>
      <dsp:spPr>
        <a:xfrm>
          <a:off x="7430253" y="1568164"/>
          <a:ext cx="1207070" cy="1207070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7F2765E-CE86-4421-A1DD-E2C579B2E1A0}">
      <dsp:nvSpPr>
        <dsp:cNvPr id="0" name=""/>
        <dsp:cNvSpPr/>
      </dsp:nvSpPr>
      <dsp:spPr>
        <a:xfrm>
          <a:off x="1375356" y="3135554"/>
          <a:ext cx="6658432" cy="120707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4264" tIns="179070" rIns="532285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700" b="1" kern="1200" dirty="0" smtClean="0">
              <a:latin typeface="Traditional Arabic" pitchFamily="18" charset="-78"/>
              <a:cs typeface="Traditional Arabic" pitchFamily="18" charset="-78"/>
            </a:rPr>
            <a:t>نعيم القبر</a:t>
          </a:r>
          <a:endParaRPr lang="en-US" sz="4700" b="1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1375356" y="3135554"/>
        <a:ext cx="6356665" cy="1207070"/>
      </dsp:txXfrm>
    </dsp:sp>
    <dsp:sp modelId="{3E5292E8-430E-4F7F-A9BE-1E31F89629EC}">
      <dsp:nvSpPr>
        <dsp:cNvPr id="0" name=""/>
        <dsp:cNvSpPr/>
      </dsp:nvSpPr>
      <dsp:spPr>
        <a:xfrm>
          <a:off x="7430253" y="3135554"/>
          <a:ext cx="1207070" cy="1207070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47D165-8F6F-48EE-B94D-E18878167CCA}">
      <dsp:nvSpPr>
        <dsp:cNvPr id="0" name=""/>
        <dsp:cNvSpPr/>
      </dsp:nvSpPr>
      <dsp:spPr>
        <a:xfrm>
          <a:off x="1375356" y="774"/>
          <a:ext cx="6658432" cy="120707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4264" tIns="179070" rIns="532285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700" b="1" kern="1200" dirty="0" smtClean="0">
              <a:solidFill>
                <a:schemeClr val="bg1"/>
              </a:solidFill>
              <a:latin typeface="Traditional Arabic" pitchFamily="18" charset="-78"/>
              <a:cs typeface="Traditional Arabic" pitchFamily="18" charset="-78"/>
            </a:rPr>
            <a:t>الرد عليهم بالشرع</a:t>
          </a:r>
          <a:endParaRPr lang="en-US" sz="4700" b="1" kern="1200" dirty="0">
            <a:solidFill>
              <a:schemeClr val="bg1"/>
            </a:solidFill>
            <a:latin typeface="Traditional Arabic" pitchFamily="18" charset="-78"/>
            <a:cs typeface="Traditional Arabic" pitchFamily="18" charset="-78"/>
          </a:endParaRPr>
        </a:p>
      </dsp:txBody>
      <dsp:txXfrm>
        <a:off x="1375356" y="774"/>
        <a:ext cx="6356665" cy="1207070"/>
      </dsp:txXfrm>
    </dsp:sp>
    <dsp:sp modelId="{F84D3A1D-EC1F-4396-B97E-772F7470FB4A}">
      <dsp:nvSpPr>
        <dsp:cNvPr id="0" name=""/>
        <dsp:cNvSpPr/>
      </dsp:nvSpPr>
      <dsp:spPr>
        <a:xfrm>
          <a:off x="7430253" y="774"/>
          <a:ext cx="1207070" cy="1207070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DAC72E8-6068-48C7-9E64-42D14A3BF053}">
      <dsp:nvSpPr>
        <dsp:cNvPr id="0" name=""/>
        <dsp:cNvSpPr/>
      </dsp:nvSpPr>
      <dsp:spPr>
        <a:xfrm>
          <a:off x="1375356" y="1568164"/>
          <a:ext cx="6658432" cy="120707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4264" tIns="179070" rIns="532285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700" b="1" kern="1200" dirty="0" smtClean="0">
              <a:solidFill>
                <a:schemeClr val="bg1"/>
              </a:solidFill>
              <a:latin typeface="Traditional Arabic" pitchFamily="18" charset="-78"/>
              <a:cs typeface="Traditional Arabic" pitchFamily="18" charset="-78"/>
            </a:rPr>
            <a:t>الرد عليهم بالحس</a:t>
          </a:r>
          <a:endParaRPr lang="en-US" sz="4700" b="1" kern="1200" dirty="0">
            <a:solidFill>
              <a:schemeClr val="bg1"/>
            </a:solidFill>
            <a:latin typeface="Traditional Arabic" pitchFamily="18" charset="-78"/>
            <a:cs typeface="Traditional Arabic" pitchFamily="18" charset="-78"/>
          </a:endParaRPr>
        </a:p>
      </dsp:txBody>
      <dsp:txXfrm>
        <a:off x="1375356" y="1568164"/>
        <a:ext cx="6356665" cy="1207070"/>
      </dsp:txXfrm>
    </dsp:sp>
    <dsp:sp modelId="{2F3C8938-7BDC-422D-A898-2ABB6F6FB74D}">
      <dsp:nvSpPr>
        <dsp:cNvPr id="0" name=""/>
        <dsp:cNvSpPr/>
      </dsp:nvSpPr>
      <dsp:spPr>
        <a:xfrm>
          <a:off x="7430253" y="1568164"/>
          <a:ext cx="1207070" cy="1207070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7F2765E-CE86-4421-A1DD-E2C579B2E1A0}">
      <dsp:nvSpPr>
        <dsp:cNvPr id="0" name=""/>
        <dsp:cNvSpPr/>
      </dsp:nvSpPr>
      <dsp:spPr>
        <a:xfrm>
          <a:off x="1375356" y="3135554"/>
          <a:ext cx="6658432" cy="120707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4264" tIns="179070" rIns="532285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700" b="1" kern="1200" dirty="0" smtClean="0">
              <a:solidFill>
                <a:schemeClr val="bg1"/>
              </a:solidFill>
              <a:latin typeface="Traditional Arabic" pitchFamily="18" charset="-78"/>
              <a:cs typeface="Traditional Arabic" pitchFamily="18" charset="-78"/>
            </a:rPr>
            <a:t>الرد عليهم بالعقل</a:t>
          </a:r>
          <a:endParaRPr lang="en-US" sz="4700" b="1" kern="1200" dirty="0">
            <a:solidFill>
              <a:schemeClr val="bg1"/>
            </a:solidFill>
            <a:latin typeface="Traditional Arabic" pitchFamily="18" charset="-78"/>
            <a:cs typeface="Traditional Arabic" pitchFamily="18" charset="-78"/>
          </a:endParaRPr>
        </a:p>
      </dsp:txBody>
      <dsp:txXfrm>
        <a:off x="1375356" y="3135554"/>
        <a:ext cx="6356665" cy="1207070"/>
      </dsp:txXfrm>
    </dsp:sp>
    <dsp:sp modelId="{3E5292E8-430E-4F7F-A9BE-1E31F89629EC}">
      <dsp:nvSpPr>
        <dsp:cNvPr id="0" name=""/>
        <dsp:cNvSpPr/>
      </dsp:nvSpPr>
      <dsp:spPr>
        <a:xfrm>
          <a:off x="7430253" y="3135554"/>
          <a:ext cx="1207070" cy="1207070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47D165-8F6F-48EE-B94D-E18878167CCA}">
      <dsp:nvSpPr>
        <dsp:cNvPr id="0" name=""/>
        <dsp:cNvSpPr/>
      </dsp:nvSpPr>
      <dsp:spPr>
        <a:xfrm>
          <a:off x="1375356" y="774"/>
          <a:ext cx="6658432" cy="120707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4264" tIns="179070" rIns="532285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700" b="1" kern="1200" dirty="0" smtClean="0">
              <a:latin typeface="Traditional Arabic" pitchFamily="18" charset="-78"/>
              <a:cs typeface="Traditional Arabic" pitchFamily="18" charset="-78"/>
            </a:rPr>
            <a:t>أدلة الكتاب</a:t>
          </a:r>
          <a:endParaRPr lang="en-US" sz="4700" b="1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1375356" y="774"/>
        <a:ext cx="6356665" cy="1207070"/>
      </dsp:txXfrm>
    </dsp:sp>
    <dsp:sp modelId="{F84D3A1D-EC1F-4396-B97E-772F7470FB4A}">
      <dsp:nvSpPr>
        <dsp:cNvPr id="0" name=""/>
        <dsp:cNvSpPr/>
      </dsp:nvSpPr>
      <dsp:spPr>
        <a:xfrm>
          <a:off x="7430253" y="774"/>
          <a:ext cx="1207070" cy="1207070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DAC72E8-6068-48C7-9E64-42D14A3BF053}">
      <dsp:nvSpPr>
        <dsp:cNvPr id="0" name=""/>
        <dsp:cNvSpPr/>
      </dsp:nvSpPr>
      <dsp:spPr>
        <a:xfrm>
          <a:off x="1375356" y="1568164"/>
          <a:ext cx="6658432" cy="120707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4264" tIns="179070" rIns="532285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700" b="1" kern="1200" dirty="0" smtClean="0">
              <a:latin typeface="Traditional Arabic" pitchFamily="18" charset="-78"/>
              <a:cs typeface="Traditional Arabic" pitchFamily="18" charset="-78"/>
            </a:rPr>
            <a:t>أدلة السنة</a:t>
          </a:r>
          <a:endParaRPr lang="en-US" sz="4700" b="1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1375356" y="1568164"/>
        <a:ext cx="6356665" cy="1207070"/>
      </dsp:txXfrm>
    </dsp:sp>
    <dsp:sp modelId="{2F3C8938-7BDC-422D-A898-2ABB6F6FB74D}">
      <dsp:nvSpPr>
        <dsp:cNvPr id="0" name=""/>
        <dsp:cNvSpPr/>
      </dsp:nvSpPr>
      <dsp:spPr>
        <a:xfrm>
          <a:off x="7430253" y="1568164"/>
          <a:ext cx="1207070" cy="1207070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7F2765E-CE86-4421-A1DD-E2C579B2E1A0}">
      <dsp:nvSpPr>
        <dsp:cNvPr id="0" name=""/>
        <dsp:cNvSpPr/>
      </dsp:nvSpPr>
      <dsp:spPr>
        <a:xfrm>
          <a:off x="1375356" y="3135554"/>
          <a:ext cx="6658432" cy="120707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4264" tIns="179070" rIns="532285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700" b="1" kern="1200" dirty="0" smtClean="0">
              <a:latin typeface="Traditional Arabic" pitchFamily="18" charset="-78"/>
              <a:cs typeface="Traditional Arabic" pitchFamily="18" charset="-78"/>
            </a:rPr>
            <a:t>الإجماع</a:t>
          </a:r>
          <a:endParaRPr lang="en-US" sz="4700" b="1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1375356" y="3135554"/>
        <a:ext cx="6356665" cy="1207070"/>
      </dsp:txXfrm>
    </dsp:sp>
    <dsp:sp modelId="{3E5292E8-430E-4F7F-A9BE-1E31F89629EC}">
      <dsp:nvSpPr>
        <dsp:cNvPr id="0" name=""/>
        <dsp:cNvSpPr/>
      </dsp:nvSpPr>
      <dsp:spPr>
        <a:xfrm>
          <a:off x="7430253" y="3135554"/>
          <a:ext cx="1207070" cy="1207070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47D165-8F6F-48EE-B94D-E18878167CCA}">
      <dsp:nvSpPr>
        <dsp:cNvPr id="0" name=""/>
        <dsp:cNvSpPr/>
      </dsp:nvSpPr>
      <dsp:spPr>
        <a:xfrm>
          <a:off x="1375356" y="774"/>
          <a:ext cx="6658432" cy="120707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4264" tIns="179070" rIns="532285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700" b="1" kern="1200" dirty="0" smtClean="0">
              <a:latin typeface="Traditional Arabic" pitchFamily="18" charset="-78"/>
              <a:cs typeface="Traditional Arabic" pitchFamily="18" charset="-78"/>
            </a:rPr>
            <a:t>الرد عليهم بالشرع</a:t>
          </a:r>
          <a:endParaRPr lang="en-US" sz="4700" b="1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1375356" y="774"/>
        <a:ext cx="6356665" cy="1207070"/>
      </dsp:txXfrm>
    </dsp:sp>
    <dsp:sp modelId="{F84D3A1D-EC1F-4396-B97E-772F7470FB4A}">
      <dsp:nvSpPr>
        <dsp:cNvPr id="0" name=""/>
        <dsp:cNvSpPr/>
      </dsp:nvSpPr>
      <dsp:spPr>
        <a:xfrm>
          <a:off x="7430253" y="774"/>
          <a:ext cx="1207070" cy="1207070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DAC72E8-6068-48C7-9E64-42D14A3BF053}">
      <dsp:nvSpPr>
        <dsp:cNvPr id="0" name=""/>
        <dsp:cNvSpPr/>
      </dsp:nvSpPr>
      <dsp:spPr>
        <a:xfrm>
          <a:off x="1375356" y="1568164"/>
          <a:ext cx="6658432" cy="120707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4264" tIns="179070" rIns="532285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700" b="1" kern="1200" dirty="0" smtClean="0">
              <a:latin typeface="Traditional Arabic" pitchFamily="18" charset="-78"/>
              <a:cs typeface="Traditional Arabic" pitchFamily="18" charset="-78"/>
            </a:rPr>
            <a:t>الرد عليهم بالحس</a:t>
          </a:r>
          <a:endParaRPr lang="en-US" sz="4700" b="1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1375356" y="1568164"/>
        <a:ext cx="6356665" cy="1207070"/>
      </dsp:txXfrm>
    </dsp:sp>
    <dsp:sp modelId="{2F3C8938-7BDC-422D-A898-2ABB6F6FB74D}">
      <dsp:nvSpPr>
        <dsp:cNvPr id="0" name=""/>
        <dsp:cNvSpPr/>
      </dsp:nvSpPr>
      <dsp:spPr>
        <a:xfrm>
          <a:off x="7430253" y="1568164"/>
          <a:ext cx="1207070" cy="1207070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7F2765E-CE86-4421-A1DD-E2C579B2E1A0}">
      <dsp:nvSpPr>
        <dsp:cNvPr id="0" name=""/>
        <dsp:cNvSpPr/>
      </dsp:nvSpPr>
      <dsp:spPr>
        <a:xfrm>
          <a:off x="1375356" y="3135554"/>
          <a:ext cx="6658432" cy="120707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4264" tIns="179070" rIns="532285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700" b="1" kern="1200" dirty="0" smtClean="0">
              <a:latin typeface="Traditional Arabic" pitchFamily="18" charset="-78"/>
              <a:cs typeface="Traditional Arabic" pitchFamily="18" charset="-78"/>
            </a:rPr>
            <a:t>الرد عليهم بالعقل</a:t>
          </a:r>
          <a:endParaRPr lang="en-US" sz="4700" b="1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1375356" y="3135554"/>
        <a:ext cx="6356665" cy="1207070"/>
      </dsp:txXfrm>
    </dsp:sp>
    <dsp:sp modelId="{3E5292E8-430E-4F7F-A9BE-1E31F89629EC}">
      <dsp:nvSpPr>
        <dsp:cNvPr id="0" name=""/>
        <dsp:cNvSpPr/>
      </dsp:nvSpPr>
      <dsp:spPr>
        <a:xfrm>
          <a:off x="7430253" y="3135554"/>
          <a:ext cx="1207070" cy="1207070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47D165-8F6F-48EE-B94D-E18878167CCA}">
      <dsp:nvSpPr>
        <dsp:cNvPr id="0" name=""/>
        <dsp:cNvSpPr/>
      </dsp:nvSpPr>
      <dsp:spPr>
        <a:xfrm>
          <a:off x="1375356" y="774"/>
          <a:ext cx="6658432" cy="120707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4264" tIns="179070" rIns="532285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700" b="1" kern="1200" dirty="0" smtClean="0">
              <a:latin typeface="Traditional Arabic" pitchFamily="18" charset="-78"/>
              <a:cs typeface="Traditional Arabic" pitchFamily="18" charset="-78"/>
            </a:rPr>
            <a:t>أدلة الكتاب</a:t>
          </a:r>
          <a:endParaRPr lang="en-US" sz="4700" b="1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1375356" y="774"/>
        <a:ext cx="6356665" cy="1207070"/>
      </dsp:txXfrm>
    </dsp:sp>
    <dsp:sp modelId="{F84D3A1D-EC1F-4396-B97E-772F7470FB4A}">
      <dsp:nvSpPr>
        <dsp:cNvPr id="0" name=""/>
        <dsp:cNvSpPr/>
      </dsp:nvSpPr>
      <dsp:spPr>
        <a:xfrm>
          <a:off x="7430253" y="774"/>
          <a:ext cx="1207070" cy="1207070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DAC72E8-6068-48C7-9E64-42D14A3BF053}">
      <dsp:nvSpPr>
        <dsp:cNvPr id="0" name=""/>
        <dsp:cNvSpPr/>
      </dsp:nvSpPr>
      <dsp:spPr>
        <a:xfrm>
          <a:off x="1375356" y="1568164"/>
          <a:ext cx="6658432" cy="120707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4264" tIns="179070" rIns="532285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700" b="1" kern="1200" dirty="0" smtClean="0">
              <a:latin typeface="Traditional Arabic" pitchFamily="18" charset="-78"/>
              <a:cs typeface="Traditional Arabic" pitchFamily="18" charset="-78"/>
            </a:rPr>
            <a:t>أدلة السنة</a:t>
          </a:r>
          <a:endParaRPr lang="en-US" sz="4700" b="1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1375356" y="1568164"/>
        <a:ext cx="6356665" cy="1207070"/>
      </dsp:txXfrm>
    </dsp:sp>
    <dsp:sp modelId="{2F3C8938-7BDC-422D-A898-2ABB6F6FB74D}">
      <dsp:nvSpPr>
        <dsp:cNvPr id="0" name=""/>
        <dsp:cNvSpPr/>
      </dsp:nvSpPr>
      <dsp:spPr>
        <a:xfrm>
          <a:off x="7430253" y="1568164"/>
          <a:ext cx="1207070" cy="1207070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7F2765E-CE86-4421-A1DD-E2C579B2E1A0}">
      <dsp:nvSpPr>
        <dsp:cNvPr id="0" name=""/>
        <dsp:cNvSpPr/>
      </dsp:nvSpPr>
      <dsp:spPr>
        <a:xfrm>
          <a:off x="1375356" y="3135554"/>
          <a:ext cx="6658432" cy="120707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4264" tIns="179070" rIns="532285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700" b="1" kern="1200" dirty="0" smtClean="0">
              <a:latin typeface="Traditional Arabic" pitchFamily="18" charset="-78"/>
              <a:cs typeface="Traditional Arabic" pitchFamily="18" charset="-78"/>
            </a:rPr>
            <a:t>الإجماع</a:t>
          </a:r>
          <a:endParaRPr lang="en-US" sz="4700" b="1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1375356" y="3135554"/>
        <a:ext cx="6356665" cy="1207070"/>
      </dsp:txXfrm>
    </dsp:sp>
    <dsp:sp modelId="{3E5292E8-430E-4F7F-A9BE-1E31F89629EC}">
      <dsp:nvSpPr>
        <dsp:cNvPr id="0" name=""/>
        <dsp:cNvSpPr/>
      </dsp:nvSpPr>
      <dsp:spPr>
        <a:xfrm>
          <a:off x="7430253" y="3135554"/>
          <a:ext cx="1207070" cy="1207070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47D165-8F6F-48EE-B94D-E18878167CCA}">
      <dsp:nvSpPr>
        <dsp:cNvPr id="0" name=""/>
        <dsp:cNvSpPr/>
      </dsp:nvSpPr>
      <dsp:spPr>
        <a:xfrm>
          <a:off x="1375356" y="774"/>
          <a:ext cx="6658432" cy="120707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4264" tIns="179070" rIns="532285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700" b="1" kern="1200" dirty="0" smtClean="0">
              <a:latin typeface="Traditional Arabic" pitchFamily="18" charset="-78"/>
              <a:cs typeface="Traditional Arabic" pitchFamily="18" charset="-78"/>
            </a:rPr>
            <a:t>خروج الدجال</a:t>
          </a:r>
          <a:endParaRPr lang="en-US" sz="4700" b="1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1375356" y="774"/>
        <a:ext cx="6356665" cy="1207070"/>
      </dsp:txXfrm>
    </dsp:sp>
    <dsp:sp modelId="{F84D3A1D-EC1F-4396-B97E-772F7470FB4A}">
      <dsp:nvSpPr>
        <dsp:cNvPr id="0" name=""/>
        <dsp:cNvSpPr/>
      </dsp:nvSpPr>
      <dsp:spPr>
        <a:xfrm>
          <a:off x="7430253" y="774"/>
          <a:ext cx="1207070" cy="1207070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DAC72E8-6068-48C7-9E64-42D14A3BF053}">
      <dsp:nvSpPr>
        <dsp:cNvPr id="0" name=""/>
        <dsp:cNvSpPr/>
      </dsp:nvSpPr>
      <dsp:spPr>
        <a:xfrm>
          <a:off x="1375356" y="1568164"/>
          <a:ext cx="6658432" cy="120707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4264" tIns="179070" rIns="532285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700" b="1" kern="1200" dirty="0" smtClean="0">
              <a:latin typeface="Traditional Arabic" pitchFamily="18" charset="-78"/>
              <a:cs typeface="Traditional Arabic" pitchFamily="18" charset="-78"/>
            </a:rPr>
            <a:t>نزول عيسى ابن مريم</a:t>
          </a:r>
          <a:endParaRPr lang="en-US" sz="4700" b="1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1375356" y="1568164"/>
        <a:ext cx="6356665" cy="1207070"/>
      </dsp:txXfrm>
    </dsp:sp>
    <dsp:sp modelId="{2F3C8938-7BDC-422D-A898-2ABB6F6FB74D}">
      <dsp:nvSpPr>
        <dsp:cNvPr id="0" name=""/>
        <dsp:cNvSpPr/>
      </dsp:nvSpPr>
      <dsp:spPr>
        <a:xfrm>
          <a:off x="7430253" y="1568164"/>
          <a:ext cx="1207070" cy="1207070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7F2765E-CE86-4421-A1DD-E2C579B2E1A0}">
      <dsp:nvSpPr>
        <dsp:cNvPr id="0" name=""/>
        <dsp:cNvSpPr/>
      </dsp:nvSpPr>
      <dsp:spPr>
        <a:xfrm>
          <a:off x="1375356" y="3135554"/>
          <a:ext cx="6658432" cy="120707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4264" tIns="179070" rIns="532285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700" b="1" kern="1200" dirty="0" smtClean="0">
              <a:latin typeface="Traditional Arabic" pitchFamily="18" charset="-78"/>
              <a:cs typeface="Traditional Arabic" pitchFamily="18" charset="-78"/>
            </a:rPr>
            <a:t>يأجوج ومأجوج</a:t>
          </a:r>
          <a:endParaRPr lang="en-US" sz="4700" b="1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1375356" y="3135554"/>
        <a:ext cx="6356665" cy="1207070"/>
      </dsp:txXfrm>
    </dsp:sp>
    <dsp:sp modelId="{3E5292E8-430E-4F7F-A9BE-1E31F89629EC}">
      <dsp:nvSpPr>
        <dsp:cNvPr id="0" name=""/>
        <dsp:cNvSpPr/>
      </dsp:nvSpPr>
      <dsp:spPr>
        <a:xfrm>
          <a:off x="7430253" y="3135554"/>
          <a:ext cx="1207070" cy="1207070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12192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3352800" y="2362200"/>
            <a:ext cx="54864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20534" y="3045461"/>
            <a:ext cx="5350933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420534" y="2397760"/>
            <a:ext cx="5350933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C4519822-18DA-4392-964B-D259F6C1A689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6832600" y="3428736"/>
            <a:ext cx="6858000" cy="2117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102616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14401"/>
            <a:ext cx="88392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652000" y="914401"/>
            <a:ext cx="1235973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609600" y="2020824"/>
            <a:ext cx="10972800" cy="4075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12192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12192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352800" y="3368040"/>
            <a:ext cx="54864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3372070" y="3367247"/>
            <a:ext cx="5447863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3358057" y="4084577"/>
            <a:ext cx="5475889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609601" y="2020824"/>
            <a:ext cx="536448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6217920" y="2020824"/>
            <a:ext cx="536448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609601" y="2819400"/>
            <a:ext cx="536448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6217920" y="2816352"/>
            <a:ext cx="536448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020824"/>
            <a:ext cx="536448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6217920" y="2020824"/>
            <a:ext cx="536448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981200" y="1914526"/>
            <a:ext cx="8229600" cy="35109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316480" y="5513832"/>
            <a:ext cx="755904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69612" y="2026918"/>
            <a:ext cx="7252776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316480" y="5516880"/>
            <a:ext cx="755904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352800" y="975360"/>
            <a:ext cx="5486400" cy="701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3975100" y="273180"/>
            <a:ext cx="4241800" cy="292100"/>
          </a:xfrm>
        </p:spPr>
        <p:txBody>
          <a:bodyPr/>
          <a:lstStyle/>
          <a:p>
            <a:fld id="{C4519822-18DA-4392-964B-D259F6C1A689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5384800" y="6172200"/>
            <a:ext cx="1422400" cy="304800"/>
          </a:xfrm>
        </p:spPr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930400" y="6486525"/>
            <a:ext cx="8331200" cy="2921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4"/>
            <a:ext cx="12192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019301"/>
            <a:ext cx="109728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75100" y="273180"/>
            <a:ext cx="42418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C4519822-18DA-4392-964B-D259F6C1A689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0400" y="6486525"/>
            <a:ext cx="83312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84800" y="6172200"/>
            <a:ext cx="14224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12192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52800" y="975360"/>
            <a:ext cx="54864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1" r:id="rId1"/>
    <p:sldLayoutId id="2147484242" r:id="rId2"/>
    <p:sldLayoutId id="2147484243" r:id="rId3"/>
    <p:sldLayoutId id="2147484244" r:id="rId4"/>
    <p:sldLayoutId id="2147484245" r:id="rId5"/>
    <p:sldLayoutId id="2147484246" r:id="rId6"/>
    <p:sldLayoutId id="2147484247" r:id="rId7"/>
    <p:sldLayoutId id="2147484248" r:id="rId8"/>
    <p:sldLayoutId id="2147484249" r:id="rId9"/>
    <p:sldLayoutId id="2147484250" r:id="rId10"/>
    <p:sldLayoutId id="2147484251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07080" y="2331720"/>
            <a:ext cx="5464387" cy="1158240"/>
          </a:xfrm>
        </p:spPr>
        <p:txBody>
          <a:bodyPr>
            <a:normAutofit fontScale="90000"/>
          </a:bodyPr>
          <a:lstStyle/>
          <a:p>
            <a:pPr algn="ctr"/>
            <a:r>
              <a:rPr lang="ar-EG" sz="44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</a:t>
            </a:r>
            <a:r>
              <a:rPr lang="ar-EG" sz="31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لوحدة السابعة:</a:t>
            </a:r>
            <a:br>
              <a:rPr lang="ar-EG" sz="31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</a:br>
            <a:r>
              <a:rPr lang="ar-EG" sz="44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الإيمان باليوم الآخر</a:t>
            </a:r>
            <a:endParaRPr lang="en-US" sz="4000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08448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lvl="0" indent="0" algn="r" rtl="1">
              <a:spcBef>
                <a:spcPts val="0"/>
              </a:spcBef>
              <a:buClrTx/>
              <a:buSzTx/>
              <a:buNone/>
            </a:pPr>
            <a:endParaRPr lang="ar-EG" sz="1800" kern="0" dirty="0" smtClean="0">
              <a:solidFill>
                <a:sysClr val="windowText" lastClr="00000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ar-EG" sz="1800" kern="0" dirty="0">
              <a:solidFill>
                <a:srgbClr val="00206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en-US" sz="1800" kern="0" dirty="0">
              <a:solidFill>
                <a:srgbClr val="00206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9440" y="548640"/>
            <a:ext cx="5699760" cy="112776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ar-EG" sz="4000" b="1" dirty="0" smtClean="0">
                <a:latin typeface="Traditional Arabic" pitchFamily="18" charset="-78"/>
                <a:cs typeface="Traditional Arabic" pitchFamily="18" charset="-78"/>
              </a:rPr>
              <a:t>ثمرات الإيمان باليوم الآخر</a:t>
            </a:r>
            <a:endParaRPr lang="en-US" sz="4000" b="1" dirty="0">
              <a:latin typeface="Traditional Arabic" pitchFamily="18" charset="-78"/>
              <a:cs typeface="Traditional Arabic" pitchFamily="18" charset="-78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05110222"/>
              </p:ext>
            </p:extLst>
          </p:nvPr>
        </p:nvGraphicFramePr>
        <p:xfrm>
          <a:off x="960120" y="2164080"/>
          <a:ext cx="10012680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53232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2590800" y="1798320"/>
            <a:ext cx="6385560" cy="27736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ar-EG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raditional Arabic" pitchFamily="18" charset="-78"/>
                <a:cs typeface="Traditional Arabic" pitchFamily="18" charset="-78"/>
              </a:rPr>
              <a:t>أشراط الساعة</a:t>
            </a:r>
            <a:endParaRPr lang="en-US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raditional Arabic" pitchFamily="18" charset="-78"/>
              <a:cs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230474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lvl="0" indent="0" algn="r" rtl="1">
              <a:spcBef>
                <a:spcPts val="0"/>
              </a:spcBef>
              <a:buClrTx/>
              <a:buSzTx/>
              <a:buNone/>
            </a:pPr>
            <a:endParaRPr lang="ar-EG" sz="1800" kern="0" dirty="0" smtClean="0">
              <a:solidFill>
                <a:sysClr val="windowText" lastClr="00000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ar-EG" sz="1800" kern="0" dirty="0">
              <a:solidFill>
                <a:srgbClr val="00206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en-US" sz="1800" kern="0" dirty="0">
              <a:solidFill>
                <a:srgbClr val="00206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9440" y="548640"/>
            <a:ext cx="5699760" cy="112776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ar-EG" sz="4000" b="1" dirty="0" smtClean="0">
                <a:latin typeface="Traditional Arabic" pitchFamily="18" charset="-78"/>
                <a:cs typeface="Traditional Arabic" pitchFamily="18" charset="-78"/>
              </a:rPr>
              <a:t>أشراط الساعة</a:t>
            </a:r>
            <a:endParaRPr lang="en-US" sz="4000" b="1" dirty="0">
              <a:latin typeface="Traditional Arabic" pitchFamily="18" charset="-78"/>
              <a:cs typeface="Traditional Arabic" pitchFamily="18" charset="-78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039529170"/>
              </p:ext>
            </p:extLst>
          </p:nvPr>
        </p:nvGraphicFramePr>
        <p:xfrm>
          <a:off x="960120" y="2164080"/>
          <a:ext cx="10012680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22839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lvl="0" indent="0" algn="r" rtl="1">
              <a:spcBef>
                <a:spcPts val="0"/>
              </a:spcBef>
              <a:buClrTx/>
              <a:buSzTx/>
              <a:buNone/>
            </a:pPr>
            <a:endParaRPr lang="ar-EG" sz="1800" kern="0" dirty="0" smtClean="0">
              <a:solidFill>
                <a:sysClr val="windowText" lastClr="00000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ar-EG" sz="1800" kern="0" dirty="0">
              <a:solidFill>
                <a:srgbClr val="00206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en-US" sz="1800" kern="0" dirty="0">
              <a:solidFill>
                <a:srgbClr val="00206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9440" y="548640"/>
            <a:ext cx="5699760" cy="112776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ar-EG" sz="4000" b="1" dirty="0" smtClean="0">
                <a:latin typeface="Traditional Arabic" pitchFamily="18" charset="-78"/>
                <a:cs typeface="Traditional Arabic" pitchFamily="18" charset="-78"/>
              </a:rPr>
              <a:t>أشراط الساعة</a:t>
            </a:r>
            <a:endParaRPr lang="en-US" sz="4000" b="1" dirty="0">
              <a:latin typeface="Traditional Arabic" pitchFamily="18" charset="-78"/>
              <a:cs typeface="Traditional Arabic" pitchFamily="18" charset="-78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942415881"/>
              </p:ext>
            </p:extLst>
          </p:nvPr>
        </p:nvGraphicFramePr>
        <p:xfrm>
          <a:off x="960120" y="2164080"/>
          <a:ext cx="10012680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05363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lvl="0" indent="0" algn="r" rtl="1">
              <a:spcBef>
                <a:spcPts val="0"/>
              </a:spcBef>
              <a:buClrTx/>
              <a:buSzTx/>
              <a:buNone/>
            </a:pPr>
            <a:endParaRPr lang="ar-EG" sz="1800" kern="0" dirty="0" smtClean="0">
              <a:solidFill>
                <a:sysClr val="windowText" lastClr="00000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ar-EG" sz="1800" kern="0" dirty="0">
              <a:solidFill>
                <a:srgbClr val="00206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en-US" sz="1800" kern="0" dirty="0">
              <a:solidFill>
                <a:srgbClr val="00206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9440" y="548640"/>
            <a:ext cx="5699760" cy="112776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ar-EG" sz="4000" b="1" dirty="0" smtClean="0">
                <a:latin typeface="Traditional Arabic" pitchFamily="18" charset="-78"/>
                <a:cs typeface="Traditional Arabic" pitchFamily="18" charset="-78"/>
              </a:rPr>
              <a:t>أشراط الساعة</a:t>
            </a:r>
            <a:endParaRPr lang="en-US" sz="4000" b="1" dirty="0">
              <a:latin typeface="Traditional Arabic" pitchFamily="18" charset="-78"/>
              <a:cs typeface="Traditional Arabic" pitchFamily="18" charset="-78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565420374"/>
              </p:ext>
            </p:extLst>
          </p:nvPr>
        </p:nvGraphicFramePr>
        <p:xfrm>
          <a:off x="960120" y="2164080"/>
          <a:ext cx="10012680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05363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1"/>
            <a:r>
              <a:rPr lang="ar-SA" sz="4000" b="1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نشاط </a:t>
            </a:r>
            <a:r>
              <a:rPr lang="ar-EG" sz="4000" b="1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فردي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6676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ar-SA" dirty="0" smtClean="0"/>
          </a:p>
          <a:p>
            <a:r>
              <a:rPr lang="ar-SA" sz="32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في أثناء المحاضرة .. ورد ذكر لبعض أسماء اليوم الآخر</a:t>
            </a:r>
          </a:p>
          <a:p>
            <a:r>
              <a:rPr lang="ar-SA" sz="32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وهي في القران تجاوزت ال20</a:t>
            </a:r>
          </a:p>
          <a:p>
            <a:r>
              <a:rPr lang="ar-SA" sz="32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أذكري خمسة منها</a:t>
            </a:r>
            <a:endParaRPr lang="en-US" sz="3200" b="1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2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السؤال</a:t>
            </a:r>
            <a:endParaRPr lang="en-US" sz="3200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74026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34635" y="173904"/>
            <a:ext cx="11808663" cy="65556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 rtl="1"/>
            <a:r>
              <a:rPr lang="en-US" sz="2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1</a:t>
            </a:r>
            <a:r>
              <a:rPr lang="ar-SA" sz="2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ـ </a:t>
            </a:r>
            <a:r>
              <a:rPr lang="ar-SA" sz="20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يوم القيامة </a:t>
            </a:r>
            <a:r>
              <a:rPr lang="ar-SA" sz="20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                  </a:t>
            </a:r>
            <a:r>
              <a:rPr lang="ar-SA" sz="20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(</a:t>
            </a:r>
            <a:r>
              <a:rPr lang="ar-SA" sz="2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وَنَحْشُرُهُمْ يَوْمَ الْقِيَامَةِ عَلَى وُجُوهِهِمْ عُمْياً وَبُكْماً وَصُمّاً)</a:t>
            </a:r>
            <a:endParaRPr lang="en-US" sz="2000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algn="r" rtl="1"/>
            <a:r>
              <a:rPr lang="en-US" sz="2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2</a:t>
            </a:r>
            <a:r>
              <a:rPr lang="ar-SA" sz="2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ـ </a:t>
            </a:r>
            <a:r>
              <a:rPr lang="ar-SA" sz="20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اليوم الآخر </a:t>
            </a:r>
            <a:r>
              <a:rPr lang="ar-SA" sz="20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                 </a:t>
            </a:r>
            <a:r>
              <a:rPr lang="ar-SA" sz="20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(</a:t>
            </a:r>
            <a:r>
              <a:rPr lang="ar-SA" sz="2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وَلَكِنَّ الْبِرَّ مَنْ آمَنَ بِاللَّهِ وَالْيَوْمِ الْآخِرِ...)</a:t>
            </a:r>
            <a:endParaRPr lang="en-US" sz="2000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algn="r" rtl="1"/>
            <a:r>
              <a:rPr lang="ar-SA" sz="2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en-US" sz="2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3</a:t>
            </a:r>
            <a:r>
              <a:rPr lang="ar-SA" sz="2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ـ </a:t>
            </a:r>
            <a:r>
              <a:rPr lang="ar-SA" sz="20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الساعة</a:t>
            </a:r>
            <a:r>
              <a:rPr lang="ar-SA" sz="2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ar-SA" sz="20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                    (وَإِنَّ </a:t>
            </a:r>
            <a:r>
              <a:rPr lang="ar-SA" sz="2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السَّاعَةَ لَآتِيَةٌ فَاصْفَحِ الصَّفْحَ </a:t>
            </a:r>
            <a:r>
              <a:rPr lang="ar-SA" sz="20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الْجَمِيلَ)</a:t>
            </a:r>
            <a:endParaRPr lang="en-US" sz="2000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algn="r" rtl="1"/>
            <a:r>
              <a:rPr lang="ar-SA" sz="2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en-US" sz="2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4</a:t>
            </a:r>
            <a:r>
              <a:rPr lang="ar-SA" sz="2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ـ </a:t>
            </a:r>
            <a:r>
              <a:rPr lang="ar-SA" sz="20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يوم البعث </a:t>
            </a:r>
            <a:r>
              <a:rPr lang="ar-SA" sz="20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                  </a:t>
            </a:r>
            <a:r>
              <a:rPr lang="ar-SA" sz="20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(</a:t>
            </a:r>
            <a:r>
              <a:rPr lang="ar-SA" sz="2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يَا أَيُّهَا النَّاسُ إِنْ كُنْتُمْ فِي رَيْبٍ مِنَ الْبَعْثِ...)</a:t>
            </a:r>
            <a:endParaRPr lang="en-US" sz="2000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algn="r" rtl="1"/>
            <a:r>
              <a:rPr lang="ar-SA" sz="2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en-US" sz="2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5</a:t>
            </a:r>
            <a:r>
              <a:rPr lang="ar-SA" sz="2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ـ </a:t>
            </a:r>
            <a:r>
              <a:rPr lang="ar-SA" sz="20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يوم الخروج </a:t>
            </a:r>
            <a:r>
              <a:rPr lang="ar-SA" sz="20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                </a:t>
            </a:r>
            <a:r>
              <a:rPr lang="ar-SA" sz="20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(</a:t>
            </a:r>
            <a:r>
              <a:rPr lang="ar-SA" sz="2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يَوْمَ يَسْمَعُونَ الصَّيْحَةَ بِالْحَقِّ ذَلِكَ يَوْمُ الْخُرُوجِ)</a:t>
            </a:r>
            <a:endParaRPr lang="en-US" sz="2000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algn="r" rtl="1"/>
            <a:r>
              <a:rPr lang="ar-SA" sz="2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6- </a:t>
            </a:r>
            <a:r>
              <a:rPr lang="ar-SA" sz="20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القارعة</a:t>
            </a:r>
            <a:r>
              <a:rPr lang="ar-SA" sz="2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ar-SA" sz="20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                   (</a:t>
            </a:r>
            <a:r>
              <a:rPr lang="ar-SA" sz="2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الْقَارِعَةُ * مَا الْقَارِعَةُ * وَمَا أَدْرَاكَ مَا الْقَارِعَةُ)</a:t>
            </a:r>
            <a:endParaRPr lang="en-US" sz="2000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algn="r" rtl="1"/>
            <a:r>
              <a:rPr lang="ar-SA" sz="2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7- </a:t>
            </a:r>
            <a:r>
              <a:rPr lang="ar-SA" sz="20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يوم الفصل </a:t>
            </a:r>
            <a:r>
              <a:rPr lang="ar-SA" sz="20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                </a:t>
            </a:r>
            <a:r>
              <a:rPr lang="ar-SA" sz="20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(</a:t>
            </a:r>
            <a:r>
              <a:rPr lang="ar-SA" sz="2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إِنَّ يَوْمَ الْفَصْلِ مِيقَاتُهُمْ أَجْمَعِينَ)</a:t>
            </a:r>
            <a:endParaRPr lang="en-US" sz="2000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algn="r" rtl="1"/>
            <a:r>
              <a:rPr lang="ar-SA" sz="2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8- </a:t>
            </a:r>
            <a:r>
              <a:rPr lang="ar-SA" sz="20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يوم الدين </a:t>
            </a:r>
            <a:r>
              <a:rPr lang="ar-SA" sz="20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                 </a:t>
            </a:r>
            <a:r>
              <a:rPr lang="ar-SA" sz="20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(إِنَّ </a:t>
            </a:r>
            <a:r>
              <a:rPr lang="ar-SA" sz="2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الْفُجَّارَ لَفِي جَحِيمٍ * يَصْلَوْنَهَا يَوْمَ الدِّين)</a:t>
            </a:r>
            <a:endParaRPr lang="en-US" sz="2000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algn="r" rtl="1"/>
            <a:r>
              <a:rPr lang="ar-SA" sz="2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9- </a:t>
            </a:r>
            <a:r>
              <a:rPr lang="ar-SA" sz="20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الصاخة </a:t>
            </a:r>
            <a:r>
              <a:rPr lang="ar-SA" sz="20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                   (إِذَا </a:t>
            </a:r>
            <a:r>
              <a:rPr lang="ar-SA" sz="2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جَاءَتِ الصَّاخَّةُ * يَوْمَ يَفِرُّ الْمَرْءُ مِنْ أَخِيهِ...)</a:t>
            </a:r>
            <a:endParaRPr lang="en-US" sz="2000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algn="r" rtl="1"/>
            <a:r>
              <a:rPr lang="ar-SA" sz="2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10- </a:t>
            </a:r>
            <a:r>
              <a:rPr lang="ar-SA" sz="20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الطامَّة </a:t>
            </a:r>
            <a:r>
              <a:rPr lang="ar-SA" sz="20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 </a:t>
            </a:r>
            <a:r>
              <a:rPr lang="ar-SA" sz="20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               (</a:t>
            </a:r>
            <a:r>
              <a:rPr lang="ar-SA" sz="2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فَإِذَا جَاءَتِ الطَّامَّةُ الْكُبْرَى * يَوْمَ يَتَذَكَّرُ الْأِنْسَانُ مَا سَعَى)</a:t>
            </a:r>
            <a:endParaRPr lang="en-US" sz="2000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algn="r" rtl="1"/>
            <a:r>
              <a:rPr lang="ar-SA" sz="2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11- </a:t>
            </a:r>
            <a:r>
              <a:rPr lang="ar-SA" sz="20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يوم الحسرة </a:t>
            </a:r>
            <a:r>
              <a:rPr lang="ar-SA" sz="20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             </a:t>
            </a:r>
            <a:r>
              <a:rPr lang="ar-SA" sz="20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(</a:t>
            </a:r>
            <a:r>
              <a:rPr lang="ar-SA" sz="2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وَأَنْذِرْهُمْ يَوْمَ الْحَسْرَةِ)</a:t>
            </a:r>
            <a:endParaRPr lang="en-US" sz="2000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algn="r" rtl="1"/>
            <a:r>
              <a:rPr lang="ar-SA" sz="2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12- </a:t>
            </a:r>
            <a:r>
              <a:rPr lang="ar-SA" sz="20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الغاشية </a:t>
            </a:r>
            <a:r>
              <a:rPr lang="ar-SA" sz="2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ar-SA" sz="20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               (</a:t>
            </a:r>
            <a:r>
              <a:rPr lang="ar-SA" sz="2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هَلْ أَتَاكَ حَدِيثُ الْغَاشِيَةِ)</a:t>
            </a:r>
            <a:endParaRPr lang="en-US" sz="2000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algn="r" rtl="1"/>
            <a:r>
              <a:rPr lang="ar-SA" sz="2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13- </a:t>
            </a:r>
            <a:r>
              <a:rPr lang="ar-SA" sz="20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يوم الخلود </a:t>
            </a:r>
            <a:r>
              <a:rPr lang="ar-SA" sz="20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              </a:t>
            </a:r>
            <a:r>
              <a:rPr lang="ar-SA" sz="20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(</a:t>
            </a:r>
            <a:r>
              <a:rPr lang="ar-SA" sz="2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ادْخُلُوهَا بِسَلامٍ ذَلِكَ يَوْمُ الْخُلُودِ)</a:t>
            </a:r>
            <a:endParaRPr lang="en-US" sz="2000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algn="r" rtl="1"/>
            <a:r>
              <a:rPr lang="ar-SA" sz="2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 14- </a:t>
            </a:r>
            <a:r>
              <a:rPr lang="ar-SA" sz="20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يوم الحساب </a:t>
            </a:r>
            <a:r>
              <a:rPr lang="ar-SA" sz="20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         </a:t>
            </a:r>
            <a:r>
              <a:rPr lang="ar-SA" sz="20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(</a:t>
            </a:r>
            <a:r>
              <a:rPr lang="ar-SA" sz="2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لَهُمْ عَذَابٌ شَدِيدٌ بِمَا نَسُوا يَوْمَ الْحِسَابِ)</a:t>
            </a:r>
            <a:endParaRPr lang="en-US" sz="2000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algn="r" rtl="1"/>
            <a:r>
              <a:rPr lang="ar-SA" sz="2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15-</a:t>
            </a:r>
            <a:r>
              <a:rPr lang="ar-SA" sz="20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الواقعة  </a:t>
            </a:r>
            <a:r>
              <a:rPr lang="ar-SA" sz="20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                </a:t>
            </a:r>
            <a:r>
              <a:rPr lang="ar-SA" sz="20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(</a:t>
            </a:r>
            <a:r>
              <a:rPr lang="ar-SA" sz="2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اذَا وَقَعَتِ الْوَاقِعَةُ * لَيْسَ لِوَقْعَتِهَا كَاذِبَةٌ * خَافِضَةٌ رَافِعَةٌ)</a:t>
            </a:r>
            <a:endParaRPr lang="en-US" sz="2000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algn="r" rtl="1"/>
            <a:r>
              <a:rPr lang="ar-SA" sz="2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16- </a:t>
            </a:r>
            <a:r>
              <a:rPr lang="ar-SA" sz="20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يوم الوعيد  </a:t>
            </a:r>
            <a:r>
              <a:rPr lang="ar-SA" sz="20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            </a:t>
            </a:r>
            <a:r>
              <a:rPr lang="ar-SA" sz="20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(</a:t>
            </a:r>
            <a:r>
              <a:rPr lang="ar-SA" sz="2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وَنُفِخَ فِي الصُّورِ ذَلِكَ يَوْمُ الْوَعِيدِ)</a:t>
            </a:r>
            <a:endParaRPr lang="en-US" sz="2000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algn="r" rtl="1"/>
            <a:r>
              <a:rPr lang="ar-SA" sz="2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17- </a:t>
            </a:r>
            <a:r>
              <a:rPr lang="ar-SA" sz="20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يوم الآزفة </a:t>
            </a:r>
            <a:r>
              <a:rPr lang="ar-SA" sz="20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              </a:t>
            </a:r>
            <a:r>
              <a:rPr lang="ar-SA" sz="20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(أزِفَتِ </a:t>
            </a:r>
            <a:r>
              <a:rPr lang="ar-SA" sz="2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الْآزِفَةُ * لَيْسَ لَهَا مِنْ دُونِ اللَّهِ كَاشِفَةٌ)</a:t>
            </a:r>
            <a:endParaRPr lang="en-US" sz="2000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algn="r" rtl="1"/>
            <a:r>
              <a:rPr lang="ar-SA" sz="2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18-</a:t>
            </a:r>
            <a:r>
              <a:rPr lang="ar-SA" sz="20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يوم الجمع </a:t>
            </a:r>
            <a:r>
              <a:rPr lang="ar-SA" sz="20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             </a:t>
            </a:r>
            <a:r>
              <a:rPr lang="ar-SA" sz="20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(</a:t>
            </a:r>
            <a:r>
              <a:rPr lang="ar-SA" sz="2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وَتُنْذِرَ يَوْمَ الْجَمْعِ لا رَيْبَ فِيهِ فَرِيقٌ فِي الْجَنَّةِ وَفَرِيقٌ فِي السَّعِيرِ)</a:t>
            </a:r>
            <a:endParaRPr lang="en-US" sz="2000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algn="r" rtl="1"/>
            <a:r>
              <a:rPr lang="ar-SA" sz="2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 19-</a:t>
            </a:r>
            <a:r>
              <a:rPr lang="ar-SA" sz="20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الحاقة </a:t>
            </a:r>
            <a:r>
              <a:rPr lang="ar-SA" sz="20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                </a:t>
            </a:r>
            <a:r>
              <a:rPr lang="ar-SA" sz="20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(</a:t>
            </a:r>
            <a:r>
              <a:rPr lang="ar-SA" sz="2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الْحَاقَّةُ * مَا الْحَاقَّةُ * وَمَا أَدْرَاكَ مَا الْحَاقَّةُ * كَذَّبَتْ ثَمُودُ وَعَادٌ بِالْقَارِعَةِ)</a:t>
            </a:r>
            <a:endParaRPr lang="en-US" sz="2000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algn="r" rtl="1"/>
            <a:r>
              <a:rPr lang="ar-SA" sz="20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20- </a:t>
            </a:r>
            <a:r>
              <a:rPr lang="ar-SA" sz="20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يوم التناد </a:t>
            </a:r>
            <a:r>
              <a:rPr lang="ar-SA" sz="20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              </a:t>
            </a:r>
            <a:r>
              <a:rPr lang="ar-SA" sz="20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(</a:t>
            </a:r>
            <a:r>
              <a:rPr lang="ar-SA" sz="2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وَيَا قَوْمِ إِنِّي أَخَافُ عَلَيْكُمْ يَوْمَ التَّنَادِ * يَوْمَ تُوَلُّونَ مُدْبِرِينَ مَا لَكُمْ مِنَ اللَّهِ مِنْ عَاصِمٍ)</a:t>
            </a:r>
            <a:endParaRPr lang="en-US" sz="2000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algn="r" rtl="1"/>
            <a:r>
              <a:rPr lang="ar-SA" sz="2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 </a:t>
            </a:r>
            <a:r>
              <a:rPr lang="ar-SA" sz="20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21-</a:t>
            </a:r>
            <a:r>
              <a:rPr lang="ar-SA" sz="20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ar-SA" sz="20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يوم التغابن </a:t>
            </a:r>
            <a:r>
              <a:rPr lang="ar-SA" sz="20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          </a:t>
            </a:r>
            <a:r>
              <a:rPr lang="ar-SA" sz="20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(</a:t>
            </a:r>
            <a:r>
              <a:rPr lang="ar-SA" sz="2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يَوْمَ يَجْمَعُكُمْ لِيَوْمِ الْجَمْعِ ذَلِكَ يَوْمُ التَّغَابُنِ</a:t>
            </a:r>
            <a:r>
              <a:rPr lang="ar-SA" sz="20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)</a:t>
            </a:r>
            <a:endParaRPr lang="en-US" sz="2000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933040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lvl="0" indent="0" algn="r" rtl="1">
              <a:spcBef>
                <a:spcPts val="0"/>
              </a:spcBef>
              <a:buClrTx/>
              <a:buSzTx/>
              <a:buNone/>
            </a:pPr>
            <a:endParaRPr lang="ar-EG" sz="1800" kern="0" dirty="0" smtClean="0">
              <a:solidFill>
                <a:sysClr val="windowText" lastClr="00000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ar-EG" sz="1800" kern="0" dirty="0">
              <a:solidFill>
                <a:srgbClr val="00206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en-US" sz="1800" kern="0" dirty="0">
              <a:solidFill>
                <a:srgbClr val="002060"/>
              </a:solidFill>
            </a:endParaRPr>
          </a:p>
          <a:p>
            <a:pPr lvl="0" algn="ctr" rtl="1"/>
            <a:r>
              <a:rPr lang="ar-EG" sz="5400" b="1" kern="0" dirty="0" smtClean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هو يوم القيامة </a:t>
            </a:r>
          </a:p>
          <a:p>
            <a:pPr lvl="0" algn="ctr" rtl="1"/>
            <a:r>
              <a:rPr lang="ar-EG" sz="5400" b="1" kern="0" dirty="0" smtClean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يبعث الناس فيه للجزاء والحساب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6600" y="579120"/>
            <a:ext cx="5562600" cy="1097280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ar-EG" sz="4800" b="1" dirty="0" smtClean="0">
                <a:latin typeface="Traditional Arabic" pitchFamily="18" charset="-78"/>
                <a:cs typeface="Traditional Arabic" pitchFamily="18" charset="-78"/>
              </a:rPr>
              <a:t>اليوم الآخر</a:t>
            </a:r>
            <a:endParaRPr lang="en-US" sz="4800" b="1" dirty="0">
              <a:latin typeface="Traditional Arabic" pitchFamily="18" charset="-78"/>
              <a:cs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52558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lvl="0" indent="0" algn="r" rtl="1">
              <a:spcBef>
                <a:spcPts val="0"/>
              </a:spcBef>
              <a:buClrTx/>
              <a:buSzTx/>
              <a:buNone/>
            </a:pPr>
            <a:endParaRPr lang="ar-EG" sz="1800" kern="0" dirty="0" smtClean="0">
              <a:solidFill>
                <a:sysClr val="windowText" lastClr="00000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ar-EG" sz="1800" kern="0" dirty="0">
              <a:solidFill>
                <a:srgbClr val="00206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en-US" sz="1800" kern="0" dirty="0">
              <a:solidFill>
                <a:srgbClr val="00206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9440" y="548640"/>
            <a:ext cx="5699760" cy="112776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ar-EG" sz="4000" b="1" dirty="0" smtClean="0">
                <a:latin typeface="Traditional Arabic" pitchFamily="18" charset="-78"/>
                <a:cs typeface="Traditional Arabic" pitchFamily="18" charset="-78"/>
              </a:rPr>
              <a:t>كيف يكون الإيمان باليوم الآخر؟</a:t>
            </a:r>
            <a:endParaRPr lang="en-US" sz="4000" b="1" dirty="0">
              <a:latin typeface="Traditional Arabic" pitchFamily="18" charset="-78"/>
              <a:cs typeface="Traditional Arabic" pitchFamily="18" charset="-78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032678861"/>
              </p:ext>
            </p:extLst>
          </p:nvPr>
        </p:nvGraphicFramePr>
        <p:xfrm>
          <a:off x="960120" y="2164080"/>
          <a:ext cx="10012680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69326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lvl="0" indent="0" algn="r" rtl="1">
              <a:spcBef>
                <a:spcPts val="0"/>
              </a:spcBef>
              <a:buClrTx/>
              <a:buSzTx/>
              <a:buNone/>
            </a:pPr>
            <a:endParaRPr lang="ar-EG" sz="1800" kern="0" dirty="0" smtClean="0">
              <a:solidFill>
                <a:sysClr val="windowText" lastClr="00000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ar-EG" sz="1800" kern="0" dirty="0">
              <a:solidFill>
                <a:srgbClr val="00206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en-US" sz="1800" kern="0" dirty="0">
              <a:solidFill>
                <a:srgbClr val="00206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9440" y="548640"/>
            <a:ext cx="5699760" cy="112776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/>
            <a:r>
              <a:rPr lang="ar-EG" sz="4000" dirty="0">
                <a:latin typeface="Traditional Arabic" pitchFamily="18" charset="-78"/>
                <a:cs typeface="Traditional Arabic" pitchFamily="18" charset="-78"/>
              </a:rPr>
              <a:t>الإيمان </a:t>
            </a:r>
            <a:r>
              <a:rPr lang="ar-EG" sz="4000" dirty="0" smtClean="0">
                <a:latin typeface="Traditional Arabic" pitchFamily="18" charset="-78"/>
                <a:cs typeface="Traditional Arabic" pitchFamily="18" charset="-78"/>
              </a:rPr>
              <a:t>بما في القبر</a:t>
            </a:r>
            <a:endParaRPr lang="en-US" sz="4000" dirty="0">
              <a:latin typeface="Traditional Arabic" pitchFamily="18" charset="-78"/>
              <a:cs typeface="Traditional Arabic" pitchFamily="18" charset="-78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473043971"/>
              </p:ext>
            </p:extLst>
          </p:nvPr>
        </p:nvGraphicFramePr>
        <p:xfrm>
          <a:off x="960120" y="2164080"/>
          <a:ext cx="10012680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41584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lvl="0" indent="0" algn="r" rtl="1">
              <a:spcBef>
                <a:spcPts val="0"/>
              </a:spcBef>
              <a:buClrTx/>
              <a:buSzTx/>
              <a:buNone/>
            </a:pPr>
            <a:endParaRPr lang="ar-EG" sz="1800" kern="0" dirty="0" smtClean="0">
              <a:solidFill>
                <a:sysClr val="windowText" lastClr="00000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ar-EG" sz="1800" kern="0" dirty="0">
              <a:solidFill>
                <a:srgbClr val="00206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en-US" sz="1800" kern="0" dirty="0">
              <a:solidFill>
                <a:srgbClr val="00206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9440" y="548640"/>
            <a:ext cx="5699760" cy="112776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ar-EG" sz="4000" b="1" dirty="0" smtClean="0">
                <a:latin typeface="Traditional Arabic" pitchFamily="18" charset="-78"/>
                <a:cs typeface="Traditional Arabic" pitchFamily="18" charset="-78"/>
              </a:rPr>
              <a:t>الرد على منكري عذاب القبر ونعيمه</a:t>
            </a:r>
            <a:endParaRPr lang="en-US" sz="4000" b="1" dirty="0">
              <a:latin typeface="Traditional Arabic" pitchFamily="18" charset="-78"/>
              <a:cs typeface="Traditional Arabic" pitchFamily="18" charset="-78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039393458"/>
              </p:ext>
            </p:extLst>
          </p:nvPr>
        </p:nvGraphicFramePr>
        <p:xfrm>
          <a:off x="960120" y="2164080"/>
          <a:ext cx="10012680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0031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lvl="0" indent="0" algn="r" rtl="1">
              <a:spcBef>
                <a:spcPts val="0"/>
              </a:spcBef>
              <a:buClrTx/>
              <a:buSzTx/>
              <a:buNone/>
            </a:pPr>
            <a:endParaRPr lang="ar-EG" sz="1800" kern="0" dirty="0" smtClean="0">
              <a:solidFill>
                <a:sysClr val="windowText" lastClr="00000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ar-EG" sz="1800" kern="0" dirty="0">
              <a:solidFill>
                <a:srgbClr val="00206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en-US" sz="1800" kern="0" dirty="0">
              <a:solidFill>
                <a:srgbClr val="00206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9440" y="548640"/>
            <a:ext cx="5699760" cy="112776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ar-EG" sz="4000" b="1" dirty="0" smtClean="0">
                <a:latin typeface="Traditional Arabic" pitchFamily="18" charset="-78"/>
                <a:cs typeface="Traditional Arabic" pitchFamily="18" charset="-78"/>
              </a:rPr>
              <a:t>الإيمان بالبعث</a:t>
            </a:r>
            <a:endParaRPr lang="en-US" sz="4000" b="1" dirty="0">
              <a:latin typeface="Traditional Arabic" pitchFamily="18" charset="-78"/>
              <a:cs typeface="Traditional Arabic" pitchFamily="18" charset="-78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541961989"/>
              </p:ext>
            </p:extLst>
          </p:nvPr>
        </p:nvGraphicFramePr>
        <p:xfrm>
          <a:off x="960120" y="2164080"/>
          <a:ext cx="10012680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02710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lvl="0" indent="0" algn="r" rtl="1">
              <a:spcBef>
                <a:spcPts val="0"/>
              </a:spcBef>
              <a:buClrTx/>
              <a:buSzTx/>
              <a:buNone/>
            </a:pPr>
            <a:endParaRPr lang="ar-EG" sz="1800" kern="0" dirty="0" smtClean="0">
              <a:solidFill>
                <a:sysClr val="windowText" lastClr="00000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ar-EG" sz="1800" kern="0" dirty="0">
              <a:solidFill>
                <a:srgbClr val="00206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en-US" sz="1800" kern="0" dirty="0">
              <a:solidFill>
                <a:srgbClr val="00206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9440" y="548640"/>
            <a:ext cx="5699760" cy="112776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ar-EG" sz="4000" b="1" dirty="0" smtClean="0">
                <a:latin typeface="Traditional Arabic" pitchFamily="18" charset="-78"/>
                <a:cs typeface="Traditional Arabic" pitchFamily="18" charset="-78"/>
              </a:rPr>
              <a:t>الرد على منكري البعث</a:t>
            </a:r>
            <a:endParaRPr lang="en-US" sz="4000" b="1" dirty="0">
              <a:latin typeface="Traditional Arabic" pitchFamily="18" charset="-78"/>
              <a:cs typeface="Traditional Arabic" pitchFamily="18" charset="-78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011737689"/>
              </p:ext>
            </p:extLst>
          </p:nvPr>
        </p:nvGraphicFramePr>
        <p:xfrm>
          <a:off x="960120" y="2164080"/>
          <a:ext cx="10012680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715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lvl="0" indent="0" algn="r" rtl="1">
              <a:spcBef>
                <a:spcPts val="0"/>
              </a:spcBef>
              <a:buClrTx/>
              <a:buSzTx/>
              <a:buNone/>
            </a:pPr>
            <a:endParaRPr lang="ar-EG" sz="1800" kern="0" dirty="0" smtClean="0">
              <a:solidFill>
                <a:sysClr val="windowText" lastClr="00000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ar-EG" sz="1800" kern="0" dirty="0">
              <a:solidFill>
                <a:srgbClr val="00206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en-US" sz="1800" kern="0" dirty="0">
              <a:solidFill>
                <a:srgbClr val="00206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9440" y="548640"/>
            <a:ext cx="5699760" cy="112776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ar-EG" sz="4000" b="1" dirty="0" smtClean="0">
                <a:latin typeface="Traditional Arabic" pitchFamily="18" charset="-78"/>
                <a:cs typeface="Traditional Arabic" pitchFamily="18" charset="-78"/>
              </a:rPr>
              <a:t>الإيمان بالحساب والجزاء</a:t>
            </a:r>
            <a:endParaRPr lang="en-US" sz="4000" b="1" dirty="0">
              <a:latin typeface="Traditional Arabic" pitchFamily="18" charset="-78"/>
              <a:cs typeface="Traditional Arabic" pitchFamily="18" charset="-78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572218867"/>
              </p:ext>
            </p:extLst>
          </p:nvPr>
        </p:nvGraphicFramePr>
        <p:xfrm>
          <a:off x="960120" y="2164080"/>
          <a:ext cx="10012680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02710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lvl="0" indent="0" algn="r" rtl="1">
              <a:spcBef>
                <a:spcPts val="0"/>
              </a:spcBef>
              <a:buClrTx/>
              <a:buSzTx/>
              <a:buNone/>
            </a:pPr>
            <a:endParaRPr lang="ar-EG" sz="1800" kern="0" dirty="0" smtClean="0">
              <a:solidFill>
                <a:sysClr val="windowText" lastClr="00000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ar-EG" sz="1800" kern="0" dirty="0">
              <a:solidFill>
                <a:srgbClr val="00206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en-US" sz="1800" kern="0" dirty="0">
              <a:solidFill>
                <a:srgbClr val="00206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9440" y="548640"/>
            <a:ext cx="5699760" cy="112776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ar-EG" sz="4000" b="1" dirty="0" smtClean="0">
                <a:latin typeface="Traditional Arabic" pitchFamily="18" charset="-78"/>
                <a:cs typeface="Traditional Arabic" pitchFamily="18" charset="-78"/>
              </a:rPr>
              <a:t>الإيمان بالجنة والنار</a:t>
            </a:r>
            <a:endParaRPr lang="en-US" sz="4000" b="1" dirty="0">
              <a:latin typeface="Traditional Arabic" pitchFamily="18" charset="-78"/>
              <a:cs typeface="Traditional Arabic" pitchFamily="18" charset="-78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043589235"/>
              </p:ext>
            </p:extLst>
          </p:nvPr>
        </p:nvGraphicFramePr>
        <p:xfrm>
          <a:off x="960120" y="2164080"/>
          <a:ext cx="10012680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02710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7658</TotalTime>
  <Words>451</Words>
  <Application>Microsoft Office PowerPoint</Application>
  <PresentationFormat>Widescreen</PresentationFormat>
  <Paragraphs>91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Garamond</vt:lpstr>
      <vt:lpstr>Tahoma</vt:lpstr>
      <vt:lpstr>Traditional Arabic</vt:lpstr>
      <vt:lpstr>Tunga</vt:lpstr>
      <vt:lpstr>BlackTie</vt:lpstr>
      <vt:lpstr>الوحدة السابعة: الإيمان باليوم الآخر</vt:lpstr>
      <vt:lpstr>اليوم الآخر</vt:lpstr>
      <vt:lpstr>كيف يكون الإيمان باليوم الآخر؟</vt:lpstr>
      <vt:lpstr>الإيمان بما في القبر</vt:lpstr>
      <vt:lpstr>الرد على منكري عذاب القبر ونعيمه</vt:lpstr>
      <vt:lpstr>الإيمان بالبعث</vt:lpstr>
      <vt:lpstr>الرد على منكري البعث</vt:lpstr>
      <vt:lpstr>الإيمان بالحساب والجزاء</vt:lpstr>
      <vt:lpstr>الإيمان بالجنة والنار</vt:lpstr>
      <vt:lpstr>ثمرات الإيمان باليوم الآخر</vt:lpstr>
      <vt:lpstr>PowerPoint Presentation</vt:lpstr>
      <vt:lpstr>أشراط الساعة</vt:lpstr>
      <vt:lpstr>أشراط الساعة</vt:lpstr>
      <vt:lpstr>أشراط الساعة</vt:lpstr>
      <vt:lpstr>نشاط فردي</vt:lpstr>
      <vt:lpstr>السؤال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الوحدة الأولى: تعريف الثقافة الإسلامية وأهميتها ومجالاتها</dc:title>
  <dc:creator>nora nora</dc:creator>
  <cp:lastModifiedBy>nora nora</cp:lastModifiedBy>
  <cp:revision>59</cp:revision>
  <dcterms:created xsi:type="dcterms:W3CDTF">2017-10-01T16:18:48Z</dcterms:created>
  <dcterms:modified xsi:type="dcterms:W3CDTF">2017-11-04T20:37:36Z</dcterms:modified>
</cp:coreProperties>
</file>