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49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2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3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696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9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8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414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4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7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1747-31C1-459E-B2F1-391C1B71339B}" type="datetimeFigureOut">
              <a:rPr lang="ar-SA" smtClean="0"/>
              <a:t>2/12/1443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D182-53A0-40EA-B102-938779D025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60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3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"/>
            <a:ext cx="9144000" cy="68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0" y="0"/>
            <a:ext cx="9154570" cy="683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" y="1"/>
            <a:ext cx="91362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8" y="0"/>
            <a:ext cx="9171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0"/>
            <a:ext cx="9135120" cy="684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0"/>
            <a:ext cx="9124550" cy="684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6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9141183" cy="68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9157387" cy="687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528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عرض على الشاشة (3:4)‏</PresentationFormat>
  <Paragraphs>0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2</cp:revision>
  <dcterms:created xsi:type="dcterms:W3CDTF">2021-09-19T06:07:46Z</dcterms:created>
  <dcterms:modified xsi:type="dcterms:W3CDTF">2021-09-19T06:24:57Z</dcterms:modified>
</cp:coreProperties>
</file>