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80" r:id="rId9"/>
    <p:sldId id="279" r:id="rId10"/>
    <p:sldId id="283" r:id="rId11"/>
    <p:sldId id="284" r:id="rId12"/>
    <p:sldId id="285" r:id="rId13"/>
    <p:sldId id="282" r:id="rId14"/>
    <p:sldId id="286" r:id="rId15"/>
    <p:sldId id="287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الـــصـــدق</a:t>
          </a:r>
          <a:endParaRPr lang="en-US" sz="6000" b="1" kern="1200" cap="none" dirty="0">
            <a:ln w="3175" cmpd="sng">
              <a:noFill/>
            </a:ln>
            <a:solidFill>
              <a:schemeClr val="accent2">
                <a:lumMod val="50000"/>
              </a:schemeClr>
            </a:solidFill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45F540C8-9AF6-455C-BF16-AB860F199DAB}" type="presOf" srcId="{F4533B74-74D4-4834-9C33-A366410534AA}" destId="{83F0AD55-C9AD-4FE0-A885-C6D16B165CEC}" srcOrd="0" destOrd="0" presId="urn:microsoft.com/office/officeart/2005/8/layout/lProcess2"/>
    <dgm:cxn modelId="{B092589C-8701-4051-8DED-B413D10F4AAD}" type="presOf" srcId="{CD83BCCB-F20F-45FF-B240-2F994C23F4D2}" destId="{0506C5E0-D8D5-473B-8B77-E8910A310E4D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6E1C5210-44BA-457C-B80D-D7A1202BB5EB}" type="presOf" srcId="{F4533B74-74D4-4834-9C33-A366410534AA}" destId="{B71FCED7-A774-473A-9B5F-EEF2BEFEA2E5}" srcOrd="1" destOrd="0" presId="urn:microsoft.com/office/officeart/2005/8/layout/lProcess2"/>
    <dgm:cxn modelId="{D161781D-E4D4-45AF-B579-67F192DEB556}" type="presParOf" srcId="{0506C5E0-D8D5-473B-8B77-E8910A310E4D}" destId="{464212B4-13E3-4DE7-83FB-F8026DC96E2D}" srcOrd="0" destOrd="0" presId="urn:microsoft.com/office/officeart/2005/8/layout/lProcess2"/>
    <dgm:cxn modelId="{EA2704D7-38EF-4604-A04F-BAD3E5D7582E}" type="presParOf" srcId="{464212B4-13E3-4DE7-83FB-F8026DC96E2D}" destId="{83F0AD55-C9AD-4FE0-A885-C6D16B165CEC}" srcOrd="0" destOrd="0" presId="urn:microsoft.com/office/officeart/2005/8/layout/lProcess2"/>
    <dgm:cxn modelId="{745C5297-BF8E-4AA3-AE55-3C442306A56F}" type="presParOf" srcId="{464212B4-13E3-4DE7-83FB-F8026DC96E2D}" destId="{B71FCED7-A774-473A-9B5F-EEF2BEFEA2E5}" srcOrd="1" destOrd="0" presId="urn:microsoft.com/office/officeart/2005/8/layout/lProcess2"/>
    <dgm:cxn modelId="{F10C5192-7907-4048-A04A-0BD7EC4D6B20}" type="presParOf" srcId="{464212B4-13E3-4DE7-83FB-F8026DC96E2D}" destId="{65DE4619-174E-4AE9-A017-C2376DADA48F}" srcOrd="2" destOrd="0" presId="urn:microsoft.com/office/officeart/2005/8/layout/lProcess2"/>
    <dgm:cxn modelId="{FB2AE7B1-1875-4D40-94A4-5D6A88A227FD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/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العناية في حفظ أموال اليتامى والضعفاء</a:t>
          </a:r>
          <a:endParaRPr lang="en-US" sz="6000" b="1" kern="1200" cap="none" dirty="0">
            <a:ln w="3175" cmpd="sng"/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DBB4A356-0CCE-4041-B1A7-DCA13E9AE639}" type="presOf" srcId="{CD83BCCB-F20F-45FF-B240-2F994C23F4D2}" destId="{0506C5E0-D8D5-473B-8B77-E8910A310E4D}" srcOrd="0" destOrd="0" presId="urn:microsoft.com/office/officeart/2005/8/layout/lProcess2"/>
    <dgm:cxn modelId="{C85F6CFB-0CC2-4CDA-A4B5-6D787906FC0A}" type="presOf" srcId="{F4533B74-74D4-4834-9C33-A366410534AA}" destId="{83F0AD55-C9AD-4FE0-A885-C6D16B165CEC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3105AD34-DCD8-4352-BE03-390C83D3E494}" type="presOf" srcId="{F4533B74-74D4-4834-9C33-A366410534AA}" destId="{B71FCED7-A774-473A-9B5F-EEF2BEFEA2E5}" srcOrd="1" destOrd="0" presId="urn:microsoft.com/office/officeart/2005/8/layout/lProcess2"/>
    <dgm:cxn modelId="{19CD39B9-F271-4557-A650-2E16B3AF807F}" type="presParOf" srcId="{0506C5E0-D8D5-473B-8B77-E8910A310E4D}" destId="{464212B4-13E3-4DE7-83FB-F8026DC96E2D}" srcOrd="0" destOrd="0" presId="urn:microsoft.com/office/officeart/2005/8/layout/lProcess2"/>
    <dgm:cxn modelId="{FA4D9E2C-0B11-4DE3-9357-24EEFEC53461}" type="presParOf" srcId="{464212B4-13E3-4DE7-83FB-F8026DC96E2D}" destId="{83F0AD55-C9AD-4FE0-A885-C6D16B165CEC}" srcOrd="0" destOrd="0" presId="urn:microsoft.com/office/officeart/2005/8/layout/lProcess2"/>
    <dgm:cxn modelId="{5B953A74-BFF1-425A-9795-9B40B9B9F698}" type="presParOf" srcId="{464212B4-13E3-4DE7-83FB-F8026DC96E2D}" destId="{B71FCED7-A774-473A-9B5F-EEF2BEFEA2E5}" srcOrd="1" destOrd="0" presId="urn:microsoft.com/office/officeart/2005/8/layout/lProcess2"/>
    <dgm:cxn modelId="{4D95A4F4-97AB-4983-95A2-B25B1B0AA22C}" type="presParOf" srcId="{464212B4-13E3-4DE7-83FB-F8026DC96E2D}" destId="{65DE4619-174E-4AE9-A017-C2376DADA48F}" srcOrd="2" destOrd="0" presId="urn:microsoft.com/office/officeart/2005/8/layout/lProcess2"/>
    <dgm:cxn modelId="{7DC95AE2-9FD4-4044-8292-7253C175ACE4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السماحــــة</a:t>
          </a:r>
          <a:endParaRPr lang="en-US" sz="6000" b="1" kern="1200" cap="none" dirty="0">
            <a:ln w="3175" cmpd="sng">
              <a:noFill/>
            </a:ln>
            <a:solidFill>
              <a:schemeClr val="accent2">
                <a:lumMod val="50000"/>
              </a:schemeClr>
            </a:solidFill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2459323E-F1BA-41F7-8794-30C5E11952AD}" type="presOf" srcId="{F4533B74-74D4-4834-9C33-A366410534AA}" destId="{83F0AD55-C9AD-4FE0-A885-C6D16B165CEC}" srcOrd="0" destOrd="0" presId="urn:microsoft.com/office/officeart/2005/8/layout/lProcess2"/>
    <dgm:cxn modelId="{3A485012-C040-4E45-BE46-965683DCB9C2}" type="presOf" srcId="{F4533B74-74D4-4834-9C33-A366410534AA}" destId="{B71FCED7-A774-473A-9B5F-EEF2BEFEA2E5}" srcOrd="1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AA9197D8-87FF-4E21-B300-CF51359DE3F2}" type="presOf" srcId="{CD83BCCB-F20F-45FF-B240-2F994C23F4D2}" destId="{0506C5E0-D8D5-473B-8B77-E8910A310E4D}" srcOrd="0" destOrd="0" presId="urn:microsoft.com/office/officeart/2005/8/layout/lProcess2"/>
    <dgm:cxn modelId="{74B5392A-8782-4419-886B-765F580DA148}" type="presParOf" srcId="{0506C5E0-D8D5-473B-8B77-E8910A310E4D}" destId="{464212B4-13E3-4DE7-83FB-F8026DC96E2D}" srcOrd="0" destOrd="0" presId="urn:microsoft.com/office/officeart/2005/8/layout/lProcess2"/>
    <dgm:cxn modelId="{18F16456-F702-4DB6-9AB2-9056989B3C30}" type="presParOf" srcId="{464212B4-13E3-4DE7-83FB-F8026DC96E2D}" destId="{83F0AD55-C9AD-4FE0-A885-C6D16B165CEC}" srcOrd="0" destOrd="0" presId="urn:microsoft.com/office/officeart/2005/8/layout/lProcess2"/>
    <dgm:cxn modelId="{45355A4D-4E68-446E-A17B-B2F0C2C274FE}" type="presParOf" srcId="{464212B4-13E3-4DE7-83FB-F8026DC96E2D}" destId="{B71FCED7-A774-473A-9B5F-EEF2BEFEA2E5}" srcOrd="1" destOrd="0" presId="urn:microsoft.com/office/officeart/2005/8/layout/lProcess2"/>
    <dgm:cxn modelId="{933768EE-7EC2-4557-8B32-FE7204532E25}" type="presParOf" srcId="{464212B4-13E3-4DE7-83FB-F8026DC96E2D}" destId="{65DE4619-174E-4AE9-A017-C2376DADA48F}" srcOrd="2" destOrd="0" presId="urn:microsoft.com/office/officeart/2005/8/layout/lProcess2"/>
    <dgm:cxn modelId="{59D4A3E2-AEBC-4CC3-853C-60F5B7879853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النصـــيحــة</a:t>
          </a:r>
          <a:endParaRPr lang="en-US" sz="6000" b="1" kern="1200" cap="none" dirty="0">
            <a:ln w="3175" cmpd="sng">
              <a:noFill/>
            </a:ln>
            <a:solidFill>
              <a:schemeClr val="accent2">
                <a:lumMod val="50000"/>
              </a:schemeClr>
            </a:solidFill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F4D5AECB-B48C-4922-81F2-0DE9F8B13A19}" type="presOf" srcId="{F4533B74-74D4-4834-9C33-A366410534AA}" destId="{83F0AD55-C9AD-4FE0-A885-C6D16B165CEC}" srcOrd="0" destOrd="0" presId="urn:microsoft.com/office/officeart/2005/8/layout/lProcess2"/>
    <dgm:cxn modelId="{7E68011B-1942-4D82-8A85-72D379AEAC80}" type="presOf" srcId="{F4533B74-74D4-4834-9C33-A366410534AA}" destId="{B71FCED7-A774-473A-9B5F-EEF2BEFEA2E5}" srcOrd="1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5F43A021-3010-46A9-ADE1-E8D36F5F6F61}" type="presOf" srcId="{CD83BCCB-F20F-45FF-B240-2F994C23F4D2}" destId="{0506C5E0-D8D5-473B-8B77-E8910A310E4D}" srcOrd="0" destOrd="0" presId="urn:microsoft.com/office/officeart/2005/8/layout/lProcess2"/>
    <dgm:cxn modelId="{C5F9CBDD-C92F-47CB-9FF1-B458772989F9}" type="presParOf" srcId="{0506C5E0-D8D5-473B-8B77-E8910A310E4D}" destId="{464212B4-13E3-4DE7-83FB-F8026DC96E2D}" srcOrd="0" destOrd="0" presId="urn:microsoft.com/office/officeart/2005/8/layout/lProcess2"/>
    <dgm:cxn modelId="{97D430E2-2087-44D1-8958-EFBEB1166B74}" type="presParOf" srcId="{464212B4-13E3-4DE7-83FB-F8026DC96E2D}" destId="{83F0AD55-C9AD-4FE0-A885-C6D16B165CEC}" srcOrd="0" destOrd="0" presId="urn:microsoft.com/office/officeart/2005/8/layout/lProcess2"/>
    <dgm:cxn modelId="{970430E4-EAA6-4D4A-995C-25F2B655E34E}" type="presParOf" srcId="{464212B4-13E3-4DE7-83FB-F8026DC96E2D}" destId="{B71FCED7-A774-473A-9B5F-EEF2BEFEA2E5}" srcOrd="1" destOrd="0" presId="urn:microsoft.com/office/officeart/2005/8/layout/lProcess2"/>
    <dgm:cxn modelId="{B29E96F5-FBA9-4ECE-9EF2-C64779E0D0AB}" type="presParOf" srcId="{464212B4-13E3-4DE7-83FB-F8026DC96E2D}" destId="{65DE4619-174E-4AE9-A017-C2376DADA48F}" srcOrd="2" destOrd="0" presId="urn:microsoft.com/office/officeart/2005/8/layout/lProcess2"/>
    <dgm:cxn modelId="{AF4DC018-59BB-4F66-8F1D-F0D67FD944A3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القناعة</a:t>
          </a:r>
          <a:endParaRPr lang="en-US" sz="6000" b="1" kern="1200" cap="none" dirty="0">
            <a:ln w="3175" cmpd="sng">
              <a:noFill/>
            </a:ln>
            <a:solidFill>
              <a:schemeClr val="accent2">
                <a:lumMod val="50000"/>
              </a:schemeClr>
            </a:solidFill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AFBED642-75B9-4255-A7F2-93128F3056C9}" type="presOf" srcId="{F4533B74-74D4-4834-9C33-A366410534AA}" destId="{B71FCED7-A774-473A-9B5F-EEF2BEFEA2E5}" srcOrd="1" destOrd="0" presId="urn:microsoft.com/office/officeart/2005/8/layout/lProcess2"/>
    <dgm:cxn modelId="{D220AE6C-63A4-4C12-93F1-04DFA62FE56A}" type="presOf" srcId="{F4533B74-74D4-4834-9C33-A366410534AA}" destId="{83F0AD55-C9AD-4FE0-A885-C6D16B165CEC}" srcOrd="0" destOrd="0" presId="urn:microsoft.com/office/officeart/2005/8/layout/lProcess2"/>
    <dgm:cxn modelId="{D7C0DE13-FBA8-4C03-81E4-090F6DD8FE1B}" type="presOf" srcId="{CD83BCCB-F20F-45FF-B240-2F994C23F4D2}" destId="{0506C5E0-D8D5-473B-8B77-E8910A310E4D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9C4EFFEC-685B-44FD-8E82-1C092551A7E3}" type="presParOf" srcId="{0506C5E0-D8D5-473B-8B77-E8910A310E4D}" destId="{464212B4-13E3-4DE7-83FB-F8026DC96E2D}" srcOrd="0" destOrd="0" presId="urn:microsoft.com/office/officeart/2005/8/layout/lProcess2"/>
    <dgm:cxn modelId="{249079E7-769A-41F6-AC9B-3E35097EE80B}" type="presParOf" srcId="{464212B4-13E3-4DE7-83FB-F8026DC96E2D}" destId="{83F0AD55-C9AD-4FE0-A885-C6D16B165CEC}" srcOrd="0" destOrd="0" presId="urn:microsoft.com/office/officeart/2005/8/layout/lProcess2"/>
    <dgm:cxn modelId="{90D4B2B9-7649-4969-A762-672A94383D05}" type="presParOf" srcId="{464212B4-13E3-4DE7-83FB-F8026DC96E2D}" destId="{B71FCED7-A774-473A-9B5F-EEF2BEFEA2E5}" srcOrd="1" destOrd="0" presId="urn:microsoft.com/office/officeart/2005/8/layout/lProcess2"/>
    <dgm:cxn modelId="{D437EABC-8BC5-4B0D-8F08-397AEA7FC379}" type="presParOf" srcId="{464212B4-13E3-4DE7-83FB-F8026DC96E2D}" destId="{65DE4619-174E-4AE9-A017-C2376DADA48F}" srcOrd="2" destOrd="0" presId="urn:microsoft.com/office/officeart/2005/8/layout/lProcess2"/>
    <dgm:cxn modelId="{150F8E6F-3835-4108-9D9A-51CED6B79389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الرحـــمــــة</a:t>
          </a:r>
          <a:endParaRPr lang="en-US" sz="6000" b="1" kern="1200" cap="none" dirty="0">
            <a:ln w="3175" cmpd="sng">
              <a:noFill/>
            </a:ln>
            <a:solidFill>
              <a:schemeClr val="accent2">
                <a:lumMod val="50000"/>
              </a:schemeClr>
            </a:solidFill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DB91B8B2-EA64-4031-A2E2-BD69B0CD9DD1}" type="presOf" srcId="{F4533B74-74D4-4834-9C33-A366410534AA}" destId="{B71FCED7-A774-473A-9B5F-EEF2BEFEA2E5}" srcOrd="1" destOrd="0" presId="urn:microsoft.com/office/officeart/2005/8/layout/lProcess2"/>
    <dgm:cxn modelId="{8B73E4B5-60AE-456A-879C-36E7B385DE9D}" type="presOf" srcId="{CD83BCCB-F20F-45FF-B240-2F994C23F4D2}" destId="{0506C5E0-D8D5-473B-8B77-E8910A310E4D}" srcOrd="0" destOrd="0" presId="urn:microsoft.com/office/officeart/2005/8/layout/lProcess2"/>
    <dgm:cxn modelId="{25AA4A6A-A574-449E-ADFE-9DDA743EBDF2}" type="presOf" srcId="{F4533B74-74D4-4834-9C33-A366410534AA}" destId="{83F0AD55-C9AD-4FE0-A885-C6D16B165CEC}" srcOrd="0" destOrd="0" presId="urn:microsoft.com/office/officeart/2005/8/layout/lProcess2"/>
    <dgm:cxn modelId="{F0849058-0E84-4ACE-9913-E762347AA538}" type="presParOf" srcId="{0506C5E0-D8D5-473B-8B77-E8910A310E4D}" destId="{464212B4-13E3-4DE7-83FB-F8026DC96E2D}" srcOrd="0" destOrd="0" presId="urn:microsoft.com/office/officeart/2005/8/layout/lProcess2"/>
    <dgm:cxn modelId="{85020F28-58E9-427C-A176-D04E5B49C3D6}" type="presParOf" srcId="{464212B4-13E3-4DE7-83FB-F8026DC96E2D}" destId="{83F0AD55-C9AD-4FE0-A885-C6D16B165CEC}" srcOrd="0" destOrd="0" presId="urn:microsoft.com/office/officeart/2005/8/layout/lProcess2"/>
    <dgm:cxn modelId="{184C3DAE-0E7F-47C5-AD9B-7D8FCEC5EDBA}" type="presParOf" srcId="{464212B4-13E3-4DE7-83FB-F8026DC96E2D}" destId="{B71FCED7-A774-473A-9B5F-EEF2BEFEA2E5}" srcOrd="1" destOrd="0" presId="urn:microsoft.com/office/officeart/2005/8/layout/lProcess2"/>
    <dgm:cxn modelId="{D74A80C3-24AA-41C5-89F0-669BB9AA3E6D}" type="presParOf" srcId="{464212B4-13E3-4DE7-83FB-F8026DC96E2D}" destId="{65DE4619-174E-4AE9-A017-C2376DADA48F}" srcOrd="2" destOrd="0" presId="urn:microsoft.com/office/officeart/2005/8/layout/lProcess2"/>
    <dgm:cxn modelId="{E103963E-E328-446E-9F21-37FA49299AE0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/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الإيـــــــثار</a:t>
          </a:r>
          <a:endParaRPr lang="en-US" sz="6000" b="1" kern="1200" cap="none" dirty="0">
            <a:ln w="3175" cmpd="sng"/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8A6F8E97-0AA5-44BF-A74B-4003A6B595D8}" type="presOf" srcId="{F4533B74-74D4-4834-9C33-A366410534AA}" destId="{83F0AD55-C9AD-4FE0-A885-C6D16B165CEC}" srcOrd="0" destOrd="0" presId="urn:microsoft.com/office/officeart/2005/8/layout/lProcess2"/>
    <dgm:cxn modelId="{908622E1-3ABA-4F72-A96D-AB63B70737D8}" type="presOf" srcId="{CD83BCCB-F20F-45FF-B240-2F994C23F4D2}" destId="{0506C5E0-D8D5-473B-8B77-E8910A310E4D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1D2C86E2-9268-4C30-8C8F-057517C278DB}" type="presOf" srcId="{F4533B74-74D4-4834-9C33-A366410534AA}" destId="{B71FCED7-A774-473A-9B5F-EEF2BEFEA2E5}" srcOrd="1" destOrd="0" presId="urn:microsoft.com/office/officeart/2005/8/layout/lProcess2"/>
    <dgm:cxn modelId="{58822731-25F0-451C-AA46-2A028866D0B0}" type="presParOf" srcId="{0506C5E0-D8D5-473B-8B77-E8910A310E4D}" destId="{464212B4-13E3-4DE7-83FB-F8026DC96E2D}" srcOrd="0" destOrd="0" presId="urn:microsoft.com/office/officeart/2005/8/layout/lProcess2"/>
    <dgm:cxn modelId="{51BCE51C-F200-4FD5-8D68-1CE3FAB6683A}" type="presParOf" srcId="{464212B4-13E3-4DE7-83FB-F8026DC96E2D}" destId="{83F0AD55-C9AD-4FE0-A885-C6D16B165CEC}" srcOrd="0" destOrd="0" presId="urn:microsoft.com/office/officeart/2005/8/layout/lProcess2"/>
    <dgm:cxn modelId="{7CAACFA1-7555-4DF2-B9AB-0CC05D59A243}" type="presParOf" srcId="{464212B4-13E3-4DE7-83FB-F8026DC96E2D}" destId="{B71FCED7-A774-473A-9B5F-EEF2BEFEA2E5}" srcOrd="1" destOrd="0" presId="urn:microsoft.com/office/officeart/2005/8/layout/lProcess2"/>
    <dgm:cxn modelId="{9DBA27BE-4DCE-49EC-B79F-D0D3876ACDE2}" type="presParOf" srcId="{464212B4-13E3-4DE7-83FB-F8026DC96E2D}" destId="{65DE4619-174E-4AE9-A017-C2376DADA48F}" srcOrd="2" destOrd="0" presId="urn:microsoft.com/office/officeart/2005/8/layout/lProcess2"/>
    <dgm:cxn modelId="{594BDB86-18D4-4929-BD3A-2D918C7DB005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/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الأمر بالقسط</a:t>
          </a:r>
          <a:endParaRPr lang="en-US" sz="6000" b="1" kern="1200" cap="none" dirty="0">
            <a:ln w="3175" cmpd="sng"/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06BCB0CC-C9C0-4EE5-9442-B33E51A76891}" type="presOf" srcId="{F4533B74-74D4-4834-9C33-A366410534AA}" destId="{83F0AD55-C9AD-4FE0-A885-C6D16B165CEC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8121A630-4162-411E-AC3F-AB0E66B668EE}" type="presOf" srcId="{CD83BCCB-F20F-45FF-B240-2F994C23F4D2}" destId="{0506C5E0-D8D5-473B-8B77-E8910A310E4D}" srcOrd="0" destOrd="0" presId="urn:microsoft.com/office/officeart/2005/8/layout/lProcess2"/>
    <dgm:cxn modelId="{F1CE1BA7-E188-4B47-8075-D3CD60B318C9}" type="presOf" srcId="{F4533B74-74D4-4834-9C33-A366410534AA}" destId="{B71FCED7-A774-473A-9B5F-EEF2BEFEA2E5}" srcOrd="1" destOrd="0" presId="urn:microsoft.com/office/officeart/2005/8/layout/lProcess2"/>
    <dgm:cxn modelId="{DA262B11-677F-4E68-A226-5F11B0AD5637}" type="presParOf" srcId="{0506C5E0-D8D5-473B-8B77-E8910A310E4D}" destId="{464212B4-13E3-4DE7-83FB-F8026DC96E2D}" srcOrd="0" destOrd="0" presId="urn:microsoft.com/office/officeart/2005/8/layout/lProcess2"/>
    <dgm:cxn modelId="{34A18B0C-72B0-4A36-AB8D-EFB82B54738F}" type="presParOf" srcId="{464212B4-13E3-4DE7-83FB-F8026DC96E2D}" destId="{83F0AD55-C9AD-4FE0-A885-C6D16B165CEC}" srcOrd="0" destOrd="0" presId="urn:microsoft.com/office/officeart/2005/8/layout/lProcess2"/>
    <dgm:cxn modelId="{2DA28E22-39D0-4288-BD88-18BA82749F21}" type="presParOf" srcId="{464212B4-13E3-4DE7-83FB-F8026DC96E2D}" destId="{B71FCED7-A774-473A-9B5F-EEF2BEFEA2E5}" srcOrd="1" destOrd="0" presId="urn:microsoft.com/office/officeart/2005/8/layout/lProcess2"/>
    <dgm:cxn modelId="{19356380-1F95-4D84-806E-E8220ECCC012}" type="presParOf" srcId="{464212B4-13E3-4DE7-83FB-F8026DC96E2D}" destId="{65DE4619-174E-4AE9-A017-C2376DADA48F}" srcOrd="2" destOrd="0" presId="urn:microsoft.com/office/officeart/2005/8/layout/lProcess2"/>
    <dgm:cxn modelId="{2629F114-C327-4D19-B689-9EC4A10716BA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/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أداء الأمانات</a:t>
          </a:r>
          <a:endParaRPr lang="en-US" sz="6000" b="1" kern="1200" cap="none" dirty="0">
            <a:ln w="3175" cmpd="sng"/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057D964C-8354-41D3-ACB9-51B5DBDAB41D}" type="presOf" srcId="{F4533B74-74D4-4834-9C33-A366410534AA}" destId="{B71FCED7-A774-473A-9B5F-EEF2BEFEA2E5}" srcOrd="1" destOrd="0" presId="urn:microsoft.com/office/officeart/2005/8/layout/lProcess2"/>
    <dgm:cxn modelId="{29BA8D51-BC57-4374-91F1-65C0D6105376}" type="presOf" srcId="{CD83BCCB-F20F-45FF-B240-2F994C23F4D2}" destId="{0506C5E0-D8D5-473B-8B77-E8910A310E4D}" srcOrd="0" destOrd="0" presId="urn:microsoft.com/office/officeart/2005/8/layout/lProcess2"/>
    <dgm:cxn modelId="{A271519F-54A0-418D-A312-79FAC90F0CB4}" type="presOf" srcId="{F4533B74-74D4-4834-9C33-A366410534AA}" destId="{83F0AD55-C9AD-4FE0-A885-C6D16B165CEC}" srcOrd="0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847BA87B-DD72-4A86-9C44-DEBCC8B5E45B}" type="presParOf" srcId="{0506C5E0-D8D5-473B-8B77-E8910A310E4D}" destId="{464212B4-13E3-4DE7-83FB-F8026DC96E2D}" srcOrd="0" destOrd="0" presId="urn:microsoft.com/office/officeart/2005/8/layout/lProcess2"/>
    <dgm:cxn modelId="{C98B9580-7F3F-4A96-BFB2-EC6C590387CA}" type="presParOf" srcId="{464212B4-13E3-4DE7-83FB-F8026DC96E2D}" destId="{83F0AD55-C9AD-4FE0-A885-C6D16B165CEC}" srcOrd="0" destOrd="0" presId="urn:microsoft.com/office/officeart/2005/8/layout/lProcess2"/>
    <dgm:cxn modelId="{9E2A8D42-0AED-495D-B068-959C4F1335E6}" type="presParOf" srcId="{464212B4-13E3-4DE7-83FB-F8026DC96E2D}" destId="{B71FCED7-A774-473A-9B5F-EEF2BEFEA2E5}" srcOrd="1" destOrd="0" presId="urn:microsoft.com/office/officeart/2005/8/layout/lProcess2"/>
    <dgm:cxn modelId="{3A52AB22-F877-44AD-8824-2DA8FA6CC594}" type="presParOf" srcId="{464212B4-13E3-4DE7-83FB-F8026DC96E2D}" destId="{65DE4619-174E-4AE9-A017-C2376DADA48F}" srcOrd="2" destOrd="0" presId="urn:microsoft.com/office/officeart/2005/8/layout/lProcess2"/>
    <dgm:cxn modelId="{36BA192B-59C3-4439-96C6-5C14E30B6188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83BCCB-F20F-45FF-B240-2F994C23F4D2}" type="doc">
      <dgm:prSet loTypeId="urn:microsoft.com/office/officeart/2005/8/layout/lProcess2" loCatId="list" qsTypeId="urn:microsoft.com/office/officeart/2005/8/quickstyle/simple3" qsCatId="simple" csTypeId="urn:microsoft.com/office/officeart/2005/8/colors/colorful3" csCatId="colorful" phldr="1"/>
      <dgm:spPr/>
    </dgm:pt>
    <dgm:pt modelId="{F4533B74-74D4-4834-9C33-A366410534AA}">
      <dgm:prSet phldrT="[Text]" custT="1"/>
      <dgm:spPr/>
      <dgm:t>
        <a:bodyPr/>
        <a:lstStyle/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endParaRPr lang="ar-SA" sz="3600" kern="1200" dirty="0" smtClean="0">
            <a:latin typeface="Traditional Arabic" panose="02020603050405020304" pitchFamily="18" charset="-78"/>
            <a:cs typeface="Traditional Arabic" panose="02020603050405020304" pitchFamily="18" charset="-78"/>
          </a:endParaRPr>
        </a:p>
        <a:p>
          <a:r>
            <a:rPr lang="ar-SA" sz="6000" b="1" kern="1200" cap="none" dirty="0" smtClean="0">
              <a:ln w="3175" cmpd="sng"/>
              <a:effectLst/>
              <a:latin typeface="Traditional Arabic" panose="02020603050405020304" pitchFamily="18" charset="-78"/>
              <a:ea typeface="+mj-ea"/>
              <a:cs typeface="Traditional Arabic" panose="02020603050405020304" pitchFamily="18" charset="-78"/>
            </a:rPr>
            <a:t>الوفاء بالعقود</a:t>
          </a:r>
          <a:endParaRPr lang="en-US" sz="6000" b="1" kern="1200" cap="none" dirty="0">
            <a:ln w="3175" cmpd="sng"/>
            <a:effectLst/>
            <a:latin typeface="Traditional Arabic" panose="02020603050405020304" pitchFamily="18" charset="-78"/>
            <a:ea typeface="+mj-ea"/>
            <a:cs typeface="Traditional Arabic" panose="02020603050405020304" pitchFamily="18" charset="-78"/>
          </a:endParaRPr>
        </a:p>
      </dgm:t>
    </dgm:pt>
    <dgm:pt modelId="{E3283EF1-2E8F-48B4-AB82-1A17848CA025}" type="parTrans" cxnId="{5806A7AE-7213-4CDC-BC18-1ACCC8EB2588}">
      <dgm:prSet/>
      <dgm:spPr/>
      <dgm:t>
        <a:bodyPr/>
        <a:lstStyle/>
        <a:p>
          <a:endParaRPr lang="en-US"/>
        </a:p>
      </dgm:t>
    </dgm:pt>
    <dgm:pt modelId="{E1EDA80A-E523-4656-A575-4365C3F4A368}" type="sibTrans" cxnId="{5806A7AE-7213-4CDC-BC18-1ACCC8EB2588}">
      <dgm:prSet/>
      <dgm:spPr/>
      <dgm:t>
        <a:bodyPr/>
        <a:lstStyle/>
        <a:p>
          <a:endParaRPr lang="en-US"/>
        </a:p>
      </dgm:t>
    </dgm:pt>
    <dgm:pt modelId="{0506C5E0-D8D5-473B-8B77-E8910A310E4D}" type="pres">
      <dgm:prSet presAssocID="{CD83BCCB-F20F-45FF-B240-2F994C23F4D2}" presName="theList" presStyleCnt="0">
        <dgm:presLayoutVars>
          <dgm:dir/>
          <dgm:animLvl val="lvl"/>
          <dgm:resizeHandles val="exact"/>
        </dgm:presLayoutVars>
      </dgm:prSet>
      <dgm:spPr/>
    </dgm:pt>
    <dgm:pt modelId="{464212B4-13E3-4DE7-83FB-F8026DC96E2D}" type="pres">
      <dgm:prSet presAssocID="{F4533B74-74D4-4834-9C33-A366410534AA}" presName="compNode" presStyleCnt="0"/>
      <dgm:spPr/>
    </dgm:pt>
    <dgm:pt modelId="{83F0AD55-C9AD-4FE0-A885-C6D16B165CEC}" type="pres">
      <dgm:prSet presAssocID="{F4533B74-74D4-4834-9C33-A366410534AA}" presName="aNode" presStyleLbl="bgShp" presStyleIdx="0" presStyleCnt="1" custLinFactNeighborX="-4488" custLinFactNeighborY="-1548"/>
      <dgm:spPr/>
      <dgm:t>
        <a:bodyPr/>
        <a:lstStyle/>
        <a:p>
          <a:endParaRPr lang="en-US"/>
        </a:p>
      </dgm:t>
    </dgm:pt>
    <dgm:pt modelId="{B71FCED7-A774-473A-9B5F-EEF2BEFEA2E5}" type="pres">
      <dgm:prSet presAssocID="{F4533B74-74D4-4834-9C33-A366410534AA}" presName="textNode" presStyleLbl="bgShp" presStyleIdx="0" presStyleCnt="1"/>
      <dgm:spPr/>
      <dgm:t>
        <a:bodyPr/>
        <a:lstStyle/>
        <a:p>
          <a:endParaRPr lang="en-US"/>
        </a:p>
      </dgm:t>
    </dgm:pt>
    <dgm:pt modelId="{65DE4619-174E-4AE9-A017-C2376DADA48F}" type="pres">
      <dgm:prSet presAssocID="{F4533B74-74D4-4834-9C33-A366410534AA}" presName="compChildNode" presStyleCnt="0"/>
      <dgm:spPr/>
    </dgm:pt>
    <dgm:pt modelId="{3C9A536C-299A-4B80-8336-BB7D45F741A4}" type="pres">
      <dgm:prSet presAssocID="{F4533B74-74D4-4834-9C33-A366410534AA}" presName="theInnerList" presStyleCnt="0"/>
      <dgm:spPr/>
    </dgm:pt>
  </dgm:ptLst>
  <dgm:cxnLst>
    <dgm:cxn modelId="{4D38F784-0CBF-4444-9916-132DA8DEA094}" type="presOf" srcId="{F4533B74-74D4-4834-9C33-A366410534AA}" destId="{B71FCED7-A774-473A-9B5F-EEF2BEFEA2E5}" srcOrd="1" destOrd="0" presId="urn:microsoft.com/office/officeart/2005/8/layout/lProcess2"/>
    <dgm:cxn modelId="{5806A7AE-7213-4CDC-BC18-1ACCC8EB2588}" srcId="{CD83BCCB-F20F-45FF-B240-2F994C23F4D2}" destId="{F4533B74-74D4-4834-9C33-A366410534AA}" srcOrd="0" destOrd="0" parTransId="{E3283EF1-2E8F-48B4-AB82-1A17848CA025}" sibTransId="{E1EDA80A-E523-4656-A575-4365C3F4A368}"/>
    <dgm:cxn modelId="{6DC59154-B038-49F7-ABEF-CA4909FF3288}" type="presOf" srcId="{F4533B74-74D4-4834-9C33-A366410534AA}" destId="{83F0AD55-C9AD-4FE0-A885-C6D16B165CEC}" srcOrd="0" destOrd="0" presId="urn:microsoft.com/office/officeart/2005/8/layout/lProcess2"/>
    <dgm:cxn modelId="{094830F2-B3F8-4056-881D-4651C06F87A1}" type="presOf" srcId="{CD83BCCB-F20F-45FF-B240-2F994C23F4D2}" destId="{0506C5E0-D8D5-473B-8B77-E8910A310E4D}" srcOrd="0" destOrd="0" presId="urn:microsoft.com/office/officeart/2005/8/layout/lProcess2"/>
    <dgm:cxn modelId="{416F6626-A271-41CD-B320-2CE5A96334EA}" type="presParOf" srcId="{0506C5E0-D8D5-473B-8B77-E8910A310E4D}" destId="{464212B4-13E3-4DE7-83FB-F8026DC96E2D}" srcOrd="0" destOrd="0" presId="urn:microsoft.com/office/officeart/2005/8/layout/lProcess2"/>
    <dgm:cxn modelId="{BFA96D5D-6813-406D-9560-BCA97F9520B8}" type="presParOf" srcId="{464212B4-13E3-4DE7-83FB-F8026DC96E2D}" destId="{83F0AD55-C9AD-4FE0-A885-C6D16B165CEC}" srcOrd="0" destOrd="0" presId="urn:microsoft.com/office/officeart/2005/8/layout/lProcess2"/>
    <dgm:cxn modelId="{AB852F0B-0FE1-46A3-AF35-09303E1BC5DB}" type="presParOf" srcId="{464212B4-13E3-4DE7-83FB-F8026DC96E2D}" destId="{B71FCED7-A774-473A-9B5F-EEF2BEFEA2E5}" srcOrd="1" destOrd="0" presId="urn:microsoft.com/office/officeart/2005/8/layout/lProcess2"/>
    <dgm:cxn modelId="{8583E33C-93CD-4981-AF3F-2217BFA7FFB3}" type="presParOf" srcId="{464212B4-13E3-4DE7-83FB-F8026DC96E2D}" destId="{65DE4619-174E-4AE9-A017-C2376DADA48F}" srcOrd="2" destOrd="0" presId="urn:microsoft.com/office/officeart/2005/8/layout/lProcess2"/>
    <dgm:cxn modelId="{82725AA1-E994-4DE9-8194-6B603A96458B}" type="presParOf" srcId="{65DE4619-174E-4AE9-A017-C2376DADA48F}" destId="{3C9A536C-299A-4B80-8336-BB7D45F741A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118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88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46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776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16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23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800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2349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44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5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88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77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6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8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813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334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2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الثالثة: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الأخلاقية والتشريعية للنظام الاقتصادي الإسلامي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التشريعية للاقتصاد الإسلامي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229127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09879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التشريعية للاقتصاد الإسلامي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2741501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7391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التشريعية للاقتصاد الإسلامي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737524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1574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658739" y="2490349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أثر التزام المسلمين بهذه المبادئ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15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فردي</a:t>
            </a:r>
            <a:endParaRPr lang="en-US" b="1" dirty="0">
              <a:solidFill>
                <a:srgbClr val="00206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8102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19596"/>
          </a:xfrm>
        </p:spPr>
        <p:txBody>
          <a:bodyPr>
            <a:normAutofit fontScale="90000"/>
          </a:bodyPr>
          <a:lstStyle/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ضعي إشارة</a:t>
            </a:r>
            <a:b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المكان المناسب</a:t>
            </a:r>
            <a:endParaRPr lang="en-US" sz="4000" b="1" dirty="0">
              <a:solidFill>
                <a:schemeClr val="accent2">
                  <a:lumMod val="7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29516"/>
              </p:ext>
            </p:extLst>
          </p:nvPr>
        </p:nvGraphicFramePr>
        <p:xfrm>
          <a:off x="1172452" y="2018713"/>
          <a:ext cx="9962127" cy="4145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20709"/>
                <a:gridCol w="3320709"/>
                <a:gridCol w="3320709"/>
              </a:tblGrid>
              <a:tr h="802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المبادئ التشريعية للاقتصاد الإسلامي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sz="2000" dirty="0" smtClean="0"/>
                        <a:t>المبادئ الأخلاقية للاقتصاد الإسلامي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السماحة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الأمر بالعدل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أداء الأمانات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الوفاء بالعقود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الصدق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النصيحة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4963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الرحمة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5486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0260" y="584439"/>
            <a:ext cx="9582666" cy="1177043"/>
          </a:xfrm>
        </p:spPr>
        <p:txBody>
          <a:bodyPr/>
          <a:lstStyle/>
          <a:p>
            <a:pPr algn="ctr"/>
            <a:r>
              <a:rPr lang="ar-SA" sz="5400" b="1" dirty="0" smtClean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الجواب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35301"/>
              </p:ext>
            </p:extLst>
          </p:nvPr>
        </p:nvGraphicFramePr>
        <p:xfrm>
          <a:off x="1295866" y="2018714"/>
          <a:ext cx="9838713" cy="4145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79571"/>
                <a:gridCol w="3279571"/>
                <a:gridCol w="3279571"/>
              </a:tblGrid>
              <a:tr h="90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/>
                        <a:t>المبادئ التشريعية للاقتصاد الإسلامي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ar-SA" dirty="0" smtClean="0"/>
                    </a:p>
                    <a:p>
                      <a:pPr algn="ctr"/>
                      <a:r>
                        <a:rPr lang="ar-SA" sz="2000" dirty="0" smtClean="0"/>
                        <a:t>المبادئ الأخلاقية للاقتصاد الإسلامي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السماحة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الأمر بالعدل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أداء الأمانات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الوفاء بالعقود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الصدق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النصيحة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45110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الرحمة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Multiply 9"/>
          <p:cNvSpPr/>
          <p:nvPr/>
        </p:nvSpPr>
        <p:spPr>
          <a:xfrm>
            <a:off x="6123112" y="2999612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6123112" y="5284678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6123112" y="4866042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2882510" y="4390615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/>
          <p:nvPr/>
        </p:nvSpPr>
        <p:spPr>
          <a:xfrm>
            <a:off x="2882510" y="3964270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ultiply 14"/>
          <p:cNvSpPr/>
          <p:nvPr/>
        </p:nvSpPr>
        <p:spPr>
          <a:xfrm>
            <a:off x="2882511" y="3578133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/>
          <p:cNvSpPr/>
          <p:nvPr/>
        </p:nvSpPr>
        <p:spPr>
          <a:xfrm>
            <a:off x="6123662" y="5824860"/>
            <a:ext cx="387077" cy="314149"/>
          </a:xfrm>
          <a:prstGeom prst="mathMultiply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488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15877" y="796185"/>
            <a:ext cx="7234238" cy="852488"/>
          </a:xfrm>
        </p:spPr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المبادئ </a:t>
            </a: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الأخلاقية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للاقتصاد الإسلامي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914940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المبادئ الأخلاقية للاقتصاد الإسلامي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405881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289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المبادئ الأخلاقية للاقتصاد الإسلامي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177153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364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المبادئ الأخلاقية للاقتصاد الإسلامي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2030157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1378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المبادئ الأخلاقية للاقتصاد الإسلامي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435747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9921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الأخلاقية للاقتصاد الإسلامي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3994864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4421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4400" b="1" dirty="0">
                <a:solidFill>
                  <a:srgbClr val="B13228">
                    <a:lumMod val="50000"/>
                  </a:srgb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التشريعية للاقتصاد الإسلامي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04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المبادئ التشريعية للاقتصاد الإسلامي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278936"/>
              </p:ext>
            </p:extLst>
          </p:nvPr>
        </p:nvGraphicFramePr>
        <p:xfrm>
          <a:off x="1559528" y="1890508"/>
          <a:ext cx="8981316" cy="398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283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289</TotalTime>
  <Words>113</Words>
  <Application>Microsoft Office PowerPoint</Application>
  <PresentationFormat>Widescreen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Garamond</vt:lpstr>
      <vt:lpstr>Times New Roman</vt:lpstr>
      <vt:lpstr>Traditional Arabic</vt:lpstr>
      <vt:lpstr>Wingdings</vt:lpstr>
      <vt:lpstr>Organic</vt:lpstr>
      <vt:lpstr> الوحدة الثالثة: المبادئ الأخلاقية والتشريعية للنظام الاقتصادي الإسلامي</vt:lpstr>
      <vt:lpstr>من المبادئ الأخلاقية للاقتصاد الإسلامي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المبادئ التشريعية للاقتصاد الإسلامي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نشاط فردي</vt:lpstr>
      <vt:lpstr>ضعي إشارة في المكان المناسب</vt:lpstr>
      <vt:lpstr>الجواب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28</cp:revision>
  <dcterms:created xsi:type="dcterms:W3CDTF">2017-10-01T16:18:48Z</dcterms:created>
  <dcterms:modified xsi:type="dcterms:W3CDTF">2017-11-21T06:25:27Z</dcterms:modified>
</cp:coreProperties>
</file>