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0" r:id="rId1"/>
  </p:sldMasterIdLst>
  <p:sldIdLst>
    <p:sldId id="256" r:id="rId2"/>
    <p:sldId id="310" r:id="rId3"/>
    <p:sldId id="311" r:id="rId4"/>
    <p:sldId id="295" r:id="rId5"/>
    <p:sldId id="315" r:id="rId6"/>
    <p:sldId id="258" r:id="rId7"/>
    <p:sldId id="316" r:id="rId8"/>
    <p:sldId id="274" r:id="rId9"/>
    <p:sldId id="305" r:id="rId10"/>
    <p:sldId id="275" r:id="rId11"/>
    <p:sldId id="303" r:id="rId12"/>
    <p:sldId id="317" r:id="rId13"/>
    <p:sldId id="313" r:id="rId14"/>
    <p:sldId id="319" r:id="rId15"/>
    <p:sldId id="318" r:id="rId16"/>
    <p:sldId id="260" r:id="rId17"/>
    <p:sldId id="320" r:id="rId18"/>
    <p:sldId id="32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pPr algn="l"/>
          <a:r>
            <a:rPr lang="ar-EG" sz="33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جنسه+مشتركين في العلة= يشترط التقابض لاالتساوي</a:t>
          </a:r>
          <a:endParaRPr lang="en-US" sz="33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pPr algn="l"/>
          <a:r>
            <a:rPr lang="ar-EG" sz="33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جنسه+مختلفين في العلة= لايشترط لاتقابض ولاتساوي</a:t>
          </a:r>
          <a:endParaRPr lang="en-US" sz="33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3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– بغير الربوي = لايشترط لاتقابض ولاتساوي </a:t>
          </a:r>
          <a:endParaRPr lang="en-US" sz="3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 custLinFactX="41331" custLinFactNeighborX="100000" custLinFactNeighborY="-41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 custScaleX="1503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 custLinFactX="21347" custLinFactNeighborX="100000" custLinFactNeighborY="-137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 custScaleX="150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 custLinFactX="15579" custLinFactNeighborX="100000" custLinFactNeighborY="-5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 custScaleX="150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4E1FC0A5-DACF-477C-AFC4-D08CEBE1D3A7}" type="presOf" srcId="{8CA0D45A-EE69-41AD-A8E8-7243ABBE0B2A}" destId="{17D57BC0-786F-4E71-9857-3395E4E457E2}" srcOrd="0" destOrd="0" presId="urn:microsoft.com/office/officeart/2005/8/layout/vList3"/>
    <dgm:cxn modelId="{7782BAEC-BDB2-4C97-BB55-86C75BB2900D}" type="presOf" srcId="{2C18403D-BD12-4786-B88F-C870B580E686}" destId="{6452C1C1-F05A-43B4-A033-398C1A07A5FF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A6B72AD-43E2-444E-9AED-42C8380F7F8D}" type="presOf" srcId="{D3CCB60B-1A08-41E5-B3AB-214879000991}" destId="{E737CBBB-54BF-488E-860E-ED7DF88429C9}" srcOrd="0" destOrd="0" presId="urn:microsoft.com/office/officeart/2005/8/layout/vList3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796AF1D7-2310-4FAC-8E4A-3E6939A4CBFC}" type="presOf" srcId="{E2B2F456-D833-4A58-9419-41746105BBF3}" destId="{AB82ADAD-7B40-4949-A495-7D444D4ADD6B}" srcOrd="0" destOrd="0" presId="urn:microsoft.com/office/officeart/2005/8/layout/vList3"/>
    <dgm:cxn modelId="{6DD86737-CDA7-4A37-8553-B7D5331DC2BA}" type="presParOf" srcId="{AB82ADAD-7B40-4949-A495-7D444D4ADD6B}" destId="{F0D059C6-31C2-4994-B9F0-101456615808}" srcOrd="0" destOrd="0" presId="urn:microsoft.com/office/officeart/2005/8/layout/vList3"/>
    <dgm:cxn modelId="{BF83F0C1-631C-4818-92D1-41F8B97D95FC}" type="presParOf" srcId="{F0D059C6-31C2-4994-B9F0-101456615808}" destId="{02E48D08-684B-4EF7-8849-1DB9E8603BC3}" srcOrd="0" destOrd="0" presId="urn:microsoft.com/office/officeart/2005/8/layout/vList3"/>
    <dgm:cxn modelId="{C632FD26-5CE0-4750-B9DA-1420C6D467E7}" type="presParOf" srcId="{F0D059C6-31C2-4994-B9F0-101456615808}" destId="{E737CBBB-54BF-488E-860E-ED7DF88429C9}" srcOrd="1" destOrd="0" presId="urn:microsoft.com/office/officeart/2005/8/layout/vList3"/>
    <dgm:cxn modelId="{C9005A6B-A1C3-4C88-9360-E20C8F1AEEEC}" type="presParOf" srcId="{AB82ADAD-7B40-4949-A495-7D444D4ADD6B}" destId="{ACA2CF66-58C7-47C4-8993-E51BE4728806}" srcOrd="1" destOrd="0" presId="urn:microsoft.com/office/officeart/2005/8/layout/vList3"/>
    <dgm:cxn modelId="{E3461F36-BD2C-4CD2-A175-17CDE7E27540}" type="presParOf" srcId="{AB82ADAD-7B40-4949-A495-7D444D4ADD6B}" destId="{B06EB859-684C-4458-9D4A-A90FE58198F6}" srcOrd="2" destOrd="0" presId="urn:microsoft.com/office/officeart/2005/8/layout/vList3"/>
    <dgm:cxn modelId="{1AC918AC-BC28-4E19-BB22-E7B7E2CF66C5}" type="presParOf" srcId="{B06EB859-684C-4458-9D4A-A90FE58198F6}" destId="{760BB782-9FDA-49E9-8FB2-59ABC3E2B0FB}" srcOrd="0" destOrd="0" presId="urn:microsoft.com/office/officeart/2005/8/layout/vList3"/>
    <dgm:cxn modelId="{ED83D5F1-A162-45A3-85ED-D6127D8AE218}" type="presParOf" srcId="{B06EB859-684C-4458-9D4A-A90FE58198F6}" destId="{17D57BC0-786F-4E71-9857-3395E4E457E2}" srcOrd="1" destOrd="0" presId="urn:microsoft.com/office/officeart/2005/8/layout/vList3"/>
    <dgm:cxn modelId="{3A9D1B1B-3E23-4894-B896-55B7B98DE6B9}" type="presParOf" srcId="{AB82ADAD-7B40-4949-A495-7D444D4ADD6B}" destId="{474B7DE6-A476-4066-A9BB-B44E57AEE948}" srcOrd="3" destOrd="0" presId="urn:microsoft.com/office/officeart/2005/8/layout/vList3"/>
    <dgm:cxn modelId="{975AFD3A-89AB-4453-8C3A-1E353C684F14}" type="presParOf" srcId="{AB82ADAD-7B40-4949-A495-7D444D4ADD6B}" destId="{2E9EF3E2-324E-4C6E-9C32-2B36E5283C6A}" srcOrd="4" destOrd="0" presId="urn:microsoft.com/office/officeart/2005/8/layout/vList3"/>
    <dgm:cxn modelId="{C9E6E815-FD63-4D5B-8647-FDB2D8DEBF09}" type="presParOf" srcId="{2E9EF3E2-324E-4C6E-9C32-2B36E5283C6A}" destId="{C2B3EEAD-A872-453B-8392-848176B73586}" srcOrd="0" destOrd="0" presId="urn:microsoft.com/office/officeart/2005/8/layout/vList3"/>
    <dgm:cxn modelId="{E65CB02A-D7F4-421F-8E10-E68972030A7C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الرأسمالي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الاشتراكي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الإسلامي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</a:t>
          </a:r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الملكية العامة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الملكية العامة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مايدل على الملكية العامة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A3CC02D1-2AE2-46D3-8791-884E0CF09FF3}" type="presOf" srcId="{2C18403D-BD12-4786-B88F-C870B580E686}" destId="{6452C1C1-F05A-43B4-A033-398C1A07A5FF}" srcOrd="0" destOrd="0" presId="urn:microsoft.com/office/officeart/2005/8/layout/vList3"/>
    <dgm:cxn modelId="{C0F55B44-DECE-4CCE-B2C6-FAF4AFFDB447}" type="presOf" srcId="{8CA0D45A-EE69-41AD-A8E8-7243ABBE0B2A}" destId="{17D57BC0-786F-4E71-9857-3395E4E457E2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C7231E9E-6405-429E-B375-4EAAAFFB1ECA}" type="presOf" srcId="{E2B2F456-D833-4A58-9419-41746105BBF3}" destId="{AB82ADAD-7B40-4949-A495-7D444D4ADD6B}" srcOrd="0" destOrd="0" presId="urn:microsoft.com/office/officeart/2005/8/layout/vList3"/>
    <dgm:cxn modelId="{A59846B0-5033-4DD3-B4AF-EB8CCCB12D0F}" type="presOf" srcId="{D3CCB60B-1A08-41E5-B3AB-214879000991}" destId="{E737CBBB-54BF-488E-860E-ED7DF88429C9}" srcOrd="0" destOrd="0" presId="urn:microsoft.com/office/officeart/2005/8/layout/vList3"/>
    <dgm:cxn modelId="{D4509B8B-9FAA-44F8-8A72-0DB904DE319D}" type="presParOf" srcId="{AB82ADAD-7B40-4949-A495-7D444D4ADD6B}" destId="{F0D059C6-31C2-4994-B9F0-101456615808}" srcOrd="0" destOrd="0" presId="urn:microsoft.com/office/officeart/2005/8/layout/vList3"/>
    <dgm:cxn modelId="{9B41B43F-73D6-4D1C-B327-9415A2A40306}" type="presParOf" srcId="{F0D059C6-31C2-4994-B9F0-101456615808}" destId="{02E48D08-684B-4EF7-8849-1DB9E8603BC3}" srcOrd="0" destOrd="0" presId="urn:microsoft.com/office/officeart/2005/8/layout/vList3"/>
    <dgm:cxn modelId="{B640E928-5C01-4CAF-A8AF-D06E9C10B55B}" type="presParOf" srcId="{F0D059C6-31C2-4994-B9F0-101456615808}" destId="{E737CBBB-54BF-488E-860E-ED7DF88429C9}" srcOrd="1" destOrd="0" presId="urn:microsoft.com/office/officeart/2005/8/layout/vList3"/>
    <dgm:cxn modelId="{169F2EBB-7341-4841-B561-18B89E4EC470}" type="presParOf" srcId="{AB82ADAD-7B40-4949-A495-7D444D4ADD6B}" destId="{ACA2CF66-58C7-47C4-8993-E51BE4728806}" srcOrd="1" destOrd="0" presId="urn:microsoft.com/office/officeart/2005/8/layout/vList3"/>
    <dgm:cxn modelId="{23667DDB-9EB5-4B08-941B-ADC6F4D5824E}" type="presParOf" srcId="{AB82ADAD-7B40-4949-A495-7D444D4ADD6B}" destId="{B06EB859-684C-4458-9D4A-A90FE58198F6}" srcOrd="2" destOrd="0" presId="urn:microsoft.com/office/officeart/2005/8/layout/vList3"/>
    <dgm:cxn modelId="{3068A02D-366D-49D9-8732-EA86C5E552B9}" type="presParOf" srcId="{B06EB859-684C-4458-9D4A-A90FE58198F6}" destId="{760BB782-9FDA-49E9-8FB2-59ABC3E2B0FB}" srcOrd="0" destOrd="0" presId="urn:microsoft.com/office/officeart/2005/8/layout/vList3"/>
    <dgm:cxn modelId="{2A7850B3-A150-47E9-BA17-C8A2CF29FA0E}" type="presParOf" srcId="{B06EB859-684C-4458-9D4A-A90FE58198F6}" destId="{17D57BC0-786F-4E71-9857-3395E4E457E2}" srcOrd="1" destOrd="0" presId="urn:microsoft.com/office/officeart/2005/8/layout/vList3"/>
    <dgm:cxn modelId="{B2F3195A-47FD-48D2-A6FB-D7B2635C00B0}" type="presParOf" srcId="{AB82ADAD-7B40-4949-A495-7D444D4ADD6B}" destId="{474B7DE6-A476-4066-A9BB-B44E57AEE948}" srcOrd="3" destOrd="0" presId="urn:microsoft.com/office/officeart/2005/8/layout/vList3"/>
    <dgm:cxn modelId="{6B7404D8-28A6-4A00-8977-F6F616F7A6F2}" type="presParOf" srcId="{AB82ADAD-7B40-4949-A495-7D444D4ADD6B}" destId="{2E9EF3E2-324E-4C6E-9C32-2B36E5283C6A}" srcOrd="4" destOrd="0" presId="urn:microsoft.com/office/officeart/2005/8/layout/vList3"/>
    <dgm:cxn modelId="{C31A43A4-1C2A-4C0C-A4F1-8E9F811DC5AC}" type="presParOf" srcId="{2E9EF3E2-324E-4C6E-9C32-2B36E5283C6A}" destId="{C2B3EEAD-A872-453B-8392-848176B73586}" srcOrd="0" destOrd="0" presId="urn:microsoft.com/office/officeart/2005/8/layout/vList3"/>
    <dgm:cxn modelId="{0B195186-6D93-4EC9-9100-8E62E8752AC9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01B7AA-5FA3-46A5-827E-F0794159808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E894B8D-65A9-44EF-8F64-C5BF3E512B30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العشور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9BCD046E-8289-40F1-BD22-B8353EC898B2}" type="parTrans" cxnId="{6FD347B4-AF95-40C7-BA40-9BBB08D7D2CB}">
      <dgm:prSet/>
      <dgm:spPr/>
      <dgm:t>
        <a:bodyPr/>
        <a:lstStyle/>
        <a:p>
          <a:endParaRPr lang="en-US"/>
        </a:p>
      </dgm:t>
    </dgm:pt>
    <dgm:pt modelId="{4632DDC0-4A30-46C5-A7E7-AE0E3433F236}" type="sibTrans" cxnId="{6FD347B4-AF95-40C7-BA40-9BBB08D7D2CB}">
      <dgm:prSet/>
      <dgm:spPr/>
      <dgm:t>
        <a:bodyPr/>
        <a:lstStyle/>
        <a:p>
          <a:endParaRPr lang="en-US"/>
        </a:p>
      </dgm:t>
    </dgm:pt>
    <dgm:pt modelId="{25D7929F-D26E-4D59-B8B5-96C1CC26987E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الزكاة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E69FE091-4AF7-4E2C-BB91-1FBE5AA204DA}" type="parTrans" cxnId="{532B11FE-D35A-4247-9084-3389BBF27CF5}">
      <dgm:prSet/>
      <dgm:spPr/>
      <dgm:t>
        <a:bodyPr/>
        <a:lstStyle/>
        <a:p>
          <a:endParaRPr lang="en-US"/>
        </a:p>
      </dgm:t>
    </dgm:pt>
    <dgm:pt modelId="{AA9A519A-1CD3-4EF6-BFAB-ED86E8D08889}" type="sibTrans" cxnId="{532B11FE-D35A-4247-9084-3389BBF27CF5}">
      <dgm:prSet/>
      <dgm:spPr/>
      <dgm:t>
        <a:bodyPr/>
        <a:lstStyle/>
        <a:p>
          <a:endParaRPr lang="en-US"/>
        </a:p>
      </dgm:t>
    </dgm:pt>
    <dgm:pt modelId="{1A4F7CCB-DDDE-43EB-8EDA-BDFCEF46E10C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الثروة الطبيعية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30D74EDB-FDF0-4107-9C06-19A5470C6821}" type="parTrans" cxnId="{895C6556-E5AF-4237-9406-60F55E2EED4C}">
      <dgm:prSet/>
      <dgm:spPr/>
      <dgm:t>
        <a:bodyPr/>
        <a:lstStyle/>
        <a:p>
          <a:endParaRPr lang="en-US"/>
        </a:p>
      </dgm:t>
    </dgm:pt>
    <dgm:pt modelId="{30C034B6-3286-4C5F-9B51-4FA498AF567F}" type="sibTrans" cxnId="{895C6556-E5AF-4237-9406-60F55E2EED4C}">
      <dgm:prSet/>
      <dgm:spPr/>
      <dgm:t>
        <a:bodyPr/>
        <a:lstStyle/>
        <a:p>
          <a:endParaRPr lang="en-US"/>
        </a:p>
      </dgm:t>
    </dgm:pt>
    <dgm:pt modelId="{C3730080-3247-4699-97C4-72ACA524BD73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الضرائب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84D33727-6017-41BB-9022-B670176DBBE5}" type="parTrans" cxnId="{49BE7A47-5AC6-4359-A072-CC0B4857C8CB}">
      <dgm:prSet/>
      <dgm:spPr/>
      <dgm:t>
        <a:bodyPr/>
        <a:lstStyle/>
        <a:p>
          <a:endParaRPr lang="en-US"/>
        </a:p>
      </dgm:t>
    </dgm:pt>
    <dgm:pt modelId="{E4E09EE1-A5BD-48A7-9D83-560EEA627D2C}" type="sibTrans" cxnId="{49BE7A47-5AC6-4359-A072-CC0B4857C8CB}">
      <dgm:prSet/>
      <dgm:spPr/>
      <dgm:t>
        <a:bodyPr/>
        <a:lstStyle/>
        <a:p>
          <a:endParaRPr lang="en-US"/>
        </a:p>
      </dgm:t>
    </dgm:pt>
    <dgm:pt modelId="{56CAA43D-CA9E-4D19-AA73-B080575EBA5C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الدخل القطاعات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6F70CCF2-D6E3-4B03-8C46-958F978F58B4}" type="parTrans" cxnId="{FF1E3DF3-90B0-46EF-9BB2-80A5FE3049B3}">
      <dgm:prSet/>
      <dgm:spPr/>
      <dgm:t>
        <a:bodyPr/>
        <a:lstStyle/>
        <a:p>
          <a:endParaRPr lang="en-US"/>
        </a:p>
      </dgm:t>
    </dgm:pt>
    <dgm:pt modelId="{4B9762B4-8019-48AF-8292-E5F8A17B6E1E}" type="sibTrans" cxnId="{FF1E3DF3-90B0-46EF-9BB2-80A5FE3049B3}">
      <dgm:prSet/>
      <dgm:spPr/>
      <dgm:t>
        <a:bodyPr/>
        <a:lstStyle/>
        <a:p>
          <a:endParaRPr lang="en-US"/>
        </a:p>
      </dgm:t>
    </dgm:pt>
    <dgm:pt modelId="{310C0948-B51A-4DBA-93B3-9005DABE813D}">
      <dgm:prSet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موارد أخرى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135C51D0-E9DE-4DD1-8717-505123503074}" type="parTrans" cxnId="{5D6B8B4F-09A8-4F38-BAC6-662F9EAC9FF6}">
      <dgm:prSet/>
      <dgm:spPr/>
    </dgm:pt>
    <dgm:pt modelId="{AC8C0E3F-8804-42D8-A0AB-C3D0F3B62794}" type="sibTrans" cxnId="{5D6B8B4F-09A8-4F38-BAC6-662F9EAC9FF6}">
      <dgm:prSet/>
      <dgm:spPr/>
    </dgm:pt>
    <dgm:pt modelId="{F4C3C0C8-92A6-41FE-85C5-85309CAAEDE9}" type="pres">
      <dgm:prSet presAssocID="{5001B7AA-5FA3-46A5-827E-F079415980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2CF5-7BB9-42C4-9510-D1E279CD64E0}" type="pres">
      <dgm:prSet presAssocID="{0E894B8D-65A9-44EF-8F64-C5BF3E512B3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C9D4C-806D-4E91-BE75-44351C435B24}" type="pres">
      <dgm:prSet presAssocID="{4632DDC0-4A30-46C5-A7E7-AE0E3433F236}" presName="sibTrans" presStyleCnt="0"/>
      <dgm:spPr/>
    </dgm:pt>
    <dgm:pt modelId="{C9711B8D-2695-4505-A505-4577034E99B2}" type="pres">
      <dgm:prSet presAssocID="{25D7929F-D26E-4D59-B8B5-96C1CC26987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1B90A-7BFC-4E4D-9EC6-E352287EA76A}" type="pres">
      <dgm:prSet presAssocID="{AA9A519A-1CD3-4EF6-BFAB-ED86E8D08889}" presName="sibTrans" presStyleCnt="0"/>
      <dgm:spPr/>
    </dgm:pt>
    <dgm:pt modelId="{1E535809-FF39-4919-B8A8-8EC9CBAD6F49}" type="pres">
      <dgm:prSet presAssocID="{1A4F7CCB-DDDE-43EB-8EDA-BDFCEF46E10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34C622-3E0A-4B66-923A-B2B45F7E5B6D}" type="pres">
      <dgm:prSet presAssocID="{30C034B6-3286-4C5F-9B51-4FA498AF567F}" presName="sibTrans" presStyleCnt="0"/>
      <dgm:spPr/>
    </dgm:pt>
    <dgm:pt modelId="{ACD87D36-ABC8-4015-B7A4-F3E8B9B37A03}" type="pres">
      <dgm:prSet presAssocID="{C3730080-3247-4699-97C4-72ACA524BD7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20D3F-28F6-40EF-9F73-0F84C01D9B1B}" type="pres">
      <dgm:prSet presAssocID="{E4E09EE1-A5BD-48A7-9D83-560EEA627D2C}" presName="sibTrans" presStyleCnt="0"/>
      <dgm:spPr/>
    </dgm:pt>
    <dgm:pt modelId="{B7FD6F30-7FBE-403B-A755-6824286E4940}" type="pres">
      <dgm:prSet presAssocID="{310C0948-B51A-4DBA-93B3-9005DABE813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38A5E1-E44F-4F0F-80B7-6EB6F426A705}" type="pres">
      <dgm:prSet presAssocID="{AC8C0E3F-8804-42D8-A0AB-C3D0F3B62794}" presName="sibTrans" presStyleCnt="0"/>
      <dgm:spPr/>
    </dgm:pt>
    <dgm:pt modelId="{F053BA39-6182-453D-A81E-1ABD7D979C8E}" type="pres">
      <dgm:prSet presAssocID="{56CAA43D-CA9E-4D19-AA73-B080575EBA5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F783D9-3667-4757-AB07-D6D19D3A55D4}" type="presOf" srcId="{5001B7AA-5FA3-46A5-827E-F07941598083}" destId="{F4C3C0C8-92A6-41FE-85C5-85309CAAEDE9}" srcOrd="0" destOrd="0" presId="urn:microsoft.com/office/officeart/2005/8/layout/default"/>
    <dgm:cxn modelId="{6FD347B4-AF95-40C7-BA40-9BBB08D7D2CB}" srcId="{5001B7AA-5FA3-46A5-827E-F07941598083}" destId="{0E894B8D-65A9-44EF-8F64-C5BF3E512B30}" srcOrd="0" destOrd="0" parTransId="{9BCD046E-8289-40F1-BD22-B8353EC898B2}" sibTransId="{4632DDC0-4A30-46C5-A7E7-AE0E3433F236}"/>
    <dgm:cxn modelId="{5D6B8B4F-09A8-4F38-BAC6-662F9EAC9FF6}" srcId="{5001B7AA-5FA3-46A5-827E-F07941598083}" destId="{310C0948-B51A-4DBA-93B3-9005DABE813D}" srcOrd="4" destOrd="0" parTransId="{135C51D0-E9DE-4DD1-8717-505123503074}" sibTransId="{AC8C0E3F-8804-42D8-A0AB-C3D0F3B62794}"/>
    <dgm:cxn modelId="{98A16A05-9B24-4B0D-836C-BF7776E8F045}" type="presOf" srcId="{25D7929F-D26E-4D59-B8B5-96C1CC26987E}" destId="{C9711B8D-2695-4505-A505-4577034E99B2}" srcOrd="0" destOrd="0" presId="urn:microsoft.com/office/officeart/2005/8/layout/default"/>
    <dgm:cxn modelId="{FE884433-CE7B-47EC-8919-15B2B79F07B6}" type="presOf" srcId="{C3730080-3247-4699-97C4-72ACA524BD73}" destId="{ACD87D36-ABC8-4015-B7A4-F3E8B9B37A03}" srcOrd="0" destOrd="0" presId="urn:microsoft.com/office/officeart/2005/8/layout/default"/>
    <dgm:cxn modelId="{96697B3F-6ADA-4761-9830-54F77F3A17E4}" type="presOf" srcId="{56CAA43D-CA9E-4D19-AA73-B080575EBA5C}" destId="{F053BA39-6182-453D-A81E-1ABD7D979C8E}" srcOrd="0" destOrd="0" presId="urn:microsoft.com/office/officeart/2005/8/layout/default"/>
    <dgm:cxn modelId="{FF1E3DF3-90B0-46EF-9BB2-80A5FE3049B3}" srcId="{5001B7AA-5FA3-46A5-827E-F07941598083}" destId="{56CAA43D-CA9E-4D19-AA73-B080575EBA5C}" srcOrd="5" destOrd="0" parTransId="{6F70CCF2-D6E3-4B03-8C46-958F978F58B4}" sibTransId="{4B9762B4-8019-48AF-8292-E5F8A17B6E1E}"/>
    <dgm:cxn modelId="{F7A4DBC0-2DBA-4E7E-BE44-4D207206A612}" type="presOf" srcId="{1A4F7CCB-DDDE-43EB-8EDA-BDFCEF46E10C}" destId="{1E535809-FF39-4919-B8A8-8EC9CBAD6F49}" srcOrd="0" destOrd="0" presId="urn:microsoft.com/office/officeart/2005/8/layout/default"/>
    <dgm:cxn modelId="{895C6556-E5AF-4237-9406-60F55E2EED4C}" srcId="{5001B7AA-5FA3-46A5-827E-F07941598083}" destId="{1A4F7CCB-DDDE-43EB-8EDA-BDFCEF46E10C}" srcOrd="2" destOrd="0" parTransId="{30D74EDB-FDF0-4107-9C06-19A5470C6821}" sibTransId="{30C034B6-3286-4C5F-9B51-4FA498AF567F}"/>
    <dgm:cxn modelId="{49BE7A47-5AC6-4359-A072-CC0B4857C8CB}" srcId="{5001B7AA-5FA3-46A5-827E-F07941598083}" destId="{C3730080-3247-4699-97C4-72ACA524BD73}" srcOrd="3" destOrd="0" parTransId="{84D33727-6017-41BB-9022-B670176DBBE5}" sibTransId="{E4E09EE1-A5BD-48A7-9D83-560EEA627D2C}"/>
    <dgm:cxn modelId="{A19B114C-7552-471E-BAEC-6B90CBE869DD}" type="presOf" srcId="{0E894B8D-65A9-44EF-8F64-C5BF3E512B30}" destId="{7EE62CF5-7BB9-42C4-9510-D1E279CD64E0}" srcOrd="0" destOrd="0" presId="urn:microsoft.com/office/officeart/2005/8/layout/default"/>
    <dgm:cxn modelId="{532B11FE-D35A-4247-9084-3389BBF27CF5}" srcId="{5001B7AA-5FA3-46A5-827E-F07941598083}" destId="{25D7929F-D26E-4D59-B8B5-96C1CC26987E}" srcOrd="1" destOrd="0" parTransId="{E69FE091-4AF7-4E2C-BB91-1FBE5AA204DA}" sibTransId="{AA9A519A-1CD3-4EF6-BFAB-ED86E8D08889}"/>
    <dgm:cxn modelId="{434DAD77-027F-42F8-9E70-FD1206F361BA}" type="presOf" srcId="{310C0948-B51A-4DBA-93B3-9005DABE813D}" destId="{B7FD6F30-7FBE-403B-A755-6824286E4940}" srcOrd="0" destOrd="0" presId="urn:microsoft.com/office/officeart/2005/8/layout/default"/>
    <dgm:cxn modelId="{2AF184D5-1B5F-496B-897C-398803DB861E}" type="presParOf" srcId="{F4C3C0C8-92A6-41FE-85C5-85309CAAEDE9}" destId="{7EE62CF5-7BB9-42C4-9510-D1E279CD64E0}" srcOrd="0" destOrd="0" presId="urn:microsoft.com/office/officeart/2005/8/layout/default"/>
    <dgm:cxn modelId="{24879369-4F16-4A79-A7AB-E964A72ABB8B}" type="presParOf" srcId="{F4C3C0C8-92A6-41FE-85C5-85309CAAEDE9}" destId="{3EBC9D4C-806D-4E91-BE75-44351C435B24}" srcOrd="1" destOrd="0" presId="urn:microsoft.com/office/officeart/2005/8/layout/default"/>
    <dgm:cxn modelId="{3A21F2F1-94F8-478E-A1B2-CFB29A2CFC00}" type="presParOf" srcId="{F4C3C0C8-92A6-41FE-85C5-85309CAAEDE9}" destId="{C9711B8D-2695-4505-A505-4577034E99B2}" srcOrd="2" destOrd="0" presId="urn:microsoft.com/office/officeart/2005/8/layout/default"/>
    <dgm:cxn modelId="{AD065E2D-DA5C-42B8-B49E-366DBEFD75D2}" type="presParOf" srcId="{F4C3C0C8-92A6-41FE-85C5-85309CAAEDE9}" destId="{FD41B90A-7BFC-4E4D-9EC6-E352287EA76A}" srcOrd="3" destOrd="0" presId="urn:microsoft.com/office/officeart/2005/8/layout/default"/>
    <dgm:cxn modelId="{20744919-9AE5-49AF-BCD3-775AC63401F6}" type="presParOf" srcId="{F4C3C0C8-92A6-41FE-85C5-85309CAAEDE9}" destId="{1E535809-FF39-4919-B8A8-8EC9CBAD6F49}" srcOrd="4" destOrd="0" presId="urn:microsoft.com/office/officeart/2005/8/layout/default"/>
    <dgm:cxn modelId="{CE9CFAD5-2198-4169-BADF-B99422B8AE7F}" type="presParOf" srcId="{F4C3C0C8-92A6-41FE-85C5-85309CAAEDE9}" destId="{0834C622-3E0A-4B66-923A-B2B45F7E5B6D}" srcOrd="5" destOrd="0" presId="urn:microsoft.com/office/officeart/2005/8/layout/default"/>
    <dgm:cxn modelId="{5A621309-1A42-4187-BF03-04E81ACBA2C1}" type="presParOf" srcId="{F4C3C0C8-92A6-41FE-85C5-85309CAAEDE9}" destId="{ACD87D36-ABC8-4015-B7A4-F3E8B9B37A03}" srcOrd="6" destOrd="0" presId="urn:microsoft.com/office/officeart/2005/8/layout/default"/>
    <dgm:cxn modelId="{ED8C10D7-F0AD-4E49-AE45-B3FBF2DDB580}" type="presParOf" srcId="{F4C3C0C8-92A6-41FE-85C5-85309CAAEDE9}" destId="{E3220D3F-28F6-40EF-9F73-0F84C01D9B1B}" srcOrd="7" destOrd="0" presId="urn:microsoft.com/office/officeart/2005/8/layout/default"/>
    <dgm:cxn modelId="{30D7A015-14C4-4E9D-83FB-61964C835E30}" type="presParOf" srcId="{F4C3C0C8-92A6-41FE-85C5-85309CAAEDE9}" destId="{B7FD6F30-7FBE-403B-A755-6824286E4940}" srcOrd="8" destOrd="0" presId="urn:microsoft.com/office/officeart/2005/8/layout/default"/>
    <dgm:cxn modelId="{0EBE29BE-13E0-4EA0-A09D-7FE3486235E8}" type="presParOf" srcId="{F4C3C0C8-92A6-41FE-85C5-85309CAAEDE9}" destId="{1B38A5E1-E44F-4F0F-80B7-6EB6F426A705}" srcOrd="9" destOrd="0" presId="urn:microsoft.com/office/officeart/2005/8/layout/default"/>
    <dgm:cxn modelId="{DD355FAC-CFF5-46A5-8B51-62EA0F0C64B9}" type="presParOf" srcId="{F4C3C0C8-92A6-41FE-85C5-85309CAAEDE9}" destId="{F053BA39-6182-453D-A81E-1ABD7D979C8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01B7AA-5FA3-46A5-827E-F0794159808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E894B8D-65A9-44EF-8F64-C5BF3E512B30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القيام بشؤون الفقراء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9BCD046E-8289-40F1-BD22-B8353EC898B2}" type="parTrans" cxnId="{6FD347B4-AF95-40C7-BA40-9BBB08D7D2CB}">
      <dgm:prSet/>
      <dgm:spPr/>
      <dgm:t>
        <a:bodyPr/>
        <a:lstStyle/>
        <a:p>
          <a:endParaRPr lang="en-US"/>
        </a:p>
      </dgm:t>
    </dgm:pt>
    <dgm:pt modelId="{4632DDC0-4A30-46C5-A7E7-AE0E3433F236}" type="sibTrans" cxnId="{6FD347B4-AF95-40C7-BA40-9BBB08D7D2CB}">
      <dgm:prSet/>
      <dgm:spPr/>
      <dgm:t>
        <a:bodyPr/>
        <a:lstStyle/>
        <a:p>
          <a:endParaRPr lang="en-US"/>
        </a:p>
      </dgm:t>
    </dgm:pt>
    <dgm:pt modelId="{25D7929F-D26E-4D59-B8B5-96C1CC26987E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رواتب الموظفين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E69FE091-4AF7-4E2C-BB91-1FBE5AA204DA}" type="parTrans" cxnId="{532B11FE-D35A-4247-9084-3389BBF27CF5}">
      <dgm:prSet/>
      <dgm:spPr/>
      <dgm:t>
        <a:bodyPr/>
        <a:lstStyle/>
        <a:p>
          <a:endParaRPr lang="en-US"/>
        </a:p>
      </dgm:t>
    </dgm:pt>
    <dgm:pt modelId="{AA9A519A-1CD3-4EF6-BFAB-ED86E8D08889}" type="sibTrans" cxnId="{532B11FE-D35A-4247-9084-3389BBF27CF5}">
      <dgm:prSet/>
      <dgm:spPr/>
      <dgm:t>
        <a:bodyPr/>
        <a:lstStyle/>
        <a:p>
          <a:endParaRPr lang="en-US"/>
        </a:p>
      </dgm:t>
    </dgm:pt>
    <dgm:pt modelId="{1A4F7CCB-DDDE-43EB-8EDA-BDFCEF46E10C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الأسلحة والمعدات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30D74EDB-FDF0-4107-9C06-19A5470C6821}" type="parTrans" cxnId="{895C6556-E5AF-4237-9406-60F55E2EED4C}">
      <dgm:prSet/>
      <dgm:spPr/>
      <dgm:t>
        <a:bodyPr/>
        <a:lstStyle/>
        <a:p>
          <a:endParaRPr lang="en-US"/>
        </a:p>
      </dgm:t>
    </dgm:pt>
    <dgm:pt modelId="{30C034B6-3286-4C5F-9B51-4FA498AF567F}" type="sibTrans" cxnId="{895C6556-E5AF-4237-9406-60F55E2EED4C}">
      <dgm:prSet/>
      <dgm:spPr/>
      <dgm:t>
        <a:bodyPr/>
        <a:lstStyle/>
        <a:p>
          <a:endParaRPr lang="en-US"/>
        </a:p>
      </dgm:t>
    </dgm:pt>
    <dgm:pt modelId="{56CAA43D-CA9E-4D19-AA73-B080575EBA5C}">
      <dgm:prSet phldrT="[Text]" custT="1"/>
      <dgm:spPr/>
      <dgm:t>
        <a:bodyPr/>
        <a:lstStyle/>
        <a:p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تشييد المرافق العامة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gm:t>
    </dgm:pt>
    <dgm:pt modelId="{6F70CCF2-D6E3-4B03-8C46-958F978F58B4}" type="parTrans" cxnId="{FF1E3DF3-90B0-46EF-9BB2-80A5FE3049B3}">
      <dgm:prSet/>
      <dgm:spPr/>
      <dgm:t>
        <a:bodyPr/>
        <a:lstStyle/>
        <a:p>
          <a:endParaRPr lang="en-US"/>
        </a:p>
      </dgm:t>
    </dgm:pt>
    <dgm:pt modelId="{4B9762B4-8019-48AF-8292-E5F8A17B6E1E}" type="sibTrans" cxnId="{FF1E3DF3-90B0-46EF-9BB2-80A5FE3049B3}">
      <dgm:prSet/>
      <dgm:spPr/>
      <dgm:t>
        <a:bodyPr/>
        <a:lstStyle/>
        <a:p>
          <a:endParaRPr lang="en-US"/>
        </a:p>
      </dgm:t>
    </dgm:pt>
    <dgm:pt modelId="{F4C3C0C8-92A6-41FE-85C5-85309CAAEDE9}" type="pres">
      <dgm:prSet presAssocID="{5001B7AA-5FA3-46A5-827E-F079415980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2CF5-7BB9-42C4-9510-D1E279CD64E0}" type="pres">
      <dgm:prSet presAssocID="{0E894B8D-65A9-44EF-8F64-C5BF3E512B3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C9D4C-806D-4E91-BE75-44351C435B24}" type="pres">
      <dgm:prSet presAssocID="{4632DDC0-4A30-46C5-A7E7-AE0E3433F236}" presName="sibTrans" presStyleCnt="0"/>
      <dgm:spPr/>
    </dgm:pt>
    <dgm:pt modelId="{C9711B8D-2695-4505-A505-4577034E99B2}" type="pres">
      <dgm:prSet presAssocID="{25D7929F-D26E-4D59-B8B5-96C1CC26987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1B90A-7BFC-4E4D-9EC6-E352287EA76A}" type="pres">
      <dgm:prSet presAssocID="{AA9A519A-1CD3-4EF6-BFAB-ED86E8D08889}" presName="sibTrans" presStyleCnt="0"/>
      <dgm:spPr/>
    </dgm:pt>
    <dgm:pt modelId="{1E535809-FF39-4919-B8A8-8EC9CBAD6F49}" type="pres">
      <dgm:prSet presAssocID="{1A4F7CCB-DDDE-43EB-8EDA-BDFCEF46E10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34C622-3E0A-4B66-923A-B2B45F7E5B6D}" type="pres">
      <dgm:prSet presAssocID="{30C034B6-3286-4C5F-9B51-4FA498AF567F}" presName="sibTrans" presStyleCnt="0"/>
      <dgm:spPr/>
    </dgm:pt>
    <dgm:pt modelId="{F053BA39-6182-453D-A81E-1ABD7D979C8E}" type="pres">
      <dgm:prSet presAssocID="{56CAA43D-CA9E-4D19-AA73-B080575EBA5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1E3DF3-90B0-46EF-9BB2-80A5FE3049B3}" srcId="{5001B7AA-5FA3-46A5-827E-F07941598083}" destId="{56CAA43D-CA9E-4D19-AA73-B080575EBA5C}" srcOrd="3" destOrd="0" parTransId="{6F70CCF2-D6E3-4B03-8C46-958F978F58B4}" sibTransId="{4B9762B4-8019-48AF-8292-E5F8A17B6E1E}"/>
    <dgm:cxn modelId="{374542DB-EBA8-4DDF-9912-13C0FB561773}" type="presOf" srcId="{25D7929F-D26E-4D59-B8B5-96C1CC26987E}" destId="{C9711B8D-2695-4505-A505-4577034E99B2}" srcOrd="0" destOrd="0" presId="urn:microsoft.com/office/officeart/2005/8/layout/default"/>
    <dgm:cxn modelId="{895C6556-E5AF-4237-9406-60F55E2EED4C}" srcId="{5001B7AA-5FA3-46A5-827E-F07941598083}" destId="{1A4F7CCB-DDDE-43EB-8EDA-BDFCEF46E10C}" srcOrd="2" destOrd="0" parTransId="{30D74EDB-FDF0-4107-9C06-19A5470C6821}" sibTransId="{30C034B6-3286-4C5F-9B51-4FA498AF567F}"/>
    <dgm:cxn modelId="{D04F0688-D655-4F1A-898A-FE4B880073EE}" type="presOf" srcId="{0E894B8D-65A9-44EF-8F64-C5BF3E512B30}" destId="{7EE62CF5-7BB9-42C4-9510-D1E279CD64E0}" srcOrd="0" destOrd="0" presId="urn:microsoft.com/office/officeart/2005/8/layout/default"/>
    <dgm:cxn modelId="{01BDE421-5F8B-459A-A75A-1BD85E024BBE}" type="presOf" srcId="{1A4F7CCB-DDDE-43EB-8EDA-BDFCEF46E10C}" destId="{1E535809-FF39-4919-B8A8-8EC9CBAD6F49}" srcOrd="0" destOrd="0" presId="urn:microsoft.com/office/officeart/2005/8/layout/default"/>
    <dgm:cxn modelId="{532B11FE-D35A-4247-9084-3389BBF27CF5}" srcId="{5001B7AA-5FA3-46A5-827E-F07941598083}" destId="{25D7929F-D26E-4D59-B8B5-96C1CC26987E}" srcOrd="1" destOrd="0" parTransId="{E69FE091-4AF7-4E2C-BB91-1FBE5AA204DA}" sibTransId="{AA9A519A-1CD3-4EF6-BFAB-ED86E8D08889}"/>
    <dgm:cxn modelId="{6E5C95F0-28E3-4D6B-8FD8-531285460A96}" type="presOf" srcId="{56CAA43D-CA9E-4D19-AA73-B080575EBA5C}" destId="{F053BA39-6182-453D-A81E-1ABD7D979C8E}" srcOrd="0" destOrd="0" presId="urn:microsoft.com/office/officeart/2005/8/layout/default"/>
    <dgm:cxn modelId="{6FD347B4-AF95-40C7-BA40-9BBB08D7D2CB}" srcId="{5001B7AA-5FA3-46A5-827E-F07941598083}" destId="{0E894B8D-65A9-44EF-8F64-C5BF3E512B30}" srcOrd="0" destOrd="0" parTransId="{9BCD046E-8289-40F1-BD22-B8353EC898B2}" sibTransId="{4632DDC0-4A30-46C5-A7E7-AE0E3433F236}"/>
    <dgm:cxn modelId="{657F5CB2-3493-49E1-88BC-AFC3B01A27B6}" type="presOf" srcId="{5001B7AA-5FA3-46A5-827E-F07941598083}" destId="{F4C3C0C8-92A6-41FE-85C5-85309CAAEDE9}" srcOrd="0" destOrd="0" presId="urn:microsoft.com/office/officeart/2005/8/layout/default"/>
    <dgm:cxn modelId="{A158CCD0-90BF-4BED-B6DE-C46B870E0289}" type="presParOf" srcId="{F4C3C0C8-92A6-41FE-85C5-85309CAAEDE9}" destId="{7EE62CF5-7BB9-42C4-9510-D1E279CD64E0}" srcOrd="0" destOrd="0" presId="urn:microsoft.com/office/officeart/2005/8/layout/default"/>
    <dgm:cxn modelId="{A99D0B4C-F6EC-4E7C-B741-250C4F4E74EE}" type="presParOf" srcId="{F4C3C0C8-92A6-41FE-85C5-85309CAAEDE9}" destId="{3EBC9D4C-806D-4E91-BE75-44351C435B24}" srcOrd="1" destOrd="0" presId="urn:microsoft.com/office/officeart/2005/8/layout/default"/>
    <dgm:cxn modelId="{4F0C7B14-766F-4C3B-B37B-C4EDCAAFDD41}" type="presParOf" srcId="{F4C3C0C8-92A6-41FE-85C5-85309CAAEDE9}" destId="{C9711B8D-2695-4505-A505-4577034E99B2}" srcOrd="2" destOrd="0" presId="urn:microsoft.com/office/officeart/2005/8/layout/default"/>
    <dgm:cxn modelId="{325A0E82-49F7-42CD-8AE6-04FE36159C3F}" type="presParOf" srcId="{F4C3C0C8-92A6-41FE-85C5-85309CAAEDE9}" destId="{FD41B90A-7BFC-4E4D-9EC6-E352287EA76A}" srcOrd="3" destOrd="0" presId="urn:microsoft.com/office/officeart/2005/8/layout/default"/>
    <dgm:cxn modelId="{80903470-D1BE-450A-9AC0-F63D7780E2D6}" type="presParOf" srcId="{F4C3C0C8-92A6-41FE-85C5-85309CAAEDE9}" destId="{1E535809-FF39-4919-B8A8-8EC9CBAD6F49}" srcOrd="4" destOrd="0" presId="urn:microsoft.com/office/officeart/2005/8/layout/default"/>
    <dgm:cxn modelId="{A57D15D7-1327-43B3-A64B-A131D3A8F679}" type="presParOf" srcId="{F4C3C0C8-92A6-41FE-85C5-85309CAAEDE9}" destId="{0834C622-3E0A-4B66-923A-B2B45F7E5B6D}" srcOrd="5" destOrd="0" presId="urn:microsoft.com/office/officeart/2005/8/layout/default"/>
    <dgm:cxn modelId="{E93A59E8-A6CB-4C59-BB9B-C2FBCAACCE47}" type="presParOf" srcId="{F4C3C0C8-92A6-41FE-85C5-85309CAAEDE9}" destId="{F053BA39-6182-453D-A81E-1ABD7D979C8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CA0641-5ABF-49CB-87AE-427B989D721E}" type="doc">
      <dgm:prSet loTypeId="urn:microsoft.com/office/officeart/2005/8/layout/gear1" loCatId="cycle" qsTypeId="urn:microsoft.com/office/officeart/2005/8/quickstyle/simple1" qsCatId="simple" csTypeId="urn:microsoft.com/office/officeart/2005/8/colors/colorful1#7" csCatId="colorful" phldr="1"/>
      <dgm:spPr/>
    </dgm:pt>
    <dgm:pt modelId="{6EE37919-26F3-4DA9-A9D7-93B34C6A7347}">
      <dgm:prSet phldrT="[نص]"/>
      <dgm:spPr/>
      <dgm:t>
        <a:bodyPr/>
        <a:lstStyle/>
        <a:p>
          <a:r>
            <a:rPr lang="ar-SA" dirty="0" smtClean="0"/>
            <a:t>التصحيح</a:t>
          </a:r>
          <a:endParaRPr lang="en-US" dirty="0"/>
        </a:p>
      </dgm:t>
    </dgm:pt>
    <dgm:pt modelId="{3D4F40B8-3C9F-4D99-B85B-E64817B9D466}" type="parTrans" cxnId="{4E614D1C-8B1A-4BBC-AF23-A4372EA88C8B}">
      <dgm:prSet/>
      <dgm:spPr/>
      <dgm:t>
        <a:bodyPr/>
        <a:lstStyle/>
        <a:p>
          <a:endParaRPr lang="en-US"/>
        </a:p>
      </dgm:t>
    </dgm:pt>
    <dgm:pt modelId="{BC086C4B-8D6E-4A11-A043-9699F3AB1887}" type="sibTrans" cxnId="{4E614D1C-8B1A-4BBC-AF23-A4372EA88C8B}">
      <dgm:prSet/>
      <dgm:spPr/>
      <dgm:t>
        <a:bodyPr/>
        <a:lstStyle/>
        <a:p>
          <a:endParaRPr lang="en-US"/>
        </a:p>
      </dgm:t>
    </dgm:pt>
    <dgm:pt modelId="{2B6E6C69-C22D-49F0-A834-360149B49F72}" type="pres">
      <dgm:prSet presAssocID="{8ECA0641-5ABF-49CB-87AE-427B989D721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89D0DA0-2E53-45DC-A2C6-8B5D98FA3668}" type="pres">
      <dgm:prSet presAssocID="{6EE37919-26F3-4DA9-A9D7-93B34C6A7347}" presName="gear1" presStyleLbl="node1" presStyleIdx="0" presStyleCnt="1" custScaleX="192760" custScaleY="17598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D14BA-D2BE-4D7E-81D9-B3BCA28F19A6}" type="pres">
      <dgm:prSet presAssocID="{6EE37919-26F3-4DA9-A9D7-93B34C6A7347}" presName="gear1srcNode" presStyleLbl="node1" presStyleIdx="0" presStyleCnt="1"/>
      <dgm:spPr/>
      <dgm:t>
        <a:bodyPr/>
        <a:lstStyle/>
        <a:p>
          <a:endParaRPr lang="en-US"/>
        </a:p>
      </dgm:t>
    </dgm:pt>
    <dgm:pt modelId="{9F4A7628-CC19-406D-9D03-4391798E6FF6}" type="pres">
      <dgm:prSet presAssocID="{6EE37919-26F3-4DA9-A9D7-93B34C6A7347}" presName="gear1dstNode" presStyleLbl="node1" presStyleIdx="0" presStyleCnt="1"/>
      <dgm:spPr/>
      <dgm:t>
        <a:bodyPr/>
        <a:lstStyle/>
        <a:p>
          <a:endParaRPr lang="en-US"/>
        </a:p>
      </dgm:t>
    </dgm:pt>
    <dgm:pt modelId="{F7AA6DD1-EF11-4D11-A58F-CF99A3ABFDE6}" type="pres">
      <dgm:prSet presAssocID="{BC086C4B-8D6E-4A11-A043-9699F3AB1887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92E7BE7B-88AC-4096-B673-0A34324C39F0}" type="presOf" srcId="{8ECA0641-5ABF-49CB-87AE-427B989D721E}" destId="{2B6E6C69-C22D-49F0-A834-360149B49F72}" srcOrd="0" destOrd="0" presId="urn:microsoft.com/office/officeart/2005/8/layout/gear1"/>
    <dgm:cxn modelId="{B775171E-423D-4D83-9244-6DD3086C1182}" type="presOf" srcId="{6EE37919-26F3-4DA9-A9D7-93B34C6A7347}" destId="{389D0DA0-2E53-45DC-A2C6-8B5D98FA3668}" srcOrd="0" destOrd="0" presId="urn:microsoft.com/office/officeart/2005/8/layout/gear1"/>
    <dgm:cxn modelId="{A8AE734D-7FA2-4DDA-B20B-6661AC219B13}" type="presOf" srcId="{6EE37919-26F3-4DA9-A9D7-93B34C6A7347}" destId="{9F4A7628-CC19-406D-9D03-4391798E6FF6}" srcOrd="2" destOrd="0" presId="urn:microsoft.com/office/officeart/2005/8/layout/gear1"/>
    <dgm:cxn modelId="{083E40A3-61C3-4F9F-86A7-507C9321312C}" type="presOf" srcId="{BC086C4B-8D6E-4A11-A043-9699F3AB1887}" destId="{F7AA6DD1-EF11-4D11-A58F-CF99A3ABFDE6}" srcOrd="0" destOrd="0" presId="urn:microsoft.com/office/officeart/2005/8/layout/gear1"/>
    <dgm:cxn modelId="{4E614D1C-8B1A-4BBC-AF23-A4372EA88C8B}" srcId="{8ECA0641-5ABF-49CB-87AE-427B989D721E}" destId="{6EE37919-26F3-4DA9-A9D7-93B34C6A7347}" srcOrd="0" destOrd="0" parTransId="{3D4F40B8-3C9F-4D99-B85B-E64817B9D466}" sibTransId="{BC086C4B-8D6E-4A11-A043-9699F3AB1887}"/>
    <dgm:cxn modelId="{09D0C14C-93E0-4B21-A3C8-F02A71B45951}" type="presOf" srcId="{6EE37919-26F3-4DA9-A9D7-93B34C6A7347}" destId="{5A8D14BA-D2BE-4D7E-81D9-B3BCA28F19A6}" srcOrd="1" destOrd="0" presId="urn:microsoft.com/office/officeart/2005/8/layout/gear1"/>
    <dgm:cxn modelId="{41EBE329-BB7F-417E-A1B3-03815920D446}" type="presParOf" srcId="{2B6E6C69-C22D-49F0-A834-360149B49F72}" destId="{389D0DA0-2E53-45DC-A2C6-8B5D98FA3668}" srcOrd="0" destOrd="0" presId="urn:microsoft.com/office/officeart/2005/8/layout/gear1"/>
    <dgm:cxn modelId="{3AC7AA3C-54F5-417C-AAC3-DA2CA16DA17C}" type="presParOf" srcId="{2B6E6C69-C22D-49F0-A834-360149B49F72}" destId="{5A8D14BA-D2BE-4D7E-81D9-B3BCA28F19A6}" srcOrd="1" destOrd="0" presId="urn:microsoft.com/office/officeart/2005/8/layout/gear1"/>
    <dgm:cxn modelId="{E21781A0-CD8E-427B-ABB5-61433EAC6250}" type="presParOf" srcId="{2B6E6C69-C22D-49F0-A834-360149B49F72}" destId="{9F4A7628-CC19-406D-9D03-4391798E6FF6}" srcOrd="2" destOrd="0" presId="urn:microsoft.com/office/officeart/2005/8/layout/gear1"/>
    <dgm:cxn modelId="{5AF3E0D9-4109-47C0-BFF2-FE868A4F16A8}" type="presParOf" srcId="{2B6E6C69-C22D-49F0-A834-360149B49F72}" destId="{F7AA6DD1-EF11-4D11-A58F-CF99A3ABFDE6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2402" y="1177"/>
          <a:ext cx="10787359" cy="114392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25730" rIns="50444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جنسه+مشتركين في العلة= يشترط التقابض لاالتساوي</a:t>
          </a:r>
          <a:endParaRPr lang="en-US" sz="33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402" y="1177"/>
        <a:ext cx="10501377" cy="1143927"/>
      </dsp:txXfrm>
    </dsp:sp>
    <dsp:sp modelId="{02E48D08-684B-4EF7-8849-1DB9E8603BC3}">
      <dsp:nvSpPr>
        <dsp:cNvPr id="0" name=""/>
        <dsp:cNvSpPr/>
      </dsp:nvSpPr>
      <dsp:spPr>
        <a:xfrm>
          <a:off x="9648236" y="0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2258" y="1467801"/>
          <a:ext cx="10787646" cy="1143927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25730" rIns="50444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جنسه+مختلفين في العلة= لايشترط لاتقابض ولاتساوي</a:t>
          </a:r>
          <a:endParaRPr lang="en-US" sz="33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58" y="1467801"/>
        <a:ext cx="10501664" cy="1143927"/>
      </dsp:txXfrm>
    </dsp:sp>
    <dsp:sp modelId="{760BB782-9FDA-49E9-8FB2-59ABC3E2B0FB}">
      <dsp:nvSpPr>
        <dsp:cNvPr id="0" name=""/>
        <dsp:cNvSpPr/>
      </dsp:nvSpPr>
      <dsp:spPr>
        <a:xfrm>
          <a:off x="9648236" y="1452118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2258" y="2934426"/>
          <a:ext cx="10787646" cy="114392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5044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– بغير الربوي = لايشترط لاتقابض ولاتساوي </a:t>
          </a:r>
          <a:endParaRPr lang="en-US" sz="3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58" y="2934426"/>
        <a:ext cx="10501664" cy="1143927"/>
      </dsp:txXfrm>
    </dsp:sp>
    <dsp:sp modelId="{C2B3EEAD-A872-453B-8392-848176B73586}">
      <dsp:nvSpPr>
        <dsp:cNvPr id="0" name=""/>
        <dsp:cNvSpPr/>
      </dsp:nvSpPr>
      <dsp:spPr>
        <a:xfrm>
          <a:off x="9648236" y="2933820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51638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625393" y="14548"/>
          <a:ext cx="7351103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الرأسمالي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63544"/>
        <a:ext cx="7253111" cy="905688"/>
      </dsp:txXfrm>
    </dsp:sp>
    <dsp:sp modelId="{DC1F54AC-C8C7-4365-8430-BBA4F1456591}">
      <dsp:nvSpPr>
        <dsp:cNvPr id="0" name=""/>
        <dsp:cNvSpPr/>
      </dsp:nvSpPr>
      <dsp:spPr>
        <a:xfrm>
          <a:off x="0" y="205862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631001" y="1556789"/>
          <a:ext cx="7351103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الاشتراكي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9997" y="1605785"/>
        <a:ext cx="7253111" cy="905688"/>
      </dsp:txXfrm>
    </dsp:sp>
    <dsp:sp modelId="{B9B9B603-FE96-4833-A5D1-5A55235D77A3}">
      <dsp:nvSpPr>
        <dsp:cNvPr id="0" name=""/>
        <dsp:cNvSpPr/>
      </dsp:nvSpPr>
      <dsp:spPr>
        <a:xfrm>
          <a:off x="0" y="360086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625393" y="3099028"/>
          <a:ext cx="7351103" cy="1003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النظام الاقتصادي الإسلامي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3148024"/>
        <a:ext cx="7253111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1410067" y="2624"/>
          <a:ext cx="6722410" cy="1132684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</a:t>
          </a: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الملكية العامة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624"/>
        <a:ext cx="6439239" cy="1132684"/>
      </dsp:txXfrm>
    </dsp:sp>
    <dsp:sp modelId="{02E48D08-684B-4EF7-8849-1DB9E8603BC3}">
      <dsp:nvSpPr>
        <dsp:cNvPr id="0" name=""/>
        <dsp:cNvSpPr/>
      </dsp:nvSpPr>
      <dsp:spPr>
        <a:xfrm>
          <a:off x="7566136" y="2624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1410067" y="1473423"/>
          <a:ext cx="6722410" cy="113268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الملكية العامة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1473423"/>
        <a:ext cx="6439239" cy="1132684"/>
      </dsp:txXfrm>
    </dsp:sp>
    <dsp:sp modelId="{760BB782-9FDA-49E9-8FB2-59ABC3E2B0FB}">
      <dsp:nvSpPr>
        <dsp:cNvPr id="0" name=""/>
        <dsp:cNvSpPr/>
      </dsp:nvSpPr>
      <dsp:spPr>
        <a:xfrm>
          <a:off x="7566136" y="1473423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1410067" y="2944222"/>
          <a:ext cx="6722410" cy="1132684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مايدل على الملكية العامة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944222"/>
        <a:ext cx="6439239" cy="1132684"/>
      </dsp:txXfrm>
    </dsp:sp>
    <dsp:sp modelId="{C2B3EEAD-A872-453B-8392-848176B73586}">
      <dsp:nvSpPr>
        <dsp:cNvPr id="0" name=""/>
        <dsp:cNvSpPr/>
      </dsp:nvSpPr>
      <dsp:spPr>
        <a:xfrm>
          <a:off x="7566136" y="2944222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62CF5-7BB9-42C4-9510-D1E279CD64E0}">
      <dsp:nvSpPr>
        <dsp:cNvPr id="0" name=""/>
        <dsp:cNvSpPr/>
      </dsp:nvSpPr>
      <dsp:spPr>
        <a:xfrm>
          <a:off x="0" y="614467"/>
          <a:ext cx="2508250" cy="15049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العشور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0" y="614467"/>
        <a:ext cx="2508250" cy="1504950"/>
      </dsp:txXfrm>
    </dsp:sp>
    <dsp:sp modelId="{C9711B8D-2695-4505-A505-4577034E99B2}">
      <dsp:nvSpPr>
        <dsp:cNvPr id="0" name=""/>
        <dsp:cNvSpPr/>
      </dsp:nvSpPr>
      <dsp:spPr>
        <a:xfrm>
          <a:off x="2759075" y="614467"/>
          <a:ext cx="2508250" cy="1504950"/>
        </a:xfrm>
        <a:prstGeom prst="rect">
          <a:avLst/>
        </a:prstGeom>
        <a:solidFill>
          <a:schemeClr val="accent4">
            <a:hueOff val="-1407315"/>
            <a:satOff val="8448"/>
            <a:lumOff val="-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الزكاة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2759075" y="614467"/>
        <a:ext cx="2508250" cy="1504950"/>
      </dsp:txXfrm>
    </dsp:sp>
    <dsp:sp modelId="{1E535809-FF39-4919-B8A8-8EC9CBAD6F49}">
      <dsp:nvSpPr>
        <dsp:cNvPr id="0" name=""/>
        <dsp:cNvSpPr/>
      </dsp:nvSpPr>
      <dsp:spPr>
        <a:xfrm>
          <a:off x="5518150" y="614467"/>
          <a:ext cx="2508250" cy="1504950"/>
        </a:xfrm>
        <a:prstGeom prst="rect">
          <a:avLst/>
        </a:prstGeom>
        <a:solidFill>
          <a:schemeClr val="accent4">
            <a:hueOff val="-2814630"/>
            <a:satOff val="16895"/>
            <a:lumOff val="-1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الثروة الطبيعية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5518150" y="614467"/>
        <a:ext cx="2508250" cy="1504950"/>
      </dsp:txXfrm>
    </dsp:sp>
    <dsp:sp modelId="{ACD87D36-ABC8-4015-B7A4-F3E8B9B37A03}">
      <dsp:nvSpPr>
        <dsp:cNvPr id="0" name=""/>
        <dsp:cNvSpPr/>
      </dsp:nvSpPr>
      <dsp:spPr>
        <a:xfrm>
          <a:off x="0" y="2370242"/>
          <a:ext cx="2508250" cy="1504950"/>
        </a:xfrm>
        <a:prstGeom prst="rect">
          <a:avLst/>
        </a:prstGeom>
        <a:solidFill>
          <a:schemeClr val="accent4">
            <a:hueOff val="-4221945"/>
            <a:satOff val="25343"/>
            <a:lumOff val="-2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الضرائب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0" y="2370242"/>
        <a:ext cx="2508250" cy="1504950"/>
      </dsp:txXfrm>
    </dsp:sp>
    <dsp:sp modelId="{B7FD6F30-7FBE-403B-A755-6824286E4940}">
      <dsp:nvSpPr>
        <dsp:cNvPr id="0" name=""/>
        <dsp:cNvSpPr/>
      </dsp:nvSpPr>
      <dsp:spPr>
        <a:xfrm>
          <a:off x="2759075" y="2370242"/>
          <a:ext cx="2508250" cy="1504950"/>
        </a:xfrm>
        <a:prstGeom prst="rect">
          <a:avLst/>
        </a:prstGeom>
        <a:solidFill>
          <a:schemeClr val="accent4">
            <a:hueOff val="-5629260"/>
            <a:satOff val="33790"/>
            <a:lumOff val="-29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موارد أخرى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2759075" y="2370242"/>
        <a:ext cx="2508250" cy="1504950"/>
      </dsp:txXfrm>
    </dsp:sp>
    <dsp:sp modelId="{F053BA39-6182-453D-A81E-1ABD7D979C8E}">
      <dsp:nvSpPr>
        <dsp:cNvPr id="0" name=""/>
        <dsp:cNvSpPr/>
      </dsp:nvSpPr>
      <dsp:spPr>
        <a:xfrm>
          <a:off x="5518150" y="2370242"/>
          <a:ext cx="2508250" cy="1504950"/>
        </a:xfrm>
        <a:prstGeom prst="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الدخل القطاعات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5518150" y="2370242"/>
        <a:ext cx="2508250" cy="15049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62CF5-7BB9-42C4-9510-D1E279CD64E0}">
      <dsp:nvSpPr>
        <dsp:cNvPr id="0" name=""/>
        <dsp:cNvSpPr/>
      </dsp:nvSpPr>
      <dsp:spPr>
        <a:xfrm>
          <a:off x="998121" y="2303"/>
          <a:ext cx="2783942" cy="16703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القيام بشؤون الفقراء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998121" y="2303"/>
        <a:ext cx="2783942" cy="1670365"/>
      </dsp:txXfrm>
    </dsp:sp>
    <dsp:sp modelId="{C9711B8D-2695-4505-A505-4577034E99B2}">
      <dsp:nvSpPr>
        <dsp:cNvPr id="0" name=""/>
        <dsp:cNvSpPr/>
      </dsp:nvSpPr>
      <dsp:spPr>
        <a:xfrm>
          <a:off x="4060458" y="2303"/>
          <a:ext cx="2783942" cy="1670365"/>
        </a:xfrm>
        <a:prstGeom prst="rect">
          <a:avLst/>
        </a:prstGeom>
        <a:solidFill>
          <a:schemeClr val="accent4">
            <a:hueOff val="-2345525"/>
            <a:satOff val="14079"/>
            <a:lumOff val="-12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رواتب الموظفين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4060458" y="2303"/>
        <a:ext cx="2783942" cy="1670365"/>
      </dsp:txXfrm>
    </dsp:sp>
    <dsp:sp modelId="{1E535809-FF39-4919-B8A8-8EC9CBAD6F49}">
      <dsp:nvSpPr>
        <dsp:cNvPr id="0" name=""/>
        <dsp:cNvSpPr/>
      </dsp:nvSpPr>
      <dsp:spPr>
        <a:xfrm>
          <a:off x="998121" y="1951063"/>
          <a:ext cx="2783942" cy="1670365"/>
        </a:xfrm>
        <a:prstGeom prst="rect">
          <a:avLst/>
        </a:prstGeom>
        <a:solidFill>
          <a:schemeClr val="accent4">
            <a:hueOff val="-4691050"/>
            <a:satOff val="28159"/>
            <a:lumOff val="-24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الأسلحة والمعدات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998121" y="1951063"/>
        <a:ext cx="2783942" cy="1670365"/>
      </dsp:txXfrm>
    </dsp:sp>
    <dsp:sp modelId="{F053BA39-6182-453D-A81E-1ABD7D979C8E}">
      <dsp:nvSpPr>
        <dsp:cNvPr id="0" name=""/>
        <dsp:cNvSpPr/>
      </dsp:nvSpPr>
      <dsp:spPr>
        <a:xfrm>
          <a:off x="4060458" y="1951063"/>
          <a:ext cx="2783942" cy="1670365"/>
        </a:xfrm>
        <a:prstGeom prst="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kern="1200" dirty="0" smtClean="0">
              <a:solidFill>
                <a:schemeClr val="lt1"/>
              </a:solidFill>
              <a:latin typeface="Traditional Arabic" panose="02020603050405020304" pitchFamily="18" charset="-78"/>
              <a:ea typeface="+mn-ea"/>
              <a:cs typeface="Traditional Arabic" panose="02020603050405020304" pitchFamily="18" charset="-78"/>
            </a:rPr>
            <a:t>تشييد المرافق العامة</a:t>
          </a:r>
          <a:endParaRPr lang="en-US" sz="4400" kern="1200" dirty="0">
            <a:solidFill>
              <a:schemeClr val="lt1"/>
            </a:solidFill>
            <a:latin typeface="Traditional Arabic" panose="02020603050405020304" pitchFamily="18" charset="-78"/>
            <a:ea typeface="+mn-ea"/>
            <a:cs typeface="Traditional Arabic" panose="02020603050405020304" pitchFamily="18" charset="-78"/>
          </a:endParaRPr>
        </a:p>
      </dsp:txBody>
      <dsp:txXfrm>
        <a:off x="4060458" y="1951063"/>
        <a:ext cx="2783942" cy="16703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D0DA0-2E53-45DC-A2C6-8B5D98FA3668}">
      <dsp:nvSpPr>
        <dsp:cNvPr id="0" name=""/>
        <dsp:cNvSpPr/>
      </dsp:nvSpPr>
      <dsp:spPr>
        <a:xfrm>
          <a:off x="1715632" y="72577"/>
          <a:ext cx="4798335" cy="4380808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التصحيح</a:t>
          </a:r>
          <a:endParaRPr lang="en-US" sz="6400" kern="1200" dirty="0"/>
        </a:p>
      </dsp:txBody>
      <dsp:txXfrm>
        <a:off x="2649105" y="1098760"/>
        <a:ext cx="2931389" cy="2251826"/>
      </dsp:txXfrm>
    </dsp:sp>
    <dsp:sp modelId="{F7AA6DD1-EF11-4D11-A58F-CF99A3ABFDE6}">
      <dsp:nvSpPr>
        <dsp:cNvPr id="0" name=""/>
        <dsp:cNvSpPr/>
      </dsp:nvSpPr>
      <dsp:spPr>
        <a:xfrm>
          <a:off x="2994512" y="589341"/>
          <a:ext cx="3061813" cy="3061813"/>
        </a:xfrm>
        <a:prstGeom prst="circularArrow">
          <a:avLst>
            <a:gd name="adj1" fmla="val 4878"/>
            <a:gd name="adj2" fmla="val 312630"/>
            <a:gd name="adj3" fmla="val 3167409"/>
            <a:gd name="adj4" fmla="val 15187974"/>
            <a:gd name="adj5" fmla="val 56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8soyyEfPc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مراجعة </a:t>
            </a: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</a:t>
            </a: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الخامسة</a:t>
            </a: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دراسة لأبرز أنواع المعاملات المالية المحرمة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ملكية الدولة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تعريف ملكية الدولة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درجات أموال الدولة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903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مصادر أموال الدولة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91749557"/>
              </p:ext>
            </p:extLst>
          </p:nvPr>
        </p:nvGraphicFramePr>
        <p:xfrm>
          <a:off x="2032000" y="1648673"/>
          <a:ext cx="8026400" cy="448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93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 rtl="1">
              <a:defRPr/>
            </a:pPr>
            <a:r>
              <a:rPr lang="ar-SA" sz="4400" b="1" cap="none" dirty="0">
                <a:cs typeface="Traditional Arabic" pitchFamily="2" charset="-78"/>
              </a:rPr>
              <a:t>ملكية عامة</a:t>
            </a:r>
            <a:endParaRPr lang="en-US" sz="4400" b="1" cap="none" dirty="0">
              <a:cs typeface="Traditional Arabic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1473200" y="1756737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ar-SA" sz="4400" dirty="0">
              <a:ea typeface="Times New Roman"/>
              <a:cs typeface="Traditional Arabic" pitchFamily="2" charset="-78"/>
            </a:endParaRPr>
          </a:p>
          <a:p>
            <a:pPr algn="ctr">
              <a:buNone/>
            </a:pPr>
            <a:endParaRPr lang="ar-SA" sz="4400" b="1" dirty="0"/>
          </a:p>
          <a:p>
            <a:pPr algn="ctr">
              <a:buNone/>
            </a:pP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</a:rPr>
              <a:t>ما حكم الضرائب</a:t>
            </a:r>
            <a:r>
              <a:rPr lang="ar-SA" sz="4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</a:rPr>
              <a:t>في</a:t>
            </a:r>
            <a:r>
              <a:rPr lang="ar-SA" sz="4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</a:rPr>
              <a:t>الإسلام ؟</a:t>
            </a:r>
            <a:endParaRPr lang="en-US" sz="4400" dirty="0">
              <a:solidFill>
                <a:schemeClr val="accent1">
                  <a:lumMod val="50000"/>
                </a:schemeClr>
              </a:solidFill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7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مصارف أموال الدولة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20511700"/>
              </p:ext>
            </p:extLst>
          </p:nvPr>
        </p:nvGraphicFramePr>
        <p:xfrm>
          <a:off x="2215876" y="2514600"/>
          <a:ext cx="7842523" cy="3623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66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lvl="0" algn="ctr"/>
            <a:r>
              <a:rPr lang="ar-EG" sz="4400" b="1" cap="all" spc="100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المال العام في الإسلام</a:t>
            </a:r>
            <a:endParaRPr lang="en-US" sz="44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ar-SA" sz="4400" b="1" dirty="0">
              <a:ea typeface="Times New Roman"/>
              <a:cs typeface="Traditional Arabic" pitchFamily="2" charset="-78"/>
            </a:endParaRPr>
          </a:p>
          <a:p>
            <a:pPr marL="0" lvl="0" indent="0" algn="ctr" rtl="1">
              <a:buNone/>
            </a:pPr>
            <a:endParaRPr lang="ar-SA" sz="44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ctr" rtl="1">
              <a:buNone/>
            </a:pP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حرمة </a:t>
            </a:r>
            <a:r>
              <a:rPr lang="ar-EG" sz="4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الاعتداء على المال العام</a:t>
            </a:r>
            <a:endParaRPr lang="en-US" sz="44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335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 rtl="1">
              <a:defRPr/>
            </a:pPr>
            <a:r>
              <a:rPr lang="ar-SA" sz="4400" b="1" cap="none" dirty="0">
                <a:cs typeface="Traditional Arabic" pitchFamily="2" charset="-78"/>
              </a:rPr>
              <a:t>ملكية عامة</a:t>
            </a:r>
            <a:endParaRPr lang="en-US" sz="4400" b="1" cap="none" dirty="0">
              <a:cs typeface="Traditional Arabic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ar-SA" sz="4400" b="1" dirty="0">
              <a:ea typeface="Times New Roman"/>
              <a:cs typeface="Traditional Arabic" pitchFamily="2" charset="-78"/>
            </a:endParaRPr>
          </a:p>
          <a:p>
            <a:pPr algn="ctr">
              <a:buNone/>
            </a:pP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raditional Arabic" pitchFamily="2" charset="-78"/>
              </a:rPr>
              <a:t>قال رسول الله صلى الله عليه وسلم: (الناس شركاء في ثلاث: الكلأ والماء والنار) فهل يجوز للرجل أن يرعى أغنامه في أرض </a:t>
            </a:r>
            <a:r>
              <a:rPr lang="ar-SA" sz="44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raditional Arabic" pitchFamily="2" charset="-78"/>
              </a:rPr>
              <a:t>غيره </a:t>
            </a: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raditional Arabic" pitchFamily="2" charset="-78"/>
              </a:rPr>
              <a:t>وفيها كلأ قد نبت من ماء المطر</a:t>
            </a:r>
            <a:r>
              <a:rPr lang="ar-SA" sz="44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raditional Arabic" pitchFamily="2" charset="-78"/>
              </a:rPr>
              <a:t> ؟!!</a:t>
            </a:r>
            <a:endParaRPr lang="en-US" sz="4400" b="1" dirty="0">
              <a:solidFill>
                <a:schemeClr val="accent1">
                  <a:lumMod val="50000"/>
                </a:schemeClr>
              </a:solidFill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5683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algn="ctr" rtl="1">
              <a:defRPr/>
            </a:pPr>
            <a:r>
              <a:rPr lang="ar-SA" sz="4400" b="1" cap="none" dirty="0" smtClean="0">
                <a:cs typeface="Traditional Arabic" pitchFamily="2" charset="-78"/>
              </a:rPr>
              <a:t>نشاط جماعي</a:t>
            </a:r>
            <a:endParaRPr lang="en-US" sz="4400" b="1" cap="none" dirty="0">
              <a:cs typeface="Traditional Arabic" pitchFamily="2" charset="-78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481364"/>
              </p:ext>
            </p:extLst>
          </p:nvPr>
        </p:nvGraphicFramePr>
        <p:xfrm>
          <a:off x="667568" y="1600197"/>
          <a:ext cx="9898832" cy="50838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49416"/>
                <a:gridCol w="4949416"/>
              </a:tblGrid>
              <a:tr h="943291"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4400" b="1" kern="1200" cap="none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Traditional Arabic" pitchFamily="2" charset="-78"/>
                        </a:rPr>
                        <a:t>مــــثـــال</a:t>
                      </a:r>
                      <a:endParaRPr kumimoji="0" lang="en-US" sz="4400" b="1" kern="1200" cap="none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Traditional Arabic" pitchFamily="2" charset="-78"/>
                      </a:endParaRPr>
                    </a:p>
                    <a:p>
                      <a:pPr algn="ctr" rtl="1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kumimoji="0" lang="ar-SA" sz="4400" b="1" kern="1200" cap="none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Traditional Arabic" pitchFamily="2" charset="-78"/>
                        </a:rPr>
                        <a:t>صور الاعتداء على المال العام</a:t>
                      </a:r>
                      <a:endParaRPr kumimoji="0" lang="en-US" sz="4400" b="1" kern="1200" cap="none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Traditional Arabic" pitchFamily="2" charset="-78"/>
                      </a:endParaRPr>
                    </a:p>
                  </a:txBody>
                  <a:tcPr/>
                </a:tc>
              </a:tr>
              <a:tr h="943291">
                <a:tc>
                  <a:txBody>
                    <a:bodyPr/>
                    <a:lstStyle/>
                    <a:p>
                      <a:pPr algn="ctr" rtl="1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r>
                        <a:rPr lang="ar-SA" sz="28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سرقة المال العام</a:t>
                      </a:r>
                      <a:endParaRPr lang="en-US" sz="28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43291">
                <a:tc>
                  <a:txBody>
                    <a:bodyPr/>
                    <a:lstStyle/>
                    <a:p>
                      <a:pPr algn="ctr" rtl="1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dk1"/>
                          </a:solidFill>
                          <a:latin typeface="Traditional Arabic" panose="02020603050405020304" pitchFamily="18" charset="-78"/>
                          <a:ea typeface="+mn-ea"/>
                          <a:cs typeface="Traditional Arabic" panose="02020603050405020304" pitchFamily="18" charset="-78"/>
                        </a:rPr>
                        <a:t>ضعف الإتقان في العمل</a:t>
                      </a:r>
                      <a:endParaRPr kumimoji="0" lang="en-US" sz="2800" b="1" kern="1200" dirty="0">
                        <a:solidFill>
                          <a:schemeClr val="dk1"/>
                        </a:solidFill>
                        <a:latin typeface="Traditional Arabic" panose="02020603050405020304" pitchFamily="18" charset="-78"/>
                        <a:ea typeface="+mn-ea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43291">
                <a:tc>
                  <a:txBody>
                    <a:bodyPr/>
                    <a:lstStyle/>
                    <a:p>
                      <a:pPr algn="ctr" rtl="1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dk1"/>
                          </a:solidFill>
                          <a:latin typeface="Traditional Arabic" panose="02020603050405020304" pitchFamily="18" charset="-78"/>
                          <a:ea typeface="+mn-ea"/>
                          <a:cs typeface="Traditional Arabic" panose="02020603050405020304" pitchFamily="18" charset="-78"/>
                        </a:rPr>
                        <a:t>هدايا العمال والموظفين</a:t>
                      </a:r>
                      <a:endParaRPr kumimoji="0" lang="en-US" sz="2800" b="1" kern="1200" dirty="0">
                        <a:solidFill>
                          <a:schemeClr val="dk1"/>
                        </a:solidFill>
                        <a:latin typeface="Traditional Arabic" panose="02020603050405020304" pitchFamily="18" charset="-78"/>
                        <a:ea typeface="+mn-ea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943291">
                <a:tc>
                  <a:txBody>
                    <a:bodyPr/>
                    <a:lstStyle/>
                    <a:p>
                      <a:pPr algn="ctr" rtl="1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marL="0" algn="ctr" rtl="1" eaLnBrk="1" latinLnBrk="0" hangingPunct="1"/>
                      <a:r>
                        <a:rPr kumimoji="0" lang="ar-SA" sz="2800" b="1" kern="1200" dirty="0" smtClean="0">
                          <a:solidFill>
                            <a:schemeClr val="dk1"/>
                          </a:solidFill>
                          <a:latin typeface="Traditional Arabic" panose="02020603050405020304" pitchFamily="18" charset="-78"/>
                          <a:ea typeface="+mn-ea"/>
                          <a:cs typeface="Traditional Arabic" panose="02020603050405020304" pitchFamily="18" charset="-78"/>
                        </a:rPr>
                        <a:t>ضياع الوقت في غير منفعة العمل</a:t>
                      </a:r>
                      <a:endParaRPr kumimoji="0" lang="en-US" sz="2800" b="1" kern="1200" dirty="0">
                        <a:solidFill>
                          <a:schemeClr val="dk1"/>
                        </a:solidFill>
                        <a:latin typeface="Traditional Arabic" panose="02020603050405020304" pitchFamily="18" charset="-78"/>
                        <a:ea typeface="+mn-ea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06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778746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83591" y="2563112"/>
            <a:ext cx="8802413" cy="1219392"/>
            <a:chOff x="1410067" y="2624"/>
            <a:chExt cx="7001204" cy="1219392"/>
          </a:xfrm>
        </p:grpSpPr>
        <p:sp>
          <p:nvSpPr>
            <p:cNvPr id="4" name="Pentagon 3"/>
            <p:cNvSpPr/>
            <p:nvPr/>
          </p:nvSpPr>
          <p:spPr>
            <a:xfrm>
              <a:off x="1688861" y="8933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يحرم فيه ربا الفضل=يحرم فيه ربا النسيئة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9639230" y="2598846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1055606" y="4768831"/>
            <a:ext cx="8654101" cy="1132684"/>
            <a:chOff x="1072353" y="1943636"/>
            <a:chExt cx="7278451" cy="1132684"/>
          </a:xfrm>
        </p:grpSpPr>
        <p:sp>
          <p:nvSpPr>
            <p:cNvPr id="8" name="Pentagon 7"/>
            <p:cNvSpPr/>
            <p:nvPr/>
          </p:nvSpPr>
          <p:spPr>
            <a:xfrm>
              <a:off x="1242419" y="1943636"/>
              <a:ext cx="7108385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072353" y="2118427"/>
              <a:ext cx="6825213" cy="783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بيع الربوي بجنسه= يشترط فيه التقابض والتساوي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9639230" y="4768831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القواعد الكاشفة عن المعاملات الربوية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69506272"/>
              </p:ext>
            </p:extLst>
          </p:nvPr>
        </p:nvGraphicFramePr>
        <p:xfrm>
          <a:off x="729276" y="2058802"/>
          <a:ext cx="10792164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القواعد الكاشفة عن المعاملات الربوية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EG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ea typeface="+mj-ea"/>
                <a:cs typeface="Traditional Arabic" panose="02020603050405020304" pitchFamily="18" charset="-78"/>
              </a:rPr>
              <a:t>سبب الأزمة المالية لعام 2008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/>
            <a:endParaRPr lang="ar-EG" dirty="0" smtClean="0"/>
          </a:p>
          <a:p>
            <a:pPr algn="r"/>
            <a:endParaRPr lang="ar-EG" dirty="0" smtClean="0"/>
          </a:p>
          <a:p>
            <a:pPr algn="ctr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www.youtube.com/watch?v=k8soyyEfPcw</a:t>
            </a:r>
            <a:endParaRPr lang="ar-SA" dirty="0" smtClean="0"/>
          </a:p>
          <a:p>
            <a:pPr algn="ctr"/>
            <a:endParaRPr lang="ar-EG" dirty="0"/>
          </a:p>
          <a:p>
            <a:pPr algn="ctr"/>
            <a:r>
              <a:rPr lang="ar-SA" dirty="0" smtClean="0"/>
              <a:t>4:00</a:t>
            </a:r>
          </a:p>
          <a:p>
            <a:pPr algn="ctr"/>
            <a:endParaRPr lang="ar-SA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1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</a:t>
            </a: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السادسة</a:t>
            </a: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الملكية العامة وملكية الدولة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5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773680" y="372745"/>
            <a:ext cx="7234238" cy="852488"/>
          </a:xfrm>
        </p:spPr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الملكية عند النظم الاقتصادية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6059640"/>
              </p:ext>
            </p:extLst>
          </p:nvPr>
        </p:nvGraphicFramePr>
        <p:xfrm>
          <a:off x="942449" y="1666116"/>
          <a:ext cx="10501576" cy="4472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496" y="2628900"/>
            <a:ext cx="2446020" cy="342900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959" y="2682987"/>
            <a:ext cx="2446020" cy="343662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99568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ar-SA" b="1" dirty="0" smtClean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endParaRPr>
          </a:p>
          <a:p>
            <a:pPr algn="ctr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ea typeface="+mj-ea"/>
                <a:cs typeface="Traditional Arabic" panose="02020603050405020304" pitchFamily="18" charset="-78"/>
              </a:rPr>
              <a:t>الاقتصاد الإسلامي لارأسمالي ولا اشتراكي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955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الملكية العامة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47323079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28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خصائص الملكية العامة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غير قابلة للتملك الخاص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مخصصة للمنفعة العامة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2430522" y="4938368"/>
            <a:ext cx="6722410" cy="1132684"/>
            <a:chOff x="1410067" y="2944222"/>
            <a:chExt cx="6722410" cy="1132684"/>
          </a:xfrm>
        </p:grpSpPr>
        <p:sp>
          <p:nvSpPr>
            <p:cNvPr id="23" name="Pentagon 22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10"/>
            <p:cNvSpPr/>
            <p:nvPr/>
          </p:nvSpPr>
          <p:spPr>
            <a:xfrm>
              <a:off x="1410067" y="2944222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لاتملك بالتقادم، وترتبط بالمصلحة العامة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71641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3846</TotalTime>
  <Words>236</Words>
  <Application>Microsoft Office PowerPoint</Application>
  <PresentationFormat>Widescreen</PresentationFormat>
  <Paragraphs>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Century Schoolbook</vt:lpstr>
      <vt:lpstr>Times New Roman</vt:lpstr>
      <vt:lpstr>Traditional Arabic</vt:lpstr>
      <vt:lpstr>Wingdings</vt:lpstr>
      <vt:lpstr>Wingdings 2</vt:lpstr>
      <vt:lpstr>Oriel</vt:lpstr>
      <vt:lpstr>مراجعة الوحدة الخامسة: دراسة لأبرز أنواع المعاملات المالية المحرمة</vt:lpstr>
      <vt:lpstr>PowerPoint Presentation</vt:lpstr>
      <vt:lpstr>PowerPoint Presentation</vt:lpstr>
      <vt:lpstr>سبب الأزمة المالية لعام 2008</vt:lpstr>
      <vt:lpstr>الوحدة السادسة: الملكية العامة وملكية الدولة</vt:lpstr>
      <vt:lpstr>الملكية عند النظم الاقتصادية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ملكية عامة</vt:lpstr>
      <vt:lpstr>PowerPoint Presentation</vt:lpstr>
      <vt:lpstr>المال العام في الإسلام</vt:lpstr>
      <vt:lpstr>ملكية عامة</vt:lpstr>
      <vt:lpstr>نشاط جماعي </vt:lpstr>
      <vt:lpstr>نشاط جماعي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55</cp:revision>
  <dcterms:created xsi:type="dcterms:W3CDTF">2017-10-01T16:18:48Z</dcterms:created>
  <dcterms:modified xsi:type="dcterms:W3CDTF">2017-11-21T06:35:34Z</dcterms:modified>
</cp:coreProperties>
</file>