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94" r:id="rId3"/>
    <p:sldId id="258" r:id="rId4"/>
    <p:sldId id="259" r:id="rId5"/>
    <p:sldId id="260" r:id="rId6"/>
    <p:sldId id="295" r:id="rId7"/>
    <p:sldId id="261" r:id="rId8"/>
    <p:sldId id="257" r:id="rId9"/>
    <p:sldId id="296" r:id="rId10"/>
    <p:sldId id="277" r:id="rId11"/>
    <p:sldId id="292" r:id="rId12"/>
    <p:sldId id="278" r:id="rId13"/>
    <p:sldId id="280" r:id="rId14"/>
    <p:sldId id="281" r:id="rId15"/>
    <p:sldId id="283" r:id="rId16"/>
    <p:sldId id="284" r:id="rId17"/>
    <p:sldId id="287" r:id="rId18"/>
    <p:sldId id="288" r:id="rId19"/>
    <p:sldId id="289" r:id="rId20"/>
    <p:sldId id="291" r:id="rId21"/>
    <p:sldId id="290" r:id="rId22"/>
    <p:sldId id="270" r:id="rId23"/>
    <p:sldId id="271" r:id="rId24"/>
    <p:sldId id="293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40" d="100"/>
          <a:sy n="40" d="100"/>
        </p:scale>
        <p:origin x="-1386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59D129-9561-4C1F-AB8A-E83D93CC0799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BEDE8C1-1979-4C2E-AF64-9A6DB032C63B}">
      <dgm:prSet phldrT="[Text]" custT="1"/>
      <dgm:spPr/>
      <dgm:t>
        <a:bodyPr anchor="ctr"/>
        <a:lstStyle/>
        <a:p>
          <a:r>
            <a:rPr lang="en-US" sz="3200" b="1" dirty="0" smtClean="0"/>
            <a:t>Tetrahedral</a:t>
          </a:r>
          <a:endParaRPr lang="en-US" sz="3200" b="1" dirty="0"/>
        </a:p>
      </dgm:t>
    </dgm:pt>
    <dgm:pt modelId="{D53BE81D-F29A-42C2-8586-6FB5A2003507}" type="parTrans" cxnId="{42C48EB2-50D1-40C4-ACF4-4AB22FA3E49F}">
      <dgm:prSet/>
      <dgm:spPr/>
      <dgm:t>
        <a:bodyPr/>
        <a:lstStyle/>
        <a:p>
          <a:endParaRPr lang="en-US"/>
        </a:p>
      </dgm:t>
    </dgm:pt>
    <dgm:pt modelId="{7BC06C6A-5EFA-4EB8-A685-FC03BE5BAADF}" type="sibTrans" cxnId="{42C48EB2-50D1-40C4-ACF4-4AB22FA3E49F}">
      <dgm:prSet/>
      <dgm:spPr/>
      <dgm:t>
        <a:bodyPr/>
        <a:lstStyle/>
        <a:p>
          <a:endParaRPr lang="en-US"/>
        </a:p>
      </dgm:t>
    </dgm:pt>
    <dgm:pt modelId="{51C08AB9-DCE3-464E-943D-C556DE8D45B8}">
      <dgm:prSet phldrT="[Text]" custT="1"/>
      <dgm:spPr/>
      <dgm:t>
        <a:bodyPr anchor="ctr"/>
        <a:lstStyle/>
        <a:p>
          <a:r>
            <a:rPr lang="en-US" sz="3200" b="1" dirty="0" smtClean="0"/>
            <a:t>sp</a:t>
          </a:r>
          <a:r>
            <a:rPr lang="en-US" sz="3200" b="1" baseline="30000" dirty="0" smtClean="0"/>
            <a:t>2</a:t>
          </a:r>
        </a:p>
      </dgm:t>
    </dgm:pt>
    <dgm:pt modelId="{FE2016FE-38AE-403A-9272-C5B30CE36BB1}" type="parTrans" cxnId="{A9B5FC72-CC9B-457C-BA8F-75091391F761}">
      <dgm:prSet/>
      <dgm:spPr/>
      <dgm:t>
        <a:bodyPr/>
        <a:lstStyle/>
        <a:p>
          <a:endParaRPr lang="en-US"/>
        </a:p>
      </dgm:t>
    </dgm:pt>
    <dgm:pt modelId="{A53D56C7-07C9-4649-9FF4-60329AC53953}" type="sibTrans" cxnId="{A9B5FC72-CC9B-457C-BA8F-75091391F761}">
      <dgm:prSet/>
      <dgm:spPr/>
      <dgm:t>
        <a:bodyPr/>
        <a:lstStyle/>
        <a:p>
          <a:endParaRPr lang="en-US"/>
        </a:p>
      </dgm:t>
    </dgm:pt>
    <dgm:pt modelId="{1A2A051F-C0FB-4337-B665-CD1AE27BF1FE}">
      <dgm:prSet phldrT="[Text]" custT="1"/>
      <dgm:spPr/>
      <dgm:t>
        <a:bodyPr anchor="ctr"/>
        <a:lstStyle/>
        <a:p>
          <a:r>
            <a:rPr lang="en-US" sz="3200" b="1" dirty="0" err="1" smtClean="0"/>
            <a:t>Trigonal</a:t>
          </a:r>
          <a:r>
            <a:rPr lang="en-US" sz="3200" b="1" dirty="0" smtClean="0"/>
            <a:t> Planar</a:t>
          </a:r>
        </a:p>
      </dgm:t>
    </dgm:pt>
    <dgm:pt modelId="{96B0776B-C83C-4F65-9A0C-51C520854299}" type="parTrans" cxnId="{4BE6BD97-A0EF-4732-AD22-35CA378E09FA}">
      <dgm:prSet/>
      <dgm:spPr/>
      <dgm:t>
        <a:bodyPr/>
        <a:lstStyle/>
        <a:p>
          <a:endParaRPr lang="en-US"/>
        </a:p>
      </dgm:t>
    </dgm:pt>
    <dgm:pt modelId="{B5671B07-F3BB-4E40-B68E-BBE59AE815C2}" type="sibTrans" cxnId="{4BE6BD97-A0EF-4732-AD22-35CA378E09FA}">
      <dgm:prSet/>
      <dgm:spPr/>
      <dgm:t>
        <a:bodyPr/>
        <a:lstStyle/>
        <a:p>
          <a:endParaRPr lang="en-US"/>
        </a:p>
      </dgm:t>
    </dgm:pt>
    <dgm:pt modelId="{DDB84893-C05B-419F-B119-BADCF8094D23}">
      <dgm:prSet phldrT="[Text]" custT="1"/>
      <dgm:spPr/>
      <dgm:t>
        <a:bodyPr anchor="ctr"/>
        <a:lstStyle/>
        <a:p>
          <a:r>
            <a:rPr lang="en-US" sz="3200" b="1" dirty="0" smtClean="0"/>
            <a:t>sp</a:t>
          </a:r>
        </a:p>
      </dgm:t>
    </dgm:pt>
    <dgm:pt modelId="{A4F338AB-0F9D-44EC-BD5A-8B8DF1D2B648}" type="parTrans" cxnId="{D2934349-28D6-49F5-A9A2-FD962D0742F5}">
      <dgm:prSet/>
      <dgm:spPr/>
      <dgm:t>
        <a:bodyPr/>
        <a:lstStyle/>
        <a:p>
          <a:endParaRPr lang="en-US"/>
        </a:p>
      </dgm:t>
    </dgm:pt>
    <dgm:pt modelId="{387FD591-510C-4E8F-9C20-562D8EB53FAB}" type="sibTrans" cxnId="{D2934349-28D6-49F5-A9A2-FD962D0742F5}">
      <dgm:prSet/>
      <dgm:spPr/>
      <dgm:t>
        <a:bodyPr/>
        <a:lstStyle/>
        <a:p>
          <a:endParaRPr lang="en-US"/>
        </a:p>
      </dgm:t>
    </dgm:pt>
    <dgm:pt modelId="{F76B24D4-BCFB-4525-9886-5683D2FE7854}">
      <dgm:prSet phldrT="[Text]" custT="1"/>
      <dgm:spPr/>
      <dgm:t>
        <a:bodyPr anchor="ctr"/>
        <a:lstStyle/>
        <a:p>
          <a:r>
            <a:rPr lang="en-US" sz="3200" b="1" dirty="0" smtClean="0"/>
            <a:t>Linear</a:t>
          </a:r>
        </a:p>
      </dgm:t>
    </dgm:pt>
    <dgm:pt modelId="{CC43B12B-34D0-47EF-A987-13159DE0AC6B}" type="parTrans" cxnId="{59DB0500-1637-436C-8685-729F1C20A5BD}">
      <dgm:prSet/>
      <dgm:spPr/>
      <dgm:t>
        <a:bodyPr/>
        <a:lstStyle/>
        <a:p>
          <a:endParaRPr lang="en-US"/>
        </a:p>
      </dgm:t>
    </dgm:pt>
    <dgm:pt modelId="{7AB4F488-9CB8-4CA7-9D34-ADFBF9F997BD}" type="sibTrans" cxnId="{59DB0500-1637-436C-8685-729F1C20A5BD}">
      <dgm:prSet/>
      <dgm:spPr/>
      <dgm:t>
        <a:bodyPr/>
        <a:lstStyle/>
        <a:p>
          <a:endParaRPr lang="en-US"/>
        </a:p>
      </dgm:t>
    </dgm:pt>
    <dgm:pt modelId="{80AF6E30-E97D-48C3-8A34-D11BFF84846D}">
      <dgm:prSet phldrT="[Text]" custT="1"/>
      <dgm:spPr/>
      <dgm:t>
        <a:bodyPr anchor="ctr"/>
        <a:lstStyle/>
        <a:p>
          <a:pPr algn="l"/>
          <a:r>
            <a:rPr lang="en-US" sz="3200" b="1" dirty="0" smtClean="0"/>
            <a:t>sp</a:t>
          </a:r>
          <a:r>
            <a:rPr lang="en-US" sz="3200" b="1" baseline="30000" dirty="0" smtClean="0"/>
            <a:t>3</a:t>
          </a:r>
          <a:endParaRPr lang="en-US" sz="3200" b="1" dirty="0"/>
        </a:p>
      </dgm:t>
    </dgm:pt>
    <dgm:pt modelId="{3E17CBE0-8CEE-42CA-933A-CFB52C0F2A1E}" type="sibTrans" cxnId="{279602DE-F21C-4C62-B6D9-2FA60AB2334A}">
      <dgm:prSet/>
      <dgm:spPr/>
      <dgm:t>
        <a:bodyPr/>
        <a:lstStyle/>
        <a:p>
          <a:endParaRPr lang="en-US"/>
        </a:p>
      </dgm:t>
    </dgm:pt>
    <dgm:pt modelId="{BEA31888-0D36-4031-A7C8-10AB98A6A41C}" type="parTrans" cxnId="{279602DE-F21C-4C62-B6D9-2FA60AB2334A}">
      <dgm:prSet/>
      <dgm:spPr/>
      <dgm:t>
        <a:bodyPr/>
        <a:lstStyle/>
        <a:p>
          <a:endParaRPr lang="en-US"/>
        </a:p>
      </dgm:t>
    </dgm:pt>
    <dgm:pt modelId="{32AC940D-875B-43EA-BB18-6A33577E6435}" type="pres">
      <dgm:prSet presAssocID="{A059D129-9561-4C1F-AB8A-E83D93CC079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pPr rtl="1"/>
          <a:endParaRPr lang="ar-SA"/>
        </a:p>
      </dgm:t>
    </dgm:pt>
    <dgm:pt modelId="{2DD85B85-11D3-4DBD-AFE6-6FE4A287915E}" type="pres">
      <dgm:prSet presAssocID="{80AF6E30-E97D-48C3-8A34-D11BFF84846D}" presName="thickLine" presStyleLbl="alignNode1" presStyleIdx="0" presStyleCnt="3"/>
      <dgm:spPr/>
      <dgm:t>
        <a:bodyPr/>
        <a:lstStyle/>
        <a:p>
          <a:pPr rtl="1"/>
          <a:endParaRPr lang="ar-SA"/>
        </a:p>
      </dgm:t>
    </dgm:pt>
    <dgm:pt modelId="{EF5778BE-5BF6-4F01-9AEA-75E38627EED7}" type="pres">
      <dgm:prSet presAssocID="{80AF6E30-E97D-48C3-8A34-D11BFF84846D}" presName="horz1" presStyleCnt="0"/>
      <dgm:spPr/>
      <dgm:t>
        <a:bodyPr/>
        <a:lstStyle/>
        <a:p>
          <a:pPr rtl="1"/>
          <a:endParaRPr lang="ar-SA"/>
        </a:p>
      </dgm:t>
    </dgm:pt>
    <dgm:pt modelId="{9DE19550-2A92-440F-96AA-111B1299FBB2}" type="pres">
      <dgm:prSet presAssocID="{80AF6E30-E97D-48C3-8A34-D11BFF84846D}" presName="tx1" presStyleLbl="revTx" presStyleIdx="0" presStyleCnt="6"/>
      <dgm:spPr/>
      <dgm:t>
        <a:bodyPr/>
        <a:lstStyle/>
        <a:p>
          <a:pPr rtl="1"/>
          <a:endParaRPr lang="ar-SA"/>
        </a:p>
      </dgm:t>
    </dgm:pt>
    <dgm:pt modelId="{B227596D-CCD4-40C8-AED4-C1079CC22D83}" type="pres">
      <dgm:prSet presAssocID="{80AF6E30-E97D-48C3-8A34-D11BFF84846D}" presName="vert1" presStyleCnt="0"/>
      <dgm:spPr/>
      <dgm:t>
        <a:bodyPr/>
        <a:lstStyle/>
        <a:p>
          <a:pPr rtl="1"/>
          <a:endParaRPr lang="ar-SA"/>
        </a:p>
      </dgm:t>
    </dgm:pt>
    <dgm:pt modelId="{D07E8D50-C88C-4865-ACB3-53826E9E9E33}" type="pres">
      <dgm:prSet presAssocID="{4BEDE8C1-1979-4C2E-AF64-9A6DB032C63B}" presName="vertSpace2a" presStyleCnt="0"/>
      <dgm:spPr/>
      <dgm:t>
        <a:bodyPr/>
        <a:lstStyle/>
        <a:p>
          <a:pPr rtl="1"/>
          <a:endParaRPr lang="ar-SA"/>
        </a:p>
      </dgm:t>
    </dgm:pt>
    <dgm:pt modelId="{73F8F438-72BF-4D97-BA88-1DA61335864B}" type="pres">
      <dgm:prSet presAssocID="{4BEDE8C1-1979-4C2E-AF64-9A6DB032C63B}" presName="horz2" presStyleCnt="0"/>
      <dgm:spPr/>
      <dgm:t>
        <a:bodyPr/>
        <a:lstStyle/>
        <a:p>
          <a:pPr rtl="1"/>
          <a:endParaRPr lang="ar-SA"/>
        </a:p>
      </dgm:t>
    </dgm:pt>
    <dgm:pt modelId="{0A4C4D3D-32B8-4563-B51D-10E7096DF605}" type="pres">
      <dgm:prSet presAssocID="{4BEDE8C1-1979-4C2E-AF64-9A6DB032C63B}" presName="horzSpace2" presStyleCnt="0"/>
      <dgm:spPr/>
      <dgm:t>
        <a:bodyPr/>
        <a:lstStyle/>
        <a:p>
          <a:pPr rtl="1"/>
          <a:endParaRPr lang="ar-SA"/>
        </a:p>
      </dgm:t>
    </dgm:pt>
    <dgm:pt modelId="{F333D569-8F5C-4E30-B1EA-C3F39EBC9E8B}" type="pres">
      <dgm:prSet presAssocID="{4BEDE8C1-1979-4C2E-AF64-9A6DB032C63B}" presName="tx2" presStyleLbl="revTx" presStyleIdx="1" presStyleCnt="6"/>
      <dgm:spPr/>
      <dgm:t>
        <a:bodyPr/>
        <a:lstStyle/>
        <a:p>
          <a:pPr rtl="1"/>
          <a:endParaRPr lang="ar-SA"/>
        </a:p>
      </dgm:t>
    </dgm:pt>
    <dgm:pt modelId="{6F8F3B92-0966-462E-9E00-226861174688}" type="pres">
      <dgm:prSet presAssocID="{4BEDE8C1-1979-4C2E-AF64-9A6DB032C63B}" presName="vert2" presStyleCnt="0"/>
      <dgm:spPr/>
      <dgm:t>
        <a:bodyPr/>
        <a:lstStyle/>
        <a:p>
          <a:pPr rtl="1"/>
          <a:endParaRPr lang="ar-SA"/>
        </a:p>
      </dgm:t>
    </dgm:pt>
    <dgm:pt modelId="{A6F48E87-AA0A-4D54-86A8-8C4A56490861}" type="pres">
      <dgm:prSet presAssocID="{4BEDE8C1-1979-4C2E-AF64-9A6DB032C63B}" presName="thinLine2b" presStyleLbl="callout" presStyleIdx="0" presStyleCnt="3"/>
      <dgm:spPr/>
      <dgm:t>
        <a:bodyPr/>
        <a:lstStyle/>
        <a:p>
          <a:pPr rtl="1"/>
          <a:endParaRPr lang="ar-SA"/>
        </a:p>
      </dgm:t>
    </dgm:pt>
    <dgm:pt modelId="{909ECA86-F100-406D-8316-2768B0252990}" type="pres">
      <dgm:prSet presAssocID="{4BEDE8C1-1979-4C2E-AF64-9A6DB032C63B}" presName="vertSpace2b" presStyleCnt="0"/>
      <dgm:spPr/>
      <dgm:t>
        <a:bodyPr/>
        <a:lstStyle/>
        <a:p>
          <a:pPr rtl="1"/>
          <a:endParaRPr lang="ar-SA"/>
        </a:p>
      </dgm:t>
    </dgm:pt>
    <dgm:pt modelId="{15D95F2A-B7E3-4025-ACCB-3889950A1374}" type="pres">
      <dgm:prSet presAssocID="{51C08AB9-DCE3-464E-943D-C556DE8D45B8}" presName="thickLine" presStyleLbl="alignNode1" presStyleIdx="1" presStyleCnt="3"/>
      <dgm:spPr/>
      <dgm:t>
        <a:bodyPr/>
        <a:lstStyle/>
        <a:p>
          <a:pPr rtl="1"/>
          <a:endParaRPr lang="ar-SA"/>
        </a:p>
      </dgm:t>
    </dgm:pt>
    <dgm:pt modelId="{CA69B237-1566-48DF-9223-3305BA9C82FD}" type="pres">
      <dgm:prSet presAssocID="{51C08AB9-DCE3-464E-943D-C556DE8D45B8}" presName="horz1" presStyleCnt="0"/>
      <dgm:spPr/>
      <dgm:t>
        <a:bodyPr/>
        <a:lstStyle/>
        <a:p>
          <a:pPr rtl="1"/>
          <a:endParaRPr lang="ar-SA"/>
        </a:p>
      </dgm:t>
    </dgm:pt>
    <dgm:pt modelId="{035FCD0D-E58D-4278-88B3-5B5B67628612}" type="pres">
      <dgm:prSet presAssocID="{51C08AB9-DCE3-464E-943D-C556DE8D45B8}" presName="tx1" presStyleLbl="revTx" presStyleIdx="2" presStyleCnt="6"/>
      <dgm:spPr/>
      <dgm:t>
        <a:bodyPr/>
        <a:lstStyle/>
        <a:p>
          <a:pPr rtl="1"/>
          <a:endParaRPr lang="ar-SA"/>
        </a:p>
      </dgm:t>
    </dgm:pt>
    <dgm:pt modelId="{FF2202F0-3DA5-47C1-9981-1BEB4C20FD93}" type="pres">
      <dgm:prSet presAssocID="{51C08AB9-DCE3-464E-943D-C556DE8D45B8}" presName="vert1" presStyleCnt="0"/>
      <dgm:spPr/>
      <dgm:t>
        <a:bodyPr/>
        <a:lstStyle/>
        <a:p>
          <a:pPr rtl="1"/>
          <a:endParaRPr lang="ar-SA"/>
        </a:p>
      </dgm:t>
    </dgm:pt>
    <dgm:pt modelId="{7630E699-3FEE-4111-B3C2-0647A3A79666}" type="pres">
      <dgm:prSet presAssocID="{1A2A051F-C0FB-4337-B665-CD1AE27BF1FE}" presName="vertSpace2a" presStyleCnt="0"/>
      <dgm:spPr/>
      <dgm:t>
        <a:bodyPr/>
        <a:lstStyle/>
        <a:p>
          <a:pPr rtl="1"/>
          <a:endParaRPr lang="ar-SA"/>
        </a:p>
      </dgm:t>
    </dgm:pt>
    <dgm:pt modelId="{AC7D55FB-04FE-441C-83E8-DD7D0403C34D}" type="pres">
      <dgm:prSet presAssocID="{1A2A051F-C0FB-4337-B665-CD1AE27BF1FE}" presName="horz2" presStyleCnt="0"/>
      <dgm:spPr/>
      <dgm:t>
        <a:bodyPr/>
        <a:lstStyle/>
        <a:p>
          <a:pPr rtl="1"/>
          <a:endParaRPr lang="ar-SA"/>
        </a:p>
      </dgm:t>
    </dgm:pt>
    <dgm:pt modelId="{9D8E1854-EE04-4E1A-AED9-2EA382139C00}" type="pres">
      <dgm:prSet presAssocID="{1A2A051F-C0FB-4337-B665-CD1AE27BF1FE}" presName="horzSpace2" presStyleCnt="0"/>
      <dgm:spPr/>
      <dgm:t>
        <a:bodyPr/>
        <a:lstStyle/>
        <a:p>
          <a:pPr rtl="1"/>
          <a:endParaRPr lang="ar-SA"/>
        </a:p>
      </dgm:t>
    </dgm:pt>
    <dgm:pt modelId="{5531DE81-5960-49F8-8087-5BA57C7620A0}" type="pres">
      <dgm:prSet presAssocID="{1A2A051F-C0FB-4337-B665-CD1AE27BF1FE}" presName="tx2" presStyleLbl="revTx" presStyleIdx="3" presStyleCnt="6"/>
      <dgm:spPr/>
      <dgm:t>
        <a:bodyPr/>
        <a:lstStyle/>
        <a:p>
          <a:pPr rtl="1"/>
          <a:endParaRPr lang="ar-SA"/>
        </a:p>
      </dgm:t>
    </dgm:pt>
    <dgm:pt modelId="{56E7EB40-265F-41BD-A5EA-84B46F9BA2C5}" type="pres">
      <dgm:prSet presAssocID="{1A2A051F-C0FB-4337-B665-CD1AE27BF1FE}" presName="vert2" presStyleCnt="0"/>
      <dgm:spPr/>
      <dgm:t>
        <a:bodyPr/>
        <a:lstStyle/>
        <a:p>
          <a:pPr rtl="1"/>
          <a:endParaRPr lang="ar-SA"/>
        </a:p>
      </dgm:t>
    </dgm:pt>
    <dgm:pt modelId="{5EAC3FA1-091A-4531-9CEB-BC15D752A985}" type="pres">
      <dgm:prSet presAssocID="{1A2A051F-C0FB-4337-B665-CD1AE27BF1FE}" presName="thinLine2b" presStyleLbl="callout" presStyleIdx="1" presStyleCnt="3"/>
      <dgm:spPr/>
      <dgm:t>
        <a:bodyPr/>
        <a:lstStyle/>
        <a:p>
          <a:pPr rtl="1"/>
          <a:endParaRPr lang="ar-SA"/>
        </a:p>
      </dgm:t>
    </dgm:pt>
    <dgm:pt modelId="{AA11F512-48FB-45C3-AA37-13A2E813D08C}" type="pres">
      <dgm:prSet presAssocID="{1A2A051F-C0FB-4337-B665-CD1AE27BF1FE}" presName="vertSpace2b" presStyleCnt="0"/>
      <dgm:spPr/>
      <dgm:t>
        <a:bodyPr/>
        <a:lstStyle/>
        <a:p>
          <a:pPr rtl="1"/>
          <a:endParaRPr lang="ar-SA"/>
        </a:p>
      </dgm:t>
    </dgm:pt>
    <dgm:pt modelId="{E4F5C85A-7969-4F5D-99E1-51D1CF91484B}" type="pres">
      <dgm:prSet presAssocID="{DDB84893-C05B-419F-B119-BADCF8094D23}" presName="thickLine" presStyleLbl="alignNode1" presStyleIdx="2" presStyleCnt="3"/>
      <dgm:spPr/>
      <dgm:t>
        <a:bodyPr/>
        <a:lstStyle/>
        <a:p>
          <a:pPr rtl="1"/>
          <a:endParaRPr lang="ar-SA"/>
        </a:p>
      </dgm:t>
    </dgm:pt>
    <dgm:pt modelId="{EA4AAFAE-9649-47A8-9CBF-F3780F477B13}" type="pres">
      <dgm:prSet presAssocID="{DDB84893-C05B-419F-B119-BADCF8094D23}" presName="horz1" presStyleCnt="0"/>
      <dgm:spPr/>
      <dgm:t>
        <a:bodyPr/>
        <a:lstStyle/>
        <a:p>
          <a:pPr rtl="1"/>
          <a:endParaRPr lang="ar-SA"/>
        </a:p>
      </dgm:t>
    </dgm:pt>
    <dgm:pt modelId="{4C29FDC4-9403-468D-ABC8-E75F49DC73AE}" type="pres">
      <dgm:prSet presAssocID="{DDB84893-C05B-419F-B119-BADCF8094D23}" presName="tx1" presStyleLbl="revTx" presStyleIdx="4" presStyleCnt="6"/>
      <dgm:spPr/>
      <dgm:t>
        <a:bodyPr/>
        <a:lstStyle/>
        <a:p>
          <a:pPr rtl="1"/>
          <a:endParaRPr lang="ar-SA"/>
        </a:p>
      </dgm:t>
    </dgm:pt>
    <dgm:pt modelId="{D7B4DC14-AB98-4741-B4F2-556C6DB558A4}" type="pres">
      <dgm:prSet presAssocID="{DDB84893-C05B-419F-B119-BADCF8094D23}" presName="vert1" presStyleCnt="0"/>
      <dgm:spPr/>
      <dgm:t>
        <a:bodyPr/>
        <a:lstStyle/>
        <a:p>
          <a:pPr rtl="1"/>
          <a:endParaRPr lang="ar-SA"/>
        </a:p>
      </dgm:t>
    </dgm:pt>
    <dgm:pt modelId="{343F85B1-0674-4A62-B3D7-EC8D128443B6}" type="pres">
      <dgm:prSet presAssocID="{F76B24D4-BCFB-4525-9886-5683D2FE7854}" presName="vertSpace2a" presStyleCnt="0"/>
      <dgm:spPr/>
      <dgm:t>
        <a:bodyPr/>
        <a:lstStyle/>
        <a:p>
          <a:pPr rtl="1"/>
          <a:endParaRPr lang="ar-SA"/>
        </a:p>
      </dgm:t>
    </dgm:pt>
    <dgm:pt modelId="{45FC99AD-EA94-4EC2-85ED-3703611A786F}" type="pres">
      <dgm:prSet presAssocID="{F76B24D4-BCFB-4525-9886-5683D2FE7854}" presName="horz2" presStyleCnt="0"/>
      <dgm:spPr/>
      <dgm:t>
        <a:bodyPr/>
        <a:lstStyle/>
        <a:p>
          <a:pPr rtl="1"/>
          <a:endParaRPr lang="ar-SA"/>
        </a:p>
      </dgm:t>
    </dgm:pt>
    <dgm:pt modelId="{5941979F-2C4C-4EFA-BB88-E3277E781384}" type="pres">
      <dgm:prSet presAssocID="{F76B24D4-BCFB-4525-9886-5683D2FE7854}" presName="horzSpace2" presStyleCnt="0"/>
      <dgm:spPr/>
      <dgm:t>
        <a:bodyPr/>
        <a:lstStyle/>
        <a:p>
          <a:pPr rtl="1"/>
          <a:endParaRPr lang="ar-SA"/>
        </a:p>
      </dgm:t>
    </dgm:pt>
    <dgm:pt modelId="{27EC7267-2618-4575-97CF-562F1AFD0F64}" type="pres">
      <dgm:prSet presAssocID="{F76B24D4-BCFB-4525-9886-5683D2FE7854}" presName="tx2" presStyleLbl="revTx" presStyleIdx="5" presStyleCnt="6"/>
      <dgm:spPr/>
      <dgm:t>
        <a:bodyPr/>
        <a:lstStyle/>
        <a:p>
          <a:pPr rtl="1"/>
          <a:endParaRPr lang="ar-SA"/>
        </a:p>
      </dgm:t>
    </dgm:pt>
    <dgm:pt modelId="{F00A29FE-4908-4CDD-8AFB-7420AA2693DB}" type="pres">
      <dgm:prSet presAssocID="{F76B24D4-BCFB-4525-9886-5683D2FE7854}" presName="vert2" presStyleCnt="0"/>
      <dgm:spPr/>
      <dgm:t>
        <a:bodyPr/>
        <a:lstStyle/>
        <a:p>
          <a:pPr rtl="1"/>
          <a:endParaRPr lang="ar-SA"/>
        </a:p>
      </dgm:t>
    </dgm:pt>
    <dgm:pt modelId="{6789F2F0-CABD-4216-A099-DACBDAAD1BB9}" type="pres">
      <dgm:prSet presAssocID="{F76B24D4-BCFB-4525-9886-5683D2FE7854}" presName="thinLine2b" presStyleLbl="callout" presStyleIdx="2" presStyleCnt="3"/>
      <dgm:spPr/>
      <dgm:t>
        <a:bodyPr/>
        <a:lstStyle/>
        <a:p>
          <a:pPr rtl="1"/>
          <a:endParaRPr lang="ar-SA"/>
        </a:p>
      </dgm:t>
    </dgm:pt>
    <dgm:pt modelId="{FE964906-8723-4F24-B882-EEAB7A61EA1F}" type="pres">
      <dgm:prSet presAssocID="{F76B24D4-BCFB-4525-9886-5683D2FE7854}" presName="vertSpace2b" presStyleCnt="0"/>
      <dgm:spPr/>
      <dgm:t>
        <a:bodyPr/>
        <a:lstStyle/>
        <a:p>
          <a:pPr rtl="1"/>
          <a:endParaRPr lang="ar-SA"/>
        </a:p>
      </dgm:t>
    </dgm:pt>
  </dgm:ptLst>
  <dgm:cxnLst>
    <dgm:cxn modelId="{414A297D-ADB2-4FBA-894B-CD5690FA00B5}" type="presOf" srcId="{4BEDE8C1-1979-4C2E-AF64-9A6DB032C63B}" destId="{F333D569-8F5C-4E30-B1EA-C3F39EBC9E8B}" srcOrd="0" destOrd="0" presId="urn:microsoft.com/office/officeart/2008/layout/LinedList"/>
    <dgm:cxn modelId="{10A109A2-73CB-45CF-B26C-CD2E8F6E076C}" type="presOf" srcId="{1A2A051F-C0FB-4337-B665-CD1AE27BF1FE}" destId="{5531DE81-5960-49F8-8087-5BA57C7620A0}" srcOrd="0" destOrd="0" presId="urn:microsoft.com/office/officeart/2008/layout/LinedList"/>
    <dgm:cxn modelId="{4BE6BD97-A0EF-4732-AD22-35CA378E09FA}" srcId="{51C08AB9-DCE3-464E-943D-C556DE8D45B8}" destId="{1A2A051F-C0FB-4337-B665-CD1AE27BF1FE}" srcOrd="0" destOrd="0" parTransId="{96B0776B-C83C-4F65-9A0C-51C520854299}" sibTransId="{B5671B07-F3BB-4E40-B68E-BBE59AE815C2}"/>
    <dgm:cxn modelId="{076F41C7-C093-454B-9AC8-694F974F013C}" type="presOf" srcId="{F76B24D4-BCFB-4525-9886-5683D2FE7854}" destId="{27EC7267-2618-4575-97CF-562F1AFD0F64}" srcOrd="0" destOrd="0" presId="urn:microsoft.com/office/officeart/2008/layout/LinedList"/>
    <dgm:cxn modelId="{59DB0500-1637-436C-8685-729F1C20A5BD}" srcId="{DDB84893-C05B-419F-B119-BADCF8094D23}" destId="{F76B24D4-BCFB-4525-9886-5683D2FE7854}" srcOrd="0" destOrd="0" parTransId="{CC43B12B-34D0-47EF-A987-13159DE0AC6B}" sibTransId="{7AB4F488-9CB8-4CA7-9D34-ADFBF9F997BD}"/>
    <dgm:cxn modelId="{A9B5FC72-CC9B-457C-BA8F-75091391F761}" srcId="{A059D129-9561-4C1F-AB8A-E83D93CC0799}" destId="{51C08AB9-DCE3-464E-943D-C556DE8D45B8}" srcOrd="1" destOrd="0" parTransId="{FE2016FE-38AE-403A-9272-C5B30CE36BB1}" sibTransId="{A53D56C7-07C9-4649-9FF4-60329AC53953}"/>
    <dgm:cxn modelId="{42C48EB2-50D1-40C4-ACF4-4AB22FA3E49F}" srcId="{80AF6E30-E97D-48C3-8A34-D11BFF84846D}" destId="{4BEDE8C1-1979-4C2E-AF64-9A6DB032C63B}" srcOrd="0" destOrd="0" parTransId="{D53BE81D-F29A-42C2-8586-6FB5A2003507}" sibTransId="{7BC06C6A-5EFA-4EB8-A685-FC03BE5BAADF}"/>
    <dgm:cxn modelId="{D2934349-28D6-49F5-A9A2-FD962D0742F5}" srcId="{A059D129-9561-4C1F-AB8A-E83D93CC0799}" destId="{DDB84893-C05B-419F-B119-BADCF8094D23}" srcOrd="2" destOrd="0" parTransId="{A4F338AB-0F9D-44EC-BD5A-8B8DF1D2B648}" sibTransId="{387FD591-510C-4E8F-9C20-562D8EB53FAB}"/>
    <dgm:cxn modelId="{00F61395-490D-47CC-BCEC-D0B3B22BDFC0}" type="presOf" srcId="{80AF6E30-E97D-48C3-8A34-D11BFF84846D}" destId="{9DE19550-2A92-440F-96AA-111B1299FBB2}" srcOrd="0" destOrd="0" presId="urn:microsoft.com/office/officeart/2008/layout/LinedList"/>
    <dgm:cxn modelId="{5C9448C3-434A-4D48-AE19-641B47FA4B71}" type="presOf" srcId="{51C08AB9-DCE3-464E-943D-C556DE8D45B8}" destId="{035FCD0D-E58D-4278-88B3-5B5B67628612}" srcOrd="0" destOrd="0" presId="urn:microsoft.com/office/officeart/2008/layout/LinedList"/>
    <dgm:cxn modelId="{279602DE-F21C-4C62-B6D9-2FA60AB2334A}" srcId="{A059D129-9561-4C1F-AB8A-E83D93CC0799}" destId="{80AF6E30-E97D-48C3-8A34-D11BFF84846D}" srcOrd="0" destOrd="0" parTransId="{BEA31888-0D36-4031-A7C8-10AB98A6A41C}" sibTransId="{3E17CBE0-8CEE-42CA-933A-CFB52C0F2A1E}"/>
    <dgm:cxn modelId="{BE568C95-4912-4D4A-BA71-3F192EA4D7F4}" type="presOf" srcId="{A059D129-9561-4C1F-AB8A-E83D93CC0799}" destId="{32AC940D-875B-43EA-BB18-6A33577E6435}" srcOrd="0" destOrd="0" presId="urn:microsoft.com/office/officeart/2008/layout/LinedList"/>
    <dgm:cxn modelId="{3A46DB84-48CC-4BD6-B637-94751686B477}" type="presOf" srcId="{DDB84893-C05B-419F-B119-BADCF8094D23}" destId="{4C29FDC4-9403-468D-ABC8-E75F49DC73AE}" srcOrd="0" destOrd="0" presId="urn:microsoft.com/office/officeart/2008/layout/LinedList"/>
    <dgm:cxn modelId="{DBDB17A6-4CFC-4A3D-A562-090C5D320D8F}" type="presParOf" srcId="{32AC940D-875B-43EA-BB18-6A33577E6435}" destId="{2DD85B85-11D3-4DBD-AFE6-6FE4A287915E}" srcOrd="0" destOrd="0" presId="urn:microsoft.com/office/officeart/2008/layout/LinedList"/>
    <dgm:cxn modelId="{565F17DC-C6CA-49D8-B36D-3843129C4A97}" type="presParOf" srcId="{32AC940D-875B-43EA-BB18-6A33577E6435}" destId="{EF5778BE-5BF6-4F01-9AEA-75E38627EED7}" srcOrd="1" destOrd="0" presId="urn:microsoft.com/office/officeart/2008/layout/LinedList"/>
    <dgm:cxn modelId="{598C4B1F-4767-46EC-B9EC-16A743D9F373}" type="presParOf" srcId="{EF5778BE-5BF6-4F01-9AEA-75E38627EED7}" destId="{9DE19550-2A92-440F-96AA-111B1299FBB2}" srcOrd="0" destOrd="0" presId="urn:microsoft.com/office/officeart/2008/layout/LinedList"/>
    <dgm:cxn modelId="{3F74E850-AFB4-4D7D-B02A-463379C2399A}" type="presParOf" srcId="{EF5778BE-5BF6-4F01-9AEA-75E38627EED7}" destId="{B227596D-CCD4-40C8-AED4-C1079CC22D83}" srcOrd="1" destOrd="0" presId="urn:microsoft.com/office/officeart/2008/layout/LinedList"/>
    <dgm:cxn modelId="{38C1145F-30A8-4B6F-9F01-50EC53F3B463}" type="presParOf" srcId="{B227596D-CCD4-40C8-AED4-C1079CC22D83}" destId="{D07E8D50-C88C-4865-ACB3-53826E9E9E33}" srcOrd="0" destOrd="0" presId="urn:microsoft.com/office/officeart/2008/layout/LinedList"/>
    <dgm:cxn modelId="{C36FAA18-18F4-46BA-87D4-43F67CB01F2B}" type="presParOf" srcId="{B227596D-CCD4-40C8-AED4-C1079CC22D83}" destId="{73F8F438-72BF-4D97-BA88-1DA61335864B}" srcOrd="1" destOrd="0" presId="urn:microsoft.com/office/officeart/2008/layout/LinedList"/>
    <dgm:cxn modelId="{666C5051-D1E4-4DC2-9D36-0A03045D9C00}" type="presParOf" srcId="{73F8F438-72BF-4D97-BA88-1DA61335864B}" destId="{0A4C4D3D-32B8-4563-B51D-10E7096DF605}" srcOrd="0" destOrd="0" presId="urn:microsoft.com/office/officeart/2008/layout/LinedList"/>
    <dgm:cxn modelId="{06DB3DDF-C419-4CE5-B509-C9BB742785D8}" type="presParOf" srcId="{73F8F438-72BF-4D97-BA88-1DA61335864B}" destId="{F333D569-8F5C-4E30-B1EA-C3F39EBC9E8B}" srcOrd="1" destOrd="0" presId="urn:microsoft.com/office/officeart/2008/layout/LinedList"/>
    <dgm:cxn modelId="{1396BD93-D618-4397-9D93-E3DB6B96F312}" type="presParOf" srcId="{73F8F438-72BF-4D97-BA88-1DA61335864B}" destId="{6F8F3B92-0966-462E-9E00-226861174688}" srcOrd="2" destOrd="0" presId="urn:microsoft.com/office/officeart/2008/layout/LinedList"/>
    <dgm:cxn modelId="{4857D533-6CBC-4E43-B27F-11A46E29E60F}" type="presParOf" srcId="{B227596D-CCD4-40C8-AED4-C1079CC22D83}" destId="{A6F48E87-AA0A-4D54-86A8-8C4A56490861}" srcOrd="2" destOrd="0" presId="urn:microsoft.com/office/officeart/2008/layout/LinedList"/>
    <dgm:cxn modelId="{8D4DE80A-AAFD-466D-9769-6A6B376A4CC9}" type="presParOf" srcId="{B227596D-CCD4-40C8-AED4-C1079CC22D83}" destId="{909ECA86-F100-406D-8316-2768B0252990}" srcOrd="3" destOrd="0" presId="urn:microsoft.com/office/officeart/2008/layout/LinedList"/>
    <dgm:cxn modelId="{0C16492A-C40D-487A-BAF5-BC644D39F78A}" type="presParOf" srcId="{32AC940D-875B-43EA-BB18-6A33577E6435}" destId="{15D95F2A-B7E3-4025-ACCB-3889950A1374}" srcOrd="2" destOrd="0" presId="urn:microsoft.com/office/officeart/2008/layout/LinedList"/>
    <dgm:cxn modelId="{AFF3768D-32AD-48E2-AF80-9567F8D9ADA9}" type="presParOf" srcId="{32AC940D-875B-43EA-BB18-6A33577E6435}" destId="{CA69B237-1566-48DF-9223-3305BA9C82FD}" srcOrd="3" destOrd="0" presId="urn:microsoft.com/office/officeart/2008/layout/LinedList"/>
    <dgm:cxn modelId="{F20F1A39-06DA-4343-A9DD-B924B9434DCA}" type="presParOf" srcId="{CA69B237-1566-48DF-9223-3305BA9C82FD}" destId="{035FCD0D-E58D-4278-88B3-5B5B67628612}" srcOrd="0" destOrd="0" presId="urn:microsoft.com/office/officeart/2008/layout/LinedList"/>
    <dgm:cxn modelId="{E06EF8BF-2812-4D84-850B-ED41F8082CDB}" type="presParOf" srcId="{CA69B237-1566-48DF-9223-3305BA9C82FD}" destId="{FF2202F0-3DA5-47C1-9981-1BEB4C20FD93}" srcOrd="1" destOrd="0" presId="urn:microsoft.com/office/officeart/2008/layout/LinedList"/>
    <dgm:cxn modelId="{E3BAF0CA-F206-4BB2-8C02-AA9355FFA786}" type="presParOf" srcId="{FF2202F0-3DA5-47C1-9981-1BEB4C20FD93}" destId="{7630E699-3FEE-4111-B3C2-0647A3A79666}" srcOrd="0" destOrd="0" presId="urn:microsoft.com/office/officeart/2008/layout/LinedList"/>
    <dgm:cxn modelId="{1C8A742A-610F-4F85-BE80-493A49687B81}" type="presParOf" srcId="{FF2202F0-3DA5-47C1-9981-1BEB4C20FD93}" destId="{AC7D55FB-04FE-441C-83E8-DD7D0403C34D}" srcOrd="1" destOrd="0" presId="urn:microsoft.com/office/officeart/2008/layout/LinedList"/>
    <dgm:cxn modelId="{C5FB61A9-1865-4245-A950-BD3EB1D494CC}" type="presParOf" srcId="{AC7D55FB-04FE-441C-83E8-DD7D0403C34D}" destId="{9D8E1854-EE04-4E1A-AED9-2EA382139C00}" srcOrd="0" destOrd="0" presId="urn:microsoft.com/office/officeart/2008/layout/LinedList"/>
    <dgm:cxn modelId="{893E5636-7310-4953-8EB6-659916B0804B}" type="presParOf" srcId="{AC7D55FB-04FE-441C-83E8-DD7D0403C34D}" destId="{5531DE81-5960-49F8-8087-5BA57C7620A0}" srcOrd="1" destOrd="0" presId="urn:microsoft.com/office/officeart/2008/layout/LinedList"/>
    <dgm:cxn modelId="{17EBA643-4BF4-4389-B8D9-75676618051C}" type="presParOf" srcId="{AC7D55FB-04FE-441C-83E8-DD7D0403C34D}" destId="{56E7EB40-265F-41BD-A5EA-84B46F9BA2C5}" srcOrd="2" destOrd="0" presId="urn:microsoft.com/office/officeart/2008/layout/LinedList"/>
    <dgm:cxn modelId="{17328790-EF2C-42FA-828A-E25BA65AC008}" type="presParOf" srcId="{FF2202F0-3DA5-47C1-9981-1BEB4C20FD93}" destId="{5EAC3FA1-091A-4531-9CEB-BC15D752A985}" srcOrd="2" destOrd="0" presId="urn:microsoft.com/office/officeart/2008/layout/LinedList"/>
    <dgm:cxn modelId="{2491F7BC-B57B-4D03-BF9C-A4A82D8B2714}" type="presParOf" srcId="{FF2202F0-3DA5-47C1-9981-1BEB4C20FD93}" destId="{AA11F512-48FB-45C3-AA37-13A2E813D08C}" srcOrd="3" destOrd="0" presId="urn:microsoft.com/office/officeart/2008/layout/LinedList"/>
    <dgm:cxn modelId="{E29605F5-824A-4D72-8BF2-0C427BC2F0A2}" type="presParOf" srcId="{32AC940D-875B-43EA-BB18-6A33577E6435}" destId="{E4F5C85A-7969-4F5D-99E1-51D1CF91484B}" srcOrd="4" destOrd="0" presId="urn:microsoft.com/office/officeart/2008/layout/LinedList"/>
    <dgm:cxn modelId="{E29C291D-12F4-402E-A51C-7DD6337C9976}" type="presParOf" srcId="{32AC940D-875B-43EA-BB18-6A33577E6435}" destId="{EA4AAFAE-9649-47A8-9CBF-F3780F477B13}" srcOrd="5" destOrd="0" presId="urn:microsoft.com/office/officeart/2008/layout/LinedList"/>
    <dgm:cxn modelId="{98401752-B187-446C-8ECB-5E9DAEC76486}" type="presParOf" srcId="{EA4AAFAE-9649-47A8-9CBF-F3780F477B13}" destId="{4C29FDC4-9403-468D-ABC8-E75F49DC73AE}" srcOrd="0" destOrd="0" presId="urn:microsoft.com/office/officeart/2008/layout/LinedList"/>
    <dgm:cxn modelId="{95143466-284F-4FED-A984-4E75FA0DC067}" type="presParOf" srcId="{EA4AAFAE-9649-47A8-9CBF-F3780F477B13}" destId="{D7B4DC14-AB98-4741-B4F2-556C6DB558A4}" srcOrd="1" destOrd="0" presId="urn:microsoft.com/office/officeart/2008/layout/LinedList"/>
    <dgm:cxn modelId="{5703F8E9-02F1-46C5-895C-120B734E8071}" type="presParOf" srcId="{D7B4DC14-AB98-4741-B4F2-556C6DB558A4}" destId="{343F85B1-0674-4A62-B3D7-EC8D128443B6}" srcOrd="0" destOrd="0" presId="urn:microsoft.com/office/officeart/2008/layout/LinedList"/>
    <dgm:cxn modelId="{F05E1A25-F44F-4798-AF8A-B9D85BE08BCE}" type="presParOf" srcId="{D7B4DC14-AB98-4741-B4F2-556C6DB558A4}" destId="{45FC99AD-EA94-4EC2-85ED-3703611A786F}" srcOrd="1" destOrd="0" presId="urn:microsoft.com/office/officeart/2008/layout/LinedList"/>
    <dgm:cxn modelId="{6AB564DE-7BFD-40AC-A734-4D5F13C029B3}" type="presParOf" srcId="{45FC99AD-EA94-4EC2-85ED-3703611A786F}" destId="{5941979F-2C4C-4EFA-BB88-E3277E781384}" srcOrd="0" destOrd="0" presId="urn:microsoft.com/office/officeart/2008/layout/LinedList"/>
    <dgm:cxn modelId="{3D207401-1DEB-4C63-B27E-C87A82FAF9C1}" type="presParOf" srcId="{45FC99AD-EA94-4EC2-85ED-3703611A786F}" destId="{27EC7267-2618-4575-97CF-562F1AFD0F64}" srcOrd="1" destOrd="0" presId="urn:microsoft.com/office/officeart/2008/layout/LinedList"/>
    <dgm:cxn modelId="{978C706D-0A5F-47D7-9BE7-EE2023CA2C97}" type="presParOf" srcId="{45FC99AD-EA94-4EC2-85ED-3703611A786F}" destId="{F00A29FE-4908-4CDD-8AFB-7420AA2693DB}" srcOrd="2" destOrd="0" presId="urn:microsoft.com/office/officeart/2008/layout/LinedList"/>
    <dgm:cxn modelId="{62E2BC26-71EC-4E26-A0C1-F949F9B7175F}" type="presParOf" srcId="{D7B4DC14-AB98-4741-B4F2-556C6DB558A4}" destId="{6789F2F0-CABD-4216-A099-DACBDAAD1BB9}" srcOrd="2" destOrd="0" presId="urn:microsoft.com/office/officeart/2008/layout/LinedList"/>
    <dgm:cxn modelId="{E9A2DF2C-072B-4914-A43B-262188432FCB}" type="presParOf" srcId="{D7B4DC14-AB98-4741-B4F2-556C6DB558A4}" destId="{FE964906-8723-4F24-B882-EEAB7A61EA1F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85B85-11D3-4DBD-AFE6-6FE4A287915E}">
      <dsp:nvSpPr>
        <dsp:cNvPr id="0" name=""/>
        <dsp:cNvSpPr/>
      </dsp:nvSpPr>
      <dsp:spPr>
        <a:xfrm>
          <a:off x="0" y="1943"/>
          <a:ext cx="6518614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DE19550-2A92-440F-96AA-111B1299FBB2}">
      <dsp:nvSpPr>
        <dsp:cNvPr id="0" name=""/>
        <dsp:cNvSpPr/>
      </dsp:nvSpPr>
      <dsp:spPr>
        <a:xfrm>
          <a:off x="0" y="1943"/>
          <a:ext cx="1303722" cy="1325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sp</a:t>
          </a:r>
          <a:r>
            <a:rPr lang="en-US" sz="3200" b="1" kern="1200" baseline="30000" dirty="0" smtClean="0"/>
            <a:t>3</a:t>
          </a:r>
          <a:endParaRPr lang="en-US" sz="3200" b="1" kern="1200" dirty="0"/>
        </a:p>
      </dsp:txBody>
      <dsp:txXfrm>
        <a:off x="0" y="1943"/>
        <a:ext cx="1303722" cy="1325345"/>
      </dsp:txXfrm>
    </dsp:sp>
    <dsp:sp modelId="{F333D569-8F5C-4E30-B1EA-C3F39EBC9E8B}">
      <dsp:nvSpPr>
        <dsp:cNvPr id="0" name=""/>
        <dsp:cNvSpPr/>
      </dsp:nvSpPr>
      <dsp:spPr>
        <a:xfrm>
          <a:off x="1401502" y="62127"/>
          <a:ext cx="5117111" cy="1203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Tetrahedral</a:t>
          </a:r>
          <a:endParaRPr lang="en-US" sz="3200" b="1" kern="1200" dirty="0"/>
        </a:p>
      </dsp:txBody>
      <dsp:txXfrm>
        <a:off x="1401502" y="62127"/>
        <a:ext cx="5117111" cy="1203682"/>
      </dsp:txXfrm>
    </dsp:sp>
    <dsp:sp modelId="{A6F48E87-AA0A-4D54-86A8-8C4A56490861}">
      <dsp:nvSpPr>
        <dsp:cNvPr id="0" name=""/>
        <dsp:cNvSpPr/>
      </dsp:nvSpPr>
      <dsp:spPr>
        <a:xfrm>
          <a:off x="1303722" y="1265810"/>
          <a:ext cx="5214891" cy="0"/>
        </a:xfrm>
        <a:prstGeom prst="line">
          <a:avLst/>
        </a:prstGeom>
        <a:gradFill rotWithShape="0">
          <a:gsLst>
            <a:gs pos="0">
              <a:schemeClr val="dk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15D95F2A-B7E3-4025-ACCB-3889950A1374}">
      <dsp:nvSpPr>
        <dsp:cNvPr id="0" name=""/>
        <dsp:cNvSpPr/>
      </dsp:nvSpPr>
      <dsp:spPr>
        <a:xfrm>
          <a:off x="0" y="1327288"/>
          <a:ext cx="6518614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35FCD0D-E58D-4278-88B3-5B5B67628612}">
      <dsp:nvSpPr>
        <dsp:cNvPr id="0" name=""/>
        <dsp:cNvSpPr/>
      </dsp:nvSpPr>
      <dsp:spPr>
        <a:xfrm>
          <a:off x="0" y="1327288"/>
          <a:ext cx="1303722" cy="1325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sp</a:t>
          </a:r>
          <a:r>
            <a:rPr lang="en-US" sz="3200" b="1" kern="1200" baseline="30000" dirty="0" smtClean="0"/>
            <a:t>2</a:t>
          </a:r>
        </a:p>
      </dsp:txBody>
      <dsp:txXfrm>
        <a:off x="0" y="1327288"/>
        <a:ext cx="1303722" cy="1325345"/>
      </dsp:txXfrm>
    </dsp:sp>
    <dsp:sp modelId="{5531DE81-5960-49F8-8087-5BA57C7620A0}">
      <dsp:nvSpPr>
        <dsp:cNvPr id="0" name=""/>
        <dsp:cNvSpPr/>
      </dsp:nvSpPr>
      <dsp:spPr>
        <a:xfrm>
          <a:off x="1401502" y="1387472"/>
          <a:ext cx="5117111" cy="1203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Trigonal</a:t>
          </a:r>
          <a:r>
            <a:rPr lang="en-US" sz="3200" b="1" kern="1200" dirty="0" smtClean="0"/>
            <a:t> Planar</a:t>
          </a:r>
        </a:p>
      </dsp:txBody>
      <dsp:txXfrm>
        <a:off x="1401502" y="1387472"/>
        <a:ext cx="5117111" cy="1203682"/>
      </dsp:txXfrm>
    </dsp:sp>
    <dsp:sp modelId="{5EAC3FA1-091A-4531-9CEB-BC15D752A985}">
      <dsp:nvSpPr>
        <dsp:cNvPr id="0" name=""/>
        <dsp:cNvSpPr/>
      </dsp:nvSpPr>
      <dsp:spPr>
        <a:xfrm>
          <a:off x="1303722" y="2591155"/>
          <a:ext cx="5214891" cy="0"/>
        </a:xfrm>
        <a:prstGeom prst="line">
          <a:avLst/>
        </a:prstGeom>
        <a:gradFill rotWithShape="0">
          <a:gsLst>
            <a:gs pos="0">
              <a:schemeClr val="dk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E4F5C85A-7969-4F5D-99E1-51D1CF91484B}">
      <dsp:nvSpPr>
        <dsp:cNvPr id="0" name=""/>
        <dsp:cNvSpPr/>
      </dsp:nvSpPr>
      <dsp:spPr>
        <a:xfrm>
          <a:off x="0" y="2652633"/>
          <a:ext cx="6518614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C29FDC4-9403-468D-ABC8-E75F49DC73AE}">
      <dsp:nvSpPr>
        <dsp:cNvPr id="0" name=""/>
        <dsp:cNvSpPr/>
      </dsp:nvSpPr>
      <dsp:spPr>
        <a:xfrm>
          <a:off x="0" y="2652633"/>
          <a:ext cx="1303722" cy="1325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sp</a:t>
          </a:r>
        </a:p>
      </dsp:txBody>
      <dsp:txXfrm>
        <a:off x="0" y="2652633"/>
        <a:ext cx="1303722" cy="1325345"/>
      </dsp:txXfrm>
    </dsp:sp>
    <dsp:sp modelId="{27EC7267-2618-4575-97CF-562F1AFD0F64}">
      <dsp:nvSpPr>
        <dsp:cNvPr id="0" name=""/>
        <dsp:cNvSpPr/>
      </dsp:nvSpPr>
      <dsp:spPr>
        <a:xfrm>
          <a:off x="1401502" y="2712817"/>
          <a:ext cx="5117111" cy="1203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Linear</a:t>
          </a:r>
        </a:p>
      </dsp:txBody>
      <dsp:txXfrm>
        <a:off x="1401502" y="2712817"/>
        <a:ext cx="5117111" cy="1203682"/>
      </dsp:txXfrm>
    </dsp:sp>
    <dsp:sp modelId="{6789F2F0-CABD-4216-A099-DACBDAAD1BB9}">
      <dsp:nvSpPr>
        <dsp:cNvPr id="0" name=""/>
        <dsp:cNvSpPr/>
      </dsp:nvSpPr>
      <dsp:spPr>
        <a:xfrm>
          <a:off x="1303722" y="3916500"/>
          <a:ext cx="5214891" cy="0"/>
        </a:xfrm>
        <a:prstGeom prst="line">
          <a:avLst/>
        </a:prstGeom>
        <a:gradFill rotWithShape="0">
          <a:gsLst>
            <a:gs pos="0">
              <a:schemeClr val="dk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E3C5-7BA8-47F2-A0DC-53085F16B184}" type="datetimeFigureOut">
              <a:rPr lang="ar-SA" smtClean="0"/>
              <a:pPr/>
              <a:t>22/03/34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EAD1-C18A-4C2E-B585-4AC1511E8ED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8640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E3C5-7BA8-47F2-A0DC-53085F16B184}" type="datetimeFigureOut">
              <a:rPr lang="ar-SA" smtClean="0"/>
              <a:pPr/>
              <a:t>22/03/34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EAD1-C18A-4C2E-B585-4AC1511E8ED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656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E3C5-7BA8-47F2-A0DC-53085F16B184}" type="datetimeFigureOut">
              <a:rPr lang="ar-SA" smtClean="0"/>
              <a:pPr/>
              <a:t>22/03/34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EAD1-C18A-4C2E-B585-4AC1511E8ED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905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E3C5-7BA8-47F2-A0DC-53085F16B184}" type="datetimeFigureOut">
              <a:rPr lang="ar-SA" smtClean="0"/>
              <a:pPr/>
              <a:t>22/03/34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EAD1-C18A-4C2E-B585-4AC1511E8ED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643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E3C5-7BA8-47F2-A0DC-53085F16B184}" type="datetimeFigureOut">
              <a:rPr lang="ar-SA" smtClean="0"/>
              <a:pPr/>
              <a:t>22/03/34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EAD1-C18A-4C2E-B585-4AC1511E8ED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973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E3C5-7BA8-47F2-A0DC-53085F16B184}" type="datetimeFigureOut">
              <a:rPr lang="ar-SA" smtClean="0"/>
              <a:pPr/>
              <a:t>22/03/34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EAD1-C18A-4C2E-B585-4AC1511E8ED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0968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E3C5-7BA8-47F2-A0DC-53085F16B184}" type="datetimeFigureOut">
              <a:rPr lang="ar-SA" smtClean="0"/>
              <a:pPr/>
              <a:t>22/03/34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EAD1-C18A-4C2E-B585-4AC1511E8ED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337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E3C5-7BA8-47F2-A0DC-53085F16B184}" type="datetimeFigureOut">
              <a:rPr lang="ar-SA" smtClean="0"/>
              <a:pPr/>
              <a:t>22/03/34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EAD1-C18A-4C2E-B585-4AC1511E8ED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320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E3C5-7BA8-47F2-A0DC-53085F16B184}" type="datetimeFigureOut">
              <a:rPr lang="ar-SA" smtClean="0"/>
              <a:pPr/>
              <a:t>22/03/34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EAD1-C18A-4C2E-B585-4AC1511E8ED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152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E3C5-7BA8-47F2-A0DC-53085F16B184}" type="datetimeFigureOut">
              <a:rPr lang="ar-SA" smtClean="0"/>
              <a:pPr/>
              <a:t>22/03/34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EAD1-C18A-4C2E-B585-4AC1511E8ED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4024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E3C5-7BA8-47F2-A0DC-53085F16B184}" type="datetimeFigureOut">
              <a:rPr lang="ar-SA" smtClean="0"/>
              <a:pPr/>
              <a:t>22/03/34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EAD1-C18A-4C2E-B585-4AC1511E8ED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559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0E3C5-7BA8-47F2-A0DC-53085F16B184}" type="datetimeFigureOut">
              <a:rPr lang="ar-SA" smtClean="0"/>
              <a:pPr/>
              <a:t>22/03/34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0EAD1-C18A-4C2E-B585-4AC1511E8ED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91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52165" y="1293440"/>
            <a:ext cx="82092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Introduction to Organic Chemistry</a:t>
            </a:r>
            <a:endParaRPr lang="ar-SA" sz="4400" b="1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07504" y="2996952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Course Number and Symbol</a:t>
            </a:r>
            <a:r>
              <a:rPr lang="en-US" sz="4000" dirty="0" smtClean="0">
                <a:latin typeface="Andalus" pitchFamily="18" charset="-78"/>
                <a:cs typeface="+mj-cs"/>
              </a:rPr>
              <a:t>: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 algn="l" rtl="0"/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                                             108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Chem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 algn="l" rtl="0"/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     Credit hours:  (3+1)</a:t>
            </a:r>
            <a:r>
              <a:rPr lang="en-US" sz="4000" dirty="0" smtClean="0"/>
              <a:t>     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1658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12" y="142852"/>
            <a:ext cx="4423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Formula and Diagrams: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042" y="857232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1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Molecular Formula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43317" y="2551082"/>
            <a:ext cx="431560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molecular formula of alkyne</a:t>
            </a:r>
            <a:r>
              <a:rPr lang="en-US" sz="2400" dirty="0" smtClean="0"/>
              <a:t> </a:t>
            </a:r>
            <a:endParaRPr lang="ar-SA" sz="2400" dirty="0"/>
          </a:p>
        </p:txBody>
      </p:sp>
      <p:sp>
        <p:nvSpPr>
          <p:cNvPr id="9" name="مستطيل 8"/>
          <p:cNvSpPr/>
          <p:nvPr/>
        </p:nvSpPr>
        <p:spPr>
          <a:xfrm>
            <a:off x="247836" y="3861047"/>
            <a:ext cx="5448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molecular formula of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carboxylic acids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ar-SA" sz="24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969" y="4653136"/>
            <a:ext cx="15906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89789"/>
            <a:ext cx="14192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974062" y="1642062"/>
            <a:ext cx="1697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1"/>
          <a:stretch/>
        </p:blipFill>
        <p:spPr bwMode="auto">
          <a:xfrm>
            <a:off x="556297" y="666703"/>
            <a:ext cx="6734175" cy="161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6"/>
          <a:stretch/>
        </p:blipFill>
        <p:spPr bwMode="auto">
          <a:xfrm>
            <a:off x="478139" y="2708920"/>
            <a:ext cx="6162675" cy="177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23616"/>
            <a:ext cx="47910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51520" y="16455"/>
            <a:ext cx="6615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Electron Dot Diagrams (Lewis structure)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573072" y="2200026"/>
            <a:ext cx="1252267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endParaRPr lang="ar-SA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75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814388"/>
            <a:ext cx="6829425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51519" y="116632"/>
            <a:ext cx="3296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Structural Formula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8509" y="292387"/>
            <a:ext cx="6057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Atomic Orbitals and their Shapes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844824"/>
            <a:ext cx="7572428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53079" y="0"/>
            <a:ext cx="2664296" cy="51699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S-Orbita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816" y="517540"/>
            <a:ext cx="21621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700567" y="2780928"/>
            <a:ext cx="1869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P-Orbital</a:t>
            </a:r>
          </a:p>
        </p:txBody>
      </p:sp>
      <p:pic>
        <p:nvPicPr>
          <p:cNvPr id="7" name="Picture 9" descr="shape of 2px orbit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4070962"/>
            <a:ext cx="2754668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shape of 2py orbit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916" y="3890962"/>
            <a:ext cx="2242515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shape of 2pz orbit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0232" y="3789040"/>
            <a:ext cx="1789437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22663" y="169200"/>
            <a:ext cx="1908000" cy="576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d-Orbital</a:t>
            </a:r>
          </a:p>
        </p:txBody>
      </p:sp>
      <p:pic>
        <p:nvPicPr>
          <p:cNvPr id="3" name="Picture 19" descr="Shapes of five 3d orbita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278606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0" descr="Shapes of five 3d orbita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524000"/>
            <a:ext cx="251460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Shapes of five 3d orbital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447800"/>
            <a:ext cx="2200275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2" descr="Shapes of five 3d orbital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4343400"/>
            <a:ext cx="27606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3" descr="Shapes of five 3d orbital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3789040"/>
            <a:ext cx="211455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95400" y="457200"/>
            <a:ext cx="71628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546113"/>
              </p:ext>
            </p:extLst>
          </p:nvPr>
        </p:nvGraphicFramePr>
        <p:xfrm>
          <a:off x="1187624" y="2564904"/>
          <a:ext cx="6518614" cy="3979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83597" y="1772816"/>
            <a:ext cx="4211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Types of Hybridization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490888" y="0"/>
            <a:ext cx="3380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Molecular Orbital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57360" y="648478"/>
            <a:ext cx="8089714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molecular orbital is formed when two atomic orbitals overlap </a:t>
            </a: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 generate a bond. 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707" y="5228056"/>
            <a:ext cx="205023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0"/>
          <a:stretch/>
        </p:blipFill>
        <p:spPr bwMode="auto">
          <a:xfrm>
            <a:off x="5539143" y="3933192"/>
            <a:ext cx="1699361" cy="12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1" b="8331"/>
          <a:stretch/>
        </p:blipFill>
        <p:spPr bwMode="auto">
          <a:xfrm>
            <a:off x="5435682" y="2647308"/>
            <a:ext cx="1906282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617537" y="16565"/>
            <a:ext cx="82296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sp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hybridization in Methane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5" descr="http://www.citycollegiate.com/methane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5572" y="3501009"/>
            <a:ext cx="3384376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/>
          <a:stretch/>
        </p:blipFill>
        <p:spPr bwMode="auto">
          <a:xfrm>
            <a:off x="1115617" y="764704"/>
            <a:ext cx="720080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3191"/>
            <a:ext cx="7772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sp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hybridization in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Ethene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8" descr="http://av.rds.yahoo.com/_ylt=A0geunhv_MhKfygBoBSHBqMX;_ylu=X3oDMTBwanIybjRqBHBndANhdHdfaW1nX3Jlc3VsdARzZWMDc3I-/SIG=124lbkiof/EXP=1254772207/**http%3a/www.citycollegiate.com/ethene_orbital.gif"/>
          <p:cNvPicPr>
            <a:picLocks noChangeAspect="1" noChangeArrowheads="1"/>
          </p:cNvPicPr>
          <p:nvPr/>
        </p:nvPicPr>
        <p:blipFill rotWithShape="1">
          <a:blip r:embed="rId2"/>
          <a:srcRect t="4348"/>
          <a:stretch/>
        </p:blipFill>
        <p:spPr bwMode="auto">
          <a:xfrm>
            <a:off x="1808075" y="3861048"/>
            <a:ext cx="5527849" cy="27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" r="1667"/>
          <a:stretch/>
        </p:blipFill>
        <p:spPr bwMode="auto">
          <a:xfrm>
            <a:off x="685800" y="836712"/>
            <a:ext cx="7630616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av.rds.yahoo.com/_ylt=A0geulv7.8hKnm4BCQ.HBqMX;_ylu=X3oDMTBwanIybjRqBHBndANhdHdfaW1nX3Jlc3VsdARzZWMDc3I-/SIG=124tapt7o/EXP=1254772091/**http%3a/www.citycollegiate.com/ethyne_orbital.gif"/>
          <p:cNvPicPr>
            <a:picLocks noChangeAspect="1" noChangeArrowheads="1"/>
          </p:cNvPicPr>
          <p:nvPr/>
        </p:nvPicPr>
        <p:blipFill rotWithShape="1">
          <a:blip r:embed="rId2"/>
          <a:srcRect l="-1934" t="4080" r="-1934"/>
          <a:stretch/>
        </p:blipFill>
        <p:spPr bwMode="auto">
          <a:xfrm>
            <a:off x="1525934" y="3717033"/>
            <a:ext cx="6351333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827584" y="6626"/>
            <a:ext cx="71628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sp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hybridization in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Ethyne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" t="4795"/>
          <a:stretch/>
        </p:blipFill>
        <p:spPr bwMode="auto">
          <a:xfrm>
            <a:off x="923932" y="997226"/>
            <a:ext cx="6970103" cy="2511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39552" y="35679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What is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Organic Chemistry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ar-SA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6512" y="662719"/>
            <a:ext cx="9990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Organic chemistry is defined as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study of 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carbons/ 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hydrogen 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containing compounds 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their derivatives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/>
              <a:t>(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containing other elements such as 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).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endParaRPr lang="ar-SA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39552" y="2186213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Importance 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of O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rganic Compounds </a:t>
            </a:r>
            <a:endParaRPr lang="ar-SA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8082" y="2885347"/>
            <a:ext cx="911591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Wingdings" pitchFamily="2" charset="2"/>
              <a:buChar char="§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chemical substances that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make up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our bodies; are organic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r-SA" sz="2700" dirty="0"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 algn="l" rtl="0">
              <a:buFont typeface="+mj-lt"/>
              <a:buAutoNum type="arabicPeriod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: the giant molecules that contain all the genetic information for a given species. </a:t>
            </a:r>
          </a:p>
          <a:p>
            <a:pPr marL="1371600" lvl="2" indent="-457200" algn="l" rtl="0">
              <a:buFont typeface="+mj-lt"/>
              <a:buAutoNum type="arabicPeriod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proteins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: blood, muscle, and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skin.</a:t>
            </a:r>
          </a:p>
          <a:p>
            <a:pPr marL="1371600" lvl="2" indent="-457200" algn="l" rtl="0">
              <a:buFont typeface="+mj-lt"/>
              <a:buAutoNum type="arabicPeriod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Enzymes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: catalyze the reactions that occur in our bodies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l" rtl="0">
              <a:buFont typeface="Wingdings" pitchFamily="2" charset="2"/>
              <a:buChar char="§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Petroleum: furnish the energy that sustains life.</a:t>
            </a:r>
          </a:p>
          <a:p>
            <a:pPr marL="342900" indent="-342900" algn="l" rtl="0">
              <a:buFont typeface="Wingdings" pitchFamily="2" charset="2"/>
              <a:buChar char="§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Polymers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: Cloths, cars, plastic, kitchen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appliances.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buFont typeface="Wingdings" pitchFamily="2" charset="2"/>
              <a:buChar char="§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Medicine.  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10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496944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45003" y="229748"/>
            <a:ext cx="7933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 lengths of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Ethyne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Ethene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and Ethane</a:t>
            </a:r>
            <a:endParaRPr lang="ar-SA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75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4890" y="64778"/>
            <a:ext cx="34922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Functional Groups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34" y="709294"/>
            <a:ext cx="9289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800" b="1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Functional groups</a:t>
            </a:r>
            <a:r>
              <a:rPr lang="en-US" altLang="ko-KR" sz="280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– special groups of reactive atoms that carry out chemical reactions in many organic compounds.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9" y="1700807"/>
            <a:ext cx="8978125" cy="489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632000" cy="683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13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361"/>
            <a:ext cx="8866845" cy="67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72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306057" y="15077"/>
            <a:ext cx="2198039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Homework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3" name="مربع نص 2"/>
          <p:cNvSpPr txBox="1"/>
          <p:nvPr/>
        </p:nvSpPr>
        <p:spPr>
          <a:xfrm>
            <a:off x="3380" y="705995"/>
            <a:ext cx="8501159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Given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skeletal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structure, and assuming that only hydrogen atoms are missing, draw the correct expanded structural formula, condensed structural, and molecular formula for each of the following.</a:t>
            </a: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r-S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251777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-496689" y="3645024"/>
            <a:ext cx="5598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Draw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structural formula for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following: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C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C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C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3380" y="4914664"/>
            <a:ext cx="9481495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a)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One alcohol and one ether correspond to C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O. Draw their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structures.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b)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One carboxylic acid and one ester correspond to C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Draw their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structures.</a:t>
            </a:r>
          </a:p>
          <a:p>
            <a:pPr algn="l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c)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aldehyde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one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ketone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correspond to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Draw their structures.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99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178490" y="0"/>
            <a:ext cx="28664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Chemical 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endParaRPr lang="ar-SA" sz="3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-63663" y="544468"/>
            <a:ext cx="9609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When two atoms with large different electronegativity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values: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-1953518" y="1051210"/>
            <a:ext cx="5075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00350" lvl="5" indent="-514350" algn="l" rtl="0">
              <a:buFont typeface="+mj-lt"/>
              <a:buAutoNum type="arabicParenR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Ionic Bonding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0" r="1418" b="3298"/>
          <a:stretch/>
        </p:blipFill>
        <p:spPr bwMode="auto">
          <a:xfrm>
            <a:off x="2123728" y="3043411"/>
            <a:ext cx="5234510" cy="2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4"/>
          <a:stretch/>
        </p:blipFill>
        <p:spPr bwMode="auto">
          <a:xfrm>
            <a:off x="1115616" y="5517232"/>
            <a:ext cx="6552729" cy="132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مربع نص 9"/>
          <p:cNvSpPr txBox="1"/>
          <p:nvPr/>
        </p:nvSpPr>
        <p:spPr>
          <a:xfrm>
            <a:off x="683896" y="5046184"/>
            <a:ext cx="24945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831314" y="1196752"/>
            <a:ext cx="756084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dirty="0"/>
          </a:p>
          <a:p>
            <a:pPr marL="342900" indent="-342900" algn="l" rtl="0">
              <a:buFont typeface="Wingdings" pitchFamily="2" charset="2"/>
              <a:buChar char="§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Ionic bonds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form from the electrostatic attraction between oppositely charged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ions.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Atoms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become ionic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losing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gaining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electrons from the atom it is bonding with. </a:t>
            </a:r>
          </a:p>
        </p:txBody>
      </p:sp>
    </p:spTree>
    <p:extLst>
      <p:ext uri="{BB962C8B-B14F-4D97-AF65-F5344CB8AC3E}">
        <p14:creationId xmlns:p14="http://schemas.microsoft.com/office/powerpoint/2010/main" val="104113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530324" y="-2"/>
            <a:ext cx="891942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ar-SA" dirty="0"/>
          </a:p>
          <a:p>
            <a:pPr marL="800100" lvl="1" indent="-342900" algn="l" rtl="0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When two atoms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with similar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electronegativity values:</a:t>
            </a:r>
            <a:r>
              <a:rPr lang="en-US" sz="2800" b="1" dirty="0"/>
              <a:t> 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" b="3578"/>
          <a:stretch/>
        </p:blipFill>
        <p:spPr bwMode="auto">
          <a:xfrm>
            <a:off x="1979712" y="2347037"/>
            <a:ext cx="5057469" cy="20160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0" t="8679" r="12808" b="5556"/>
          <a:stretch/>
        </p:blipFill>
        <p:spPr bwMode="auto">
          <a:xfrm>
            <a:off x="1994942" y="4886257"/>
            <a:ext cx="4424969" cy="18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429572" y="4363037"/>
            <a:ext cx="2177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ar-SA" sz="2800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9512" y="801648"/>
            <a:ext cx="3193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1) Covalent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Bonding</a:t>
            </a:r>
            <a:endParaRPr lang="ar-SA" sz="2800" dirty="0"/>
          </a:p>
        </p:txBody>
      </p:sp>
      <p:sp>
        <p:nvSpPr>
          <p:cNvPr id="5" name="مستطيل 4"/>
          <p:cNvSpPr/>
          <p:nvPr/>
        </p:nvSpPr>
        <p:spPr>
          <a:xfrm>
            <a:off x="152450" y="1398330"/>
            <a:ext cx="9098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covalent bond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a form of chemical bonding that is characterized by the sharing of pairs of electrons between atoms 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54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0" y="39986"/>
            <a:ext cx="9433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l" rtl="0">
              <a:buFont typeface="Wingdings" pitchFamily="2" charset="2"/>
              <a:buChar char="ü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When two atoms with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different 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electronegativity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values: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513" y="4365104"/>
            <a:ext cx="5281865" cy="1989378"/>
          </a:xfrm>
          <a:prstGeom prst="rect">
            <a:avLst/>
          </a:prstGeom>
          <a:ln w="127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8" name="مستطيل 7"/>
          <p:cNvSpPr/>
          <p:nvPr/>
        </p:nvSpPr>
        <p:spPr>
          <a:xfrm>
            <a:off x="93446" y="697879"/>
            <a:ext cx="4633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71550" lvl="1" indent="-514350" algn="l" rtl="0">
              <a:buFont typeface="+mj-lt"/>
              <a:buAutoNum type="arabicParenR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Polar Covalent Bonding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93446" y="1221099"/>
            <a:ext cx="905055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polar covalent bond is one in which one atom has 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greater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attraction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the electrons than the other atom.</a:t>
            </a:r>
            <a:r>
              <a:rPr lang="en-US" dirty="0"/>
              <a:t> </a:t>
            </a:r>
            <a:endParaRPr lang="ar-SA" dirty="0"/>
          </a:p>
          <a:p>
            <a:pPr marL="342900" indent="-342900" algn="l" rtl="0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electron cloud in a σ-bond between two unlike atoms is not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uniform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is slightly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displaced towards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more electronegative of the two atoms. </a:t>
            </a:r>
          </a:p>
          <a:p>
            <a:pPr algn="l" rtl="0"/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755576" y="3415040"/>
            <a:ext cx="2335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endParaRPr lang="ar-SA" sz="2800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97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178445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l" rtl="0">
              <a:buFont typeface="+mj-lt"/>
              <a:buAutoNum type="arabicParenR" startAt="2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Coordinate Covalent Bonding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5396" y="83671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molecules in which one atom supplies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both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electrons to another atom in the formation of covalent bond.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48" y="3140968"/>
            <a:ext cx="6629400" cy="1409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502596" y="2106434"/>
            <a:ext cx="8029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Ammonium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ar-SA" sz="2800" baseline="30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40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-1754" y="116632"/>
            <a:ext cx="5386026" cy="55399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How Many Bonds to an Atoms?</a:t>
            </a:r>
            <a:endParaRPr lang="ar-SA" sz="3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67544" y="996610"/>
            <a:ext cx="817025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Covalence Numbers of Typical Elements in Organic Compounds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" t="9565" r="7898" b="5466"/>
          <a:stretch/>
        </p:blipFill>
        <p:spPr bwMode="auto">
          <a:xfrm>
            <a:off x="855311" y="2130945"/>
            <a:ext cx="7394713" cy="3960441"/>
          </a:xfrm>
          <a:prstGeom prst="rect">
            <a:avLst/>
          </a:prstGeom>
          <a:ln w="12700">
            <a:solidFill>
              <a:schemeClr val="tx1"/>
            </a:solidFill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2620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346792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ar-SA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51520" y="188640"/>
            <a:ext cx="5006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Uniqueness of Carbon: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99283" y="2321465"/>
            <a:ext cx="902065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Carbon is unique among the elements for its ability </a:t>
            </a:r>
          </a:p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to bond   with itself to form compounds of various sizes</a:t>
            </a:r>
          </a:p>
          <a:p>
            <a:pPr algn="l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and shapes as well as to bond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many other elements 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/>
          <p:nvPr/>
        </p:nvSpPr>
        <p:spPr>
          <a:xfrm>
            <a:off x="0" y="4149080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Carbon atom can form multiple bonds, long chains, side chains and cyclic chains.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129" y="1052736"/>
            <a:ext cx="1133683" cy="1071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92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2026204" y="3282979"/>
            <a:ext cx="5426116" cy="3170357"/>
            <a:chOff x="1681163" y="1152525"/>
            <a:chExt cx="5781675" cy="41433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163" y="1562100"/>
              <a:ext cx="5781675" cy="3733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1913" y="1152525"/>
              <a:ext cx="1400175" cy="40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66" r="2570" b="4790"/>
          <a:stretch/>
        </p:blipFill>
        <p:spPr bwMode="auto">
          <a:xfrm>
            <a:off x="1834217" y="93858"/>
            <a:ext cx="5906135" cy="271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-150237" y="108974"/>
            <a:ext cx="1697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541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578</Words>
  <Application>Microsoft Office PowerPoint</Application>
  <PresentationFormat>عرض على الشاشة (3:4)‏</PresentationFormat>
  <Paragraphs>79</Paragraphs>
  <Slides>24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VIP</dc:creator>
  <cp:lastModifiedBy>hessa</cp:lastModifiedBy>
  <cp:revision>50</cp:revision>
  <dcterms:created xsi:type="dcterms:W3CDTF">2012-02-03T19:38:44Z</dcterms:created>
  <dcterms:modified xsi:type="dcterms:W3CDTF">2013-02-02T07:02:29Z</dcterms:modified>
</cp:coreProperties>
</file>