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7" r:id="rId2"/>
    <p:sldId id="258" r:id="rId3"/>
    <p:sldId id="297" r:id="rId4"/>
    <p:sldId id="301" r:id="rId5"/>
    <p:sldId id="298" r:id="rId6"/>
    <p:sldId id="260" r:id="rId7"/>
    <p:sldId id="262" r:id="rId8"/>
    <p:sldId id="292" r:id="rId9"/>
    <p:sldId id="263" r:id="rId10"/>
    <p:sldId id="293" r:id="rId11"/>
    <p:sldId id="295" r:id="rId12"/>
    <p:sldId id="294" r:id="rId13"/>
    <p:sldId id="267" r:id="rId14"/>
    <p:sldId id="269" r:id="rId15"/>
    <p:sldId id="284" r:id="rId16"/>
    <p:sldId id="272" r:id="rId17"/>
    <p:sldId id="273" r:id="rId18"/>
    <p:sldId id="289" r:id="rId19"/>
    <p:sldId id="302" r:id="rId20"/>
    <p:sldId id="291" r:id="rId21"/>
    <p:sldId id="277" r:id="rId22"/>
    <p:sldId id="278" r:id="rId23"/>
    <p:sldId id="296" r:id="rId24"/>
    <p:sldId id="282" r:id="rId25"/>
    <p:sldId id="304" r:id="rId26"/>
    <p:sldId id="283"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622" autoAdjust="0"/>
    <p:restoredTop sz="86444" autoAdjust="0"/>
  </p:normalViewPr>
  <p:slideViewPr>
    <p:cSldViewPr>
      <p:cViewPr>
        <p:scale>
          <a:sx n="68" d="100"/>
          <a:sy n="68" d="100"/>
        </p:scale>
        <p:origin x="-1088" y="-88"/>
      </p:cViewPr>
      <p:guideLst>
        <p:guide orient="horz" pos="2160"/>
        <p:guide pos="2880"/>
      </p:guideLst>
    </p:cSldViewPr>
  </p:slideViewPr>
  <p:outlineViewPr>
    <p:cViewPr>
      <p:scale>
        <a:sx n="33" d="100"/>
        <a:sy n="33" d="100"/>
      </p:scale>
      <p:origin x="0" y="1900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0A3A15-9C48-4B08-94A3-716C361602F7}"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x-none"/>
        </a:p>
      </dgm:t>
    </dgm:pt>
    <dgm:pt modelId="{DFBA9707-634D-4D2E-B3E1-D934838F677E}">
      <dgm:prSet phldrT="[Text]" custT="1"/>
      <dgm:spPr/>
      <dgm:t>
        <a:bodyPr/>
        <a:lstStyle/>
        <a:p>
          <a:pPr rtl="0"/>
          <a:r>
            <a:rPr lang="en-US" sz="3200" b="1" dirty="0" smtClean="0">
              <a:solidFill>
                <a:srgbClr val="FF0000"/>
              </a:solidFill>
            </a:rPr>
            <a:t>Immunity</a:t>
          </a:r>
          <a:endParaRPr lang="x-none" sz="3200" b="1" dirty="0" smtClean="0">
            <a:solidFill>
              <a:srgbClr val="FF0000"/>
            </a:solidFill>
          </a:endParaRPr>
        </a:p>
      </dgm:t>
    </dgm:pt>
    <dgm:pt modelId="{1E4E0491-D872-42AA-8450-841642FC9042}" type="parTrans" cxnId="{00A0E930-1D46-42ED-A1AD-3E86A2BA4DD1}">
      <dgm:prSet/>
      <dgm:spPr/>
      <dgm:t>
        <a:bodyPr/>
        <a:lstStyle/>
        <a:p>
          <a:pPr rtl="1"/>
          <a:endParaRPr lang="x-none"/>
        </a:p>
      </dgm:t>
    </dgm:pt>
    <dgm:pt modelId="{5A4A73E5-60CF-4002-9550-0DAC84A3FBEA}" type="sibTrans" cxnId="{00A0E930-1D46-42ED-A1AD-3E86A2BA4DD1}">
      <dgm:prSet/>
      <dgm:spPr/>
      <dgm:t>
        <a:bodyPr/>
        <a:lstStyle/>
        <a:p>
          <a:pPr rtl="1"/>
          <a:endParaRPr lang="x-none"/>
        </a:p>
      </dgm:t>
    </dgm:pt>
    <dgm:pt modelId="{196FDB6E-57B9-4990-A6A9-5417A4C3E6A8}">
      <dgm:prSet phldrT="[Text]" custT="1"/>
      <dgm:spPr/>
      <dgm:t>
        <a:bodyPr/>
        <a:lstStyle/>
        <a:p>
          <a:pPr rtl="0"/>
          <a:r>
            <a:rPr lang="en-US" sz="2800" b="1" dirty="0" smtClean="0">
              <a:solidFill>
                <a:srgbClr val="0070C0"/>
              </a:solidFill>
            </a:rPr>
            <a:t>Natural Immunity</a:t>
          </a:r>
          <a:endParaRPr lang="x-none" sz="2800" b="1" dirty="0">
            <a:solidFill>
              <a:srgbClr val="0070C0"/>
            </a:solidFill>
          </a:endParaRPr>
        </a:p>
      </dgm:t>
    </dgm:pt>
    <dgm:pt modelId="{A4CDBF0C-4A75-4B12-82F9-36A16DB25A12}" type="parTrans" cxnId="{BB174099-3323-40EA-AE5E-F1ED3F95646E}">
      <dgm:prSet/>
      <dgm:spPr/>
      <dgm:t>
        <a:bodyPr/>
        <a:lstStyle/>
        <a:p>
          <a:pPr rtl="1"/>
          <a:endParaRPr lang="x-none"/>
        </a:p>
      </dgm:t>
    </dgm:pt>
    <dgm:pt modelId="{16C8523A-AD69-4169-AF14-BC9163574326}" type="sibTrans" cxnId="{BB174099-3323-40EA-AE5E-F1ED3F95646E}">
      <dgm:prSet/>
      <dgm:spPr/>
      <dgm:t>
        <a:bodyPr/>
        <a:lstStyle/>
        <a:p>
          <a:pPr rtl="1"/>
          <a:endParaRPr lang="x-none"/>
        </a:p>
      </dgm:t>
    </dgm:pt>
    <dgm:pt modelId="{6BD7D55B-465D-4054-A306-2C69D79FFBDE}">
      <dgm:prSet phldrT="[Text]" custT="1"/>
      <dgm:spPr/>
      <dgm:t>
        <a:bodyPr/>
        <a:lstStyle/>
        <a:p>
          <a:pPr rtl="0"/>
          <a:r>
            <a:rPr lang="en-US" sz="3200" b="1" dirty="0" smtClean="0">
              <a:solidFill>
                <a:srgbClr val="0070C0"/>
              </a:solidFill>
            </a:rPr>
            <a:t>1</a:t>
          </a:r>
          <a:r>
            <a:rPr lang="en-US" sz="3200" b="1" baseline="30000" dirty="0" smtClean="0">
              <a:solidFill>
                <a:srgbClr val="0070C0"/>
              </a:solidFill>
            </a:rPr>
            <a:t>st</a:t>
          </a:r>
          <a:r>
            <a:rPr lang="en-US" sz="3200" b="1" dirty="0" smtClean="0">
              <a:solidFill>
                <a:srgbClr val="0070C0"/>
              </a:solidFill>
            </a:rPr>
            <a:t> line</a:t>
          </a:r>
          <a:endParaRPr lang="x-none" sz="3200" b="1" dirty="0">
            <a:solidFill>
              <a:srgbClr val="0070C0"/>
            </a:solidFill>
          </a:endParaRPr>
        </a:p>
      </dgm:t>
    </dgm:pt>
    <dgm:pt modelId="{DC42347D-37F6-42FA-80E2-2D9738598E86}" type="parTrans" cxnId="{FBC647F4-ADA4-42FD-ACA7-07088EFB9E24}">
      <dgm:prSet/>
      <dgm:spPr/>
      <dgm:t>
        <a:bodyPr/>
        <a:lstStyle/>
        <a:p>
          <a:pPr rtl="1"/>
          <a:endParaRPr lang="x-none"/>
        </a:p>
      </dgm:t>
    </dgm:pt>
    <dgm:pt modelId="{AC38C03F-6D8E-44E9-BF84-C078AF99FC8B}" type="sibTrans" cxnId="{FBC647F4-ADA4-42FD-ACA7-07088EFB9E24}">
      <dgm:prSet/>
      <dgm:spPr/>
      <dgm:t>
        <a:bodyPr/>
        <a:lstStyle/>
        <a:p>
          <a:pPr rtl="1"/>
          <a:endParaRPr lang="x-none"/>
        </a:p>
      </dgm:t>
    </dgm:pt>
    <dgm:pt modelId="{FA21F1DC-0E64-48CF-ACF4-DDFB38C051F8}">
      <dgm:prSet phldrT="[Text]" custT="1"/>
      <dgm:spPr/>
      <dgm:t>
        <a:bodyPr/>
        <a:lstStyle/>
        <a:p>
          <a:pPr rtl="0"/>
          <a:r>
            <a:rPr lang="en-US" sz="3200" b="1" dirty="0" smtClean="0">
              <a:solidFill>
                <a:srgbClr val="0070C0"/>
              </a:solidFill>
            </a:rPr>
            <a:t>2</a:t>
          </a:r>
          <a:r>
            <a:rPr lang="en-US" sz="3200" b="1" baseline="30000" dirty="0" smtClean="0">
              <a:solidFill>
                <a:srgbClr val="0070C0"/>
              </a:solidFill>
            </a:rPr>
            <a:t>nd</a:t>
          </a:r>
          <a:r>
            <a:rPr lang="en-US" sz="3200" b="1" dirty="0" smtClean="0">
              <a:solidFill>
                <a:srgbClr val="0070C0"/>
              </a:solidFill>
            </a:rPr>
            <a:t> line</a:t>
          </a:r>
          <a:endParaRPr lang="x-none" sz="4800" b="1" baseline="30000" dirty="0" smtClean="0">
            <a:solidFill>
              <a:srgbClr val="0070C0"/>
            </a:solidFill>
          </a:endParaRPr>
        </a:p>
      </dgm:t>
    </dgm:pt>
    <dgm:pt modelId="{FEAEE864-A803-44DB-9048-049AC477101E}" type="parTrans" cxnId="{DEEB645A-D6FD-4775-BCB1-8B3B9692FB36}">
      <dgm:prSet/>
      <dgm:spPr/>
      <dgm:t>
        <a:bodyPr/>
        <a:lstStyle/>
        <a:p>
          <a:pPr rtl="1"/>
          <a:endParaRPr lang="x-none"/>
        </a:p>
      </dgm:t>
    </dgm:pt>
    <dgm:pt modelId="{D29D6437-E72F-4A3D-8482-33C12DB9CFBE}" type="sibTrans" cxnId="{DEEB645A-D6FD-4775-BCB1-8B3B9692FB36}">
      <dgm:prSet/>
      <dgm:spPr/>
      <dgm:t>
        <a:bodyPr/>
        <a:lstStyle/>
        <a:p>
          <a:pPr rtl="1"/>
          <a:endParaRPr lang="x-none"/>
        </a:p>
      </dgm:t>
    </dgm:pt>
    <dgm:pt modelId="{D429DE8F-4897-40B3-A742-52B38BBA2B05}">
      <dgm:prSet phldrT="[Text]" custT="1"/>
      <dgm:spPr/>
      <dgm:t>
        <a:bodyPr/>
        <a:lstStyle/>
        <a:p>
          <a:pPr rtl="0"/>
          <a:r>
            <a:rPr lang="en-US" sz="2800" b="1" dirty="0" smtClean="0">
              <a:solidFill>
                <a:srgbClr val="FF0000"/>
              </a:solidFill>
            </a:rPr>
            <a:t>Acquired Immunity</a:t>
          </a:r>
        </a:p>
        <a:p>
          <a:pPr rtl="0"/>
          <a:r>
            <a:rPr lang="en-US" sz="3200" b="1" dirty="0" smtClean="0">
              <a:solidFill>
                <a:srgbClr val="FF0000"/>
              </a:solidFill>
            </a:rPr>
            <a:t>3</a:t>
          </a:r>
          <a:r>
            <a:rPr lang="en-US" sz="3200" b="1" baseline="30000" dirty="0" smtClean="0">
              <a:solidFill>
                <a:srgbClr val="FF0000"/>
              </a:solidFill>
            </a:rPr>
            <a:t>rd</a:t>
          </a:r>
          <a:r>
            <a:rPr lang="en-US" sz="3200" b="1" dirty="0" smtClean="0">
              <a:solidFill>
                <a:srgbClr val="FF0000"/>
              </a:solidFill>
            </a:rPr>
            <a:t> line</a:t>
          </a:r>
          <a:endParaRPr lang="x-none" sz="3600" b="1" dirty="0" smtClean="0">
            <a:solidFill>
              <a:srgbClr val="FF0000"/>
            </a:solidFill>
          </a:endParaRPr>
        </a:p>
      </dgm:t>
    </dgm:pt>
    <dgm:pt modelId="{A9295066-5B98-41A4-8CDA-8E88132C8BD5}" type="parTrans" cxnId="{3044FF08-E472-4B2D-AE5A-56D0CC3B07F3}">
      <dgm:prSet/>
      <dgm:spPr/>
      <dgm:t>
        <a:bodyPr/>
        <a:lstStyle/>
        <a:p>
          <a:pPr rtl="1"/>
          <a:endParaRPr lang="x-none"/>
        </a:p>
      </dgm:t>
    </dgm:pt>
    <dgm:pt modelId="{BD1E16F8-087B-4A4F-B232-E3CCF898F0CD}" type="sibTrans" cxnId="{3044FF08-E472-4B2D-AE5A-56D0CC3B07F3}">
      <dgm:prSet/>
      <dgm:spPr/>
      <dgm:t>
        <a:bodyPr/>
        <a:lstStyle/>
        <a:p>
          <a:pPr rtl="1"/>
          <a:endParaRPr lang="x-none"/>
        </a:p>
      </dgm:t>
    </dgm:pt>
    <dgm:pt modelId="{F0601A8A-5B9D-4CB5-ACA1-6A2FE41C40DF}" type="pres">
      <dgm:prSet presAssocID="{950A3A15-9C48-4B08-94A3-716C361602F7}" presName="hierChild1" presStyleCnt="0">
        <dgm:presLayoutVars>
          <dgm:chPref val="1"/>
          <dgm:dir/>
          <dgm:animOne val="branch"/>
          <dgm:animLvl val="lvl"/>
          <dgm:resizeHandles/>
        </dgm:presLayoutVars>
      </dgm:prSet>
      <dgm:spPr/>
      <dgm:t>
        <a:bodyPr/>
        <a:lstStyle/>
        <a:p>
          <a:pPr rtl="1"/>
          <a:endParaRPr lang="x-none"/>
        </a:p>
      </dgm:t>
    </dgm:pt>
    <dgm:pt modelId="{EB716135-A7BF-4CB8-9029-B6AF7D57053B}" type="pres">
      <dgm:prSet presAssocID="{DFBA9707-634D-4D2E-B3E1-D934838F677E}" presName="hierRoot1" presStyleCnt="0"/>
      <dgm:spPr/>
    </dgm:pt>
    <dgm:pt modelId="{50734F5D-0DC2-4E89-8DB8-9D3DFADA72FE}" type="pres">
      <dgm:prSet presAssocID="{DFBA9707-634D-4D2E-B3E1-D934838F677E}" presName="composite" presStyleCnt="0"/>
      <dgm:spPr/>
    </dgm:pt>
    <dgm:pt modelId="{E59C511B-138A-4DE2-86F2-BB980E53732A}" type="pres">
      <dgm:prSet presAssocID="{DFBA9707-634D-4D2E-B3E1-D934838F677E}" presName="background" presStyleLbl="node0" presStyleIdx="0" presStyleCnt="1"/>
      <dgm:spPr/>
    </dgm:pt>
    <dgm:pt modelId="{AB06663E-8BC1-4FC0-A7AF-0A0984E1A815}" type="pres">
      <dgm:prSet presAssocID="{DFBA9707-634D-4D2E-B3E1-D934838F677E}" presName="text" presStyleLbl="fgAcc0" presStyleIdx="0" presStyleCnt="1">
        <dgm:presLayoutVars>
          <dgm:chPref val="3"/>
        </dgm:presLayoutVars>
      </dgm:prSet>
      <dgm:spPr/>
      <dgm:t>
        <a:bodyPr/>
        <a:lstStyle/>
        <a:p>
          <a:pPr rtl="1"/>
          <a:endParaRPr lang="x-none"/>
        </a:p>
      </dgm:t>
    </dgm:pt>
    <dgm:pt modelId="{B53D4307-9260-4A0E-A718-3FD1942BC53B}" type="pres">
      <dgm:prSet presAssocID="{DFBA9707-634D-4D2E-B3E1-D934838F677E}" presName="hierChild2" presStyleCnt="0"/>
      <dgm:spPr/>
    </dgm:pt>
    <dgm:pt modelId="{4B5CB07B-C11D-4C82-B997-F6B7D2387417}" type="pres">
      <dgm:prSet presAssocID="{A4CDBF0C-4A75-4B12-82F9-36A16DB25A12}" presName="Name10" presStyleLbl="parChTrans1D2" presStyleIdx="0" presStyleCnt="2"/>
      <dgm:spPr/>
      <dgm:t>
        <a:bodyPr/>
        <a:lstStyle/>
        <a:p>
          <a:pPr rtl="1"/>
          <a:endParaRPr lang="x-none"/>
        </a:p>
      </dgm:t>
    </dgm:pt>
    <dgm:pt modelId="{F4A4144F-FD45-4AB1-9B5E-54A614090346}" type="pres">
      <dgm:prSet presAssocID="{196FDB6E-57B9-4990-A6A9-5417A4C3E6A8}" presName="hierRoot2" presStyleCnt="0"/>
      <dgm:spPr/>
    </dgm:pt>
    <dgm:pt modelId="{1D9FE6E4-C692-4938-9802-DDA4849ED480}" type="pres">
      <dgm:prSet presAssocID="{196FDB6E-57B9-4990-A6A9-5417A4C3E6A8}" presName="composite2" presStyleCnt="0"/>
      <dgm:spPr/>
    </dgm:pt>
    <dgm:pt modelId="{760412DC-EA5E-40F3-A6A6-8F89E5750F21}" type="pres">
      <dgm:prSet presAssocID="{196FDB6E-57B9-4990-A6A9-5417A4C3E6A8}" presName="background2" presStyleLbl="node2" presStyleIdx="0" presStyleCnt="2"/>
      <dgm:spPr/>
    </dgm:pt>
    <dgm:pt modelId="{1EB05962-2DC8-4F1F-8A60-47B09619164B}" type="pres">
      <dgm:prSet presAssocID="{196FDB6E-57B9-4990-A6A9-5417A4C3E6A8}" presName="text2" presStyleLbl="fgAcc2" presStyleIdx="0" presStyleCnt="2" custScaleX="156183" custScaleY="96909">
        <dgm:presLayoutVars>
          <dgm:chPref val="3"/>
        </dgm:presLayoutVars>
      </dgm:prSet>
      <dgm:spPr/>
      <dgm:t>
        <a:bodyPr/>
        <a:lstStyle/>
        <a:p>
          <a:pPr rtl="1"/>
          <a:endParaRPr lang="x-none"/>
        </a:p>
      </dgm:t>
    </dgm:pt>
    <dgm:pt modelId="{93AD273A-503B-499F-934E-55C831B51662}" type="pres">
      <dgm:prSet presAssocID="{196FDB6E-57B9-4990-A6A9-5417A4C3E6A8}" presName="hierChild3" presStyleCnt="0"/>
      <dgm:spPr/>
    </dgm:pt>
    <dgm:pt modelId="{3DAE3975-45C3-4137-A037-D7F6220ACEBC}" type="pres">
      <dgm:prSet presAssocID="{DC42347D-37F6-42FA-80E2-2D9738598E86}" presName="Name17" presStyleLbl="parChTrans1D3" presStyleIdx="0" presStyleCnt="2"/>
      <dgm:spPr/>
      <dgm:t>
        <a:bodyPr/>
        <a:lstStyle/>
        <a:p>
          <a:pPr rtl="1"/>
          <a:endParaRPr lang="x-none"/>
        </a:p>
      </dgm:t>
    </dgm:pt>
    <dgm:pt modelId="{3DD7B201-D9CC-4A5D-A272-22755A64A4EB}" type="pres">
      <dgm:prSet presAssocID="{6BD7D55B-465D-4054-A306-2C69D79FFBDE}" presName="hierRoot3" presStyleCnt="0"/>
      <dgm:spPr/>
    </dgm:pt>
    <dgm:pt modelId="{C89F0A4E-A29D-4E49-8C72-D743FD3B086C}" type="pres">
      <dgm:prSet presAssocID="{6BD7D55B-465D-4054-A306-2C69D79FFBDE}" presName="composite3" presStyleCnt="0"/>
      <dgm:spPr/>
    </dgm:pt>
    <dgm:pt modelId="{41EA5CA5-5AA4-4637-AA6B-5B3EACE834A5}" type="pres">
      <dgm:prSet presAssocID="{6BD7D55B-465D-4054-A306-2C69D79FFBDE}" presName="background3" presStyleLbl="node3" presStyleIdx="0" presStyleCnt="2"/>
      <dgm:spPr/>
    </dgm:pt>
    <dgm:pt modelId="{37DBB8A7-984A-490D-9C6A-41C68450EA45}" type="pres">
      <dgm:prSet presAssocID="{6BD7D55B-465D-4054-A306-2C69D79FFBDE}" presName="text3" presStyleLbl="fgAcc3" presStyleIdx="0" presStyleCnt="2">
        <dgm:presLayoutVars>
          <dgm:chPref val="3"/>
        </dgm:presLayoutVars>
      </dgm:prSet>
      <dgm:spPr/>
      <dgm:t>
        <a:bodyPr/>
        <a:lstStyle/>
        <a:p>
          <a:pPr rtl="1"/>
          <a:endParaRPr lang="x-none"/>
        </a:p>
      </dgm:t>
    </dgm:pt>
    <dgm:pt modelId="{682A66CD-7904-437F-8F70-77533CED8B8C}" type="pres">
      <dgm:prSet presAssocID="{6BD7D55B-465D-4054-A306-2C69D79FFBDE}" presName="hierChild4" presStyleCnt="0"/>
      <dgm:spPr/>
    </dgm:pt>
    <dgm:pt modelId="{C17126E2-85F9-43D7-9CCE-FE5E977756F1}" type="pres">
      <dgm:prSet presAssocID="{FEAEE864-A803-44DB-9048-049AC477101E}" presName="Name17" presStyleLbl="parChTrans1D3" presStyleIdx="1" presStyleCnt="2"/>
      <dgm:spPr/>
      <dgm:t>
        <a:bodyPr/>
        <a:lstStyle/>
        <a:p>
          <a:pPr rtl="1"/>
          <a:endParaRPr lang="x-none"/>
        </a:p>
      </dgm:t>
    </dgm:pt>
    <dgm:pt modelId="{01EBC0C0-6C65-4D0F-8A06-4DB0E90862E2}" type="pres">
      <dgm:prSet presAssocID="{FA21F1DC-0E64-48CF-ACF4-DDFB38C051F8}" presName="hierRoot3" presStyleCnt="0"/>
      <dgm:spPr/>
    </dgm:pt>
    <dgm:pt modelId="{A893550F-EBC5-45AC-8D6A-FC41DBB6ECEB}" type="pres">
      <dgm:prSet presAssocID="{FA21F1DC-0E64-48CF-ACF4-DDFB38C051F8}" presName="composite3" presStyleCnt="0"/>
      <dgm:spPr/>
    </dgm:pt>
    <dgm:pt modelId="{A802CEE1-452B-4897-80F1-127A4EF78EDB}" type="pres">
      <dgm:prSet presAssocID="{FA21F1DC-0E64-48CF-ACF4-DDFB38C051F8}" presName="background3" presStyleLbl="node3" presStyleIdx="1" presStyleCnt="2"/>
      <dgm:spPr/>
    </dgm:pt>
    <dgm:pt modelId="{CB2BCF0D-5979-423D-BD24-75952BA15F5A}" type="pres">
      <dgm:prSet presAssocID="{FA21F1DC-0E64-48CF-ACF4-DDFB38C051F8}" presName="text3" presStyleLbl="fgAcc3" presStyleIdx="1" presStyleCnt="2">
        <dgm:presLayoutVars>
          <dgm:chPref val="3"/>
        </dgm:presLayoutVars>
      </dgm:prSet>
      <dgm:spPr/>
      <dgm:t>
        <a:bodyPr/>
        <a:lstStyle/>
        <a:p>
          <a:pPr rtl="1"/>
          <a:endParaRPr lang="x-none"/>
        </a:p>
      </dgm:t>
    </dgm:pt>
    <dgm:pt modelId="{FFB1E635-19C7-4064-8A70-AFD4E2163E7A}" type="pres">
      <dgm:prSet presAssocID="{FA21F1DC-0E64-48CF-ACF4-DDFB38C051F8}" presName="hierChild4" presStyleCnt="0"/>
      <dgm:spPr/>
    </dgm:pt>
    <dgm:pt modelId="{5A7B9CD0-C31E-4E45-9C1D-5FA820FCE0B9}" type="pres">
      <dgm:prSet presAssocID="{A9295066-5B98-41A4-8CDA-8E88132C8BD5}" presName="Name10" presStyleLbl="parChTrans1D2" presStyleIdx="1" presStyleCnt="2"/>
      <dgm:spPr/>
      <dgm:t>
        <a:bodyPr/>
        <a:lstStyle/>
        <a:p>
          <a:pPr rtl="1"/>
          <a:endParaRPr lang="x-none"/>
        </a:p>
      </dgm:t>
    </dgm:pt>
    <dgm:pt modelId="{CCBEF823-FCC0-4B7E-83E7-312026781EAC}" type="pres">
      <dgm:prSet presAssocID="{D429DE8F-4897-40B3-A742-52B38BBA2B05}" presName="hierRoot2" presStyleCnt="0"/>
      <dgm:spPr/>
    </dgm:pt>
    <dgm:pt modelId="{4366E5A3-1155-4F3F-B1F0-63B41256923C}" type="pres">
      <dgm:prSet presAssocID="{D429DE8F-4897-40B3-A742-52B38BBA2B05}" presName="composite2" presStyleCnt="0"/>
      <dgm:spPr/>
    </dgm:pt>
    <dgm:pt modelId="{96DE6041-5B48-4216-AA6A-5B122ADAC3F1}" type="pres">
      <dgm:prSet presAssocID="{D429DE8F-4897-40B3-A742-52B38BBA2B05}" presName="background2" presStyleLbl="node2" presStyleIdx="1" presStyleCnt="2"/>
      <dgm:spPr/>
    </dgm:pt>
    <dgm:pt modelId="{2C07ADD0-3BE0-4D4C-82AF-ACA6E37E6142}" type="pres">
      <dgm:prSet presAssocID="{D429DE8F-4897-40B3-A742-52B38BBA2B05}" presName="text2" presStyleLbl="fgAcc2" presStyleIdx="1" presStyleCnt="2" custScaleX="166803" custScaleY="98609">
        <dgm:presLayoutVars>
          <dgm:chPref val="3"/>
        </dgm:presLayoutVars>
      </dgm:prSet>
      <dgm:spPr/>
      <dgm:t>
        <a:bodyPr/>
        <a:lstStyle/>
        <a:p>
          <a:pPr rtl="1"/>
          <a:endParaRPr lang="x-none"/>
        </a:p>
      </dgm:t>
    </dgm:pt>
    <dgm:pt modelId="{96BB227C-44C4-4412-B4CF-2509A110CE39}" type="pres">
      <dgm:prSet presAssocID="{D429DE8F-4897-40B3-A742-52B38BBA2B05}" presName="hierChild3" presStyleCnt="0"/>
      <dgm:spPr/>
    </dgm:pt>
  </dgm:ptLst>
  <dgm:cxnLst>
    <dgm:cxn modelId="{CC106C19-BB8C-4B0A-AE70-C9AC13D6C4EC}" type="presOf" srcId="{DFBA9707-634D-4D2E-B3E1-D934838F677E}" destId="{AB06663E-8BC1-4FC0-A7AF-0A0984E1A815}" srcOrd="0" destOrd="0" presId="urn:microsoft.com/office/officeart/2005/8/layout/hierarchy1"/>
    <dgm:cxn modelId="{BB174099-3323-40EA-AE5E-F1ED3F95646E}" srcId="{DFBA9707-634D-4D2E-B3E1-D934838F677E}" destId="{196FDB6E-57B9-4990-A6A9-5417A4C3E6A8}" srcOrd="0" destOrd="0" parTransId="{A4CDBF0C-4A75-4B12-82F9-36A16DB25A12}" sibTransId="{16C8523A-AD69-4169-AF14-BC9163574326}"/>
    <dgm:cxn modelId="{03D3B81F-009B-4581-AA25-A398C4151A16}" type="presOf" srcId="{FA21F1DC-0E64-48CF-ACF4-DDFB38C051F8}" destId="{CB2BCF0D-5979-423D-BD24-75952BA15F5A}" srcOrd="0" destOrd="0" presId="urn:microsoft.com/office/officeart/2005/8/layout/hierarchy1"/>
    <dgm:cxn modelId="{23621136-119E-4019-B95E-16431B75AB08}" type="presOf" srcId="{950A3A15-9C48-4B08-94A3-716C361602F7}" destId="{F0601A8A-5B9D-4CB5-ACA1-6A2FE41C40DF}" srcOrd="0" destOrd="0" presId="urn:microsoft.com/office/officeart/2005/8/layout/hierarchy1"/>
    <dgm:cxn modelId="{CD507EE7-B2F8-4F14-8820-F9F7ED4F2204}" type="presOf" srcId="{A9295066-5B98-41A4-8CDA-8E88132C8BD5}" destId="{5A7B9CD0-C31E-4E45-9C1D-5FA820FCE0B9}" srcOrd="0" destOrd="0" presId="urn:microsoft.com/office/officeart/2005/8/layout/hierarchy1"/>
    <dgm:cxn modelId="{FBC647F4-ADA4-42FD-ACA7-07088EFB9E24}" srcId="{196FDB6E-57B9-4990-A6A9-5417A4C3E6A8}" destId="{6BD7D55B-465D-4054-A306-2C69D79FFBDE}" srcOrd="0" destOrd="0" parTransId="{DC42347D-37F6-42FA-80E2-2D9738598E86}" sibTransId="{AC38C03F-6D8E-44E9-BF84-C078AF99FC8B}"/>
    <dgm:cxn modelId="{370FD121-CD0C-4CF7-87CA-C36452BF0D10}" type="presOf" srcId="{196FDB6E-57B9-4990-A6A9-5417A4C3E6A8}" destId="{1EB05962-2DC8-4F1F-8A60-47B09619164B}" srcOrd="0" destOrd="0" presId="urn:microsoft.com/office/officeart/2005/8/layout/hierarchy1"/>
    <dgm:cxn modelId="{3044FF08-E472-4B2D-AE5A-56D0CC3B07F3}" srcId="{DFBA9707-634D-4D2E-B3E1-D934838F677E}" destId="{D429DE8F-4897-40B3-A742-52B38BBA2B05}" srcOrd="1" destOrd="0" parTransId="{A9295066-5B98-41A4-8CDA-8E88132C8BD5}" sibTransId="{BD1E16F8-087B-4A4F-B232-E3CCF898F0CD}"/>
    <dgm:cxn modelId="{DEEB645A-D6FD-4775-BCB1-8B3B9692FB36}" srcId="{196FDB6E-57B9-4990-A6A9-5417A4C3E6A8}" destId="{FA21F1DC-0E64-48CF-ACF4-DDFB38C051F8}" srcOrd="1" destOrd="0" parTransId="{FEAEE864-A803-44DB-9048-049AC477101E}" sibTransId="{D29D6437-E72F-4A3D-8482-33C12DB9CFBE}"/>
    <dgm:cxn modelId="{020FD880-7E45-47BF-9359-B583CCE7888E}" type="presOf" srcId="{D429DE8F-4897-40B3-A742-52B38BBA2B05}" destId="{2C07ADD0-3BE0-4D4C-82AF-ACA6E37E6142}" srcOrd="0" destOrd="0" presId="urn:microsoft.com/office/officeart/2005/8/layout/hierarchy1"/>
    <dgm:cxn modelId="{00A0E930-1D46-42ED-A1AD-3E86A2BA4DD1}" srcId="{950A3A15-9C48-4B08-94A3-716C361602F7}" destId="{DFBA9707-634D-4D2E-B3E1-D934838F677E}" srcOrd="0" destOrd="0" parTransId="{1E4E0491-D872-42AA-8450-841642FC9042}" sibTransId="{5A4A73E5-60CF-4002-9550-0DAC84A3FBEA}"/>
    <dgm:cxn modelId="{35E131B2-A74C-43E0-86B8-22A0855D791D}" type="presOf" srcId="{FEAEE864-A803-44DB-9048-049AC477101E}" destId="{C17126E2-85F9-43D7-9CCE-FE5E977756F1}" srcOrd="0" destOrd="0" presId="urn:microsoft.com/office/officeart/2005/8/layout/hierarchy1"/>
    <dgm:cxn modelId="{D3A15507-11A1-43F4-9A67-A6907FE32635}" type="presOf" srcId="{DC42347D-37F6-42FA-80E2-2D9738598E86}" destId="{3DAE3975-45C3-4137-A037-D7F6220ACEBC}" srcOrd="0" destOrd="0" presId="urn:microsoft.com/office/officeart/2005/8/layout/hierarchy1"/>
    <dgm:cxn modelId="{364714B0-5300-4019-810E-2E3860220E0F}" type="presOf" srcId="{A4CDBF0C-4A75-4B12-82F9-36A16DB25A12}" destId="{4B5CB07B-C11D-4C82-B997-F6B7D2387417}" srcOrd="0" destOrd="0" presId="urn:microsoft.com/office/officeart/2005/8/layout/hierarchy1"/>
    <dgm:cxn modelId="{F478EA7A-C0BC-405F-9705-4CC4E6431038}" type="presOf" srcId="{6BD7D55B-465D-4054-A306-2C69D79FFBDE}" destId="{37DBB8A7-984A-490D-9C6A-41C68450EA45}" srcOrd="0" destOrd="0" presId="urn:microsoft.com/office/officeart/2005/8/layout/hierarchy1"/>
    <dgm:cxn modelId="{65978406-EB1A-4430-B533-7199E37C41AC}" type="presParOf" srcId="{F0601A8A-5B9D-4CB5-ACA1-6A2FE41C40DF}" destId="{EB716135-A7BF-4CB8-9029-B6AF7D57053B}" srcOrd="0" destOrd="0" presId="urn:microsoft.com/office/officeart/2005/8/layout/hierarchy1"/>
    <dgm:cxn modelId="{92F2AA8E-7532-4F9E-A36B-7E3397A45803}" type="presParOf" srcId="{EB716135-A7BF-4CB8-9029-B6AF7D57053B}" destId="{50734F5D-0DC2-4E89-8DB8-9D3DFADA72FE}" srcOrd="0" destOrd="0" presId="urn:microsoft.com/office/officeart/2005/8/layout/hierarchy1"/>
    <dgm:cxn modelId="{BA8B3810-5853-4C90-9EE9-B036B1391019}" type="presParOf" srcId="{50734F5D-0DC2-4E89-8DB8-9D3DFADA72FE}" destId="{E59C511B-138A-4DE2-86F2-BB980E53732A}" srcOrd="0" destOrd="0" presId="urn:microsoft.com/office/officeart/2005/8/layout/hierarchy1"/>
    <dgm:cxn modelId="{7358E111-2137-4112-BF65-2F0050A94E5D}" type="presParOf" srcId="{50734F5D-0DC2-4E89-8DB8-9D3DFADA72FE}" destId="{AB06663E-8BC1-4FC0-A7AF-0A0984E1A815}" srcOrd="1" destOrd="0" presId="urn:microsoft.com/office/officeart/2005/8/layout/hierarchy1"/>
    <dgm:cxn modelId="{CCBC6615-39E2-42EC-BE2A-FE4F587912E9}" type="presParOf" srcId="{EB716135-A7BF-4CB8-9029-B6AF7D57053B}" destId="{B53D4307-9260-4A0E-A718-3FD1942BC53B}" srcOrd="1" destOrd="0" presId="urn:microsoft.com/office/officeart/2005/8/layout/hierarchy1"/>
    <dgm:cxn modelId="{BD5D43FD-08A5-46BB-9379-091E747169D4}" type="presParOf" srcId="{B53D4307-9260-4A0E-A718-3FD1942BC53B}" destId="{4B5CB07B-C11D-4C82-B997-F6B7D2387417}" srcOrd="0" destOrd="0" presId="urn:microsoft.com/office/officeart/2005/8/layout/hierarchy1"/>
    <dgm:cxn modelId="{A198DB92-0D63-4175-B720-7411F91E2F28}" type="presParOf" srcId="{B53D4307-9260-4A0E-A718-3FD1942BC53B}" destId="{F4A4144F-FD45-4AB1-9B5E-54A614090346}" srcOrd="1" destOrd="0" presId="urn:microsoft.com/office/officeart/2005/8/layout/hierarchy1"/>
    <dgm:cxn modelId="{2B7D103F-9702-45D6-9468-AC0E773EB7AA}" type="presParOf" srcId="{F4A4144F-FD45-4AB1-9B5E-54A614090346}" destId="{1D9FE6E4-C692-4938-9802-DDA4849ED480}" srcOrd="0" destOrd="0" presId="urn:microsoft.com/office/officeart/2005/8/layout/hierarchy1"/>
    <dgm:cxn modelId="{E413D1C7-7032-4FBD-AB59-5BB54A6F298E}" type="presParOf" srcId="{1D9FE6E4-C692-4938-9802-DDA4849ED480}" destId="{760412DC-EA5E-40F3-A6A6-8F89E5750F21}" srcOrd="0" destOrd="0" presId="urn:microsoft.com/office/officeart/2005/8/layout/hierarchy1"/>
    <dgm:cxn modelId="{494E5C38-2459-4265-9E84-2E80374BF2F7}" type="presParOf" srcId="{1D9FE6E4-C692-4938-9802-DDA4849ED480}" destId="{1EB05962-2DC8-4F1F-8A60-47B09619164B}" srcOrd="1" destOrd="0" presId="urn:microsoft.com/office/officeart/2005/8/layout/hierarchy1"/>
    <dgm:cxn modelId="{4B81DC06-D21F-4AAC-A269-B583A1601FD1}" type="presParOf" srcId="{F4A4144F-FD45-4AB1-9B5E-54A614090346}" destId="{93AD273A-503B-499F-934E-55C831B51662}" srcOrd="1" destOrd="0" presId="urn:microsoft.com/office/officeart/2005/8/layout/hierarchy1"/>
    <dgm:cxn modelId="{63020E82-5018-4172-A235-F575A0FAC0F5}" type="presParOf" srcId="{93AD273A-503B-499F-934E-55C831B51662}" destId="{3DAE3975-45C3-4137-A037-D7F6220ACEBC}" srcOrd="0" destOrd="0" presId="urn:microsoft.com/office/officeart/2005/8/layout/hierarchy1"/>
    <dgm:cxn modelId="{49582B80-6DF7-446E-8235-F1F332583260}" type="presParOf" srcId="{93AD273A-503B-499F-934E-55C831B51662}" destId="{3DD7B201-D9CC-4A5D-A272-22755A64A4EB}" srcOrd="1" destOrd="0" presId="urn:microsoft.com/office/officeart/2005/8/layout/hierarchy1"/>
    <dgm:cxn modelId="{75EEF16D-F169-4F09-901F-A3BD1F5921B3}" type="presParOf" srcId="{3DD7B201-D9CC-4A5D-A272-22755A64A4EB}" destId="{C89F0A4E-A29D-4E49-8C72-D743FD3B086C}" srcOrd="0" destOrd="0" presId="urn:microsoft.com/office/officeart/2005/8/layout/hierarchy1"/>
    <dgm:cxn modelId="{14920D55-5C31-4CD4-911A-DC54506A5501}" type="presParOf" srcId="{C89F0A4E-A29D-4E49-8C72-D743FD3B086C}" destId="{41EA5CA5-5AA4-4637-AA6B-5B3EACE834A5}" srcOrd="0" destOrd="0" presId="urn:microsoft.com/office/officeart/2005/8/layout/hierarchy1"/>
    <dgm:cxn modelId="{DCFC79BE-8A48-4B37-9404-3306478E716E}" type="presParOf" srcId="{C89F0A4E-A29D-4E49-8C72-D743FD3B086C}" destId="{37DBB8A7-984A-490D-9C6A-41C68450EA45}" srcOrd="1" destOrd="0" presId="urn:microsoft.com/office/officeart/2005/8/layout/hierarchy1"/>
    <dgm:cxn modelId="{E3272BF0-1D37-4796-97BB-7DCD7F95A98F}" type="presParOf" srcId="{3DD7B201-D9CC-4A5D-A272-22755A64A4EB}" destId="{682A66CD-7904-437F-8F70-77533CED8B8C}" srcOrd="1" destOrd="0" presId="urn:microsoft.com/office/officeart/2005/8/layout/hierarchy1"/>
    <dgm:cxn modelId="{0344DB99-A9BC-4964-928B-F0F41AB33D7A}" type="presParOf" srcId="{93AD273A-503B-499F-934E-55C831B51662}" destId="{C17126E2-85F9-43D7-9CCE-FE5E977756F1}" srcOrd="2" destOrd="0" presId="urn:microsoft.com/office/officeart/2005/8/layout/hierarchy1"/>
    <dgm:cxn modelId="{C2089D5A-4A7B-4EB5-A9F1-46DD30C50CAA}" type="presParOf" srcId="{93AD273A-503B-499F-934E-55C831B51662}" destId="{01EBC0C0-6C65-4D0F-8A06-4DB0E90862E2}" srcOrd="3" destOrd="0" presId="urn:microsoft.com/office/officeart/2005/8/layout/hierarchy1"/>
    <dgm:cxn modelId="{B06E8AE1-EE41-4839-9B1E-5E6AD123E410}" type="presParOf" srcId="{01EBC0C0-6C65-4D0F-8A06-4DB0E90862E2}" destId="{A893550F-EBC5-45AC-8D6A-FC41DBB6ECEB}" srcOrd="0" destOrd="0" presId="urn:microsoft.com/office/officeart/2005/8/layout/hierarchy1"/>
    <dgm:cxn modelId="{FBB39AFC-801E-425C-8C91-CC372176F82F}" type="presParOf" srcId="{A893550F-EBC5-45AC-8D6A-FC41DBB6ECEB}" destId="{A802CEE1-452B-4897-80F1-127A4EF78EDB}" srcOrd="0" destOrd="0" presId="urn:microsoft.com/office/officeart/2005/8/layout/hierarchy1"/>
    <dgm:cxn modelId="{D81C83BD-0BC3-4AB7-9139-E3CA21DCDA30}" type="presParOf" srcId="{A893550F-EBC5-45AC-8D6A-FC41DBB6ECEB}" destId="{CB2BCF0D-5979-423D-BD24-75952BA15F5A}" srcOrd="1" destOrd="0" presId="urn:microsoft.com/office/officeart/2005/8/layout/hierarchy1"/>
    <dgm:cxn modelId="{100FA52E-345B-4A34-ACC9-E60C4D9B063D}" type="presParOf" srcId="{01EBC0C0-6C65-4D0F-8A06-4DB0E90862E2}" destId="{FFB1E635-19C7-4064-8A70-AFD4E2163E7A}" srcOrd="1" destOrd="0" presId="urn:microsoft.com/office/officeart/2005/8/layout/hierarchy1"/>
    <dgm:cxn modelId="{57B4BD76-9316-455E-B139-DBC4D727C60B}" type="presParOf" srcId="{B53D4307-9260-4A0E-A718-3FD1942BC53B}" destId="{5A7B9CD0-C31E-4E45-9C1D-5FA820FCE0B9}" srcOrd="2" destOrd="0" presId="urn:microsoft.com/office/officeart/2005/8/layout/hierarchy1"/>
    <dgm:cxn modelId="{1648EEB0-95DA-4018-BAA7-A9E775216BA4}" type="presParOf" srcId="{B53D4307-9260-4A0E-A718-3FD1942BC53B}" destId="{CCBEF823-FCC0-4B7E-83E7-312026781EAC}" srcOrd="3" destOrd="0" presId="urn:microsoft.com/office/officeart/2005/8/layout/hierarchy1"/>
    <dgm:cxn modelId="{102D4B43-AAC9-4A4D-B221-AEC0CEB4B60F}" type="presParOf" srcId="{CCBEF823-FCC0-4B7E-83E7-312026781EAC}" destId="{4366E5A3-1155-4F3F-B1F0-63B41256923C}" srcOrd="0" destOrd="0" presId="urn:microsoft.com/office/officeart/2005/8/layout/hierarchy1"/>
    <dgm:cxn modelId="{3A20F942-AF74-4E61-A810-5E7D839E1937}" type="presParOf" srcId="{4366E5A3-1155-4F3F-B1F0-63B41256923C}" destId="{96DE6041-5B48-4216-AA6A-5B122ADAC3F1}" srcOrd="0" destOrd="0" presId="urn:microsoft.com/office/officeart/2005/8/layout/hierarchy1"/>
    <dgm:cxn modelId="{19019E10-5BCF-4656-B571-FAA2A0A5ABCA}" type="presParOf" srcId="{4366E5A3-1155-4F3F-B1F0-63B41256923C}" destId="{2C07ADD0-3BE0-4D4C-82AF-ACA6E37E6142}" srcOrd="1" destOrd="0" presId="urn:microsoft.com/office/officeart/2005/8/layout/hierarchy1"/>
    <dgm:cxn modelId="{F44F7C33-0483-4666-B70A-B797A84E956D}" type="presParOf" srcId="{CCBEF823-FCC0-4B7E-83E7-312026781EAC}" destId="{96BB227C-44C4-4412-B4CF-2509A110CE3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44498C8-178C-4AC9-91C1-E5B122BE7CF0}"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x-none"/>
        </a:p>
      </dgm:t>
    </dgm:pt>
    <dgm:pt modelId="{FC56DA5C-90B6-4A08-8F3B-7638BB11A79B}">
      <dgm:prSet phldrT="[Text]" custT="1"/>
      <dgm:spPr/>
      <dgm:t>
        <a:bodyPr/>
        <a:lstStyle/>
        <a:p>
          <a:pPr rtl="0"/>
          <a:r>
            <a:rPr lang="en-US" sz="3200" b="1" dirty="0" smtClean="0">
              <a:solidFill>
                <a:srgbClr val="C00000"/>
              </a:solidFill>
            </a:rPr>
            <a:t>Immune System</a:t>
          </a:r>
          <a:endParaRPr lang="x-none" sz="3200" b="1" dirty="0">
            <a:solidFill>
              <a:srgbClr val="C00000"/>
            </a:solidFill>
          </a:endParaRPr>
        </a:p>
      </dgm:t>
    </dgm:pt>
    <dgm:pt modelId="{DA851891-5D42-4A4E-9CD5-D2F98E341E9E}" type="parTrans" cxnId="{BBD8F8CE-A8E5-4108-BF0B-533C3EBEBDA7}">
      <dgm:prSet/>
      <dgm:spPr/>
      <dgm:t>
        <a:bodyPr/>
        <a:lstStyle/>
        <a:p>
          <a:pPr rtl="1"/>
          <a:endParaRPr lang="x-none"/>
        </a:p>
      </dgm:t>
    </dgm:pt>
    <dgm:pt modelId="{179B3107-23FD-4C96-9FF1-DD8426FBF3E7}" type="sibTrans" cxnId="{BBD8F8CE-A8E5-4108-BF0B-533C3EBEBDA7}">
      <dgm:prSet/>
      <dgm:spPr/>
      <dgm:t>
        <a:bodyPr/>
        <a:lstStyle/>
        <a:p>
          <a:pPr rtl="1"/>
          <a:endParaRPr lang="x-none"/>
        </a:p>
      </dgm:t>
    </dgm:pt>
    <dgm:pt modelId="{675360A5-98A2-4942-B73E-C2305593AB92}">
      <dgm:prSet phldrT="[Text]" custT="1"/>
      <dgm:spPr/>
      <dgm:t>
        <a:bodyPr/>
        <a:lstStyle/>
        <a:p>
          <a:pPr rtl="0"/>
          <a:r>
            <a:rPr lang="en-US" sz="2800" b="1" dirty="0" err="1" smtClean="0">
              <a:solidFill>
                <a:srgbClr val="FFFF00"/>
              </a:solidFill>
              <a:latin typeface="+mn-lt"/>
            </a:rPr>
            <a:t>Humoral</a:t>
          </a:r>
          <a:r>
            <a:rPr lang="en-US" sz="2800" b="1" dirty="0" smtClean="0">
              <a:solidFill>
                <a:srgbClr val="FFFF00"/>
              </a:solidFill>
              <a:latin typeface="+mn-lt"/>
            </a:rPr>
            <a:t> </a:t>
          </a:r>
          <a:endParaRPr lang="x-none" sz="2800" b="1" dirty="0" smtClean="0">
            <a:solidFill>
              <a:srgbClr val="FFFF00"/>
            </a:solidFill>
            <a:latin typeface="+mn-lt"/>
          </a:endParaRPr>
        </a:p>
        <a:p>
          <a:pPr rtl="0"/>
          <a:r>
            <a:rPr lang="en-US" sz="2800" b="1" dirty="0" smtClean="0">
              <a:solidFill>
                <a:srgbClr val="FFFF00"/>
              </a:solidFill>
              <a:latin typeface="+mn-lt"/>
            </a:rPr>
            <a:t>Immunity</a:t>
          </a:r>
        </a:p>
        <a:p>
          <a:pPr rtl="1"/>
          <a:endParaRPr lang="en-US" sz="2500" dirty="0" smtClean="0"/>
        </a:p>
        <a:p>
          <a:pPr rtl="1"/>
          <a:endParaRPr lang="en-US" sz="2500" dirty="0" smtClean="0"/>
        </a:p>
        <a:p>
          <a:pPr rtl="1"/>
          <a:endParaRPr lang="en-US" sz="2500" dirty="0" smtClean="0"/>
        </a:p>
        <a:p>
          <a:pPr rtl="1"/>
          <a:r>
            <a:rPr lang="en-US" sz="2500" dirty="0" smtClean="0"/>
            <a:t>Production  of </a:t>
          </a:r>
          <a:endParaRPr lang="x-none" sz="2500" dirty="0" smtClean="0"/>
        </a:p>
        <a:p>
          <a:pPr rtl="1"/>
          <a:r>
            <a:rPr lang="en-US" sz="2500" dirty="0" smtClean="0"/>
            <a:t>Antibodies</a:t>
          </a:r>
          <a:endParaRPr lang="x-none" sz="2500" dirty="0"/>
        </a:p>
      </dgm:t>
    </dgm:pt>
    <dgm:pt modelId="{1194FC35-4BE7-4587-ACDF-7C9C5AC25E52}" type="parTrans" cxnId="{BE351E41-E5A8-433F-BA5F-7F9F7AB4E68A}">
      <dgm:prSet/>
      <dgm:spPr/>
      <dgm:t>
        <a:bodyPr/>
        <a:lstStyle/>
        <a:p>
          <a:pPr rtl="1"/>
          <a:endParaRPr lang="x-none"/>
        </a:p>
      </dgm:t>
    </dgm:pt>
    <dgm:pt modelId="{62FD9465-709C-4EBF-B23B-76CF3FB534E8}" type="sibTrans" cxnId="{BE351E41-E5A8-433F-BA5F-7F9F7AB4E68A}">
      <dgm:prSet/>
      <dgm:spPr/>
      <dgm:t>
        <a:bodyPr/>
        <a:lstStyle/>
        <a:p>
          <a:pPr rtl="1"/>
          <a:endParaRPr lang="x-none"/>
        </a:p>
      </dgm:t>
    </dgm:pt>
    <dgm:pt modelId="{934FE3FC-7710-40FA-A433-2630B21AF0F4}">
      <dgm:prSet phldrT="[Text]" custT="1"/>
      <dgm:spPr/>
      <dgm:t>
        <a:bodyPr/>
        <a:lstStyle/>
        <a:p>
          <a:pPr rtl="0"/>
          <a:r>
            <a:rPr lang="en-US" sz="2800" b="1" dirty="0" smtClean="0">
              <a:solidFill>
                <a:srgbClr val="FFFF00"/>
              </a:solidFill>
            </a:rPr>
            <a:t>Cell-mediated Immunity</a:t>
          </a:r>
        </a:p>
        <a:p>
          <a:pPr rtl="1"/>
          <a:r>
            <a:rPr lang="en-US" sz="2500" dirty="0" smtClean="0"/>
            <a:t>Macrophages</a:t>
          </a:r>
        </a:p>
        <a:p>
          <a:pPr rtl="1"/>
          <a:r>
            <a:rPr lang="en-US" sz="2500" dirty="0" smtClean="0"/>
            <a:t>T-helper cells</a:t>
          </a:r>
        </a:p>
        <a:p>
          <a:pPr rtl="1"/>
          <a:r>
            <a:rPr lang="en-US" sz="2500" dirty="0" err="1" smtClean="0"/>
            <a:t>Cytoxic</a:t>
          </a:r>
          <a:r>
            <a:rPr lang="en-US" sz="2500" dirty="0" smtClean="0"/>
            <a:t> T-cells</a:t>
          </a:r>
        </a:p>
        <a:p>
          <a:pPr rtl="1"/>
          <a:r>
            <a:rPr lang="en-US" sz="2500" dirty="0" smtClean="0"/>
            <a:t>Natural killer cells</a:t>
          </a:r>
        </a:p>
        <a:p>
          <a:pPr rtl="1"/>
          <a:r>
            <a:rPr lang="en-US" sz="2500" dirty="0" smtClean="0"/>
            <a:t>Killer cells</a:t>
          </a:r>
        </a:p>
        <a:p>
          <a:pPr rtl="1"/>
          <a:r>
            <a:rPr lang="en-US" sz="2500" dirty="0" smtClean="0"/>
            <a:t>Granulocyte</a:t>
          </a:r>
          <a:endParaRPr lang="x-none" sz="2500" dirty="0"/>
        </a:p>
      </dgm:t>
    </dgm:pt>
    <dgm:pt modelId="{9D258342-4DEE-4217-9195-3CDE7FD66845}" type="parTrans" cxnId="{4F1DEA16-9802-4BEA-962E-40C00D47E76A}">
      <dgm:prSet/>
      <dgm:spPr/>
      <dgm:t>
        <a:bodyPr/>
        <a:lstStyle/>
        <a:p>
          <a:pPr rtl="1"/>
          <a:endParaRPr lang="x-none"/>
        </a:p>
      </dgm:t>
    </dgm:pt>
    <dgm:pt modelId="{A5B36B7A-4B78-4E4F-8FE5-A61EAA882956}" type="sibTrans" cxnId="{4F1DEA16-9802-4BEA-962E-40C00D47E76A}">
      <dgm:prSet/>
      <dgm:spPr/>
      <dgm:t>
        <a:bodyPr/>
        <a:lstStyle/>
        <a:p>
          <a:pPr rtl="1"/>
          <a:endParaRPr lang="x-none"/>
        </a:p>
      </dgm:t>
    </dgm:pt>
    <dgm:pt modelId="{A3DA96EE-E3BA-467A-AF71-07A62DD1FCAE}" type="pres">
      <dgm:prSet presAssocID="{644498C8-178C-4AC9-91C1-E5B122BE7CF0}" presName="hierChild1" presStyleCnt="0">
        <dgm:presLayoutVars>
          <dgm:orgChart val="1"/>
          <dgm:chPref val="1"/>
          <dgm:dir/>
          <dgm:animOne val="branch"/>
          <dgm:animLvl val="lvl"/>
          <dgm:resizeHandles/>
        </dgm:presLayoutVars>
      </dgm:prSet>
      <dgm:spPr/>
      <dgm:t>
        <a:bodyPr/>
        <a:lstStyle/>
        <a:p>
          <a:pPr rtl="1"/>
          <a:endParaRPr lang="x-none"/>
        </a:p>
      </dgm:t>
    </dgm:pt>
    <dgm:pt modelId="{2CAD49F8-E9E8-4728-8E41-CDF2DDE5106C}" type="pres">
      <dgm:prSet presAssocID="{FC56DA5C-90B6-4A08-8F3B-7638BB11A79B}" presName="hierRoot1" presStyleCnt="0">
        <dgm:presLayoutVars>
          <dgm:hierBranch val="init"/>
        </dgm:presLayoutVars>
      </dgm:prSet>
      <dgm:spPr/>
    </dgm:pt>
    <dgm:pt modelId="{C66D9359-2D58-4ECA-BE01-15A73D10CF43}" type="pres">
      <dgm:prSet presAssocID="{FC56DA5C-90B6-4A08-8F3B-7638BB11A79B}" presName="rootComposite1" presStyleCnt="0"/>
      <dgm:spPr/>
    </dgm:pt>
    <dgm:pt modelId="{1041BE7F-AEE8-4BF4-A4B9-CF262A404EDB}" type="pres">
      <dgm:prSet presAssocID="{FC56DA5C-90B6-4A08-8F3B-7638BB11A79B}" presName="rootText1" presStyleLbl="node0" presStyleIdx="0" presStyleCnt="1" custScaleX="111465" custScaleY="44116">
        <dgm:presLayoutVars>
          <dgm:chPref val="3"/>
        </dgm:presLayoutVars>
      </dgm:prSet>
      <dgm:spPr/>
      <dgm:t>
        <a:bodyPr/>
        <a:lstStyle/>
        <a:p>
          <a:pPr rtl="1"/>
          <a:endParaRPr lang="x-none"/>
        </a:p>
      </dgm:t>
    </dgm:pt>
    <dgm:pt modelId="{60DD10AE-1D87-4E35-83FC-3A19A075DC7B}" type="pres">
      <dgm:prSet presAssocID="{FC56DA5C-90B6-4A08-8F3B-7638BB11A79B}" presName="rootConnector1" presStyleLbl="node1" presStyleIdx="0" presStyleCnt="0"/>
      <dgm:spPr/>
      <dgm:t>
        <a:bodyPr/>
        <a:lstStyle/>
        <a:p>
          <a:pPr rtl="1"/>
          <a:endParaRPr lang="x-none"/>
        </a:p>
      </dgm:t>
    </dgm:pt>
    <dgm:pt modelId="{107F1AD5-5A12-4B18-B8E6-7487AD57701E}" type="pres">
      <dgm:prSet presAssocID="{FC56DA5C-90B6-4A08-8F3B-7638BB11A79B}" presName="hierChild2" presStyleCnt="0"/>
      <dgm:spPr/>
    </dgm:pt>
    <dgm:pt modelId="{E38848F8-097C-41DB-961B-741CCBB04F10}" type="pres">
      <dgm:prSet presAssocID="{1194FC35-4BE7-4587-ACDF-7C9C5AC25E52}" presName="Name37" presStyleLbl="parChTrans1D2" presStyleIdx="0" presStyleCnt="2"/>
      <dgm:spPr/>
      <dgm:t>
        <a:bodyPr/>
        <a:lstStyle/>
        <a:p>
          <a:pPr rtl="1"/>
          <a:endParaRPr lang="x-none"/>
        </a:p>
      </dgm:t>
    </dgm:pt>
    <dgm:pt modelId="{233E2A72-BA1D-42CE-8CE5-69C58CC337A0}" type="pres">
      <dgm:prSet presAssocID="{675360A5-98A2-4942-B73E-C2305593AB92}" presName="hierRoot2" presStyleCnt="0">
        <dgm:presLayoutVars>
          <dgm:hierBranch val="init"/>
        </dgm:presLayoutVars>
      </dgm:prSet>
      <dgm:spPr/>
    </dgm:pt>
    <dgm:pt modelId="{34ADDD75-0A03-4F09-B970-8004C551317C}" type="pres">
      <dgm:prSet presAssocID="{675360A5-98A2-4942-B73E-C2305593AB92}" presName="rootComposite" presStyleCnt="0"/>
      <dgm:spPr/>
    </dgm:pt>
    <dgm:pt modelId="{DE43456E-70AD-40D0-809B-4B35C9B3AD3A}" type="pres">
      <dgm:prSet presAssocID="{675360A5-98A2-4942-B73E-C2305593AB92}" presName="rootText" presStyleLbl="node2" presStyleIdx="0" presStyleCnt="2" custScaleY="255911">
        <dgm:presLayoutVars>
          <dgm:chPref val="3"/>
        </dgm:presLayoutVars>
      </dgm:prSet>
      <dgm:spPr/>
      <dgm:t>
        <a:bodyPr/>
        <a:lstStyle/>
        <a:p>
          <a:pPr rtl="1"/>
          <a:endParaRPr lang="x-none"/>
        </a:p>
      </dgm:t>
    </dgm:pt>
    <dgm:pt modelId="{4A11B041-96A8-4408-9058-7F8088BA9058}" type="pres">
      <dgm:prSet presAssocID="{675360A5-98A2-4942-B73E-C2305593AB92}" presName="rootConnector" presStyleLbl="node2" presStyleIdx="0" presStyleCnt="2"/>
      <dgm:spPr/>
      <dgm:t>
        <a:bodyPr/>
        <a:lstStyle/>
        <a:p>
          <a:pPr rtl="1"/>
          <a:endParaRPr lang="x-none"/>
        </a:p>
      </dgm:t>
    </dgm:pt>
    <dgm:pt modelId="{BB6384B2-6350-4406-9C6B-8FF69969108F}" type="pres">
      <dgm:prSet presAssocID="{675360A5-98A2-4942-B73E-C2305593AB92}" presName="hierChild4" presStyleCnt="0"/>
      <dgm:spPr/>
    </dgm:pt>
    <dgm:pt modelId="{3988EC8C-C651-4B0F-BAFB-F1721E304016}" type="pres">
      <dgm:prSet presAssocID="{675360A5-98A2-4942-B73E-C2305593AB92}" presName="hierChild5" presStyleCnt="0"/>
      <dgm:spPr/>
    </dgm:pt>
    <dgm:pt modelId="{E1A3C42A-A247-432C-A1BF-6A26C1C06A90}" type="pres">
      <dgm:prSet presAssocID="{9D258342-4DEE-4217-9195-3CDE7FD66845}" presName="Name37" presStyleLbl="parChTrans1D2" presStyleIdx="1" presStyleCnt="2"/>
      <dgm:spPr/>
      <dgm:t>
        <a:bodyPr/>
        <a:lstStyle/>
        <a:p>
          <a:pPr rtl="1"/>
          <a:endParaRPr lang="x-none"/>
        </a:p>
      </dgm:t>
    </dgm:pt>
    <dgm:pt modelId="{8CC582E8-C404-49D7-918A-C247603AD50B}" type="pres">
      <dgm:prSet presAssocID="{934FE3FC-7710-40FA-A433-2630B21AF0F4}" presName="hierRoot2" presStyleCnt="0">
        <dgm:presLayoutVars>
          <dgm:hierBranch val="init"/>
        </dgm:presLayoutVars>
      </dgm:prSet>
      <dgm:spPr/>
    </dgm:pt>
    <dgm:pt modelId="{ADE8D518-93D2-464D-B273-EFA1CEEE5757}" type="pres">
      <dgm:prSet presAssocID="{934FE3FC-7710-40FA-A433-2630B21AF0F4}" presName="rootComposite" presStyleCnt="0"/>
      <dgm:spPr/>
    </dgm:pt>
    <dgm:pt modelId="{85BD7670-2EAC-433D-96D9-2E2A069B6D08}" type="pres">
      <dgm:prSet presAssocID="{934FE3FC-7710-40FA-A433-2630B21AF0F4}" presName="rootText" presStyleLbl="node2" presStyleIdx="1" presStyleCnt="2" custScaleY="266275">
        <dgm:presLayoutVars>
          <dgm:chPref val="3"/>
        </dgm:presLayoutVars>
      </dgm:prSet>
      <dgm:spPr/>
      <dgm:t>
        <a:bodyPr/>
        <a:lstStyle/>
        <a:p>
          <a:pPr rtl="1"/>
          <a:endParaRPr lang="x-none"/>
        </a:p>
      </dgm:t>
    </dgm:pt>
    <dgm:pt modelId="{20E6B6CE-77DD-4D91-B1EC-A5D0A3286B2F}" type="pres">
      <dgm:prSet presAssocID="{934FE3FC-7710-40FA-A433-2630B21AF0F4}" presName="rootConnector" presStyleLbl="node2" presStyleIdx="1" presStyleCnt="2"/>
      <dgm:spPr/>
      <dgm:t>
        <a:bodyPr/>
        <a:lstStyle/>
        <a:p>
          <a:pPr rtl="1"/>
          <a:endParaRPr lang="x-none"/>
        </a:p>
      </dgm:t>
    </dgm:pt>
    <dgm:pt modelId="{4E943457-C612-4396-9373-6D7D736BC9B2}" type="pres">
      <dgm:prSet presAssocID="{934FE3FC-7710-40FA-A433-2630B21AF0F4}" presName="hierChild4" presStyleCnt="0"/>
      <dgm:spPr/>
    </dgm:pt>
    <dgm:pt modelId="{1A111D04-0716-4CFE-ACD9-5C2507C6D704}" type="pres">
      <dgm:prSet presAssocID="{934FE3FC-7710-40FA-A433-2630B21AF0F4}" presName="hierChild5" presStyleCnt="0"/>
      <dgm:spPr/>
    </dgm:pt>
    <dgm:pt modelId="{5DE513EF-DDBF-42FD-B3C9-C6A13E08D171}" type="pres">
      <dgm:prSet presAssocID="{FC56DA5C-90B6-4A08-8F3B-7638BB11A79B}" presName="hierChild3" presStyleCnt="0"/>
      <dgm:spPr/>
    </dgm:pt>
  </dgm:ptLst>
  <dgm:cxnLst>
    <dgm:cxn modelId="{7815A961-FB94-4970-8687-0BB506213DCC}" type="presOf" srcId="{1194FC35-4BE7-4587-ACDF-7C9C5AC25E52}" destId="{E38848F8-097C-41DB-961B-741CCBB04F10}" srcOrd="0" destOrd="0" presId="urn:microsoft.com/office/officeart/2005/8/layout/orgChart1"/>
    <dgm:cxn modelId="{55DEB6CF-FDAD-4B55-9872-A1D94AD10FCA}" type="presOf" srcId="{644498C8-178C-4AC9-91C1-E5B122BE7CF0}" destId="{A3DA96EE-E3BA-467A-AF71-07A62DD1FCAE}" srcOrd="0" destOrd="0" presId="urn:microsoft.com/office/officeart/2005/8/layout/orgChart1"/>
    <dgm:cxn modelId="{F582BA91-F640-4B45-82F9-E309A70BF2A7}" type="presOf" srcId="{934FE3FC-7710-40FA-A433-2630B21AF0F4}" destId="{20E6B6CE-77DD-4D91-B1EC-A5D0A3286B2F}" srcOrd="1" destOrd="0" presId="urn:microsoft.com/office/officeart/2005/8/layout/orgChart1"/>
    <dgm:cxn modelId="{4BD26797-06D1-4FD2-8BE7-C96A9445D3C0}" type="presOf" srcId="{675360A5-98A2-4942-B73E-C2305593AB92}" destId="{DE43456E-70AD-40D0-809B-4B35C9B3AD3A}" srcOrd="0" destOrd="0" presId="urn:microsoft.com/office/officeart/2005/8/layout/orgChart1"/>
    <dgm:cxn modelId="{BBD8F8CE-A8E5-4108-BF0B-533C3EBEBDA7}" srcId="{644498C8-178C-4AC9-91C1-E5B122BE7CF0}" destId="{FC56DA5C-90B6-4A08-8F3B-7638BB11A79B}" srcOrd="0" destOrd="0" parTransId="{DA851891-5D42-4A4E-9CD5-D2F98E341E9E}" sibTransId="{179B3107-23FD-4C96-9FF1-DD8426FBF3E7}"/>
    <dgm:cxn modelId="{B37E2D0C-946C-46AF-9505-E5F36A1EBC78}" type="presOf" srcId="{675360A5-98A2-4942-B73E-C2305593AB92}" destId="{4A11B041-96A8-4408-9058-7F8088BA9058}" srcOrd="1" destOrd="0" presId="urn:microsoft.com/office/officeart/2005/8/layout/orgChart1"/>
    <dgm:cxn modelId="{4F1DEA16-9802-4BEA-962E-40C00D47E76A}" srcId="{FC56DA5C-90B6-4A08-8F3B-7638BB11A79B}" destId="{934FE3FC-7710-40FA-A433-2630B21AF0F4}" srcOrd="1" destOrd="0" parTransId="{9D258342-4DEE-4217-9195-3CDE7FD66845}" sibTransId="{A5B36B7A-4B78-4E4F-8FE5-A61EAA882956}"/>
    <dgm:cxn modelId="{5801DE36-2E27-4735-AD0A-CE078807D14C}" type="presOf" srcId="{9D258342-4DEE-4217-9195-3CDE7FD66845}" destId="{E1A3C42A-A247-432C-A1BF-6A26C1C06A90}" srcOrd="0" destOrd="0" presId="urn:microsoft.com/office/officeart/2005/8/layout/orgChart1"/>
    <dgm:cxn modelId="{BE351E41-E5A8-433F-BA5F-7F9F7AB4E68A}" srcId="{FC56DA5C-90B6-4A08-8F3B-7638BB11A79B}" destId="{675360A5-98A2-4942-B73E-C2305593AB92}" srcOrd="0" destOrd="0" parTransId="{1194FC35-4BE7-4587-ACDF-7C9C5AC25E52}" sibTransId="{62FD9465-709C-4EBF-B23B-76CF3FB534E8}"/>
    <dgm:cxn modelId="{E94E92F2-9775-4C79-BB5B-6BBC5EC34470}" type="presOf" srcId="{FC56DA5C-90B6-4A08-8F3B-7638BB11A79B}" destId="{1041BE7F-AEE8-4BF4-A4B9-CF262A404EDB}" srcOrd="0" destOrd="0" presId="urn:microsoft.com/office/officeart/2005/8/layout/orgChart1"/>
    <dgm:cxn modelId="{90DD4BF2-2DA7-4609-A45E-8CBAD00281E3}" type="presOf" srcId="{FC56DA5C-90B6-4A08-8F3B-7638BB11A79B}" destId="{60DD10AE-1D87-4E35-83FC-3A19A075DC7B}" srcOrd="1" destOrd="0" presId="urn:microsoft.com/office/officeart/2005/8/layout/orgChart1"/>
    <dgm:cxn modelId="{E780F9C6-360D-4DE5-8A41-3B9BD75F413A}" type="presOf" srcId="{934FE3FC-7710-40FA-A433-2630B21AF0F4}" destId="{85BD7670-2EAC-433D-96D9-2E2A069B6D08}" srcOrd="0" destOrd="0" presId="urn:microsoft.com/office/officeart/2005/8/layout/orgChart1"/>
    <dgm:cxn modelId="{822ACD33-73B4-415E-83C3-0ADF52C1EA3C}" type="presParOf" srcId="{A3DA96EE-E3BA-467A-AF71-07A62DD1FCAE}" destId="{2CAD49F8-E9E8-4728-8E41-CDF2DDE5106C}" srcOrd="0" destOrd="0" presId="urn:microsoft.com/office/officeart/2005/8/layout/orgChart1"/>
    <dgm:cxn modelId="{AE4CAD2D-BD24-48DF-9EF1-904ADCC0D9D7}" type="presParOf" srcId="{2CAD49F8-E9E8-4728-8E41-CDF2DDE5106C}" destId="{C66D9359-2D58-4ECA-BE01-15A73D10CF43}" srcOrd="0" destOrd="0" presId="urn:microsoft.com/office/officeart/2005/8/layout/orgChart1"/>
    <dgm:cxn modelId="{20B7B58A-0B42-4C83-BCB1-F3F5CEE6B010}" type="presParOf" srcId="{C66D9359-2D58-4ECA-BE01-15A73D10CF43}" destId="{1041BE7F-AEE8-4BF4-A4B9-CF262A404EDB}" srcOrd="0" destOrd="0" presId="urn:microsoft.com/office/officeart/2005/8/layout/orgChart1"/>
    <dgm:cxn modelId="{CCE328BE-994E-46E2-A000-7A1C8FD0CFAD}" type="presParOf" srcId="{C66D9359-2D58-4ECA-BE01-15A73D10CF43}" destId="{60DD10AE-1D87-4E35-83FC-3A19A075DC7B}" srcOrd="1" destOrd="0" presId="urn:microsoft.com/office/officeart/2005/8/layout/orgChart1"/>
    <dgm:cxn modelId="{4F3792FF-6803-4165-AF0A-6134689170C8}" type="presParOf" srcId="{2CAD49F8-E9E8-4728-8E41-CDF2DDE5106C}" destId="{107F1AD5-5A12-4B18-B8E6-7487AD57701E}" srcOrd="1" destOrd="0" presId="urn:microsoft.com/office/officeart/2005/8/layout/orgChart1"/>
    <dgm:cxn modelId="{54909F13-BFD0-4E03-A772-3CF2BC2C0D71}" type="presParOf" srcId="{107F1AD5-5A12-4B18-B8E6-7487AD57701E}" destId="{E38848F8-097C-41DB-961B-741CCBB04F10}" srcOrd="0" destOrd="0" presId="urn:microsoft.com/office/officeart/2005/8/layout/orgChart1"/>
    <dgm:cxn modelId="{DB2FFA24-69AC-482C-9A1A-813CA96F988D}" type="presParOf" srcId="{107F1AD5-5A12-4B18-B8E6-7487AD57701E}" destId="{233E2A72-BA1D-42CE-8CE5-69C58CC337A0}" srcOrd="1" destOrd="0" presId="urn:microsoft.com/office/officeart/2005/8/layout/orgChart1"/>
    <dgm:cxn modelId="{069676FC-DABB-434A-82A1-F7C5A795CEA8}" type="presParOf" srcId="{233E2A72-BA1D-42CE-8CE5-69C58CC337A0}" destId="{34ADDD75-0A03-4F09-B970-8004C551317C}" srcOrd="0" destOrd="0" presId="urn:microsoft.com/office/officeart/2005/8/layout/orgChart1"/>
    <dgm:cxn modelId="{09104634-06B8-4D6F-AA6F-4253E4525CF6}" type="presParOf" srcId="{34ADDD75-0A03-4F09-B970-8004C551317C}" destId="{DE43456E-70AD-40D0-809B-4B35C9B3AD3A}" srcOrd="0" destOrd="0" presId="urn:microsoft.com/office/officeart/2005/8/layout/orgChart1"/>
    <dgm:cxn modelId="{4DF721D3-DBE7-41FB-A288-A0D49DFC8E54}" type="presParOf" srcId="{34ADDD75-0A03-4F09-B970-8004C551317C}" destId="{4A11B041-96A8-4408-9058-7F8088BA9058}" srcOrd="1" destOrd="0" presId="urn:microsoft.com/office/officeart/2005/8/layout/orgChart1"/>
    <dgm:cxn modelId="{423E51CE-E65C-4E83-928A-7B6D7820853F}" type="presParOf" srcId="{233E2A72-BA1D-42CE-8CE5-69C58CC337A0}" destId="{BB6384B2-6350-4406-9C6B-8FF69969108F}" srcOrd="1" destOrd="0" presId="urn:microsoft.com/office/officeart/2005/8/layout/orgChart1"/>
    <dgm:cxn modelId="{FF5E8B60-8F84-45BE-8F3B-9BCBEAC6C68B}" type="presParOf" srcId="{233E2A72-BA1D-42CE-8CE5-69C58CC337A0}" destId="{3988EC8C-C651-4B0F-BAFB-F1721E304016}" srcOrd="2" destOrd="0" presId="urn:microsoft.com/office/officeart/2005/8/layout/orgChart1"/>
    <dgm:cxn modelId="{68DC9495-B0ED-4B7B-96B0-FA6801CF7390}" type="presParOf" srcId="{107F1AD5-5A12-4B18-B8E6-7487AD57701E}" destId="{E1A3C42A-A247-432C-A1BF-6A26C1C06A90}" srcOrd="2" destOrd="0" presId="urn:microsoft.com/office/officeart/2005/8/layout/orgChart1"/>
    <dgm:cxn modelId="{E7A9384C-9EE6-4BBC-8112-189B3B184F7F}" type="presParOf" srcId="{107F1AD5-5A12-4B18-B8E6-7487AD57701E}" destId="{8CC582E8-C404-49D7-918A-C247603AD50B}" srcOrd="3" destOrd="0" presId="urn:microsoft.com/office/officeart/2005/8/layout/orgChart1"/>
    <dgm:cxn modelId="{826B83FF-9C81-45AA-8244-154C87034198}" type="presParOf" srcId="{8CC582E8-C404-49D7-918A-C247603AD50B}" destId="{ADE8D518-93D2-464D-B273-EFA1CEEE5757}" srcOrd="0" destOrd="0" presId="urn:microsoft.com/office/officeart/2005/8/layout/orgChart1"/>
    <dgm:cxn modelId="{35245AD2-B4BB-4418-A34B-9507766D54AE}" type="presParOf" srcId="{ADE8D518-93D2-464D-B273-EFA1CEEE5757}" destId="{85BD7670-2EAC-433D-96D9-2E2A069B6D08}" srcOrd="0" destOrd="0" presId="urn:microsoft.com/office/officeart/2005/8/layout/orgChart1"/>
    <dgm:cxn modelId="{B9401F5A-977E-4EE5-B2FF-9C94291F1882}" type="presParOf" srcId="{ADE8D518-93D2-464D-B273-EFA1CEEE5757}" destId="{20E6B6CE-77DD-4D91-B1EC-A5D0A3286B2F}" srcOrd="1" destOrd="0" presId="urn:microsoft.com/office/officeart/2005/8/layout/orgChart1"/>
    <dgm:cxn modelId="{630FE57D-A021-4F2C-A151-731888FA3B10}" type="presParOf" srcId="{8CC582E8-C404-49D7-918A-C247603AD50B}" destId="{4E943457-C612-4396-9373-6D7D736BC9B2}" srcOrd="1" destOrd="0" presId="urn:microsoft.com/office/officeart/2005/8/layout/orgChart1"/>
    <dgm:cxn modelId="{AAF4F654-F6CB-4F85-8928-1BC751E048B0}" type="presParOf" srcId="{8CC582E8-C404-49D7-918A-C247603AD50B}" destId="{1A111D04-0716-4CFE-ACD9-5C2507C6D704}" srcOrd="2" destOrd="0" presId="urn:microsoft.com/office/officeart/2005/8/layout/orgChart1"/>
    <dgm:cxn modelId="{2D2596E5-E4A8-413C-A991-050B260E8D2F}" type="presParOf" srcId="{2CAD49F8-E9E8-4728-8E41-CDF2DDE5106C}" destId="{5DE513EF-DDBF-42FD-B3C9-C6A13E08D171}"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3B9AD5B-797D-4C43-855C-3B02B95B3C40}"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pPr rtl="1"/>
          <a:endParaRPr lang="x-none"/>
        </a:p>
      </dgm:t>
    </dgm:pt>
    <dgm:pt modelId="{8CB10269-E0CB-44A6-8230-360A6F62C10E}">
      <dgm:prSet phldrT="[Text]"/>
      <dgm:spPr/>
      <dgm:t>
        <a:bodyPr/>
        <a:lstStyle/>
        <a:p>
          <a:pPr rtl="1"/>
          <a:r>
            <a:rPr lang="en-US" dirty="0" smtClean="0"/>
            <a:t>Immunodeficiency's</a:t>
          </a:r>
          <a:endParaRPr lang="x-none" dirty="0"/>
        </a:p>
      </dgm:t>
    </dgm:pt>
    <dgm:pt modelId="{31A4062C-65BA-45AD-BE66-080AC2E2C069}" type="parTrans" cxnId="{34DA6641-690C-46F8-9BD5-40A4A9BE658B}">
      <dgm:prSet/>
      <dgm:spPr/>
      <dgm:t>
        <a:bodyPr/>
        <a:lstStyle/>
        <a:p>
          <a:pPr rtl="1"/>
          <a:endParaRPr lang="x-none"/>
        </a:p>
      </dgm:t>
    </dgm:pt>
    <dgm:pt modelId="{D48CF3A8-8257-495A-A68A-B07150AD388A}" type="sibTrans" cxnId="{34DA6641-690C-46F8-9BD5-40A4A9BE658B}">
      <dgm:prSet/>
      <dgm:spPr/>
      <dgm:t>
        <a:bodyPr/>
        <a:lstStyle/>
        <a:p>
          <a:pPr rtl="1"/>
          <a:endParaRPr lang="x-none"/>
        </a:p>
      </dgm:t>
    </dgm:pt>
    <dgm:pt modelId="{B477F9DA-61AD-42F4-995C-8B1ECFEE5077}">
      <dgm:prSet phldrT="[Text]" custT="1"/>
      <dgm:spPr/>
      <dgm:t>
        <a:bodyPr/>
        <a:lstStyle/>
        <a:p>
          <a:pPr rtl="1"/>
          <a:r>
            <a:rPr lang="en-US" sz="2000" b="1" dirty="0" smtClean="0">
              <a:solidFill>
                <a:srgbClr val="FFFF00"/>
              </a:solidFill>
            </a:rPr>
            <a:t>Acquired:</a:t>
          </a:r>
        </a:p>
        <a:p>
          <a:pPr rtl="1"/>
          <a:r>
            <a:rPr lang="en-US" sz="2000" dirty="0" smtClean="0"/>
            <a:t>May be caused by drugs, (e.g., cancer chemotherapeutic agents and drugs given to transplant patients), irradiation, or certain infectious diseases (e.g., HIV)</a:t>
          </a:r>
          <a:endParaRPr lang="x-none" sz="2000" dirty="0"/>
        </a:p>
      </dgm:t>
    </dgm:pt>
    <dgm:pt modelId="{EB80DAA7-0E22-4D61-8253-CB141182CDF9}" type="parTrans" cxnId="{FA79ED6B-A12D-484B-AC3A-45E2E3127B3D}">
      <dgm:prSet/>
      <dgm:spPr/>
      <dgm:t>
        <a:bodyPr/>
        <a:lstStyle/>
        <a:p>
          <a:pPr rtl="1"/>
          <a:endParaRPr lang="x-none"/>
        </a:p>
      </dgm:t>
    </dgm:pt>
    <dgm:pt modelId="{36B1F6CA-33B3-4D25-A50A-8BD4E4AD36EC}" type="sibTrans" cxnId="{FA79ED6B-A12D-484B-AC3A-45E2E3127B3D}">
      <dgm:prSet/>
      <dgm:spPr/>
      <dgm:t>
        <a:bodyPr/>
        <a:lstStyle/>
        <a:p>
          <a:pPr rtl="1"/>
          <a:endParaRPr lang="x-none"/>
        </a:p>
      </dgm:t>
    </dgm:pt>
    <dgm:pt modelId="{332271F7-EB61-4061-9A20-BB618372B5F4}">
      <dgm:prSet phldrT="[Text]" custT="1"/>
      <dgm:spPr/>
      <dgm:t>
        <a:bodyPr/>
        <a:lstStyle/>
        <a:p>
          <a:pPr rtl="1"/>
          <a:r>
            <a:rPr lang="en-US" sz="2000" b="1" dirty="0" smtClean="0">
              <a:solidFill>
                <a:srgbClr val="FFFF00"/>
              </a:solidFill>
            </a:rPr>
            <a:t>Inherited:</a:t>
          </a:r>
        </a:p>
        <a:p>
          <a:pPr rtl="1"/>
          <a:r>
            <a:rPr lang="en-US" sz="2000" dirty="0" smtClean="0"/>
            <a:t>Can be the result of deficiencies in antibody production, or any of immunological cells. </a:t>
          </a:r>
          <a:endParaRPr lang="x-none" sz="2000" dirty="0"/>
        </a:p>
      </dgm:t>
    </dgm:pt>
    <dgm:pt modelId="{E4DB1602-DD8F-4DDF-A635-38F4E18DC652}" type="parTrans" cxnId="{79232E18-9FEA-4BDD-A596-4266CD28893A}">
      <dgm:prSet/>
      <dgm:spPr/>
      <dgm:t>
        <a:bodyPr/>
        <a:lstStyle/>
        <a:p>
          <a:pPr rtl="1"/>
          <a:endParaRPr lang="x-none"/>
        </a:p>
      </dgm:t>
    </dgm:pt>
    <dgm:pt modelId="{17A35126-62B4-4B04-801C-4A3D12361A34}" type="sibTrans" cxnId="{79232E18-9FEA-4BDD-A596-4266CD28893A}">
      <dgm:prSet/>
      <dgm:spPr/>
      <dgm:t>
        <a:bodyPr/>
        <a:lstStyle/>
        <a:p>
          <a:pPr rtl="1"/>
          <a:endParaRPr lang="x-none"/>
        </a:p>
      </dgm:t>
    </dgm:pt>
    <dgm:pt modelId="{B5F6C589-39CA-4FA4-B7EC-D25019388409}">
      <dgm:prSet/>
      <dgm:spPr/>
      <dgm:t>
        <a:bodyPr/>
        <a:lstStyle/>
        <a:p>
          <a:pPr rtl="1"/>
          <a:endParaRPr lang="x-none" dirty="0"/>
        </a:p>
      </dgm:t>
    </dgm:pt>
    <dgm:pt modelId="{BA482A17-DD9C-4B8B-A419-7E75696B3456}" type="parTrans" cxnId="{CCD31E6C-82D0-4CED-9F03-787942ED9A58}">
      <dgm:prSet/>
      <dgm:spPr/>
      <dgm:t>
        <a:bodyPr/>
        <a:lstStyle/>
        <a:p>
          <a:pPr rtl="1"/>
          <a:endParaRPr lang="x-none"/>
        </a:p>
      </dgm:t>
    </dgm:pt>
    <dgm:pt modelId="{79E28366-62D6-49F6-A979-C5DFEF66CD95}" type="sibTrans" cxnId="{CCD31E6C-82D0-4CED-9F03-787942ED9A58}">
      <dgm:prSet/>
      <dgm:spPr/>
      <dgm:t>
        <a:bodyPr/>
        <a:lstStyle/>
        <a:p>
          <a:pPr rtl="1"/>
          <a:endParaRPr lang="x-none"/>
        </a:p>
      </dgm:t>
    </dgm:pt>
    <dgm:pt modelId="{0466B19B-5962-4A29-87A5-890F0A032266}">
      <dgm:prSet/>
      <dgm:spPr/>
      <dgm:t>
        <a:bodyPr/>
        <a:lstStyle/>
        <a:p>
          <a:pPr rtl="1"/>
          <a:endParaRPr lang="x-none" dirty="0"/>
        </a:p>
      </dgm:t>
    </dgm:pt>
    <dgm:pt modelId="{F21D1FCA-537B-403F-89E6-E209D8E3B001}" type="parTrans" cxnId="{30B1FB28-395E-441F-8368-9E0D69CE5905}">
      <dgm:prSet/>
      <dgm:spPr/>
      <dgm:t>
        <a:bodyPr/>
        <a:lstStyle/>
        <a:p>
          <a:pPr rtl="1"/>
          <a:endParaRPr lang="x-none"/>
        </a:p>
      </dgm:t>
    </dgm:pt>
    <dgm:pt modelId="{EC3B4B4F-5EB8-432F-B277-8F463A019A2A}" type="sibTrans" cxnId="{30B1FB28-395E-441F-8368-9E0D69CE5905}">
      <dgm:prSet/>
      <dgm:spPr/>
      <dgm:t>
        <a:bodyPr/>
        <a:lstStyle/>
        <a:p>
          <a:pPr rtl="1"/>
          <a:endParaRPr lang="x-none"/>
        </a:p>
      </dgm:t>
    </dgm:pt>
    <dgm:pt modelId="{17CAAD06-9CE4-4B9D-B980-0A038A04FE3C}">
      <dgm:prSet/>
      <dgm:spPr/>
      <dgm:t>
        <a:bodyPr/>
        <a:lstStyle/>
        <a:p>
          <a:pPr rtl="1"/>
          <a:endParaRPr lang="x-none" dirty="0"/>
        </a:p>
      </dgm:t>
    </dgm:pt>
    <dgm:pt modelId="{9FFEE07B-8AD2-4B37-92C2-011257769A5A}" type="parTrans" cxnId="{92DA2224-C6FE-4DAC-AF9E-E75DC7E7E94F}">
      <dgm:prSet/>
      <dgm:spPr/>
      <dgm:t>
        <a:bodyPr/>
        <a:lstStyle/>
        <a:p>
          <a:pPr rtl="1"/>
          <a:endParaRPr lang="x-none"/>
        </a:p>
      </dgm:t>
    </dgm:pt>
    <dgm:pt modelId="{55371055-4C97-4489-AFB6-8BE6E96FA08C}" type="sibTrans" cxnId="{92DA2224-C6FE-4DAC-AF9E-E75DC7E7E94F}">
      <dgm:prSet/>
      <dgm:spPr/>
      <dgm:t>
        <a:bodyPr/>
        <a:lstStyle/>
        <a:p>
          <a:pPr rtl="1"/>
          <a:endParaRPr lang="x-none"/>
        </a:p>
      </dgm:t>
    </dgm:pt>
    <dgm:pt modelId="{EB64FF71-8AD9-4C49-AF44-EBB64354BD71}" type="pres">
      <dgm:prSet presAssocID="{83B9AD5B-797D-4C43-855C-3B02B95B3C40}" presName="cycle" presStyleCnt="0">
        <dgm:presLayoutVars>
          <dgm:chMax val="1"/>
          <dgm:dir/>
          <dgm:animLvl val="ctr"/>
          <dgm:resizeHandles val="exact"/>
        </dgm:presLayoutVars>
      </dgm:prSet>
      <dgm:spPr/>
      <dgm:t>
        <a:bodyPr/>
        <a:lstStyle/>
        <a:p>
          <a:pPr rtl="1"/>
          <a:endParaRPr lang="x-none"/>
        </a:p>
      </dgm:t>
    </dgm:pt>
    <dgm:pt modelId="{BBB4F41D-0BA4-469F-9383-FB695EC6A1AC}" type="pres">
      <dgm:prSet presAssocID="{8CB10269-E0CB-44A6-8230-360A6F62C10E}" presName="centerShape" presStyleLbl="node0" presStyleIdx="0" presStyleCnt="1" custScaleX="174752" custScaleY="33384" custLinFactNeighborX="-816" custLinFactNeighborY="-46260"/>
      <dgm:spPr/>
      <dgm:t>
        <a:bodyPr/>
        <a:lstStyle/>
        <a:p>
          <a:pPr rtl="1"/>
          <a:endParaRPr lang="x-none"/>
        </a:p>
      </dgm:t>
    </dgm:pt>
    <dgm:pt modelId="{182DA427-1FEF-43A0-A9F0-EB75D0EE927E}" type="pres">
      <dgm:prSet presAssocID="{EB80DAA7-0E22-4D61-8253-CB141182CDF9}" presName="parTrans" presStyleLbl="bgSibTrans2D1" presStyleIdx="0" presStyleCnt="2"/>
      <dgm:spPr/>
      <dgm:t>
        <a:bodyPr/>
        <a:lstStyle/>
        <a:p>
          <a:pPr rtl="1"/>
          <a:endParaRPr lang="x-none"/>
        </a:p>
      </dgm:t>
    </dgm:pt>
    <dgm:pt modelId="{DE964552-D449-429A-9329-4C77B9BFC990}" type="pres">
      <dgm:prSet presAssocID="{B477F9DA-61AD-42F4-995C-8B1ECFEE5077}" presName="node" presStyleLbl="node1" presStyleIdx="0" presStyleCnt="2" custScaleX="164174" custScaleY="163811" custRadScaleRad="89577" custRadScaleInc="-57542">
        <dgm:presLayoutVars>
          <dgm:bulletEnabled val="1"/>
        </dgm:presLayoutVars>
      </dgm:prSet>
      <dgm:spPr/>
      <dgm:t>
        <a:bodyPr/>
        <a:lstStyle/>
        <a:p>
          <a:pPr rtl="1"/>
          <a:endParaRPr lang="x-none"/>
        </a:p>
      </dgm:t>
    </dgm:pt>
    <dgm:pt modelId="{A136202C-6EA4-4FBF-AA51-8B8AF0DD2766}" type="pres">
      <dgm:prSet presAssocID="{E4DB1602-DD8F-4DDF-A635-38F4E18DC652}" presName="parTrans" presStyleLbl="bgSibTrans2D1" presStyleIdx="1" presStyleCnt="2"/>
      <dgm:spPr/>
      <dgm:t>
        <a:bodyPr/>
        <a:lstStyle/>
        <a:p>
          <a:pPr rtl="1"/>
          <a:endParaRPr lang="x-none"/>
        </a:p>
      </dgm:t>
    </dgm:pt>
    <dgm:pt modelId="{9E0D4BB3-5CB6-4927-A180-E68515001F56}" type="pres">
      <dgm:prSet presAssocID="{332271F7-EB61-4061-9A20-BB618372B5F4}" presName="node" presStyleLbl="node1" presStyleIdx="1" presStyleCnt="2" custScaleX="158059" custScaleY="164223" custRadScaleRad="89792" custRadScaleInc="65822">
        <dgm:presLayoutVars>
          <dgm:bulletEnabled val="1"/>
        </dgm:presLayoutVars>
      </dgm:prSet>
      <dgm:spPr/>
      <dgm:t>
        <a:bodyPr/>
        <a:lstStyle/>
        <a:p>
          <a:pPr rtl="1"/>
          <a:endParaRPr lang="x-none"/>
        </a:p>
      </dgm:t>
    </dgm:pt>
  </dgm:ptLst>
  <dgm:cxnLst>
    <dgm:cxn modelId="{92DA2224-C6FE-4DAC-AF9E-E75DC7E7E94F}" srcId="{83B9AD5B-797D-4C43-855C-3B02B95B3C40}" destId="{17CAAD06-9CE4-4B9D-B980-0A038A04FE3C}" srcOrd="1" destOrd="0" parTransId="{9FFEE07B-8AD2-4B37-92C2-011257769A5A}" sibTransId="{55371055-4C97-4489-AFB6-8BE6E96FA08C}"/>
    <dgm:cxn modelId="{9389603F-652D-41B6-B851-5854B34E494B}" type="presOf" srcId="{B477F9DA-61AD-42F4-995C-8B1ECFEE5077}" destId="{DE964552-D449-429A-9329-4C77B9BFC990}" srcOrd="0" destOrd="0" presId="urn:microsoft.com/office/officeart/2005/8/layout/radial4"/>
    <dgm:cxn modelId="{CCD31E6C-82D0-4CED-9F03-787942ED9A58}" srcId="{83B9AD5B-797D-4C43-855C-3B02B95B3C40}" destId="{B5F6C589-39CA-4FA4-B7EC-D25019388409}" srcOrd="3" destOrd="0" parTransId="{BA482A17-DD9C-4B8B-A419-7E75696B3456}" sibTransId="{79E28366-62D6-49F6-A979-C5DFEF66CD95}"/>
    <dgm:cxn modelId="{4A2ED60E-9E1F-4F8A-9750-CA4E7C141858}" type="presOf" srcId="{E4DB1602-DD8F-4DDF-A635-38F4E18DC652}" destId="{A136202C-6EA4-4FBF-AA51-8B8AF0DD2766}" srcOrd="0" destOrd="0" presId="urn:microsoft.com/office/officeart/2005/8/layout/radial4"/>
    <dgm:cxn modelId="{34DA6641-690C-46F8-9BD5-40A4A9BE658B}" srcId="{83B9AD5B-797D-4C43-855C-3B02B95B3C40}" destId="{8CB10269-E0CB-44A6-8230-360A6F62C10E}" srcOrd="0" destOrd="0" parTransId="{31A4062C-65BA-45AD-BE66-080AC2E2C069}" sibTransId="{D48CF3A8-8257-495A-A68A-B07150AD388A}"/>
    <dgm:cxn modelId="{79232E18-9FEA-4BDD-A596-4266CD28893A}" srcId="{8CB10269-E0CB-44A6-8230-360A6F62C10E}" destId="{332271F7-EB61-4061-9A20-BB618372B5F4}" srcOrd="1" destOrd="0" parTransId="{E4DB1602-DD8F-4DDF-A635-38F4E18DC652}" sibTransId="{17A35126-62B4-4B04-801C-4A3D12361A34}"/>
    <dgm:cxn modelId="{FA79ED6B-A12D-484B-AC3A-45E2E3127B3D}" srcId="{8CB10269-E0CB-44A6-8230-360A6F62C10E}" destId="{B477F9DA-61AD-42F4-995C-8B1ECFEE5077}" srcOrd="0" destOrd="0" parTransId="{EB80DAA7-0E22-4D61-8253-CB141182CDF9}" sibTransId="{36B1F6CA-33B3-4D25-A50A-8BD4E4AD36EC}"/>
    <dgm:cxn modelId="{B65C593C-7063-4094-A369-4E7541978DCC}" type="presOf" srcId="{83B9AD5B-797D-4C43-855C-3B02B95B3C40}" destId="{EB64FF71-8AD9-4C49-AF44-EBB64354BD71}" srcOrd="0" destOrd="0" presId="urn:microsoft.com/office/officeart/2005/8/layout/radial4"/>
    <dgm:cxn modelId="{8200E16B-B97D-42B2-AE92-5DF62497429B}" type="presOf" srcId="{332271F7-EB61-4061-9A20-BB618372B5F4}" destId="{9E0D4BB3-5CB6-4927-A180-E68515001F56}" srcOrd="0" destOrd="0" presId="urn:microsoft.com/office/officeart/2005/8/layout/radial4"/>
    <dgm:cxn modelId="{F6F2180D-3F85-43BF-AB4A-53E038CA39E6}" type="presOf" srcId="{EB80DAA7-0E22-4D61-8253-CB141182CDF9}" destId="{182DA427-1FEF-43A0-A9F0-EB75D0EE927E}" srcOrd="0" destOrd="0" presId="urn:microsoft.com/office/officeart/2005/8/layout/radial4"/>
    <dgm:cxn modelId="{30B1FB28-395E-441F-8368-9E0D69CE5905}" srcId="{83B9AD5B-797D-4C43-855C-3B02B95B3C40}" destId="{0466B19B-5962-4A29-87A5-890F0A032266}" srcOrd="2" destOrd="0" parTransId="{F21D1FCA-537B-403F-89E6-E209D8E3B001}" sibTransId="{EC3B4B4F-5EB8-432F-B277-8F463A019A2A}"/>
    <dgm:cxn modelId="{A6881244-DAFF-4181-A221-29794D9BD172}" type="presOf" srcId="{8CB10269-E0CB-44A6-8230-360A6F62C10E}" destId="{BBB4F41D-0BA4-469F-9383-FB695EC6A1AC}" srcOrd="0" destOrd="0" presId="urn:microsoft.com/office/officeart/2005/8/layout/radial4"/>
    <dgm:cxn modelId="{25468BD4-4AFE-4B23-BC32-87D699E52988}" type="presParOf" srcId="{EB64FF71-8AD9-4C49-AF44-EBB64354BD71}" destId="{BBB4F41D-0BA4-469F-9383-FB695EC6A1AC}" srcOrd="0" destOrd="0" presId="urn:microsoft.com/office/officeart/2005/8/layout/radial4"/>
    <dgm:cxn modelId="{FAF934EC-562F-4500-B70A-F5E219C6A16F}" type="presParOf" srcId="{EB64FF71-8AD9-4C49-AF44-EBB64354BD71}" destId="{182DA427-1FEF-43A0-A9F0-EB75D0EE927E}" srcOrd="1" destOrd="0" presId="urn:microsoft.com/office/officeart/2005/8/layout/radial4"/>
    <dgm:cxn modelId="{69FCCF93-959C-4A8F-953A-ED481C22F104}" type="presParOf" srcId="{EB64FF71-8AD9-4C49-AF44-EBB64354BD71}" destId="{DE964552-D449-429A-9329-4C77B9BFC990}" srcOrd="2" destOrd="0" presId="urn:microsoft.com/office/officeart/2005/8/layout/radial4"/>
    <dgm:cxn modelId="{C253749C-F0EA-4F83-BC17-89A50D0C5A8A}" type="presParOf" srcId="{EB64FF71-8AD9-4C49-AF44-EBB64354BD71}" destId="{A136202C-6EA4-4FBF-AA51-8B8AF0DD2766}" srcOrd="3" destOrd="0" presId="urn:microsoft.com/office/officeart/2005/8/layout/radial4"/>
    <dgm:cxn modelId="{44A67B0F-9860-4C23-8B26-FD7C9C680D25}" type="presParOf" srcId="{EB64FF71-8AD9-4C49-AF44-EBB64354BD71}" destId="{9E0D4BB3-5CB6-4927-A180-E68515001F56}" srcOrd="4"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7B9CD0-C31E-4E45-9C1D-5FA820FCE0B9}">
      <dsp:nvSpPr>
        <dsp:cNvPr id="0" name=""/>
        <dsp:cNvSpPr/>
      </dsp:nvSpPr>
      <dsp:spPr>
        <a:xfrm>
          <a:off x="4333481" y="1271551"/>
          <a:ext cx="1780770" cy="580596"/>
        </a:xfrm>
        <a:custGeom>
          <a:avLst/>
          <a:gdLst/>
          <a:ahLst/>
          <a:cxnLst/>
          <a:rect l="0" t="0" r="0" b="0"/>
          <a:pathLst>
            <a:path>
              <a:moveTo>
                <a:pt x="0" y="0"/>
              </a:moveTo>
              <a:lnTo>
                <a:pt x="0" y="395659"/>
              </a:lnTo>
              <a:lnTo>
                <a:pt x="1780770" y="395659"/>
              </a:lnTo>
              <a:lnTo>
                <a:pt x="1780770" y="58059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7126E2-85F9-43D7-9CCE-FE5E977756F1}">
      <dsp:nvSpPr>
        <dsp:cNvPr id="0" name=""/>
        <dsp:cNvSpPr/>
      </dsp:nvSpPr>
      <dsp:spPr>
        <a:xfrm>
          <a:off x="2446706" y="3080628"/>
          <a:ext cx="1219973" cy="580596"/>
        </a:xfrm>
        <a:custGeom>
          <a:avLst/>
          <a:gdLst/>
          <a:ahLst/>
          <a:cxnLst/>
          <a:rect l="0" t="0" r="0" b="0"/>
          <a:pathLst>
            <a:path>
              <a:moveTo>
                <a:pt x="0" y="0"/>
              </a:moveTo>
              <a:lnTo>
                <a:pt x="0" y="395659"/>
              </a:lnTo>
              <a:lnTo>
                <a:pt x="1219973" y="395659"/>
              </a:lnTo>
              <a:lnTo>
                <a:pt x="1219973" y="58059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DAE3975-45C3-4137-A037-D7F6220ACEBC}">
      <dsp:nvSpPr>
        <dsp:cNvPr id="0" name=""/>
        <dsp:cNvSpPr/>
      </dsp:nvSpPr>
      <dsp:spPr>
        <a:xfrm>
          <a:off x="1226733" y="3080628"/>
          <a:ext cx="1219973" cy="580596"/>
        </a:xfrm>
        <a:custGeom>
          <a:avLst/>
          <a:gdLst/>
          <a:ahLst/>
          <a:cxnLst/>
          <a:rect l="0" t="0" r="0" b="0"/>
          <a:pathLst>
            <a:path>
              <a:moveTo>
                <a:pt x="1219973" y="0"/>
              </a:moveTo>
              <a:lnTo>
                <a:pt x="1219973" y="395659"/>
              </a:lnTo>
              <a:lnTo>
                <a:pt x="0" y="395659"/>
              </a:lnTo>
              <a:lnTo>
                <a:pt x="0" y="58059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B5CB07B-C11D-4C82-B997-F6B7D2387417}">
      <dsp:nvSpPr>
        <dsp:cNvPr id="0" name=""/>
        <dsp:cNvSpPr/>
      </dsp:nvSpPr>
      <dsp:spPr>
        <a:xfrm>
          <a:off x="2446706" y="1271551"/>
          <a:ext cx="1886775" cy="580596"/>
        </a:xfrm>
        <a:custGeom>
          <a:avLst/>
          <a:gdLst/>
          <a:ahLst/>
          <a:cxnLst/>
          <a:rect l="0" t="0" r="0" b="0"/>
          <a:pathLst>
            <a:path>
              <a:moveTo>
                <a:pt x="1886775" y="0"/>
              </a:moveTo>
              <a:lnTo>
                <a:pt x="1886775" y="395659"/>
              </a:lnTo>
              <a:lnTo>
                <a:pt x="0" y="395659"/>
              </a:lnTo>
              <a:lnTo>
                <a:pt x="0" y="58059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59C511B-138A-4DE2-86F2-BB980E53732A}">
      <dsp:nvSpPr>
        <dsp:cNvPr id="0" name=""/>
        <dsp:cNvSpPr/>
      </dsp:nvSpPr>
      <dsp:spPr>
        <a:xfrm>
          <a:off x="3335321" y="3887"/>
          <a:ext cx="1996320" cy="12676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B06663E-8BC1-4FC0-A7AF-0A0984E1A815}">
      <dsp:nvSpPr>
        <dsp:cNvPr id="0" name=""/>
        <dsp:cNvSpPr/>
      </dsp:nvSpPr>
      <dsp:spPr>
        <a:xfrm>
          <a:off x="3557134" y="214610"/>
          <a:ext cx="1996320" cy="126766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n-US" sz="3200" b="1" kern="1200" dirty="0" smtClean="0">
              <a:solidFill>
                <a:srgbClr val="FF0000"/>
              </a:solidFill>
            </a:rPr>
            <a:t>Immunity</a:t>
          </a:r>
          <a:endParaRPr lang="x-none" sz="3200" b="1" kern="1200" dirty="0" smtClean="0">
            <a:solidFill>
              <a:srgbClr val="FF0000"/>
            </a:solidFill>
          </a:endParaRPr>
        </a:p>
      </dsp:txBody>
      <dsp:txXfrm>
        <a:off x="3594263" y="251739"/>
        <a:ext cx="1922062" cy="1193405"/>
      </dsp:txXfrm>
    </dsp:sp>
    <dsp:sp modelId="{760412DC-EA5E-40F3-A6A6-8F89E5750F21}">
      <dsp:nvSpPr>
        <dsp:cNvPr id="0" name=""/>
        <dsp:cNvSpPr/>
      </dsp:nvSpPr>
      <dsp:spPr>
        <a:xfrm>
          <a:off x="887749" y="1852148"/>
          <a:ext cx="3117913" cy="12284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B05962-2DC8-4F1F-8A60-47B09619164B}">
      <dsp:nvSpPr>
        <dsp:cNvPr id="0" name=""/>
        <dsp:cNvSpPr/>
      </dsp:nvSpPr>
      <dsp:spPr>
        <a:xfrm>
          <a:off x="1109563" y="2062871"/>
          <a:ext cx="3117913" cy="122848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b="1" kern="1200" dirty="0" smtClean="0">
              <a:solidFill>
                <a:srgbClr val="0070C0"/>
              </a:solidFill>
            </a:rPr>
            <a:t>Natural Immunity</a:t>
          </a:r>
          <a:endParaRPr lang="x-none" sz="2800" b="1" kern="1200" dirty="0">
            <a:solidFill>
              <a:srgbClr val="0070C0"/>
            </a:solidFill>
          </a:endParaRPr>
        </a:p>
      </dsp:txBody>
      <dsp:txXfrm>
        <a:off x="1145544" y="2098852"/>
        <a:ext cx="3045951" cy="1156518"/>
      </dsp:txXfrm>
    </dsp:sp>
    <dsp:sp modelId="{41EA5CA5-5AA4-4637-AA6B-5B3EACE834A5}">
      <dsp:nvSpPr>
        <dsp:cNvPr id="0" name=""/>
        <dsp:cNvSpPr/>
      </dsp:nvSpPr>
      <dsp:spPr>
        <a:xfrm>
          <a:off x="228572" y="3661225"/>
          <a:ext cx="1996320" cy="12676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7DBB8A7-984A-490D-9C6A-41C68450EA45}">
      <dsp:nvSpPr>
        <dsp:cNvPr id="0" name=""/>
        <dsp:cNvSpPr/>
      </dsp:nvSpPr>
      <dsp:spPr>
        <a:xfrm>
          <a:off x="450386" y="3871948"/>
          <a:ext cx="1996320" cy="126766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n-US" sz="3200" b="1" kern="1200" dirty="0" smtClean="0">
              <a:solidFill>
                <a:srgbClr val="0070C0"/>
              </a:solidFill>
            </a:rPr>
            <a:t>1</a:t>
          </a:r>
          <a:r>
            <a:rPr lang="en-US" sz="3200" b="1" kern="1200" baseline="30000" dirty="0" smtClean="0">
              <a:solidFill>
                <a:srgbClr val="0070C0"/>
              </a:solidFill>
            </a:rPr>
            <a:t>st</a:t>
          </a:r>
          <a:r>
            <a:rPr lang="en-US" sz="3200" b="1" kern="1200" dirty="0" smtClean="0">
              <a:solidFill>
                <a:srgbClr val="0070C0"/>
              </a:solidFill>
            </a:rPr>
            <a:t> line</a:t>
          </a:r>
          <a:endParaRPr lang="x-none" sz="3200" b="1" kern="1200" dirty="0">
            <a:solidFill>
              <a:srgbClr val="0070C0"/>
            </a:solidFill>
          </a:endParaRPr>
        </a:p>
      </dsp:txBody>
      <dsp:txXfrm>
        <a:off x="487515" y="3909077"/>
        <a:ext cx="1922062" cy="1193405"/>
      </dsp:txXfrm>
    </dsp:sp>
    <dsp:sp modelId="{A802CEE1-452B-4897-80F1-127A4EF78EDB}">
      <dsp:nvSpPr>
        <dsp:cNvPr id="0" name=""/>
        <dsp:cNvSpPr/>
      </dsp:nvSpPr>
      <dsp:spPr>
        <a:xfrm>
          <a:off x="2668520" y="3661225"/>
          <a:ext cx="1996320" cy="12676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2BCF0D-5979-423D-BD24-75952BA15F5A}">
      <dsp:nvSpPr>
        <dsp:cNvPr id="0" name=""/>
        <dsp:cNvSpPr/>
      </dsp:nvSpPr>
      <dsp:spPr>
        <a:xfrm>
          <a:off x="2890333" y="3871948"/>
          <a:ext cx="1996320" cy="126766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n-US" sz="3200" b="1" kern="1200" dirty="0" smtClean="0">
              <a:solidFill>
                <a:srgbClr val="0070C0"/>
              </a:solidFill>
            </a:rPr>
            <a:t>2</a:t>
          </a:r>
          <a:r>
            <a:rPr lang="en-US" sz="3200" b="1" kern="1200" baseline="30000" dirty="0" smtClean="0">
              <a:solidFill>
                <a:srgbClr val="0070C0"/>
              </a:solidFill>
            </a:rPr>
            <a:t>nd</a:t>
          </a:r>
          <a:r>
            <a:rPr lang="en-US" sz="3200" b="1" kern="1200" dirty="0" smtClean="0">
              <a:solidFill>
                <a:srgbClr val="0070C0"/>
              </a:solidFill>
            </a:rPr>
            <a:t> line</a:t>
          </a:r>
          <a:endParaRPr lang="x-none" sz="4800" b="1" kern="1200" baseline="30000" dirty="0" smtClean="0">
            <a:solidFill>
              <a:srgbClr val="0070C0"/>
            </a:solidFill>
          </a:endParaRPr>
        </a:p>
      </dsp:txBody>
      <dsp:txXfrm>
        <a:off x="2927462" y="3909077"/>
        <a:ext cx="1922062" cy="1193405"/>
      </dsp:txXfrm>
    </dsp:sp>
    <dsp:sp modelId="{96DE6041-5B48-4216-AA6A-5B122ADAC3F1}">
      <dsp:nvSpPr>
        <dsp:cNvPr id="0" name=""/>
        <dsp:cNvSpPr/>
      </dsp:nvSpPr>
      <dsp:spPr>
        <a:xfrm>
          <a:off x="4449290" y="1852148"/>
          <a:ext cx="3329923" cy="125003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C07ADD0-3BE0-4D4C-82AF-ACA6E37E6142}">
      <dsp:nvSpPr>
        <dsp:cNvPr id="0" name=""/>
        <dsp:cNvSpPr/>
      </dsp:nvSpPr>
      <dsp:spPr>
        <a:xfrm>
          <a:off x="4671104" y="2062871"/>
          <a:ext cx="3329923" cy="125003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b="1" kern="1200" dirty="0" smtClean="0">
              <a:solidFill>
                <a:srgbClr val="FF0000"/>
              </a:solidFill>
            </a:rPr>
            <a:t>Acquired Immunity</a:t>
          </a:r>
        </a:p>
        <a:p>
          <a:pPr lvl="0" algn="ctr" defTabSz="1244600" rtl="0">
            <a:lnSpc>
              <a:spcPct val="90000"/>
            </a:lnSpc>
            <a:spcBef>
              <a:spcPct val="0"/>
            </a:spcBef>
            <a:spcAft>
              <a:spcPct val="35000"/>
            </a:spcAft>
          </a:pPr>
          <a:r>
            <a:rPr lang="en-US" sz="3200" b="1" kern="1200" dirty="0" smtClean="0">
              <a:solidFill>
                <a:srgbClr val="FF0000"/>
              </a:solidFill>
            </a:rPr>
            <a:t>3</a:t>
          </a:r>
          <a:r>
            <a:rPr lang="en-US" sz="3200" b="1" kern="1200" baseline="30000" dirty="0" smtClean="0">
              <a:solidFill>
                <a:srgbClr val="FF0000"/>
              </a:solidFill>
            </a:rPr>
            <a:t>rd</a:t>
          </a:r>
          <a:r>
            <a:rPr lang="en-US" sz="3200" b="1" kern="1200" dirty="0" smtClean="0">
              <a:solidFill>
                <a:srgbClr val="FF0000"/>
              </a:solidFill>
            </a:rPr>
            <a:t> line</a:t>
          </a:r>
          <a:endParaRPr lang="x-none" sz="3600" b="1" kern="1200" dirty="0" smtClean="0">
            <a:solidFill>
              <a:srgbClr val="FF0000"/>
            </a:solidFill>
          </a:endParaRPr>
        </a:p>
      </dsp:txBody>
      <dsp:txXfrm>
        <a:off x="4707716" y="2099483"/>
        <a:ext cx="3256699" cy="11768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A3C42A-A247-432C-A1BF-6A26C1C06A90}">
      <dsp:nvSpPr>
        <dsp:cNvPr id="0" name=""/>
        <dsp:cNvSpPr/>
      </dsp:nvSpPr>
      <dsp:spPr>
        <a:xfrm>
          <a:off x="3048000" y="608149"/>
          <a:ext cx="1668009" cy="578978"/>
        </a:xfrm>
        <a:custGeom>
          <a:avLst/>
          <a:gdLst/>
          <a:ahLst/>
          <a:cxnLst/>
          <a:rect l="0" t="0" r="0" b="0"/>
          <a:pathLst>
            <a:path>
              <a:moveTo>
                <a:pt x="0" y="0"/>
              </a:moveTo>
              <a:lnTo>
                <a:pt x="0" y="289489"/>
              </a:lnTo>
              <a:lnTo>
                <a:pt x="1668009" y="289489"/>
              </a:lnTo>
              <a:lnTo>
                <a:pt x="1668009" y="57897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8848F8-097C-41DB-961B-741CCBB04F10}">
      <dsp:nvSpPr>
        <dsp:cNvPr id="0" name=""/>
        <dsp:cNvSpPr/>
      </dsp:nvSpPr>
      <dsp:spPr>
        <a:xfrm>
          <a:off x="1379990" y="608149"/>
          <a:ext cx="1668009" cy="578978"/>
        </a:xfrm>
        <a:custGeom>
          <a:avLst/>
          <a:gdLst/>
          <a:ahLst/>
          <a:cxnLst/>
          <a:rect l="0" t="0" r="0" b="0"/>
          <a:pathLst>
            <a:path>
              <a:moveTo>
                <a:pt x="1668009" y="0"/>
              </a:moveTo>
              <a:lnTo>
                <a:pt x="1668009" y="289489"/>
              </a:lnTo>
              <a:lnTo>
                <a:pt x="0" y="289489"/>
              </a:lnTo>
              <a:lnTo>
                <a:pt x="0" y="57897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041BE7F-AEE8-4BF4-A4B9-CF262A404EDB}">
      <dsp:nvSpPr>
        <dsp:cNvPr id="0" name=""/>
        <dsp:cNvSpPr/>
      </dsp:nvSpPr>
      <dsp:spPr>
        <a:xfrm>
          <a:off x="1511432" y="0"/>
          <a:ext cx="3073135" cy="6081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rtl="0">
            <a:lnSpc>
              <a:spcPct val="90000"/>
            </a:lnSpc>
            <a:spcBef>
              <a:spcPct val="0"/>
            </a:spcBef>
            <a:spcAft>
              <a:spcPct val="35000"/>
            </a:spcAft>
          </a:pPr>
          <a:r>
            <a:rPr lang="en-US" sz="3200" b="1" kern="1200" dirty="0" smtClean="0">
              <a:solidFill>
                <a:srgbClr val="C00000"/>
              </a:solidFill>
            </a:rPr>
            <a:t>Immune System</a:t>
          </a:r>
          <a:endParaRPr lang="x-none" sz="3200" b="1" kern="1200" dirty="0">
            <a:solidFill>
              <a:srgbClr val="C00000"/>
            </a:solidFill>
          </a:endParaRPr>
        </a:p>
      </dsp:txBody>
      <dsp:txXfrm>
        <a:off x="1511432" y="0"/>
        <a:ext cx="3073135" cy="608148"/>
      </dsp:txXfrm>
    </dsp:sp>
    <dsp:sp modelId="{DE43456E-70AD-40D0-809B-4B35C9B3AD3A}">
      <dsp:nvSpPr>
        <dsp:cNvPr id="0" name=""/>
        <dsp:cNvSpPr/>
      </dsp:nvSpPr>
      <dsp:spPr>
        <a:xfrm>
          <a:off x="1469" y="1187127"/>
          <a:ext cx="2757041" cy="352778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0">
            <a:lnSpc>
              <a:spcPct val="90000"/>
            </a:lnSpc>
            <a:spcBef>
              <a:spcPct val="0"/>
            </a:spcBef>
            <a:spcAft>
              <a:spcPct val="35000"/>
            </a:spcAft>
          </a:pPr>
          <a:r>
            <a:rPr lang="en-US" sz="2800" b="1" kern="1200" dirty="0" err="1" smtClean="0">
              <a:solidFill>
                <a:srgbClr val="FFFF00"/>
              </a:solidFill>
              <a:latin typeface="+mn-lt"/>
            </a:rPr>
            <a:t>Humoral</a:t>
          </a:r>
          <a:r>
            <a:rPr lang="en-US" sz="2800" b="1" kern="1200" dirty="0" smtClean="0">
              <a:solidFill>
                <a:srgbClr val="FFFF00"/>
              </a:solidFill>
              <a:latin typeface="+mn-lt"/>
            </a:rPr>
            <a:t> </a:t>
          </a:r>
          <a:endParaRPr lang="x-none" sz="2800" b="1" kern="1200" dirty="0" smtClean="0">
            <a:solidFill>
              <a:srgbClr val="FFFF00"/>
            </a:solidFill>
            <a:latin typeface="+mn-lt"/>
          </a:endParaRPr>
        </a:p>
        <a:p>
          <a:pPr lvl="0" algn="ctr" defTabSz="1244600" rtl="0">
            <a:lnSpc>
              <a:spcPct val="90000"/>
            </a:lnSpc>
            <a:spcBef>
              <a:spcPct val="0"/>
            </a:spcBef>
            <a:spcAft>
              <a:spcPct val="35000"/>
            </a:spcAft>
          </a:pPr>
          <a:r>
            <a:rPr lang="en-US" sz="2800" b="1" kern="1200" dirty="0" smtClean="0">
              <a:solidFill>
                <a:srgbClr val="FFFF00"/>
              </a:solidFill>
              <a:latin typeface="+mn-lt"/>
            </a:rPr>
            <a:t>Immunity</a:t>
          </a:r>
        </a:p>
        <a:p>
          <a:pPr lvl="0" algn="ctr" defTabSz="1244600" rtl="1">
            <a:lnSpc>
              <a:spcPct val="90000"/>
            </a:lnSpc>
            <a:spcBef>
              <a:spcPct val="0"/>
            </a:spcBef>
            <a:spcAft>
              <a:spcPct val="35000"/>
            </a:spcAft>
          </a:pPr>
          <a:endParaRPr lang="en-US" sz="2500" kern="1200" dirty="0" smtClean="0"/>
        </a:p>
        <a:p>
          <a:pPr lvl="0" algn="ctr" defTabSz="1244600" rtl="1">
            <a:lnSpc>
              <a:spcPct val="90000"/>
            </a:lnSpc>
            <a:spcBef>
              <a:spcPct val="0"/>
            </a:spcBef>
            <a:spcAft>
              <a:spcPct val="35000"/>
            </a:spcAft>
          </a:pPr>
          <a:endParaRPr lang="en-US" sz="2500" kern="1200" dirty="0" smtClean="0"/>
        </a:p>
        <a:p>
          <a:pPr lvl="0" algn="ctr" defTabSz="1244600" rtl="1">
            <a:lnSpc>
              <a:spcPct val="90000"/>
            </a:lnSpc>
            <a:spcBef>
              <a:spcPct val="0"/>
            </a:spcBef>
            <a:spcAft>
              <a:spcPct val="35000"/>
            </a:spcAft>
          </a:pPr>
          <a:endParaRPr lang="en-US" sz="2500" kern="1200" dirty="0" smtClean="0"/>
        </a:p>
        <a:p>
          <a:pPr lvl="0" algn="ctr" defTabSz="1244600" rtl="1">
            <a:lnSpc>
              <a:spcPct val="90000"/>
            </a:lnSpc>
            <a:spcBef>
              <a:spcPct val="0"/>
            </a:spcBef>
            <a:spcAft>
              <a:spcPct val="35000"/>
            </a:spcAft>
          </a:pPr>
          <a:r>
            <a:rPr lang="en-US" sz="2500" kern="1200" dirty="0" smtClean="0"/>
            <a:t>Production  of </a:t>
          </a:r>
          <a:endParaRPr lang="x-none" sz="2500" kern="1200" dirty="0" smtClean="0"/>
        </a:p>
        <a:p>
          <a:pPr lvl="0" algn="ctr" defTabSz="1244600" rtl="1">
            <a:lnSpc>
              <a:spcPct val="90000"/>
            </a:lnSpc>
            <a:spcBef>
              <a:spcPct val="0"/>
            </a:spcBef>
            <a:spcAft>
              <a:spcPct val="35000"/>
            </a:spcAft>
          </a:pPr>
          <a:r>
            <a:rPr lang="en-US" sz="2500" kern="1200" dirty="0" smtClean="0"/>
            <a:t>Antibodies</a:t>
          </a:r>
          <a:endParaRPr lang="x-none" sz="2500" kern="1200" dirty="0"/>
        </a:p>
      </dsp:txBody>
      <dsp:txXfrm>
        <a:off x="1469" y="1187127"/>
        <a:ext cx="2757041" cy="3527785"/>
      </dsp:txXfrm>
    </dsp:sp>
    <dsp:sp modelId="{85BD7670-2EAC-433D-96D9-2E2A069B6D08}">
      <dsp:nvSpPr>
        <dsp:cNvPr id="0" name=""/>
        <dsp:cNvSpPr/>
      </dsp:nvSpPr>
      <dsp:spPr>
        <a:xfrm>
          <a:off x="3337489" y="1187127"/>
          <a:ext cx="2757041" cy="367065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0">
            <a:lnSpc>
              <a:spcPct val="90000"/>
            </a:lnSpc>
            <a:spcBef>
              <a:spcPct val="0"/>
            </a:spcBef>
            <a:spcAft>
              <a:spcPct val="35000"/>
            </a:spcAft>
          </a:pPr>
          <a:r>
            <a:rPr lang="en-US" sz="2800" b="1" kern="1200" dirty="0" smtClean="0">
              <a:solidFill>
                <a:srgbClr val="FFFF00"/>
              </a:solidFill>
            </a:rPr>
            <a:t>Cell-mediated Immunity</a:t>
          </a:r>
        </a:p>
        <a:p>
          <a:pPr lvl="0" algn="ctr" defTabSz="1244600" rtl="1">
            <a:lnSpc>
              <a:spcPct val="90000"/>
            </a:lnSpc>
            <a:spcBef>
              <a:spcPct val="0"/>
            </a:spcBef>
            <a:spcAft>
              <a:spcPct val="35000"/>
            </a:spcAft>
          </a:pPr>
          <a:r>
            <a:rPr lang="en-US" sz="2500" kern="1200" dirty="0" smtClean="0"/>
            <a:t>Macrophages</a:t>
          </a:r>
        </a:p>
        <a:p>
          <a:pPr lvl="0" algn="ctr" defTabSz="1244600" rtl="1">
            <a:lnSpc>
              <a:spcPct val="90000"/>
            </a:lnSpc>
            <a:spcBef>
              <a:spcPct val="0"/>
            </a:spcBef>
            <a:spcAft>
              <a:spcPct val="35000"/>
            </a:spcAft>
          </a:pPr>
          <a:r>
            <a:rPr lang="en-US" sz="2500" kern="1200" dirty="0" smtClean="0"/>
            <a:t>T-helper cells</a:t>
          </a:r>
        </a:p>
        <a:p>
          <a:pPr lvl="0" algn="ctr" defTabSz="1244600" rtl="1">
            <a:lnSpc>
              <a:spcPct val="90000"/>
            </a:lnSpc>
            <a:spcBef>
              <a:spcPct val="0"/>
            </a:spcBef>
            <a:spcAft>
              <a:spcPct val="35000"/>
            </a:spcAft>
          </a:pPr>
          <a:r>
            <a:rPr lang="en-US" sz="2500" kern="1200" dirty="0" err="1" smtClean="0"/>
            <a:t>Cytoxic</a:t>
          </a:r>
          <a:r>
            <a:rPr lang="en-US" sz="2500" kern="1200" dirty="0" smtClean="0"/>
            <a:t> T-cells</a:t>
          </a:r>
        </a:p>
        <a:p>
          <a:pPr lvl="0" algn="ctr" defTabSz="1244600" rtl="1">
            <a:lnSpc>
              <a:spcPct val="90000"/>
            </a:lnSpc>
            <a:spcBef>
              <a:spcPct val="0"/>
            </a:spcBef>
            <a:spcAft>
              <a:spcPct val="35000"/>
            </a:spcAft>
          </a:pPr>
          <a:r>
            <a:rPr lang="en-US" sz="2500" kern="1200" dirty="0" smtClean="0"/>
            <a:t>Natural killer cells</a:t>
          </a:r>
        </a:p>
        <a:p>
          <a:pPr lvl="0" algn="ctr" defTabSz="1244600" rtl="1">
            <a:lnSpc>
              <a:spcPct val="90000"/>
            </a:lnSpc>
            <a:spcBef>
              <a:spcPct val="0"/>
            </a:spcBef>
            <a:spcAft>
              <a:spcPct val="35000"/>
            </a:spcAft>
          </a:pPr>
          <a:r>
            <a:rPr lang="en-US" sz="2500" kern="1200" dirty="0" smtClean="0"/>
            <a:t>Killer cells</a:t>
          </a:r>
        </a:p>
        <a:p>
          <a:pPr lvl="0" algn="ctr" defTabSz="1244600" rtl="1">
            <a:lnSpc>
              <a:spcPct val="90000"/>
            </a:lnSpc>
            <a:spcBef>
              <a:spcPct val="0"/>
            </a:spcBef>
            <a:spcAft>
              <a:spcPct val="35000"/>
            </a:spcAft>
          </a:pPr>
          <a:r>
            <a:rPr lang="en-US" sz="2500" kern="1200" dirty="0" smtClean="0"/>
            <a:t>Granulocyte</a:t>
          </a:r>
          <a:endParaRPr lang="x-none" sz="2500" kern="1200" dirty="0"/>
        </a:p>
      </dsp:txBody>
      <dsp:txXfrm>
        <a:off x="3337489" y="1187127"/>
        <a:ext cx="2757041" cy="367065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B4F41D-0BA4-469F-9383-FB695EC6A1AC}">
      <dsp:nvSpPr>
        <dsp:cNvPr id="0" name=""/>
        <dsp:cNvSpPr/>
      </dsp:nvSpPr>
      <dsp:spPr>
        <a:xfrm>
          <a:off x="1500196" y="573192"/>
          <a:ext cx="3730083" cy="71258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rtl="1">
            <a:lnSpc>
              <a:spcPct val="90000"/>
            </a:lnSpc>
            <a:spcBef>
              <a:spcPct val="0"/>
            </a:spcBef>
            <a:spcAft>
              <a:spcPct val="35000"/>
            </a:spcAft>
          </a:pPr>
          <a:r>
            <a:rPr lang="en-US" sz="2500" kern="1200" dirty="0" smtClean="0"/>
            <a:t>Immunodeficiency's</a:t>
          </a:r>
          <a:endParaRPr lang="x-none" sz="2500" kern="1200" dirty="0"/>
        </a:p>
      </dsp:txBody>
      <dsp:txXfrm>
        <a:off x="2046454" y="677547"/>
        <a:ext cx="2637567" cy="503871"/>
      </dsp:txXfrm>
    </dsp:sp>
    <dsp:sp modelId="{182DA427-1FEF-43A0-A9F0-EB75D0EE927E}">
      <dsp:nvSpPr>
        <dsp:cNvPr id="0" name=""/>
        <dsp:cNvSpPr/>
      </dsp:nvSpPr>
      <dsp:spPr>
        <a:xfrm rot="8104125">
          <a:off x="662098" y="2011221"/>
          <a:ext cx="2627810" cy="608332"/>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E964552-D449-429A-9329-4C77B9BFC990}">
      <dsp:nvSpPr>
        <dsp:cNvPr id="0" name=""/>
        <dsp:cNvSpPr/>
      </dsp:nvSpPr>
      <dsp:spPr>
        <a:xfrm>
          <a:off x="-618722" y="1914655"/>
          <a:ext cx="3329081" cy="265737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rtl="1">
            <a:lnSpc>
              <a:spcPct val="90000"/>
            </a:lnSpc>
            <a:spcBef>
              <a:spcPct val="0"/>
            </a:spcBef>
            <a:spcAft>
              <a:spcPct val="35000"/>
            </a:spcAft>
          </a:pPr>
          <a:r>
            <a:rPr lang="en-US" sz="2000" b="1" kern="1200" dirty="0" smtClean="0">
              <a:solidFill>
                <a:srgbClr val="FFFF00"/>
              </a:solidFill>
            </a:rPr>
            <a:t>Acquired:</a:t>
          </a:r>
        </a:p>
        <a:p>
          <a:pPr lvl="0" algn="ctr" defTabSz="889000" rtl="1">
            <a:lnSpc>
              <a:spcPct val="90000"/>
            </a:lnSpc>
            <a:spcBef>
              <a:spcPct val="0"/>
            </a:spcBef>
            <a:spcAft>
              <a:spcPct val="35000"/>
            </a:spcAft>
          </a:pPr>
          <a:r>
            <a:rPr lang="en-US" sz="2000" kern="1200" dirty="0" smtClean="0"/>
            <a:t>May be caused by drugs, (e.g., cancer chemotherapeutic agents and drugs given to transplant patients), irradiation, or certain infectious diseases (e.g., HIV)</a:t>
          </a:r>
          <a:endParaRPr lang="x-none" sz="2000" kern="1200" dirty="0"/>
        </a:p>
      </dsp:txBody>
      <dsp:txXfrm>
        <a:off x="-540890" y="1992487"/>
        <a:ext cx="3173417" cy="2501712"/>
      </dsp:txXfrm>
    </dsp:sp>
    <dsp:sp modelId="{A136202C-6EA4-4FBF-AA51-8B8AF0DD2766}">
      <dsp:nvSpPr>
        <dsp:cNvPr id="0" name=""/>
        <dsp:cNvSpPr/>
      </dsp:nvSpPr>
      <dsp:spPr>
        <a:xfrm rot="2625731">
          <a:off x="3470557" y="2009210"/>
          <a:ext cx="2679397" cy="608332"/>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E0D4BB3-5CB6-4927-A180-E68515001F56}">
      <dsp:nvSpPr>
        <dsp:cNvPr id="0" name=""/>
        <dsp:cNvSpPr/>
      </dsp:nvSpPr>
      <dsp:spPr>
        <a:xfrm>
          <a:off x="4175268" y="1907972"/>
          <a:ext cx="3205082" cy="266405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rtl="1">
            <a:lnSpc>
              <a:spcPct val="90000"/>
            </a:lnSpc>
            <a:spcBef>
              <a:spcPct val="0"/>
            </a:spcBef>
            <a:spcAft>
              <a:spcPct val="35000"/>
            </a:spcAft>
          </a:pPr>
          <a:r>
            <a:rPr lang="en-US" sz="2000" b="1" kern="1200" dirty="0" smtClean="0">
              <a:solidFill>
                <a:srgbClr val="FFFF00"/>
              </a:solidFill>
            </a:rPr>
            <a:t>Inherited:</a:t>
          </a:r>
        </a:p>
        <a:p>
          <a:pPr lvl="0" algn="ctr" defTabSz="889000" rtl="1">
            <a:lnSpc>
              <a:spcPct val="90000"/>
            </a:lnSpc>
            <a:spcBef>
              <a:spcPct val="0"/>
            </a:spcBef>
            <a:spcAft>
              <a:spcPct val="35000"/>
            </a:spcAft>
          </a:pPr>
          <a:r>
            <a:rPr lang="en-US" sz="2000" kern="1200" dirty="0" smtClean="0"/>
            <a:t>Can be the result of deficiencies in antibody production, or any of immunological cells. </a:t>
          </a:r>
          <a:endParaRPr lang="x-none" sz="2000" kern="1200" dirty="0"/>
        </a:p>
      </dsp:txBody>
      <dsp:txXfrm>
        <a:off x="4253296" y="1986000"/>
        <a:ext cx="3049026" cy="250800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x-none"/>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0CB9041-A7A0-40E5-A06E-3F6530646A83}" type="datetimeFigureOut">
              <a:rPr lang="x-none" smtClean="0"/>
              <a:pPr/>
              <a:t>10/31/15</a:t>
            </a:fld>
            <a:endParaRPr lang="x-non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x-non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x-none"/>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4A9FAAD-914D-4CF5-A6B4-8DAE69A7004E}" type="slidenum">
              <a:rPr lang="x-none" smtClean="0"/>
              <a:pPr/>
              <a:t>‹#›</a:t>
            </a:fld>
            <a:endParaRPr lang="x-none"/>
          </a:p>
        </p:txBody>
      </p:sp>
    </p:spTree>
    <p:extLst>
      <p:ext uri="{BB962C8B-B14F-4D97-AF65-F5344CB8AC3E}">
        <p14:creationId xmlns:p14="http://schemas.microsoft.com/office/powerpoint/2010/main" val="276381318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sz="1200" dirty="0" smtClean="0"/>
              <a:t>How our bodies fight pathogens in an attempt to prevent the infectious diseases that they cause. </a:t>
            </a:r>
            <a:endParaRPr lang="x-none" sz="1200" dirty="0" smtClean="0"/>
          </a:p>
          <a:p>
            <a:pPr algn="l"/>
            <a:endParaRPr lang="en-US" dirty="0"/>
          </a:p>
        </p:txBody>
      </p:sp>
      <p:sp>
        <p:nvSpPr>
          <p:cNvPr id="4" name="Slide Number Placeholder 3"/>
          <p:cNvSpPr>
            <a:spLocks noGrp="1"/>
          </p:cNvSpPr>
          <p:nvPr>
            <p:ph type="sldNum" sz="quarter" idx="10"/>
          </p:nvPr>
        </p:nvSpPr>
        <p:spPr/>
        <p:txBody>
          <a:bodyPr/>
          <a:lstStyle/>
          <a:p>
            <a:fld id="{64A9FAAD-914D-4CF5-A6B4-8DAE69A7004E}" type="slidenum">
              <a:rPr lang="x-none" smtClean="0"/>
              <a:pPr/>
              <a:t>2</a:t>
            </a:fld>
            <a:endParaRPr lang="x-none"/>
          </a:p>
        </p:txBody>
      </p:sp>
    </p:spTree>
    <p:extLst>
      <p:ext uri="{BB962C8B-B14F-4D97-AF65-F5344CB8AC3E}">
        <p14:creationId xmlns:p14="http://schemas.microsoft.com/office/powerpoint/2010/main" val="2668991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Active immunity vs. Passive immunity:</a:t>
            </a:r>
            <a:endParaRPr lang="en-US" b="1" dirty="0" smtClean="0"/>
          </a:p>
          <a:p>
            <a:r>
              <a:rPr lang="en-US" dirty="0" smtClean="0"/>
              <a:t/>
            </a:r>
            <a:br>
              <a:rPr lang="en-US" dirty="0" smtClean="0"/>
            </a:br>
            <a:r>
              <a:rPr lang="en-US" dirty="0" smtClean="0"/>
              <a:t>Active immunity is the development of antibodies in response to stimulation by an antigen. Naturally acquired active immunity occurs when the person is exposed to a live pathogen, develops the disease, and becomes immune as a result of the primary immune response. Artificially acquired active immunity can be induced by a vaccine, a substance that contains the antigen.</a:t>
            </a:r>
            <a:br>
              <a:rPr lang="en-US" dirty="0" smtClean="0"/>
            </a:br>
            <a:r>
              <a:rPr lang="en-US" dirty="0" smtClean="0"/>
              <a:t/>
            </a:r>
            <a:br>
              <a:rPr lang="en-US" dirty="0" smtClean="0"/>
            </a:br>
            <a:r>
              <a:rPr lang="en-US" dirty="0" smtClean="0"/>
              <a:t>Passive immunity, once formed, those antibodies can be removed from the host and transferred into another recipient where they provide immediate passive immunity. It is acquired by the injection into the host of serum containing antibodies that have been formed by a donor organism itself possessing active immunity to the disease.</a:t>
            </a:r>
            <a:br>
              <a:rPr lang="en-US" dirty="0" smtClean="0"/>
            </a:br>
            <a:r>
              <a:rPr lang="en-US" dirty="0" smtClean="0"/>
              <a:t/>
            </a:r>
            <a:br>
              <a:rPr lang="en-US" dirty="0" smtClean="0"/>
            </a:br>
            <a:r>
              <a:rPr lang="en-US" dirty="0" smtClean="0"/>
              <a:t>The two are similar because they both are used to treat specific areas of the body, but they way they get to the area is the difference.</a:t>
            </a:r>
            <a:br>
              <a:rPr lang="en-US" dirty="0" smtClean="0"/>
            </a:br>
            <a:endParaRPr lang="en-US" b="1" dirty="0" smtClean="0"/>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64A9FAAD-914D-4CF5-A6B4-8DAE69A7004E}" type="slidenum">
              <a:rPr lang="x-none" smtClean="0"/>
              <a:pPr/>
              <a:t>6</a:t>
            </a:fld>
            <a:endParaRPr lang="x-none"/>
          </a:p>
        </p:txBody>
      </p:sp>
    </p:spTree>
    <p:extLst>
      <p:ext uri="{BB962C8B-B14F-4D97-AF65-F5344CB8AC3E}">
        <p14:creationId xmlns:p14="http://schemas.microsoft.com/office/powerpoint/2010/main" val="9846576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x-none" dirty="0"/>
          </a:p>
        </p:txBody>
      </p:sp>
      <p:sp>
        <p:nvSpPr>
          <p:cNvPr id="4" name="Slide Number Placeholder 3"/>
          <p:cNvSpPr>
            <a:spLocks noGrp="1"/>
          </p:cNvSpPr>
          <p:nvPr>
            <p:ph type="sldNum" sz="quarter" idx="10"/>
          </p:nvPr>
        </p:nvSpPr>
        <p:spPr/>
        <p:txBody>
          <a:bodyPr/>
          <a:lstStyle/>
          <a:p>
            <a:fld id="{C7562137-9CB8-4060-88E2-F986DA8EB598}" type="slidenum">
              <a:rPr lang="x-none" smtClean="0"/>
              <a:pPr/>
              <a:t>16</a:t>
            </a:fld>
            <a:endParaRPr lang="x-non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p:txBody>
          <a:bodyPr/>
          <a:lstStyle/>
          <a:p>
            <a:pPr>
              <a:defRPr/>
            </a:pPr>
            <a:fld id="{50C79141-FCBB-4C7D-8386-7B82B3E27C0C}" type="slidenum">
              <a:rPr lang="en-GB"/>
              <a:pPr>
                <a:defRPr/>
              </a:pPr>
              <a:t>18</a:t>
            </a:fld>
            <a:endParaRPr lang="en-GB"/>
          </a:p>
        </p:txBody>
      </p:sp>
      <p:sp>
        <p:nvSpPr>
          <p:cNvPr id="2355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3556" name="Rectangle 3"/>
          <p:cNvSpPr>
            <a:spLocks noGrp="1" noChangeArrowheads="1"/>
          </p:cNvSpPr>
          <p:nvPr>
            <p:ph type="body" idx="1"/>
          </p:nvPr>
        </p:nvSpPr>
        <p:spPr bwMode="auto">
          <a:noFill/>
        </p:spPr>
        <p:txBody>
          <a:bodyPr/>
          <a:lstStyle/>
          <a:p>
            <a:pPr eaLnBrk="1" hangingPunct="1"/>
            <a:endParaRPr lang="en-GB" smtClean="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smtClean="0"/>
              <a:t>Explain this picture briefly,</a:t>
            </a:r>
            <a:r>
              <a:rPr lang="en-US" baseline="0" dirty="0" smtClean="0"/>
              <a:t> only to show the students that there is  a </a:t>
            </a:r>
            <a:r>
              <a:rPr lang="en-US" b="1" dirty="0" smtClean="0">
                <a:solidFill>
                  <a:srgbClr val="C00000"/>
                </a:solidFill>
                <a:cs typeface="Times New Roman" pitchFamily="18" charset="0"/>
              </a:rPr>
              <a:t>Relationship Between Cell-Mediated and </a:t>
            </a:r>
            <a:r>
              <a:rPr lang="en-US" b="1" dirty="0" err="1" smtClean="0">
                <a:solidFill>
                  <a:srgbClr val="C00000"/>
                </a:solidFill>
                <a:cs typeface="Times New Roman" pitchFamily="18" charset="0"/>
              </a:rPr>
              <a:t>Humoral</a:t>
            </a:r>
            <a:r>
              <a:rPr lang="en-US" b="1" dirty="0" smtClean="0">
                <a:solidFill>
                  <a:srgbClr val="C00000"/>
                </a:solidFill>
                <a:cs typeface="Times New Roman" pitchFamily="18" charset="0"/>
              </a:rPr>
              <a:t> Immunity</a:t>
            </a:r>
            <a:endParaRPr lang="x-none" dirty="0" smtClean="0"/>
          </a:p>
        </p:txBody>
      </p:sp>
      <p:sp>
        <p:nvSpPr>
          <p:cNvPr id="4" name="Slide Number Placeholder 3"/>
          <p:cNvSpPr>
            <a:spLocks noGrp="1"/>
          </p:cNvSpPr>
          <p:nvPr>
            <p:ph type="sldNum" sz="quarter" idx="10"/>
          </p:nvPr>
        </p:nvSpPr>
        <p:spPr/>
        <p:txBody>
          <a:bodyPr/>
          <a:lstStyle/>
          <a:p>
            <a:fld id="{64A9FAAD-914D-4CF5-A6B4-8DAE69A7004E}" type="slidenum">
              <a:rPr lang="x-none" smtClean="0"/>
              <a:pPr/>
              <a:t>25</a:t>
            </a:fld>
            <a:endParaRPr lang="x-none"/>
          </a:p>
        </p:txBody>
      </p:sp>
    </p:spTree>
    <p:extLst>
      <p:ext uri="{BB962C8B-B14F-4D97-AF65-F5344CB8AC3E}">
        <p14:creationId xmlns:p14="http://schemas.microsoft.com/office/powerpoint/2010/main" val="27322808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E8DCD62-A044-4B6E-812D-EADD23D89CDC}" type="datetimeFigureOut">
              <a:rPr lang="en-US" smtClean="0"/>
              <a:pPr/>
              <a:t>10/31/15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7C7111-A477-4F87-A1FE-B65E767BAED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8DCD62-A044-4B6E-812D-EADD23D89CDC}" type="datetimeFigureOut">
              <a:rPr lang="en-US" smtClean="0"/>
              <a:pPr/>
              <a:t>10/31/15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7C7111-A477-4F87-A1FE-B65E767BAED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8DCD62-A044-4B6E-812D-EADD23D89CDC}" type="datetimeFigureOut">
              <a:rPr lang="en-US" smtClean="0"/>
              <a:pPr/>
              <a:t>10/31/15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7C7111-A477-4F87-A1FE-B65E767BAED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8DCD62-A044-4B6E-812D-EADD23D89CDC}" type="datetimeFigureOut">
              <a:rPr lang="en-US" smtClean="0"/>
              <a:pPr/>
              <a:t>10/31/15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7C7111-A477-4F87-A1FE-B65E767BAED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8DCD62-A044-4B6E-812D-EADD23D89CDC}" type="datetimeFigureOut">
              <a:rPr lang="en-US" smtClean="0"/>
              <a:pPr/>
              <a:t>10/31/15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7C7111-A477-4F87-A1FE-B65E767BAED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E8DCD62-A044-4B6E-812D-EADD23D89CDC}" type="datetimeFigureOut">
              <a:rPr lang="en-US" smtClean="0"/>
              <a:pPr/>
              <a:t>10/31/15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7C7111-A477-4F87-A1FE-B65E767BAED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E8DCD62-A044-4B6E-812D-EADD23D89CDC}" type="datetimeFigureOut">
              <a:rPr lang="en-US" smtClean="0"/>
              <a:pPr/>
              <a:t>10/31/15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B7C7111-A477-4F87-A1FE-B65E767BAED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8DCD62-A044-4B6E-812D-EADD23D89CDC}" type="datetimeFigureOut">
              <a:rPr lang="en-US" smtClean="0"/>
              <a:pPr/>
              <a:t>10/31/15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B7C7111-A477-4F87-A1FE-B65E767BAED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8DCD62-A044-4B6E-812D-EADD23D89CDC}" type="datetimeFigureOut">
              <a:rPr lang="en-US" smtClean="0"/>
              <a:pPr/>
              <a:t>10/31/15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B7C7111-A477-4F87-A1FE-B65E767BAED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8DCD62-A044-4B6E-812D-EADD23D89CDC}" type="datetimeFigureOut">
              <a:rPr lang="en-US" smtClean="0"/>
              <a:pPr/>
              <a:t>10/31/15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7C7111-A477-4F87-A1FE-B65E767BAED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8DCD62-A044-4B6E-812D-EADD23D89CDC}" type="datetimeFigureOut">
              <a:rPr lang="en-US" smtClean="0"/>
              <a:pPr/>
              <a:t>10/31/15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7C7111-A477-4F87-A1FE-B65E767BAED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8DCD62-A044-4B6E-812D-EADD23D89CDC}" type="datetimeFigureOut">
              <a:rPr lang="en-US" smtClean="0"/>
              <a:pPr/>
              <a:t>10/31/15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7C7111-A477-4F87-A1FE-B65E767BAED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6.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gif"/><Relationship Id="rId3" Type="http://schemas.openxmlformats.org/officeDocument/2006/relationships/image" Target="../media/image8.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1.png"/></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730623"/>
          </a:xfrm>
        </p:spPr>
        <p:txBody>
          <a:bodyPr>
            <a:noAutofit/>
          </a:bodyPr>
          <a:lstStyle/>
          <a:p>
            <a:r>
              <a:rPr lang="en-US" sz="6000" b="1" dirty="0" smtClean="0">
                <a:solidFill>
                  <a:srgbClr val="FF0000"/>
                </a:solidFill>
                <a:effectLst>
                  <a:outerShdw blurRad="38100" dist="38100" dir="2700000" algn="tl">
                    <a:srgbClr val="000000">
                      <a:alpha val="43137"/>
                    </a:srgbClr>
                  </a:outerShdw>
                </a:effectLst>
              </a:rPr>
              <a:t>Introduction to Immunology</a:t>
            </a:r>
            <a:endParaRPr lang="en-US" sz="6000" b="1" dirty="0">
              <a:solidFill>
                <a:srgbClr val="FF0000"/>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323528" y="4653136"/>
            <a:ext cx="8640960" cy="1440160"/>
          </a:xfrm>
        </p:spPr>
        <p:txBody>
          <a:bodyPr/>
          <a:lstStyle/>
          <a:p>
            <a:r>
              <a:rPr lang="en-US" b="1" dirty="0" smtClean="0">
                <a:solidFill>
                  <a:srgbClr val="0070C0"/>
                </a:solidFill>
              </a:rPr>
              <a:t>CLS 212: Medical Microbiology</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fontScale="90000"/>
          </a:bodyPr>
          <a:lstStyle/>
          <a:p>
            <a:r>
              <a:rPr lang="en-US" b="1" dirty="0" smtClean="0">
                <a:solidFill>
                  <a:srgbClr val="FF0000"/>
                </a:solidFill>
              </a:rPr>
              <a:t>I- Skin Cellular and Chemical Factors</a:t>
            </a:r>
            <a:endParaRPr lang="en-US" dirty="0">
              <a:solidFill>
                <a:srgbClr val="FF0000"/>
              </a:solidFill>
            </a:endParaRPr>
          </a:p>
        </p:txBody>
      </p:sp>
      <p:sp>
        <p:nvSpPr>
          <p:cNvPr id="3" name="Content Placeholder 2"/>
          <p:cNvSpPr>
            <a:spLocks noGrp="1"/>
          </p:cNvSpPr>
          <p:nvPr>
            <p:ph idx="1"/>
          </p:nvPr>
        </p:nvSpPr>
        <p:spPr>
          <a:xfrm>
            <a:off x="457200" y="1412776"/>
            <a:ext cx="8229600" cy="5184576"/>
          </a:xfrm>
        </p:spPr>
        <p:txBody>
          <a:bodyPr>
            <a:normAutofit/>
          </a:bodyPr>
          <a:lstStyle/>
          <a:p>
            <a:pPr marL="514350" indent="-514350">
              <a:buFont typeface="+mj-lt"/>
              <a:buAutoNum type="arabicPeriod"/>
            </a:pPr>
            <a:r>
              <a:rPr lang="en-US" dirty="0" smtClean="0"/>
              <a:t>Dryness of the skin.</a:t>
            </a:r>
          </a:p>
          <a:p>
            <a:pPr marL="514350" indent="-514350">
              <a:buFont typeface="+mj-lt"/>
              <a:buAutoNum type="arabicPeriod"/>
            </a:pPr>
            <a:r>
              <a:rPr lang="en-US" dirty="0" smtClean="0"/>
              <a:t>Temperature of the skin (</a:t>
            </a:r>
            <a:r>
              <a:rPr lang="en-US" b="1" dirty="0" smtClean="0">
                <a:solidFill>
                  <a:srgbClr val="FF00FF"/>
                </a:solidFill>
              </a:rPr>
              <a:t>&lt;37°C</a:t>
            </a:r>
            <a:r>
              <a:rPr lang="en-US" dirty="0" smtClean="0"/>
              <a:t>).</a:t>
            </a:r>
          </a:p>
          <a:p>
            <a:pPr marL="514350" indent="-514350">
              <a:buFont typeface="+mj-lt"/>
              <a:buAutoNum type="arabicPeriod"/>
            </a:pPr>
            <a:r>
              <a:rPr lang="en-US" dirty="0" smtClean="0"/>
              <a:t>Acidity of the skin (</a:t>
            </a:r>
            <a:r>
              <a:rPr lang="en-US" b="1" dirty="0" smtClean="0">
                <a:solidFill>
                  <a:srgbClr val="FF00FF"/>
                </a:solidFill>
              </a:rPr>
              <a:t>≈ 5.0 pH</a:t>
            </a:r>
            <a:r>
              <a:rPr lang="en-US" dirty="0" smtClean="0"/>
              <a:t>).</a:t>
            </a:r>
          </a:p>
          <a:p>
            <a:pPr marL="514350" indent="-514350">
              <a:buFont typeface="+mj-lt"/>
              <a:buAutoNum type="arabicPeriod"/>
            </a:pPr>
            <a:r>
              <a:rPr lang="en-US" dirty="0" smtClean="0"/>
              <a:t> Oil production by sebaceous glands.</a:t>
            </a:r>
          </a:p>
          <a:p>
            <a:pPr marL="514350" indent="-514350">
              <a:buFont typeface="+mj-lt"/>
              <a:buAutoNum type="arabicPeriod"/>
            </a:pPr>
            <a:r>
              <a:rPr lang="en-US" dirty="0" smtClean="0"/>
              <a:t>Sweat flushes pathogens and contain </a:t>
            </a:r>
            <a:r>
              <a:rPr lang="en-US" b="1" i="1" dirty="0" err="1" smtClean="0">
                <a:solidFill>
                  <a:srgbClr val="00B0F0"/>
                </a:solidFill>
              </a:rPr>
              <a:t>Lysozyme</a:t>
            </a:r>
            <a:r>
              <a:rPr lang="en-US" dirty="0" smtClean="0"/>
              <a:t> </a:t>
            </a:r>
            <a:r>
              <a:rPr lang="en-US" b="1" i="1" dirty="0" smtClean="0">
                <a:solidFill>
                  <a:srgbClr val="00B0F0"/>
                </a:solidFill>
              </a:rPr>
              <a:t>enzyme</a:t>
            </a:r>
            <a:r>
              <a:rPr lang="en-US" dirty="0" smtClean="0"/>
              <a:t> which kills pathogens.</a:t>
            </a:r>
          </a:p>
          <a:p>
            <a:pPr marL="514350" indent="-514350">
              <a:buFont typeface="+mj-lt"/>
              <a:buAutoNum type="arabicPeriod"/>
            </a:pPr>
            <a:r>
              <a:rPr lang="en-US" dirty="0" smtClean="0"/>
              <a:t>Shedding of dead skin.</a:t>
            </a:r>
          </a:p>
          <a:p>
            <a:pPr marL="514350" indent="-514350">
              <a:buFont typeface="Wingdings" pitchFamily="2" charset="2"/>
              <a:buChar char="Ø"/>
            </a:pPr>
            <a:r>
              <a:rPr lang="en-US" b="1" dirty="0" smtClean="0">
                <a:solidFill>
                  <a:srgbClr val="00B050"/>
                </a:solidFill>
              </a:rPr>
              <a:t>All these factors will inhibit the growth of pathogens.</a:t>
            </a:r>
          </a:p>
        </p:txBody>
      </p:sp>
    </p:spTree>
    <p:extLst>
      <p:ext uri="{BB962C8B-B14F-4D97-AF65-F5344CB8AC3E}">
        <p14:creationId xmlns:p14="http://schemas.microsoft.com/office/powerpoint/2010/main" val="242336346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4122"/>
          </a:xfrm>
        </p:spPr>
        <p:txBody>
          <a:bodyPr>
            <a:normAutofit fontScale="90000"/>
          </a:bodyPr>
          <a:lstStyle/>
          <a:p>
            <a:r>
              <a:rPr lang="en-US" b="1" dirty="0" smtClean="0">
                <a:solidFill>
                  <a:srgbClr val="FF0000"/>
                </a:solidFill>
              </a:rPr>
              <a:t>II- Mucous Membranes Cellular and Chemical Factors</a:t>
            </a:r>
            <a:endParaRPr lang="en-US" dirty="0">
              <a:solidFill>
                <a:srgbClr val="FF0000"/>
              </a:solidFill>
            </a:endParaRPr>
          </a:p>
        </p:txBody>
      </p:sp>
      <p:sp>
        <p:nvSpPr>
          <p:cNvPr id="3" name="Content Placeholder 2"/>
          <p:cNvSpPr>
            <a:spLocks noGrp="1"/>
          </p:cNvSpPr>
          <p:nvPr>
            <p:ph idx="1"/>
          </p:nvPr>
        </p:nvSpPr>
        <p:spPr>
          <a:xfrm>
            <a:off x="395536" y="1484784"/>
            <a:ext cx="8229600" cy="5112568"/>
          </a:xfrm>
        </p:spPr>
        <p:txBody>
          <a:bodyPr>
            <a:noAutofit/>
          </a:bodyPr>
          <a:lstStyle/>
          <a:p>
            <a:pPr marL="514350" indent="-514350">
              <a:buFont typeface="+mj-lt"/>
              <a:buAutoNum type="arabicPeriod"/>
            </a:pPr>
            <a:r>
              <a:rPr lang="en-US" sz="2800" b="1" dirty="0" smtClean="0">
                <a:solidFill>
                  <a:srgbClr val="00B050"/>
                </a:solidFill>
              </a:rPr>
              <a:t>Mucus:</a:t>
            </a:r>
            <a:r>
              <a:rPr lang="en-US" sz="2800" dirty="0" smtClean="0"/>
              <a:t> sticky and contain enzymes (</a:t>
            </a:r>
            <a:r>
              <a:rPr lang="en-US" sz="2800" dirty="0" err="1" smtClean="0"/>
              <a:t>Lysozyme</a:t>
            </a:r>
            <a:r>
              <a:rPr lang="en-US" sz="2800" dirty="0" smtClean="0"/>
              <a:t>, </a:t>
            </a:r>
            <a:r>
              <a:rPr lang="en-US" sz="2800" dirty="0" err="1" smtClean="0"/>
              <a:t>Lactoferrin</a:t>
            </a:r>
            <a:r>
              <a:rPr lang="en-US" sz="2800" dirty="0" smtClean="0"/>
              <a:t>, </a:t>
            </a:r>
            <a:r>
              <a:rPr lang="en-US" sz="2800" dirty="0" err="1" smtClean="0"/>
              <a:t>Lactoperoxidase</a:t>
            </a:r>
            <a:r>
              <a:rPr lang="en-US" sz="2800" dirty="0" smtClean="0"/>
              <a:t>).</a:t>
            </a:r>
          </a:p>
          <a:p>
            <a:pPr marL="514350" indent="-514350">
              <a:buFont typeface="+mj-lt"/>
              <a:buAutoNum type="arabicPeriod"/>
            </a:pPr>
            <a:r>
              <a:rPr lang="en-GB" sz="2800" b="1" dirty="0" smtClean="0">
                <a:solidFill>
                  <a:srgbClr val="00B050"/>
                </a:solidFill>
              </a:rPr>
              <a:t>Eyes:</a:t>
            </a:r>
            <a:r>
              <a:rPr lang="en-GB" sz="2800" dirty="0" smtClean="0"/>
              <a:t> tears (</a:t>
            </a:r>
            <a:r>
              <a:rPr lang="en-GB" sz="2800" dirty="0" err="1" smtClean="0"/>
              <a:t>Lysozyme</a:t>
            </a:r>
            <a:r>
              <a:rPr lang="en-GB" sz="2800" dirty="0" smtClean="0"/>
              <a:t> enzyme), mucus, and oil.</a:t>
            </a:r>
            <a:endParaRPr lang="en-US" sz="2800" dirty="0" smtClean="0"/>
          </a:p>
          <a:p>
            <a:pPr marL="514350" indent="-514350">
              <a:buFont typeface="+mj-lt"/>
              <a:buAutoNum type="arabicPeriod"/>
            </a:pPr>
            <a:r>
              <a:rPr lang="en-US" sz="2800" b="1" dirty="0" smtClean="0">
                <a:solidFill>
                  <a:srgbClr val="00B050"/>
                </a:solidFill>
              </a:rPr>
              <a:t>Respiratory System: </a:t>
            </a:r>
          </a:p>
          <a:p>
            <a:pPr marL="514350" indent="-514350">
              <a:buFont typeface="+mj-lt"/>
              <a:buAutoNum type="alphaLcPeriod"/>
            </a:pPr>
            <a:r>
              <a:rPr lang="en-US" sz="2800" dirty="0" smtClean="0"/>
              <a:t>Nose hair.</a:t>
            </a:r>
          </a:p>
          <a:p>
            <a:pPr marL="514350" indent="-514350">
              <a:buFont typeface="+mj-lt"/>
              <a:buAutoNum type="alphaLcPeriod"/>
            </a:pPr>
            <a:r>
              <a:rPr lang="en-US" sz="2800" dirty="0" smtClean="0"/>
              <a:t>Irregular nose chambers.</a:t>
            </a:r>
          </a:p>
          <a:p>
            <a:pPr marL="514350" indent="-514350">
              <a:buFont typeface="+mj-lt"/>
              <a:buAutoNum type="alphaLcPeriod"/>
            </a:pPr>
            <a:r>
              <a:rPr lang="en-US" sz="2800" dirty="0" smtClean="0"/>
              <a:t>Nasal secretions.</a:t>
            </a:r>
          </a:p>
          <a:p>
            <a:pPr marL="514350" indent="-514350">
              <a:buFont typeface="+mj-lt"/>
              <a:buAutoNum type="alphaLcPeriod"/>
            </a:pPr>
            <a:r>
              <a:rPr lang="en-US" sz="2800" b="1" dirty="0" smtClean="0">
                <a:solidFill>
                  <a:srgbClr val="00B0F0"/>
                </a:solidFill>
              </a:rPr>
              <a:t>Cilia:</a:t>
            </a:r>
            <a:r>
              <a:rPr lang="en-US" sz="2800" dirty="0" smtClean="0"/>
              <a:t> push foreign bodies (dust, </a:t>
            </a:r>
            <a:r>
              <a:rPr lang="en-US" sz="2800" dirty="0" err="1" smtClean="0"/>
              <a:t>smook</a:t>
            </a:r>
            <a:r>
              <a:rPr lang="en-US" sz="2800" dirty="0" smtClean="0"/>
              <a:t>, pathogens) up the to the throat where they are swallowed or expelled by coughing and sneezing. </a:t>
            </a:r>
          </a:p>
        </p:txBody>
      </p:sp>
    </p:spTree>
    <p:extLst>
      <p:ext uri="{BB962C8B-B14F-4D97-AF65-F5344CB8AC3E}">
        <p14:creationId xmlns:p14="http://schemas.microsoft.com/office/powerpoint/2010/main" val="159602727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66130"/>
          </a:xfrm>
        </p:spPr>
        <p:txBody>
          <a:bodyPr>
            <a:normAutofit fontScale="90000"/>
          </a:bodyPr>
          <a:lstStyle/>
          <a:p>
            <a:r>
              <a:rPr lang="en-US" b="1" dirty="0" smtClean="0">
                <a:solidFill>
                  <a:srgbClr val="FF0000"/>
                </a:solidFill>
              </a:rPr>
              <a:t>II- Mucous Membranes Cellular and Chemical Factors</a:t>
            </a:r>
            <a:endParaRPr lang="en-US" dirty="0"/>
          </a:p>
        </p:txBody>
      </p:sp>
      <p:sp>
        <p:nvSpPr>
          <p:cNvPr id="3" name="Content Placeholder 2"/>
          <p:cNvSpPr>
            <a:spLocks noGrp="1"/>
          </p:cNvSpPr>
          <p:nvPr>
            <p:ph idx="1"/>
          </p:nvPr>
        </p:nvSpPr>
        <p:spPr>
          <a:xfrm>
            <a:off x="457200" y="1556792"/>
            <a:ext cx="8229600" cy="5040560"/>
          </a:xfrm>
        </p:spPr>
        <p:txBody>
          <a:bodyPr>
            <a:normAutofit/>
          </a:bodyPr>
          <a:lstStyle/>
          <a:p>
            <a:pPr marL="514350" indent="-514350">
              <a:buAutoNum type="arabicPeriod" startAt="4"/>
            </a:pPr>
            <a:r>
              <a:rPr lang="en-US" b="1" dirty="0" smtClean="0">
                <a:solidFill>
                  <a:srgbClr val="00B050"/>
                </a:solidFill>
              </a:rPr>
              <a:t>Digestive System:</a:t>
            </a:r>
          </a:p>
          <a:p>
            <a:pPr marL="514350" indent="-514350">
              <a:buFont typeface="+mj-lt"/>
              <a:buAutoNum type="alphaLcPeriod"/>
            </a:pPr>
            <a:r>
              <a:rPr lang="en-US" dirty="0" smtClean="0"/>
              <a:t>Oral saliva.</a:t>
            </a:r>
          </a:p>
          <a:p>
            <a:pPr marL="514350" indent="-514350">
              <a:buFont typeface="+mj-lt"/>
              <a:buAutoNum type="alphaLcPeriod"/>
            </a:pPr>
            <a:r>
              <a:rPr lang="en-US" dirty="0" smtClean="0"/>
              <a:t>Digestive enzymes.</a:t>
            </a:r>
          </a:p>
          <a:p>
            <a:pPr marL="514350" indent="-514350">
              <a:buFont typeface="+mj-lt"/>
              <a:buAutoNum type="alphaLcPeriod"/>
            </a:pPr>
            <a:r>
              <a:rPr lang="en-US" dirty="0" smtClean="0"/>
              <a:t>Stomach acidity .</a:t>
            </a:r>
          </a:p>
          <a:p>
            <a:pPr marL="514350" indent="-514350">
              <a:buFont typeface="+mj-lt"/>
              <a:buAutoNum type="alphaLcPeriod"/>
            </a:pPr>
            <a:r>
              <a:rPr lang="en-US" dirty="0" smtClean="0"/>
              <a:t>Intestinal alkalinity by liver bile.</a:t>
            </a:r>
          </a:p>
          <a:p>
            <a:pPr marL="514350" indent="-514350">
              <a:buNone/>
            </a:pPr>
            <a:r>
              <a:rPr lang="en-US" b="1" dirty="0" smtClean="0">
                <a:solidFill>
                  <a:srgbClr val="00B050"/>
                </a:solidFill>
              </a:rPr>
              <a:t>5. Urinary System: </a:t>
            </a:r>
            <a:r>
              <a:rPr lang="en-US" dirty="0" smtClean="0"/>
              <a:t>flow of acidic urine and mucus.</a:t>
            </a:r>
          </a:p>
          <a:p>
            <a:pPr marL="514350" indent="-514350">
              <a:buNone/>
            </a:pPr>
            <a:r>
              <a:rPr lang="en-US" b="1" dirty="0" smtClean="0">
                <a:solidFill>
                  <a:srgbClr val="00B050"/>
                </a:solidFill>
              </a:rPr>
              <a:t>6. Female vagina:</a:t>
            </a:r>
            <a:r>
              <a:rPr lang="en-US" dirty="0" smtClean="0"/>
              <a:t> low pH of vaginal fluids.</a:t>
            </a:r>
          </a:p>
        </p:txBody>
      </p:sp>
    </p:spTree>
    <p:extLst>
      <p:ext uri="{BB962C8B-B14F-4D97-AF65-F5344CB8AC3E}">
        <p14:creationId xmlns:p14="http://schemas.microsoft.com/office/powerpoint/2010/main" val="137525000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a:bodyPr>
          <a:lstStyle/>
          <a:p>
            <a:r>
              <a:rPr lang="en-US" b="1" dirty="0" smtClean="0">
                <a:solidFill>
                  <a:srgbClr val="FF0000"/>
                </a:solidFill>
              </a:rPr>
              <a:t>III- Microbial Antagonism</a:t>
            </a:r>
            <a:endParaRPr lang="en-US" dirty="0">
              <a:solidFill>
                <a:srgbClr val="FF0000"/>
              </a:solidFill>
            </a:endParaRPr>
          </a:p>
        </p:txBody>
      </p:sp>
      <p:sp>
        <p:nvSpPr>
          <p:cNvPr id="3" name="Content Placeholder 2"/>
          <p:cNvSpPr>
            <a:spLocks noGrp="1"/>
          </p:cNvSpPr>
          <p:nvPr>
            <p:ph idx="1"/>
          </p:nvPr>
        </p:nvSpPr>
        <p:spPr>
          <a:xfrm>
            <a:off x="457200" y="1340768"/>
            <a:ext cx="8363272" cy="5256584"/>
          </a:xfrm>
        </p:spPr>
        <p:txBody>
          <a:bodyPr>
            <a:normAutofit fontScale="92500" lnSpcReduction="20000"/>
          </a:bodyPr>
          <a:lstStyle/>
          <a:p>
            <a:pPr>
              <a:buNone/>
            </a:pPr>
            <a:r>
              <a:rPr lang="en-US" b="1" dirty="0" smtClean="0">
                <a:solidFill>
                  <a:srgbClr val="0000FF"/>
                </a:solidFill>
              </a:rPr>
              <a:t>Microbial Antagonism:</a:t>
            </a:r>
          </a:p>
          <a:p>
            <a:pPr>
              <a:buNone/>
            </a:pPr>
            <a:r>
              <a:rPr lang="en-US" dirty="0" smtClean="0"/>
              <a:t>    When one microorganism kill, injure, or inhibit the growth of another microorganism.</a:t>
            </a:r>
          </a:p>
          <a:p>
            <a:pPr>
              <a:buNone/>
            </a:pPr>
            <a:endParaRPr lang="en-US" dirty="0" smtClean="0"/>
          </a:p>
          <a:p>
            <a:r>
              <a:rPr lang="en-US" dirty="0" smtClean="0"/>
              <a:t>This is done by resident </a:t>
            </a:r>
            <a:r>
              <a:rPr lang="en-US" b="1" dirty="0" smtClean="0">
                <a:solidFill>
                  <a:srgbClr val="00B050"/>
                </a:solidFill>
              </a:rPr>
              <a:t>Normal Flora </a:t>
            </a:r>
            <a:r>
              <a:rPr lang="en-US" dirty="0" smtClean="0"/>
              <a:t>that prevent colonization of pathogens in a body site by:</a:t>
            </a:r>
          </a:p>
          <a:p>
            <a:pPr marL="514350" indent="-514350">
              <a:buFont typeface="+mj-lt"/>
              <a:buAutoNum type="arabicPeriod"/>
            </a:pPr>
            <a:r>
              <a:rPr lang="en-US" dirty="0" smtClean="0"/>
              <a:t>Competition for colonization sites.</a:t>
            </a:r>
          </a:p>
          <a:p>
            <a:pPr marL="514350" indent="-514350">
              <a:buFont typeface="+mj-lt"/>
              <a:buAutoNum type="arabicPeriod"/>
            </a:pPr>
            <a:r>
              <a:rPr lang="en-US" dirty="0" smtClean="0"/>
              <a:t>Competition for nutrition.</a:t>
            </a:r>
          </a:p>
          <a:p>
            <a:pPr marL="514350" indent="-514350">
              <a:buFont typeface="+mj-lt"/>
              <a:buAutoNum type="arabicPeriod"/>
            </a:pPr>
            <a:r>
              <a:rPr lang="en-US" dirty="0" smtClean="0"/>
              <a:t>Production of substances that kills pathogens.</a:t>
            </a:r>
          </a:p>
          <a:p>
            <a:pPr marL="514350" indent="-514350">
              <a:buNone/>
            </a:pPr>
            <a:endParaRPr lang="en-US" dirty="0" smtClean="0"/>
          </a:p>
          <a:p>
            <a:pPr marL="514350" indent="-514350"/>
            <a:r>
              <a:rPr lang="en-US" dirty="0" smtClean="0"/>
              <a:t>Antagonism decreases after prolonged use of broad-spectrum antibiotics.</a:t>
            </a: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395536" y="836712"/>
          <a:ext cx="8229600" cy="51435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827584" y="476672"/>
            <a:ext cx="7632848" cy="603436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7166"/>
            <a:ext cx="8229600" cy="5768997"/>
          </a:xfrm>
        </p:spPr>
        <p:txBody>
          <a:bodyPr/>
          <a:lstStyle/>
          <a:p>
            <a:pPr algn="ctr" rtl="0">
              <a:buNone/>
            </a:pPr>
            <a:r>
              <a:rPr lang="en-US" b="1" dirty="0" smtClean="0">
                <a:solidFill>
                  <a:srgbClr val="FF0000"/>
                </a:solidFill>
              </a:rPr>
              <a:t>Types of Acquired Immunity</a:t>
            </a:r>
          </a:p>
          <a:p>
            <a:pPr algn="ctr" rtl="0">
              <a:buNone/>
            </a:pPr>
            <a:r>
              <a:rPr lang="en-US" b="1" dirty="0" smtClean="0">
                <a:solidFill>
                  <a:srgbClr val="FF0000"/>
                </a:solidFill>
              </a:rPr>
              <a:t>Based on Cell Response</a:t>
            </a:r>
            <a:endParaRPr lang="x-none" b="1" dirty="0">
              <a:solidFill>
                <a:srgbClr val="FF0000"/>
              </a:solidFill>
            </a:endParaRPr>
          </a:p>
        </p:txBody>
      </p:sp>
      <p:graphicFrame>
        <p:nvGraphicFramePr>
          <p:cNvPr id="4" name="Diagram 3"/>
          <p:cNvGraphicFramePr/>
          <p:nvPr/>
        </p:nvGraphicFramePr>
        <p:xfrm>
          <a:off x="1571604" y="1785926"/>
          <a:ext cx="6096000" cy="48577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1143000"/>
          </a:xfrm>
        </p:spPr>
        <p:txBody>
          <a:bodyPr/>
          <a:lstStyle/>
          <a:p>
            <a:r>
              <a:rPr lang="en-US" b="1" dirty="0" smtClean="0">
                <a:solidFill>
                  <a:srgbClr val="FF0000"/>
                </a:solidFill>
              </a:rPr>
              <a:t>1-</a:t>
            </a:r>
            <a:r>
              <a:rPr lang="en-US" b="1" dirty="0" err="1" smtClean="0">
                <a:solidFill>
                  <a:srgbClr val="FF0000"/>
                </a:solidFill>
              </a:rPr>
              <a:t>Humoral</a:t>
            </a:r>
            <a:r>
              <a:rPr lang="en-US" b="1" dirty="0" smtClean="0">
                <a:solidFill>
                  <a:srgbClr val="FF0000"/>
                </a:solidFill>
              </a:rPr>
              <a:t> Immunity</a:t>
            </a:r>
            <a:endParaRPr lang="x-none" b="1" dirty="0">
              <a:solidFill>
                <a:srgbClr val="FF0000"/>
              </a:solidFill>
            </a:endParaRPr>
          </a:p>
        </p:txBody>
      </p:sp>
      <p:sp>
        <p:nvSpPr>
          <p:cNvPr id="3" name="Content Placeholder 2"/>
          <p:cNvSpPr>
            <a:spLocks noGrp="1"/>
          </p:cNvSpPr>
          <p:nvPr>
            <p:ph idx="1"/>
          </p:nvPr>
        </p:nvSpPr>
        <p:spPr>
          <a:xfrm>
            <a:off x="142844" y="1357298"/>
            <a:ext cx="8786874" cy="5286412"/>
          </a:xfrm>
        </p:spPr>
        <p:txBody>
          <a:bodyPr>
            <a:normAutofit/>
          </a:bodyPr>
          <a:lstStyle/>
          <a:p>
            <a:pPr algn="l" rtl="0"/>
            <a:r>
              <a:rPr lang="en-US" sz="2800" b="1" i="1" dirty="0" smtClean="0">
                <a:solidFill>
                  <a:schemeClr val="accent3"/>
                </a:solidFill>
              </a:rPr>
              <a:t>Antigens: </a:t>
            </a:r>
            <a:r>
              <a:rPr lang="en-US" sz="2800" dirty="0" smtClean="0"/>
              <a:t>any agent (microorganism, molecule, protein…etc) that can stimulate the production of antibodies.</a:t>
            </a:r>
            <a:endParaRPr lang="en-US" sz="2800" b="1" i="1" dirty="0" smtClean="0">
              <a:solidFill>
                <a:schemeClr val="accent3"/>
              </a:solidFill>
            </a:endParaRPr>
          </a:p>
          <a:p>
            <a:pPr algn="l" rtl="0"/>
            <a:r>
              <a:rPr lang="en-US" sz="2800" b="1" i="1" dirty="0" smtClean="0">
                <a:solidFill>
                  <a:schemeClr val="accent3"/>
                </a:solidFill>
              </a:rPr>
              <a:t>Antibodies </a:t>
            </a:r>
            <a:r>
              <a:rPr lang="en-US" sz="2800" dirty="0" smtClean="0"/>
              <a:t>Specific </a:t>
            </a:r>
            <a:r>
              <a:rPr lang="en-US" sz="2800" dirty="0" err="1" smtClean="0"/>
              <a:t>glycoprotiens</a:t>
            </a:r>
            <a:r>
              <a:rPr lang="en-US" sz="2800" dirty="0" smtClean="0"/>
              <a:t> produced by </a:t>
            </a:r>
            <a:r>
              <a:rPr lang="en-US" sz="2800" b="1" i="1" dirty="0" smtClean="0">
                <a:solidFill>
                  <a:schemeClr val="accent1">
                    <a:lumMod val="75000"/>
                  </a:schemeClr>
                </a:solidFill>
              </a:rPr>
              <a:t>lymphocytes</a:t>
            </a:r>
            <a:r>
              <a:rPr lang="en-US" sz="2800" dirty="0" smtClean="0"/>
              <a:t> in response to the presence of an antigen.</a:t>
            </a:r>
          </a:p>
          <a:p>
            <a:pPr algn="l" rtl="0">
              <a:buFont typeface="Wingdings" pitchFamily="2" charset="2"/>
              <a:buChar char="Ø"/>
            </a:pPr>
            <a:r>
              <a:rPr lang="en-US" sz="2800" i="1" dirty="0" smtClean="0"/>
              <a:t>All antibodies are in a class of proteins called </a:t>
            </a:r>
            <a:r>
              <a:rPr lang="en-US" sz="2800" b="1" i="1" dirty="0" err="1" smtClean="0">
                <a:solidFill>
                  <a:srgbClr val="FF0000"/>
                </a:solidFill>
              </a:rPr>
              <a:t>Immunoglobulins</a:t>
            </a:r>
            <a:r>
              <a:rPr lang="en-US" sz="2800" b="1" i="1" dirty="0" smtClean="0">
                <a:solidFill>
                  <a:srgbClr val="FF0000"/>
                </a:solidFill>
              </a:rPr>
              <a:t>.</a:t>
            </a:r>
            <a:endParaRPr lang="en-US" sz="2800" dirty="0" smtClean="0"/>
          </a:p>
          <a:p>
            <a:pPr algn="l" rtl="0">
              <a:buFont typeface="Wingdings" pitchFamily="2" charset="2"/>
              <a:buChar char="Ø"/>
            </a:pPr>
            <a:r>
              <a:rPr lang="en-US" sz="2800" b="1" i="1" dirty="0" smtClean="0">
                <a:solidFill>
                  <a:schemeClr val="tx2">
                    <a:lumMod val="75000"/>
                  </a:schemeClr>
                </a:solidFill>
              </a:rPr>
              <a:t>Each antibody is specific to the </a:t>
            </a:r>
          </a:p>
          <a:p>
            <a:pPr algn="l" rtl="0">
              <a:buNone/>
            </a:pPr>
            <a:r>
              <a:rPr lang="en-US" sz="2800" b="1" i="1" dirty="0" smtClean="0">
                <a:solidFill>
                  <a:schemeClr val="tx2">
                    <a:lumMod val="75000"/>
                  </a:schemeClr>
                </a:solidFill>
              </a:rPr>
              <a:t>antigen that stimulates its production.</a:t>
            </a:r>
          </a:p>
        </p:txBody>
      </p:sp>
      <p:pic>
        <p:nvPicPr>
          <p:cNvPr id="4" name="Picture 3" descr="imagesCA2STZSQ.jpg"/>
          <p:cNvPicPr>
            <a:picLocks noChangeAspect="1"/>
          </p:cNvPicPr>
          <p:nvPr/>
        </p:nvPicPr>
        <p:blipFill>
          <a:blip r:embed="rId2" cstate="print"/>
          <a:stretch>
            <a:fillRect/>
          </a:stretch>
        </p:blipFill>
        <p:spPr>
          <a:xfrm>
            <a:off x="5929322" y="4214794"/>
            <a:ext cx="2673242" cy="245456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normAutofit fontScale="90000"/>
          </a:bodyPr>
          <a:lstStyle/>
          <a:p>
            <a:pPr eaLnBrk="1" hangingPunct="1"/>
            <a:r>
              <a:rPr lang="en-GB" b="1" dirty="0" smtClean="0">
                <a:solidFill>
                  <a:srgbClr val="FF0000"/>
                </a:solidFill>
              </a:rPr>
              <a:t>Different Classes of </a:t>
            </a:r>
            <a:r>
              <a:rPr lang="en-GB" b="1" dirty="0" err="1" smtClean="0">
                <a:solidFill>
                  <a:srgbClr val="FF0000"/>
                </a:solidFill>
              </a:rPr>
              <a:t>Immunoglobulins</a:t>
            </a:r>
            <a:endParaRPr lang="en-US" b="1" dirty="0" smtClean="0">
              <a:solidFill>
                <a:srgbClr val="FF0000"/>
              </a:solidFill>
            </a:endParaRPr>
          </a:p>
        </p:txBody>
      </p:sp>
      <p:pic>
        <p:nvPicPr>
          <p:cNvPr id="20484" name="Picture 6" descr="IGs"/>
          <p:cNvPicPr>
            <a:picLocks noChangeAspect="1" noChangeArrowheads="1"/>
          </p:cNvPicPr>
          <p:nvPr/>
        </p:nvPicPr>
        <p:blipFill>
          <a:blip r:embed="rId3" cstate="print"/>
          <a:srcRect/>
          <a:stretch>
            <a:fillRect/>
          </a:stretch>
        </p:blipFill>
        <p:spPr bwMode="auto">
          <a:xfrm>
            <a:off x="395288" y="1628775"/>
            <a:ext cx="8353425" cy="5005388"/>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http://www.merckmanuals.com/media/home/figures/IMM_antibodies_structure.gif"/>
          <p:cNvPicPr>
            <a:picLocks noChangeAspect="1" noChangeArrowheads="1"/>
          </p:cNvPicPr>
          <p:nvPr/>
        </p:nvPicPr>
        <p:blipFill>
          <a:blip r:embed="rId2"/>
          <a:srcRect/>
          <a:stretch>
            <a:fillRect/>
          </a:stretch>
        </p:blipFill>
        <p:spPr bwMode="auto">
          <a:xfrm>
            <a:off x="500034" y="1000108"/>
            <a:ext cx="3950686" cy="4143404"/>
          </a:xfrm>
          <a:prstGeom prst="rect">
            <a:avLst/>
          </a:prstGeom>
          <a:noFill/>
        </p:spPr>
      </p:pic>
      <p:pic>
        <p:nvPicPr>
          <p:cNvPr id="43012" name="Picture 4" descr="Computer graphic of antibodies binding to antigens."/>
          <p:cNvPicPr>
            <a:picLocks noChangeAspect="1" noChangeArrowheads="1"/>
          </p:cNvPicPr>
          <p:nvPr/>
        </p:nvPicPr>
        <p:blipFill>
          <a:blip r:embed="rId3"/>
          <a:srcRect/>
          <a:stretch>
            <a:fillRect/>
          </a:stretch>
        </p:blipFill>
        <p:spPr bwMode="auto">
          <a:xfrm>
            <a:off x="4429124" y="1000108"/>
            <a:ext cx="4143404" cy="4143404"/>
          </a:xfrm>
          <a:prstGeom prst="rect">
            <a:avLst/>
          </a:prstGeom>
          <a:noFill/>
        </p:spPr>
      </p:pic>
    </p:spTree>
    <p:extLst>
      <p:ext uri="{BB962C8B-B14F-4D97-AF65-F5344CB8AC3E}">
        <p14:creationId xmlns:p14="http://schemas.microsoft.com/office/powerpoint/2010/main" val="141140576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en-US" b="1" dirty="0" smtClean="0">
                <a:solidFill>
                  <a:srgbClr val="FF0000"/>
                </a:solidFill>
              </a:rPr>
              <a:t>What is Immunity?</a:t>
            </a:r>
            <a:endParaRPr lang="en-US" b="1" dirty="0">
              <a:solidFill>
                <a:srgbClr val="FF0000"/>
              </a:solidFill>
            </a:endParaRPr>
          </a:p>
        </p:txBody>
      </p:sp>
      <p:sp>
        <p:nvSpPr>
          <p:cNvPr id="3" name="Content Placeholder 2"/>
          <p:cNvSpPr>
            <a:spLocks noGrp="1"/>
          </p:cNvSpPr>
          <p:nvPr>
            <p:ph idx="1"/>
          </p:nvPr>
        </p:nvSpPr>
        <p:spPr>
          <a:xfrm>
            <a:off x="179512" y="1340768"/>
            <a:ext cx="8784976" cy="5256584"/>
          </a:xfrm>
        </p:spPr>
        <p:txBody>
          <a:bodyPr>
            <a:normAutofit lnSpcReduction="10000"/>
          </a:bodyPr>
          <a:lstStyle/>
          <a:p>
            <a:pPr>
              <a:lnSpc>
                <a:spcPct val="150000"/>
              </a:lnSpc>
              <a:buNone/>
            </a:pPr>
            <a:r>
              <a:rPr lang="en-US" sz="2400" b="1" dirty="0" smtClean="0">
                <a:solidFill>
                  <a:srgbClr val="0000FF"/>
                </a:solidFill>
                <a:cs typeface="Arial" charset="0"/>
              </a:rPr>
              <a:t>Immunity: </a:t>
            </a:r>
          </a:p>
          <a:p>
            <a:pPr>
              <a:lnSpc>
                <a:spcPct val="150000"/>
              </a:lnSpc>
            </a:pPr>
            <a:r>
              <a:rPr lang="en-US" sz="2400" dirty="0" smtClean="0"/>
              <a:t>Is a biological term that describes a state of having sufficient </a:t>
            </a:r>
            <a:r>
              <a:rPr lang="en-US" sz="2400" b="1" dirty="0" smtClean="0">
                <a:solidFill>
                  <a:srgbClr val="00B0F0"/>
                </a:solidFill>
              </a:rPr>
              <a:t>biological defenses </a:t>
            </a:r>
            <a:r>
              <a:rPr lang="en-US" sz="2400" dirty="0" smtClean="0"/>
              <a:t>to avoid infection, disease, or other unwanted biological invasion. </a:t>
            </a:r>
          </a:p>
          <a:p>
            <a:pPr>
              <a:lnSpc>
                <a:spcPct val="150000"/>
              </a:lnSpc>
            </a:pPr>
            <a:r>
              <a:rPr lang="en-US" sz="2400" dirty="0" smtClean="0"/>
              <a:t>In other words, it is nothing but the </a:t>
            </a:r>
            <a:r>
              <a:rPr lang="en-US" sz="2400" b="1" dirty="0" smtClean="0">
                <a:solidFill>
                  <a:srgbClr val="00B050"/>
                </a:solidFill>
              </a:rPr>
              <a:t>capability of the body to resist harmful microbes from entering the body.</a:t>
            </a:r>
          </a:p>
          <a:p>
            <a:pPr>
              <a:lnSpc>
                <a:spcPct val="150000"/>
              </a:lnSpc>
            </a:pPr>
            <a:endParaRPr lang="en-US" sz="2400" b="1" dirty="0">
              <a:solidFill>
                <a:srgbClr val="33CC33"/>
              </a:solidFill>
              <a:cs typeface="Arial" charset="0"/>
            </a:endParaRPr>
          </a:p>
          <a:p>
            <a:pPr>
              <a:lnSpc>
                <a:spcPct val="150000"/>
              </a:lnSpc>
              <a:buNone/>
            </a:pPr>
            <a:r>
              <a:rPr lang="en-US" sz="2400" b="1" dirty="0" smtClean="0">
                <a:solidFill>
                  <a:srgbClr val="0000FF"/>
                </a:solidFill>
                <a:cs typeface="Arial" charset="0"/>
              </a:rPr>
              <a:t>Immunology:</a:t>
            </a:r>
          </a:p>
          <a:p>
            <a:pPr>
              <a:lnSpc>
                <a:spcPct val="150000"/>
              </a:lnSpc>
              <a:buNone/>
            </a:pPr>
            <a:r>
              <a:rPr lang="en-US" sz="2400" b="1" dirty="0">
                <a:solidFill>
                  <a:srgbClr val="33CC33"/>
                </a:solidFill>
                <a:cs typeface="Arial" charset="0"/>
              </a:rPr>
              <a:t> </a:t>
            </a:r>
            <a:r>
              <a:rPr lang="en-US" sz="2400" b="1" dirty="0" smtClean="0">
                <a:solidFill>
                  <a:srgbClr val="33CC33"/>
                </a:solidFill>
                <a:cs typeface="Arial" charset="0"/>
              </a:rPr>
              <a:t>    </a:t>
            </a:r>
            <a:r>
              <a:rPr lang="en-US" sz="2400" dirty="0" smtClean="0"/>
              <a:t>The study of all aspects of the immune system in all organisms</a:t>
            </a:r>
            <a:r>
              <a:rPr lang="en-US" sz="2400" dirty="0"/>
              <a:t>.</a:t>
            </a:r>
            <a:endParaRPr lang="en-US" sz="2400" b="1" dirty="0" smtClean="0">
              <a:solidFill>
                <a:srgbClr val="33CC33"/>
              </a:solidFill>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rotWithShape="1">
          <a:blip r:embed="rId2" cstate="print"/>
          <a:srcRect l="23567" t="27059" r="26937" b="19197"/>
          <a:stretch/>
        </p:blipFill>
        <p:spPr>
          <a:xfrm>
            <a:off x="4355976" y="1628800"/>
            <a:ext cx="4680520" cy="46085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TextBox 2"/>
          <p:cNvSpPr txBox="1"/>
          <p:nvPr/>
        </p:nvSpPr>
        <p:spPr>
          <a:xfrm>
            <a:off x="251520" y="1844824"/>
            <a:ext cx="3960439" cy="4093428"/>
          </a:xfrm>
          <a:prstGeom prst="rect">
            <a:avLst/>
          </a:prstGeom>
          <a:noFill/>
        </p:spPr>
        <p:txBody>
          <a:bodyPr wrap="square" rtlCol="1">
            <a:spAutoFit/>
          </a:bodyPr>
          <a:lstStyle/>
          <a:p>
            <a:pPr algn="l" rtl="0"/>
            <a:r>
              <a:rPr lang="en-US" sz="2000" dirty="0" smtClean="0"/>
              <a:t>The initial immune response to a particular antigen is called </a:t>
            </a:r>
            <a:r>
              <a:rPr lang="en-US" sz="2000" b="1" dirty="0" smtClean="0">
                <a:solidFill>
                  <a:srgbClr val="FF0000"/>
                </a:solidFill>
              </a:rPr>
              <a:t>Primary Response,</a:t>
            </a:r>
          </a:p>
          <a:p>
            <a:pPr algn="l" rtl="0"/>
            <a:r>
              <a:rPr lang="en-US" sz="2000" dirty="0" smtClean="0"/>
              <a:t>It takes approximately 10 to 14 days for antibodies to be produced.</a:t>
            </a:r>
          </a:p>
          <a:p>
            <a:pPr algn="l" rtl="0"/>
            <a:r>
              <a:rPr lang="en-US" sz="2000" dirty="0" smtClean="0"/>
              <a:t>Primary response result in the production of memory cells</a:t>
            </a:r>
          </a:p>
          <a:p>
            <a:pPr algn="l" rtl="0"/>
            <a:r>
              <a:rPr lang="en-US" sz="2000" dirty="0" smtClean="0"/>
              <a:t>The second immune response to the same antigen is called </a:t>
            </a:r>
            <a:r>
              <a:rPr lang="en-US" sz="2000" b="1" dirty="0" smtClean="0">
                <a:solidFill>
                  <a:srgbClr val="FF0000"/>
                </a:solidFill>
              </a:rPr>
              <a:t>Secondary Response, </a:t>
            </a:r>
            <a:r>
              <a:rPr lang="en-US" sz="2000" dirty="0" smtClean="0"/>
              <a:t>it is characterized by large quantities of antibodies which take less time to be developed than primary immune response.</a:t>
            </a:r>
          </a:p>
        </p:txBody>
      </p:sp>
      <p:sp>
        <p:nvSpPr>
          <p:cNvPr id="4" name="TextBox 3"/>
          <p:cNvSpPr txBox="1"/>
          <p:nvPr/>
        </p:nvSpPr>
        <p:spPr>
          <a:xfrm>
            <a:off x="642910" y="0"/>
            <a:ext cx="7572428" cy="1200329"/>
          </a:xfrm>
          <a:prstGeom prst="rect">
            <a:avLst/>
          </a:prstGeom>
          <a:noFill/>
        </p:spPr>
        <p:txBody>
          <a:bodyPr wrap="square" rtlCol="1">
            <a:spAutoFit/>
          </a:bodyPr>
          <a:lstStyle/>
          <a:p>
            <a:pPr algn="ctr"/>
            <a:r>
              <a:rPr lang="en-US" sz="3600" b="1" dirty="0" smtClean="0">
                <a:solidFill>
                  <a:srgbClr val="FF0000"/>
                </a:solidFill>
                <a:latin typeface="+mj-lt"/>
                <a:ea typeface="+mj-ea"/>
                <a:cs typeface="+mj-cs"/>
              </a:rPr>
              <a:t>Primary vs. Secondary Immune Response</a:t>
            </a:r>
            <a:endParaRPr lang="x-none" sz="3600" b="1" dirty="0" smtClean="0">
              <a:solidFill>
                <a:srgbClr val="FF0000"/>
              </a:solidFill>
              <a:latin typeface="+mj-lt"/>
              <a:ea typeface="+mj-ea"/>
              <a:cs typeface="+mj-cs"/>
            </a:endParaRPr>
          </a:p>
        </p:txBody>
      </p:sp>
    </p:spTree>
    <p:extLst>
      <p:ext uri="{BB962C8B-B14F-4D97-AF65-F5344CB8AC3E}">
        <p14:creationId xmlns:p14="http://schemas.microsoft.com/office/powerpoint/2010/main" val="150466923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b="1" dirty="0" smtClean="0">
                <a:solidFill>
                  <a:srgbClr val="FF0000"/>
                </a:solidFill>
              </a:rPr>
              <a:t>2- Cell-Mediated Immunity</a:t>
            </a:r>
            <a:endParaRPr lang="x-none" b="1" dirty="0">
              <a:solidFill>
                <a:srgbClr val="FF0000"/>
              </a:solidFill>
            </a:endParaRPr>
          </a:p>
        </p:txBody>
      </p:sp>
      <p:sp>
        <p:nvSpPr>
          <p:cNvPr id="3" name="Content Placeholder 2"/>
          <p:cNvSpPr>
            <a:spLocks noGrp="1"/>
          </p:cNvSpPr>
          <p:nvPr>
            <p:ph idx="1"/>
          </p:nvPr>
        </p:nvSpPr>
        <p:spPr/>
        <p:txBody>
          <a:bodyPr>
            <a:normAutofit/>
          </a:bodyPr>
          <a:lstStyle/>
          <a:p>
            <a:pPr algn="l" rtl="0"/>
            <a:r>
              <a:rPr lang="en-US" sz="2800" dirty="0" smtClean="0"/>
              <a:t>Antibodies are unable to enter cells, including cell containing intracellular pathogens. Fortunately, there is a part of the immune system capable of controlling chronic infections caused by intracellular pathogens. It is called </a:t>
            </a:r>
            <a:r>
              <a:rPr lang="en-US" sz="2800" b="1" i="1" dirty="0" smtClean="0">
                <a:solidFill>
                  <a:srgbClr val="FF0000"/>
                </a:solidFill>
              </a:rPr>
              <a:t>Cell Mediated Immunity (CMI)- </a:t>
            </a:r>
            <a:r>
              <a:rPr lang="en-US" sz="2800" i="1" dirty="0" smtClean="0"/>
              <a:t>a complex system of interactions between many types of cells and cellular secretions (</a:t>
            </a:r>
            <a:r>
              <a:rPr lang="en-US" sz="2800" b="1" i="1" dirty="0" smtClean="0">
                <a:solidFill>
                  <a:srgbClr val="92D050"/>
                </a:solidFill>
              </a:rPr>
              <a:t>cytokines</a:t>
            </a:r>
            <a:r>
              <a:rPr lang="en-US" sz="2800" i="1" dirty="0" smtClean="0"/>
              <a:t>).</a:t>
            </a:r>
            <a:endParaRPr lang="x-none" sz="2800" i="1" dirty="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b="1" dirty="0" smtClean="0">
                <a:solidFill>
                  <a:srgbClr val="FF0000"/>
                </a:solidFill>
              </a:rPr>
              <a:t>Cells that Participate in </a:t>
            </a:r>
            <a:r>
              <a:rPr lang="en-US" b="1" dirty="0" err="1" smtClean="0">
                <a:solidFill>
                  <a:srgbClr val="FF0000"/>
                </a:solidFill>
              </a:rPr>
              <a:t>CMI</a:t>
            </a:r>
            <a:endParaRPr lang="x-none" b="1" dirty="0">
              <a:solidFill>
                <a:srgbClr val="FF0000"/>
              </a:solidFill>
            </a:endParaRPr>
          </a:p>
        </p:txBody>
      </p:sp>
      <p:sp>
        <p:nvSpPr>
          <p:cNvPr id="3" name="Content Placeholder 2"/>
          <p:cNvSpPr>
            <a:spLocks noGrp="1"/>
          </p:cNvSpPr>
          <p:nvPr>
            <p:ph idx="1"/>
          </p:nvPr>
        </p:nvSpPr>
        <p:spPr>
          <a:xfrm>
            <a:off x="457200" y="1600200"/>
            <a:ext cx="8229600" cy="4781128"/>
          </a:xfrm>
        </p:spPr>
        <p:txBody>
          <a:bodyPr>
            <a:normAutofit/>
          </a:bodyPr>
          <a:lstStyle/>
          <a:p>
            <a:pPr algn="l" rtl="0"/>
            <a:r>
              <a:rPr lang="en-US" dirty="0" smtClean="0"/>
              <a:t>Macrophages</a:t>
            </a:r>
          </a:p>
          <a:p>
            <a:pPr algn="l" rtl="0"/>
            <a:r>
              <a:rPr lang="en-US" dirty="0" smtClean="0"/>
              <a:t>Natural killer cells (NK)</a:t>
            </a:r>
          </a:p>
          <a:p>
            <a:pPr algn="l" rtl="0"/>
            <a:r>
              <a:rPr lang="en-US" dirty="0" smtClean="0"/>
              <a:t>Granulocytes</a:t>
            </a:r>
          </a:p>
          <a:p>
            <a:r>
              <a:rPr lang="en-US" dirty="0" smtClean="0"/>
              <a:t>T-Lymphocytes:</a:t>
            </a:r>
          </a:p>
          <a:p>
            <a:pPr>
              <a:buNone/>
            </a:pPr>
            <a:r>
              <a:rPr lang="en-US" dirty="0" smtClean="0"/>
              <a:t>                 </a:t>
            </a: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04800" y="381000"/>
            <a:ext cx="8839200" cy="1066800"/>
          </a:xfrm>
          <a:noFill/>
        </p:spPr>
        <p:txBody>
          <a:bodyPr>
            <a:normAutofit fontScale="90000"/>
          </a:bodyPr>
          <a:lstStyle/>
          <a:p>
            <a:r>
              <a:rPr lang="en-US" sz="3200" b="1" smtClean="0">
                <a:solidFill>
                  <a:schemeClr val="accent2"/>
                </a:solidFill>
                <a:latin typeface="Arial" pitchFamily="34" charset="0"/>
                <a:cs typeface="Arial" pitchFamily="34" charset="0"/>
              </a:rPr>
              <a:t>Phagocytic Cells: Macrophages (Monocytes), Neutrophils, and Eosinophils</a:t>
            </a:r>
          </a:p>
        </p:txBody>
      </p:sp>
      <p:pic>
        <p:nvPicPr>
          <p:cNvPr id="16387" name="Picture 3" descr="142110"/>
          <p:cNvPicPr>
            <a:picLocks noChangeAspect="1" noChangeArrowheads="1"/>
          </p:cNvPicPr>
          <p:nvPr/>
        </p:nvPicPr>
        <p:blipFill>
          <a:blip r:embed="rId2" cstate="print"/>
          <a:srcRect/>
          <a:stretch>
            <a:fillRect/>
          </a:stretch>
        </p:blipFill>
        <p:spPr bwMode="auto">
          <a:xfrm>
            <a:off x="0" y="1600200"/>
            <a:ext cx="9144000" cy="5257800"/>
          </a:xfrm>
          <a:prstGeom prst="rect">
            <a:avLst/>
          </a:prstGeom>
          <a:noFill/>
          <a:ln w="9525">
            <a:noFill/>
            <a:miter lim="800000"/>
            <a:headEnd/>
            <a:tailEnd/>
          </a:ln>
        </p:spPr>
      </p:pic>
      <p:sp>
        <p:nvSpPr>
          <p:cNvPr id="16388" name="Text Box 4"/>
          <p:cNvSpPr txBox="1">
            <a:spLocks noChangeArrowheads="1"/>
          </p:cNvSpPr>
          <p:nvPr/>
        </p:nvSpPr>
        <p:spPr bwMode="auto">
          <a:xfrm>
            <a:off x="3657600" y="6438900"/>
            <a:ext cx="1657350" cy="366713"/>
          </a:xfrm>
          <a:prstGeom prst="rect">
            <a:avLst/>
          </a:prstGeom>
          <a:noFill/>
          <a:ln w="12700">
            <a:noFill/>
            <a:miter lim="800000"/>
            <a:headEnd type="none" w="sm" len="sm"/>
            <a:tailEnd type="none" w="sm" len="sm"/>
          </a:ln>
        </p:spPr>
        <p:txBody>
          <a:bodyPr wrap="none">
            <a:spAutoFit/>
          </a:bodyPr>
          <a:lstStyle/>
          <a:p>
            <a:r>
              <a:rPr lang="en-US" b="1">
                <a:solidFill>
                  <a:srgbClr val="009900"/>
                </a:solidFill>
                <a:latin typeface="Calibri" pitchFamily="34" charset="0"/>
              </a:rPr>
              <a:t>(Macrophages)</a:t>
            </a:r>
          </a:p>
        </p:txBody>
      </p:sp>
    </p:spTree>
    <p:extLst>
      <p:ext uri="{BB962C8B-B14F-4D97-AF65-F5344CB8AC3E}">
        <p14:creationId xmlns:p14="http://schemas.microsoft.com/office/powerpoint/2010/main" val="252984498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C00000"/>
                </a:solidFill>
                <a:cs typeface="Times New Roman" pitchFamily="18" charset="0"/>
              </a:rPr>
              <a:t>Relationship Between Cell-Mediated and </a:t>
            </a:r>
            <a:r>
              <a:rPr lang="en-US" b="1" dirty="0" err="1" smtClean="0">
                <a:solidFill>
                  <a:srgbClr val="C00000"/>
                </a:solidFill>
                <a:cs typeface="Times New Roman" pitchFamily="18" charset="0"/>
              </a:rPr>
              <a:t>Humoral</a:t>
            </a:r>
            <a:r>
              <a:rPr lang="en-US" b="1" dirty="0" smtClean="0">
                <a:solidFill>
                  <a:srgbClr val="C00000"/>
                </a:solidFill>
                <a:cs typeface="Times New Roman" pitchFamily="18" charset="0"/>
              </a:rPr>
              <a:t> Immunity</a:t>
            </a:r>
            <a:endParaRPr lang="x-none" dirty="0"/>
          </a:p>
        </p:txBody>
      </p:sp>
      <p:sp>
        <p:nvSpPr>
          <p:cNvPr id="3" name="Content Placeholder 2"/>
          <p:cNvSpPr>
            <a:spLocks noGrp="1"/>
          </p:cNvSpPr>
          <p:nvPr>
            <p:ph idx="1"/>
          </p:nvPr>
        </p:nvSpPr>
        <p:spPr/>
        <p:txBody>
          <a:bodyPr>
            <a:normAutofit fontScale="92500"/>
          </a:bodyPr>
          <a:lstStyle/>
          <a:p>
            <a:pPr algn="l" rtl="0"/>
            <a:r>
              <a:rPr lang="en-US" dirty="0" smtClean="0"/>
              <a:t>Although </a:t>
            </a:r>
            <a:r>
              <a:rPr lang="en-US" b="1" dirty="0" err="1" smtClean="0">
                <a:solidFill>
                  <a:schemeClr val="accent3">
                    <a:lumMod val="75000"/>
                  </a:schemeClr>
                </a:solidFill>
              </a:rPr>
              <a:t>CMI</a:t>
            </a:r>
            <a:r>
              <a:rPr lang="en-US" dirty="0" smtClean="0"/>
              <a:t> does not involve the production of antibodies, antibodies produced during </a:t>
            </a:r>
            <a:r>
              <a:rPr lang="en-US" dirty="0" err="1" smtClean="0"/>
              <a:t>humoral</a:t>
            </a:r>
            <a:r>
              <a:rPr lang="en-US" dirty="0" smtClean="0"/>
              <a:t> immunity may play a minor role in some cell-mediated responses.</a:t>
            </a:r>
          </a:p>
          <a:p>
            <a:pPr algn="l" rtl="0">
              <a:buNone/>
            </a:pPr>
            <a:endParaRPr lang="en-US" dirty="0" smtClean="0"/>
          </a:p>
          <a:p>
            <a:pPr algn="l" rtl="0"/>
            <a:r>
              <a:rPr lang="en-US" i="1" dirty="0" smtClean="0">
                <a:solidFill>
                  <a:srgbClr val="FF0000"/>
                </a:solidFill>
              </a:rPr>
              <a:t>The AIDS virus (HIV) that targets </a:t>
            </a:r>
            <a:r>
              <a:rPr lang="en-US" i="1" dirty="0" err="1" smtClean="0">
                <a:solidFill>
                  <a:srgbClr val="FF0000"/>
                </a:solidFill>
              </a:rPr>
              <a:t>Th</a:t>
            </a:r>
            <a:r>
              <a:rPr lang="en-US" i="1" dirty="0" smtClean="0">
                <a:solidFill>
                  <a:srgbClr val="FF0000"/>
                </a:solidFill>
              </a:rPr>
              <a:t> cells impairs both </a:t>
            </a:r>
            <a:r>
              <a:rPr lang="en-US" i="1" dirty="0" err="1" smtClean="0">
                <a:solidFill>
                  <a:srgbClr val="FF0000"/>
                </a:solidFill>
              </a:rPr>
              <a:t>humoral</a:t>
            </a:r>
            <a:r>
              <a:rPr lang="en-US" i="1" dirty="0" smtClean="0">
                <a:solidFill>
                  <a:srgbClr val="FF0000"/>
                </a:solidFill>
              </a:rPr>
              <a:t> and cell-medicated immunity, making person with AIDS very susceptible to many opportunistic infections and malignancies.</a:t>
            </a:r>
            <a:endParaRPr lang="x-none" i="1" dirty="0">
              <a:solidFill>
                <a:srgbClr val="FF0000"/>
              </a:solidFill>
            </a:endParaRPr>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2336800" y="0"/>
            <a:ext cx="4464558" cy="6858000"/>
          </a:xfrm>
          <a:prstGeom prst="rect">
            <a:avLst/>
          </a:prstGeom>
        </p:spPr>
      </p:pic>
    </p:spTree>
    <p:extLst>
      <p:ext uri="{BB962C8B-B14F-4D97-AF65-F5344CB8AC3E}">
        <p14:creationId xmlns:p14="http://schemas.microsoft.com/office/powerpoint/2010/main" val="51761399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1143000"/>
          </a:xfrm>
        </p:spPr>
        <p:txBody>
          <a:bodyPr/>
          <a:lstStyle/>
          <a:p>
            <a:pPr rtl="0"/>
            <a:r>
              <a:rPr lang="en-US" b="1" dirty="0" err="1" smtClean="0">
                <a:solidFill>
                  <a:srgbClr val="00B050"/>
                </a:solidFill>
              </a:rPr>
              <a:t>Immunosuppression</a:t>
            </a:r>
            <a:endParaRPr lang="x-none" b="1" dirty="0">
              <a:solidFill>
                <a:srgbClr val="00B050"/>
              </a:solidFill>
            </a:endParaRPr>
          </a:p>
        </p:txBody>
      </p:sp>
      <p:sp>
        <p:nvSpPr>
          <p:cNvPr id="3" name="Content Placeholder 2"/>
          <p:cNvSpPr>
            <a:spLocks noGrp="1"/>
          </p:cNvSpPr>
          <p:nvPr>
            <p:ph idx="1"/>
          </p:nvPr>
        </p:nvSpPr>
        <p:spPr>
          <a:xfrm>
            <a:off x="457200" y="1142984"/>
            <a:ext cx="8229600" cy="4983179"/>
          </a:xfrm>
        </p:spPr>
        <p:txBody>
          <a:bodyPr>
            <a:normAutofit/>
          </a:bodyPr>
          <a:lstStyle/>
          <a:p>
            <a:pPr algn="l" rtl="0"/>
            <a:r>
              <a:rPr lang="en-US" sz="2000" dirty="0" smtClean="0"/>
              <a:t>If a persons immune system is functioning properly, that person is said to be an </a:t>
            </a:r>
            <a:r>
              <a:rPr lang="en-US" sz="2000" b="1" i="1" dirty="0" err="1" smtClean="0">
                <a:solidFill>
                  <a:schemeClr val="accent3">
                    <a:lumMod val="75000"/>
                  </a:schemeClr>
                </a:solidFill>
              </a:rPr>
              <a:t>immunocompetent</a:t>
            </a:r>
            <a:r>
              <a:rPr lang="en-US" sz="2000" dirty="0" smtClean="0"/>
              <a:t> person. If a persons immune system is not functioning properly, that person is said to be </a:t>
            </a:r>
            <a:r>
              <a:rPr lang="en-US" sz="2000" b="1" i="1" dirty="0" err="1" smtClean="0">
                <a:solidFill>
                  <a:schemeClr val="accent3">
                    <a:lumMod val="75000"/>
                  </a:schemeClr>
                </a:solidFill>
              </a:rPr>
              <a:t>immunosuppressed</a:t>
            </a:r>
            <a:r>
              <a:rPr lang="en-US" sz="2000" dirty="0" smtClean="0"/>
              <a:t>, </a:t>
            </a:r>
            <a:r>
              <a:rPr lang="en-US" sz="2000" i="1" dirty="0" err="1" smtClean="0"/>
              <a:t>immunodepressed</a:t>
            </a:r>
            <a:r>
              <a:rPr lang="en-US" sz="2000" dirty="0" smtClean="0"/>
              <a:t> or </a:t>
            </a:r>
            <a:r>
              <a:rPr lang="en-US" sz="2000" i="1" dirty="0" err="1" smtClean="0"/>
              <a:t>immunocompromised</a:t>
            </a:r>
            <a:r>
              <a:rPr lang="en-US" sz="2000" dirty="0" smtClean="0"/>
              <a:t>. </a:t>
            </a:r>
          </a:p>
          <a:p>
            <a:pPr algn="ctr" rtl="0">
              <a:buNone/>
            </a:pPr>
            <a:endParaRPr lang="en-US" sz="2000" dirty="0" smtClean="0"/>
          </a:p>
        </p:txBody>
      </p:sp>
      <p:graphicFrame>
        <p:nvGraphicFramePr>
          <p:cNvPr id="4" name="Diagram 3"/>
          <p:cNvGraphicFramePr/>
          <p:nvPr/>
        </p:nvGraphicFramePr>
        <p:xfrm>
          <a:off x="1142976" y="2000240"/>
          <a:ext cx="6762776" cy="4572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4791"/>
            <a:ext cx="8229600" cy="1143000"/>
          </a:xfrm>
        </p:spPr>
        <p:txBody>
          <a:bodyPr>
            <a:normAutofit/>
          </a:bodyPr>
          <a:lstStyle/>
          <a:p>
            <a:r>
              <a:rPr lang="en-US" b="1" dirty="0">
                <a:solidFill>
                  <a:srgbClr val="FF0000"/>
                </a:solidFill>
              </a:rPr>
              <a:t>Types of Immunity</a:t>
            </a:r>
            <a:endParaRPr lang="en-US" dirty="0">
              <a:solidFill>
                <a:srgbClr val="FF0000"/>
              </a:solidFill>
            </a:endParaRPr>
          </a:p>
        </p:txBody>
      </p:sp>
      <p:sp>
        <p:nvSpPr>
          <p:cNvPr id="3" name="Content Placeholder 2"/>
          <p:cNvSpPr>
            <a:spLocks noGrp="1"/>
          </p:cNvSpPr>
          <p:nvPr>
            <p:ph idx="1"/>
          </p:nvPr>
        </p:nvSpPr>
        <p:spPr>
          <a:xfrm>
            <a:off x="251520" y="1556792"/>
            <a:ext cx="8686800" cy="5181599"/>
          </a:xfrm>
        </p:spPr>
        <p:txBody>
          <a:bodyPr>
            <a:normAutofit fontScale="92500" lnSpcReduction="20000"/>
          </a:bodyPr>
          <a:lstStyle/>
          <a:p>
            <a:r>
              <a:rPr lang="en-US" u="sng" dirty="0" smtClean="0">
                <a:solidFill>
                  <a:srgbClr val="0000FF"/>
                </a:solidFill>
              </a:rPr>
              <a:t>non-specific (innate) immunity:</a:t>
            </a:r>
          </a:p>
          <a:p>
            <a:pPr lvl="1"/>
            <a:r>
              <a:rPr lang="en-US" dirty="0" smtClean="0"/>
              <a:t>Natural resistance, people are borne with it. </a:t>
            </a:r>
          </a:p>
          <a:p>
            <a:pPr lvl="1"/>
            <a:r>
              <a:rPr lang="en-US" dirty="0" smtClean="0"/>
              <a:t>It includes the role of  </a:t>
            </a:r>
            <a:r>
              <a:rPr lang="en-US" dirty="0" err="1" smtClean="0">
                <a:sym typeface="Wingdings"/>
              </a:rPr>
              <a:t></a:t>
            </a:r>
          </a:p>
          <a:p>
            <a:pPr lvl="3">
              <a:buFont typeface="Wingdings" charset="2"/>
              <a:buChar char="Ø"/>
            </a:pPr>
            <a:r>
              <a:rPr lang="en-US" sz="2000" dirty="0" smtClean="0">
                <a:sym typeface="Wingdings"/>
              </a:rPr>
              <a:t>Physical  barrier (eg. Skin &amp; mucus membranes).</a:t>
            </a:r>
          </a:p>
          <a:p>
            <a:pPr lvl="3">
              <a:buFont typeface="Wingdings" charset="2"/>
              <a:buChar char="Ø"/>
            </a:pPr>
            <a:r>
              <a:rPr lang="en-US" sz="2000" dirty="0" smtClean="0">
                <a:sym typeface="Wingdings"/>
              </a:rPr>
              <a:t>Cellular system (</a:t>
            </a:r>
            <a:r>
              <a:rPr lang="en-US" sz="2000" dirty="0" err="1" smtClean="0">
                <a:sym typeface="Wingdings"/>
              </a:rPr>
              <a:t>eg</a:t>
            </a:r>
            <a:r>
              <a:rPr lang="en-US" sz="2000" dirty="0" smtClean="0">
                <a:sym typeface="Wingdings"/>
              </a:rPr>
              <a:t>. </a:t>
            </a:r>
            <a:r>
              <a:rPr lang="en-US" sz="2000" dirty="0" err="1" smtClean="0">
                <a:sym typeface="Wingdings"/>
              </a:rPr>
              <a:t>phygocytic</a:t>
            </a:r>
            <a:r>
              <a:rPr lang="en-US" sz="2000" dirty="0" smtClean="0">
                <a:sym typeface="Wingdings"/>
              </a:rPr>
              <a:t> cells).</a:t>
            </a:r>
          </a:p>
          <a:p>
            <a:pPr lvl="3">
              <a:buFont typeface="Wingdings" charset="2"/>
              <a:buChar char="Ø"/>
            </a:pPr>
            <a:r>
              <a:rPr lang="en-US" sz="2000" dirty="0" smtClean="0">
                <a:sym typeface="Wingdings"/>
              </a:rPr>
              <a:t>Chemical system (circulating glycoproteins such as complement)</a:t>
            </a:r>
          </a:p>
          <a:p>
            <a:pPr lvl="3">
              <a:buFont typeface="Wingdings" charset="2"/>
              <a:buChar char="Ø"/>
            </a:pPr>
            <a:r>
              <a:rPr lang="en-US" sz="2000" dirty="0" smtClean="0">
                <a:sym typeface="Wingdings"/>
              </a:rPr>
              <a:t>Inflammation.</a:t>
            </a:r>
          </a:p>
          <a:p>
            <a:pPr lvl="3">
              <a:buFont typeface="Wingdings" charset="2"/>
              <a:buChar char="Ø"/>
            </a:pPr>
            <a:r>
              <a:rPr lang="en-US" sz="2000" dirty="0" smtClean="0">
                <a:sym typeface="Wingdings"/>
              </a:rPr>
              <a:t>Fever</a:t>
            </a:r>
            <a:endParaRPr lang="en-US" sz="2000" dirty="0" smtClean="0"/>
          </a:p>
          <a:p>
            <a:r>
              <a:rPr lang="en-US" u="sng" dirty="0" smtClean="0">
                <a:solidFill>
                  <a:srgbClr val="0000FF"/>
                </a:solidFill>
              </a:rPr>
              <a:t>Specific(</a:t>
            </a:r>
            <a:r>
              <a:rPr lang="en-US" u="sng" dirty="0">
                <a:solidFill>
                  <a:srgbClr val="0000FF"/>
                </a:solidFill>
              </a:rPr>
              <a:t>Acquired/Adaptive </a:t>
            </a:r>
            <a:r>
              <a:rPr lang="en-US" u="sng" dirty="0" smtClean="0">
                <a:solidFill>
                  <a:srgbClr val="0000FF"/>
                </a:solidFill>
              </a:rPr>
              <a:t>immunity) immunity:</a:t>
            </a:r>
          </a:p>
          <a:p>
            <a:pPr lvl="1"/>
            <a:r>
              <a:rPr lang="en-US" dirty="0" smtClean="0"/>
              <a:t>It has the ability to develop new responses that are highly specific to molecular components of infectious agent called antigen (Ag) </a:t>
            </a:r>
          </a:p>
          <a:p>
            <a:pPr lvl="3">
              <a:buFont typeface="Wingdings" charset="2"/>
              <a:buChar char="Ø"/>
            </a:pPr>
            <a:r>
              <a:rPr lang="en-US" sz="2000" dirty="0" smtClean="0"/>
              <a:t>Cellular response</a:t>
            </a:r>
          </a:p>
          <a:p>
            <a:pPr lvl="3">
              <a:buFont typeface="Wingdings" charset="2"/>
              <a:buChar char="Ø"/>
            </a:pPr>
            <a:r>
              <a:rPr lang="en-US" sz="2000" dirty="0" smtClean="0"/>
              <a:t>Humeral response (Antibody production </a:t>
            </a:r>
            <a:r>
              <a:rPr lang="en-US" sz="2000" dirty="0" err="1" smtClean="0"/>
              <a:t>Ab</a:t>
            </a:r>
            <a:r>
              <a:rPr lang="en-US" sz="2000" dirty="0" smtClean="0"/>
              <a:t>)</a:t>
            </a:r>
            <a:endParaRPr lang="en-US" dirty="0"/>
          </a:p>
        </p:txBody>
      </p:sp>
    </p:spTree>
    <p:extLst>
      <p:ext uri="{BB962C8B-B14F-4D97-AF65-F5344CB8AC3E}">
        <p14:creationId xmlns:p14="http://schemas.microsoft.com/office/powerpoint/2010/main" val="225413602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366FF"/>
                </a:solidFill>
              </a:rPr>
              <a:t>Innate (Nonspecific) Immunity</a:t>
            </a:r>
            <a:endParaRPr lang="x-none" dirty="0">
              <a:solidFill>
                <a:srgbClr val="3366FF"/>
              </a:solidFill>
            </a:endParaRPr>
          </a:p>
        </p:txBody>
      </p:sp>
      <p:sp>
        <p:nvSpPr>
          <p:cNvPr id="3" name="Content Placeholder 2"/>
          <p:cNvSpPr>
            <a:spLocks noGrp="1"/>
          </p:cNvSpPr>
          <p:nvPr>
            <p:ph idx="1"/>
          </p:nvPr>
        </p:nvSpPr>
        <p:spPr>
          <a:xfrm>
            <a:off x="214282" y="1785926"/>
            <a:ext cx="2900354" cy="4229119"/>
          </a:xfrm>
        </p:spPr>
        <p:txBody>
          <a:bodyPr/>
          <a:lstStyle/>
          <a:p>
            <a:r>
              <a:rPr lang="en-US" u="sng" dirty="0" smtClean="0">
                <a:solidFill>
                  <a:srgbClr val="008000"/>
                </a:solidFill>
              </a:rPr>
              <a:t>Cellular Response: </a:t>
            </a:r>
          </a:p>
          <a:p>
            <a:endParaRPr lang="x-none" dirty="0">
              <a:solidFill>
                <a:srgbClr val="008000"/>
              </a:solidFill>
            </a:endParaRPr>
          </a:p>
        </p:txBody>
      </p:sp>
      <p:pic>
        <p:nvPicPr>
          <p:cNvPr id="4" name="Picture 4" descr="http://gardenrain.files.wordpress.com/2009/04/bone_marrow-blood-cells.png"/>
          <p:cNvPicPr>
            <a:picLocks noChangeAspect="1" noChangeArrowheads="1"/>
          </p:cNvPicPr>
          <p:nvPr/>
        </p:nvPicPr>
        <p:blipFill>
          <a:blip r:embed="rId2"/>
          <a:srcRect t="2532" b="3655"/>
          <a:stretch>
            <a:fillRect/>
          </a:stretch>
        </p:blipFill>
        <p:spPr bwMode="auto">
          <a:xfrm>
            <a:off x="2928926" y="1357274"/>
            <a:ext cx="5643602" cy="5500726"/>
          </a:xfrm>
          <a:prstGeom prst="rect">
            <a:avLst/>
          </a:prstGeom>
          <a:noFill/>
        </p:spPr>
      </p:pic>
    </p:spTree>
    <p:extLst>
      <p:ext uri="{BB962C8B-B14F-4D97-AF65-F5344CB8AC3E}">
        <p14:creationId xmlns:p14="http://schemas.microsoft.com/office/powerpoint/2010/main" val="383375243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a:solidFill>
                  <a:srgbClr val="0000FF"/>
                </a:solidFill>
              </a:rPr>
              <a:t>Adaptive (specific) immunity:</a:t>
            </a:r>
            <a:br>
              <a:rPr lang="en-US" u="sng" dirty="0">
                <a:solidFill>
                  <a:srgbClr val="0000FF"/>
                </a:solidFill>
              </a:rPr>
            </a:br>
            <a:endParaRPr lang="en-US" dirty="0"/>
          </a:p>
        </p:txBody>
      </p:sp>
      <p:sp>
        <p:nvSpPr>
          <p:cNvPr id="3" name="Content Placeholder 2"/>
          <p:cNvSpPr>
            <a:spLocks noGrp="1"/>
          </p:cNvSpPr>
          <p:nvPr>
            <p:ph idx="1"/>
          </p:nvPr>
        </p:nvSpPr>
        <p:spPr/>
        <p:txBody>
          <a:bodyPr>
            <a:normAutofit/>
          </a:bodyPr>
          <a:lstStyle/>
          <a:p>
            <a:pPr>
              <a:buNone/>
            </a:pPr>
            <a:r>
              <a:rPr lang="en-US" dirty="0"/>
              <a:t> </a:t>
            </a:r>
            <a:r>
              <a:rPr lang="en-US" sz="2800" dirty="0"/>
              <a:t>Is often sub-divided into two major types depending on how the immunity was introduced: </a:t>
            </a:r>
          </a:p>
          <a:p>
            <a:pPr>
              <a:buNone/>
            </a:pPr>
            <a:r>
              <a:rPr lang="en-US" b="1" dirty="0"/>
              <a:t>      </a:t>
            </a:r>
            <a:r>
              <a:rPr lang="en-US" b="1" dirty="0">
                <a:solidFill>
                  <a:srgbClr val="0000FF"/>
                </a:solidFill>
              </a:rPr>
              <a:t>- Naturally acquired immunity:</a:t>
            </a:r>
            <a:r>
              <a:rPr lang="en-US" dirty="0">
                <a:solidFill>
                  <a:srgbClr val="0000FF"/>
                </a:solidFill>
              </a:rPr>
              <a:t> </a:t>
            </a:r>
            <a:r>
              <a:rPr lang="en-US" dirty="0"/>
              <a:t>occurs through contact with a disease causing agent, when the contact was not deliberate.</a:t>
            </a:r>
          </a:p>
          <a:p>
            <a:pPr>
              <a:buNone/>
            </a:pPr>
            <a:r>
              <a:rPr lang="en-US" dirty="0"/>
              <a:t>      </a:t>
            </a:r>
            <a:r>
              <a:rPr lang="en-US" b="1" dirty="0">
                <a:solidFill>
                  <a:srgbClr val="0000FF"/>
                </a:solidFill>
              </a:rPr>
              <a:t>- Artificially acquired immunity:</a:t>
            </a:r>
            <a:r>
              <a:rPr lang="en-US" dirty="0"/>
              <a:t> develops only through deliberate actions such as vaccination.</a:t>
            </a:r>
          </a:p>
          <a:p>
            <a:endParaRPr lang="en-US" dirty="0"/>
          </a:p>
        </p:txBody>
      </p:sp>
    </p:spTree>
    <p:extLst>
      <p:ext uri="{BB962C8B-B14F-4D97-AF65-F5344CB8AC3E}">
        <p14:creationId xmlns:p14="http://schemas.microsoft.com/office/powerpoint/2010/main" val="329074894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munity.png"/>
          <p:cNvPicPr>
            <a:picLocks noGrp="1" noChangeAspect="1"/>
          </p:cNvPicPr>
          <p:nvPr>
            <p:ph idx="1"/>
          </p:nvPr>
        </p:nvPicPr>
        <p:blipFill>
          <a:blip r:embed="rId3" cstate="print"/>
          <a:stretch>
            <a:fillRect/>
          </a:stretch>
        </p:blipFill>
        <p:spPr>
          <a:xfrm>
            <a:off x="0" y="1340768"/>
            <a:ext cx="9105941" cy="4248472"/>
          </a:xfrm>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11560" y="533400"/>
            <a:ext cx="7776864" cy="1143000"/>
          </a:xfrm>
          <a:noFill/>
        </p:spPr>
        <p:txBody>
          <a:bodyPr/>
          <a:lstStyle/>
          <a:p>
            <a:r>
              <a:rPr lang="en-US" sz="3200" b="1" dirty="0" smtClean="0">
                <a:solidFill>
                  <a:srgbClr val="FF0000"/>
                </a:solidFill>
                <a:latin typeface="+mn-lt"/>
                <a:cs typeface="Arial" charset="0"/>
              </a:rPr>
              <a:t>Three Lines of Defense Against Infection</a:t>
            </a:r>
          </a:p>
        </p:txBody>
      </p:sp>
      <p:pic>
        <p:nvPicPr>
          <p:cNvPr id="4099" name="Picture 3" descr="142122"/>
          <p:cNvPicPr>
            <a:picLocks noChangeAspect="1" noChangeArrowheads="1"/>
          </p:cNvPicPr>
          <p:nvPr/>
        </p:nvPicPr>
        <p:blipFill>
          <a:blip r:embed="rId2" cstate="print"/>
          <a:srcRect l="3334" r="4166"/>
          <a:stretch>
            <a:fillRect/>
          </a:stretch>
        </p:blipFill>
        <p:spPr bwMode="auto">
          <a:xfrm>
            <a:off x="0" y="1447800"/>
            <a:ext cx="9144000" cy="54102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1</a:t>
            </a:r>
            <a:r>
              <a:rPr lang="en-US" b="1" baseline="30000" dirty="0" smtClean="0">
                <a:solidFill>
                  <a:srgbClr val="FF0000"/>
                </a:solidFill>
              </a:rPr>
              <a:t>st</a:t>
            </a:r>
            <a:r>
              <a:rPr lang="en-US" b="1" dirty="0" smtClean="0">
                <a:solidFill>
                  <a:srgbClr val="FF0000"/>
                </a:solidFill>
              </a:rPr>
              <a:t> Line of Defense</a:t>
            </a:r>
            <a:endParaRPr lang="en-US" b="1" dirty="0">
              <a:solidFill>
                <a:srgbClr val="FF0000"/>
              </a:solidFill>
            </a:endParaRPr>
          </a:p>
        </p:txBody>
      </p:sp>
      <p:sp>
        <p:nvSpPr>
          <p:cNvPr id="3" name="Content Placeholder 2"/>
          <p:cNvSpPr>
            <a:spLocks noGrp="1"/>
          </p:cNvSpPr>
          <p:nvPr>
            <p:ph idx="1"/>
          </p:nvPr>
        </p:nvSpPr>
        <p:spPr>
          <a:xfrm>
            <a:off x="457200" y="2060848"/>
            <a:ext cx="8229600" cy="4065315"/>
          </a:xfrm>
        </p:spPr>
        <p:txBody>
          <a:bodyPr/>
          <a:lstStyle/>
          <a:p>
            <a:pPr marL="514350" indent="-514350">
              <a:buFont typeface="+mj-lt"/>
              <a:buAutoNum type="arabicPeriod"/>
            </a:pPr>
            <a:r>
              <a:rPr lang="en-US" b="1" dirty="0" smtClean="0">
                <a:solidFill>
                  <a:srgbClr val="0000FF"/>
                </a:solidFill>
              </a:rPr>
              <a:t>Skin and mucous membranes.</a:t>
            </a:r>
          </a:p>
          <a:p>
            <a:pPr marL="514350" indent="-514350">
              <a:buFont typeface="+mj-lt"/>
              <a:buAutoNum type="arabicPeriod"/>
            </a:pPr>
            <a:endParaRPr lang="en-US" b="1" dirty="0" smtClean="0">
              <a:solidFill>
                <a:srgbClr val="0000FF"/>
              </a:solidFill>
            </a:endParaRPr>
          </a:p>
          <a:p>
            <a:pPr marL="514350" indent="-514350">
              <a:buFont typeface="+mj-lt"/>
              <a:buAutoNum type="arabicPeriod"/>
            </a:pPr>
            <a:r>
              <a:rPr lang="en-US" b="1" dirty="0" smtClean="0">
                <a:solidFill>
                  <a:srgbClr val="0000FF"/>
                </a:solidFill>
              </a:rPr>
              <a:t>Cellular and chemical factors.</a:t>
            </a:r>
          </a:p>
          <a:p>
            <a:pPr marL="514350" indent="-514350">
              <a:buFont typeface="+mj-lt"/>
              <a:buAutoNum type="arabicPeriod"/>
            </a:pPr>
            <a:endParaRPr lang="en-US" b="1" dirty="0" smtClean="0">
              <a:solidFill>
                <a:srgbClr val="0000FF"/>
              </a:solidFill>
            </a:endParaRPr>
          </a:p>
          <a:p>
            <a:pPr marL="514350" indent="-514350">
              <a:buFont typeface="+mj-lt"/>
              <a:buAutoNum type="arabicPeriod"/>
            </a:pPr>
            <a:r>
              <a:rPr lang="en-US" b="1" dirty="0" smtClean="0">
                <a:solidFill>
                  <a:srgbClr val="0000FF"/>
                </a:solidFill>
              </a:rPr>
              <a:t>Microbial antagonism.</a:t>
            </a:r>
            <a:endParaRPr lang="en-US" b="1" dirty="0">
              <a:solidFill>
                <a:srgbClr val="0000FF"/>
              </a:solidFill>
            </a:endParaRPr>
          </a:p>
        </p:txBody>
      </p:sp>
    </p:spTree>
    <p:extLst>
      <p:ext uri="{BB962C8B-B14F-4D97-AF65-F5344CB8AC3E}">
        <p14:creationId xmlns:p14="http://schemas.microsoft.com/office/powerpoint/2010/main" val="231456539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66130"/>
          </a:xfrm>
        </p:spPr>
        <p:txBody>
          <a:bodyPr/>
          <a:lstStyle/>
          <a:p>
            <a:r>
              <a:rPr lang="en-US" b="1" dirty="0" smtClean="0">
                <a:solidFill>
                  <a:srgbClr val="FF0000"/>
                </a:solidFill>
              </a:rPr>
              <a:t>Skin and Mucous Membranes</a:t>
            </a:r>
            <a:endParaRPr lang="en-US" b="1" dirty="0">
              <a:solidFill>
                <a:srgbClr val="FF0000"/>
              </a:solidFill>
            </a:endParaRPr>
          </a:p>
        </p:txBody>
      </p:sp>
      <p:sp>
        <p:nvSpPr>
          <p:cNvPr id="3" name="Content Placeholder 2"/>
          <p:cNvSpPr>
            <a:spLocks noGrp="1"/>
          </p:cNvSpPr>
          <p:nvPr>
            <p:ph idx="1"/>
          </p:nvPr>
        </p:nvSpPr>
        <p:spPr>
          <a:xfrm>
            <a:off x="457200" y="1484784"/>
            <a:ext cx="8229600" cy="4896544"/>
          </a:xfrm>
        </p:spPr>
        <p:txBody>
          <a:bodyPr>
            <a:normAutofit fontScale="85000" lnSpcReduction="10000"/>
          </a:bodyPr>
          <a:lstStyle/>
          <a:p>
            <a:r>
              <a:rPr lang="en-US" dirty="0" smtClean="0"/>
              <a:t>The intact (unbroken) skin or mucous membranes serves as a physical or mechanical barrier to pathogens.</a:t>
            </a:r>
          </a:p>
          <a:p>
            <a:r>
              <a:rPr lang="en-US" dirty="0" smtClean="0"/>
              <a:t>Very few pathogens can penetrate intact skin </a:t>
            </a:r>
            <a:r>
              <a:rPr lang="en-US" b="1" dirty="0" smtClean="0">
                <a:solidFill>
                  <a:srgbClr val="00B050"/>
                </a:solidFill>
              </a:rPr>
              <a:t>e.g.</a:t>
            </a:r>
            <a:r>
              <a:rPr lang="en-US" dirty="0" smtClean="0"/>
              <a:t> parasites like </a:t>
            </a:r>
            <a:r>
              <a:rPr lang="en-US" dirty="0" err="1" smtClean="0"/>
              <a:t>schistosomes</a:t>
            </a:r>
            <a:r>
              <a:rPr lang="en-US" dirty="0" smtClean="0"/>
              <a:t> and hookworms.</a:t>
            </a:r>
          </a:p>
          <a:p>
            <a:r>
              <a:rPr lang="en-US" dirty="0" smtClean="0"/>
              <a:t>Mostly pathogens can get entry only when skin or mucous membranes are </a:t>
            </a:r>
            <a:r>
              <a:rPr lang="en-US" b="1" dirty="0" smtClean="0">
                <a:solidFill>
                  <a:srgbClr val="00B050"/>
                </a:solidFill>
              </a:rPr>
              <a:t>cut, scratched, or burned</a:t>
            </a:r>
            <a:r>
              <a:rPr lang="en-US" dirty="0" smtClean="0"/>
              <a:t>. Or through skin </a:t>
            </a:r>
            <a:r>
              <a:rPr lang="en-US" b="1" dirty="0" smtClean="0">
                <a:solidFill>
                  <a:srgbClr val="00B050"/>
                </a:solidFill>
              </a:rPr>
              <a:t>injections</a:t>
            </a:r>
            <a:r>
              <a:rPr lang="en-US" dirty="0" smtClean="0"/>
              <a:t> by needles or insects.</a:t>
            </a:r>
          </a:p>
          <a:p>
            <a:r>
              <a:rPr lang="en-US" dirty="0" smtClean="0"/>
              <a:t>Even the smallest cut (e.g. paper cut) can serve as an entry for pathogens.</a:t>
            </a:r>
          </a:p>
          <a:p>
            <a:r>
              <a:rPr lang="en-US" dirty="0" smtClean="0"/>
              <a:t>The sticky mucus produced by special cells in the mucous membranes will trap invaders.  </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1161</TotalTime>
  <Words>1125</Words>
  <Application>Microsoft Macintosh PowerPoint</Application>
  <PresentationFormat>On-screen Show (4:3)</PresentationFormat>
  <Paragraphs>141</Paragraphs>
  <Slides>26</Slides>
  <Notes>5</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Introduction to Immunology</vt:lpstr>
      <vt:lpstr>What is Immunity?</vt:lpstr>
      <vt:lpstr>Types of Immunity</vt:lpstr>
      <vt:lpstr>Innate (Nonspecific) Immunity</vt:lpstr>
      <vt:lpstr>Adaptive (specific) immunity: </vt:lpstr>
      <vt:lpstr>PowerPoint Presentation</vt:lpstr>
      <vt:lpstr>Three Lines of Defense Against Infection</vt:lpstr>
      <vt:lpstr>1st Line of Defense</vt:lpstr>
      <vt:lpstr>Skin and Mucous Membranes</vt:lpstr>
      <vt:lpstr>I- Skin Cellular and Chemical Factors</vt:lpstr>
      <vt:lpstr>II- Mucous Membranes Cellular and Chemical Factors</vt:lpstr>
      <vt:lpstr>II- Mucous Membranes Cellular and Chemical Factors</vt:lpstr>
      <vt:lpstr>III- Microbial Antagonism</vt:lpstr>
      <vt:lpstr>PowerPoint Presentation</vt:lpstr>
      <vt:lpstr>PowerPoint Presentation</vt:lpstr>
      <vt:lpstr>PowerPoint Presentation</vt:lpstr>
      <vt:lpstr>1-Humoral Immunity</vt:lpstr>
      <vt:lpstr>Different Classes of Immunoglobulins</vt:lpstr>
      <vt:lpstr>PowerPoint Presentation</vt:lpstr>
      <vt:lpstr>PowerPoint Presentation</vt:lpstr>
      <vt:lpstr>2- Cell-Mediated Immunity</vt:lpstr>
      <vt:lpstr>Cells that Participate in CMI</vt:lpstr>
      <vt:lpstr>Phagocytic Cells: Macrophages (Monocytes), Neutrophils, and Eosinophils</vt:lpstr>
      <vt:lpstr>Relationship Between Cell-Mediated and Humoral Immunity</vt:lpstr>
      <vt:lpstr>PowerPoint Presentation</vt:lpstr>
      <vt:lpstr>Immunosuppression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Immunology</dc:title>
  <dc:creator>ksu</dc:creator>
  <cp:lastModifiedBy>hala aldahshan</cp:lastModifiedBy>
  <cp:revision>111</cp:revision>
  <dcterms:created xsi:type="dcterms:W3CDTF">2012-02-28T06:14:19Z</dcterms:created>
  <dcterms:modified xsi:type="dcterms:W3CDTF">2015-10-31T16:22:22Z</dcterms:modified>
</cp:coreProperties>
</file>