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65264BE-F5F5-431D-938F-5FC4D0855791}" type="datetimeFigureOut">
              <a:rPr lang="en-GB" smtClean="0"/>
              <a:t>15/11/2015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6DC4BC5-E745-4F51-843D-44D21BA68C6A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b="1" dirty="0" smtClean="0"/>
              <a:t>Binary search tree. Removing a node</a:t>
            </a:r>
            <a:br>
              <a:rPr lang="en-GB" b="1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◦Case 3: Node to be deleted has two children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2400" y="12192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Replace 12 with 19. Notice, that only values are replaced, not nodes. Now we have two nodes with the same value.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981200"/>
            <a:ext cx="4810125" cy="385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◦Case 3: Node to be deleted has two children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2400" y="1219200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Remove 19 from the left 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subtree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.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76400"/>
            <a:ext cx="5300663" cy="437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There are three cases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9600" y="1676400"/>
            <a:ext cx="6858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/>
          </a:p>
          <a:p>
            <a:r>
              <a:rPr lang="en-GB" sz="2800" dirty="0"/>
              <a:t>◦Case 1: Node to be deleted has no children. </a:t>
            </a:r>
          </a:p>
          <a:p>
            <a:r>
              <a:rPr lang="en-GB" sz="2800" dirty="0"/>
              <a:t>◦Case 2: Node to be deleted has one child. </a:t>
            </a:r>
          </a:p>
          <a:p>
            <a:r>
              <a:rPr lang="en-GB" sz="2800" dirty="0"/>
              <a:t>◦Case 3: Node to be deleted has two children.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◦Case 1: Node to be deleted has no children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4876800" cy="41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◦Case 1: Node to be deleted has no children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7400"/>
            <a:ext cx="4661435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◦Case 2: Node to be deleted has one child. 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5643563" cy="446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◦Case 2: Node to be deleted has one child. 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95400"/>
            <a:ext cx="5486400" cy="5581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◦Case 3: Node to be deleted has two children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77667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◦Case 3: Node to be deleted has two children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6405563" cy="49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◦Case 3: Node to be deleted has two children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2400" y="12192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Find minimum element in the right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subtree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of the node to be removed. In current example it is 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19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81200"/>
            <a:ext cx="5675948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</TotalTime>
  <Words>179</Words>
  <Application>Microsoft Office PowerPoint</Application>
  <PresentationFormat>On-screen Show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Origin</vt:lpstr>
      <vt:lpstr>Binary search tree. Removing a node </vt:lpstr>
      <vt:lpstr>There are three cases</vt:lpstr>
      <vt:lpstr> ◦Case 1: Node to be deleted has no children</vt:lpstr>
      <vt:lpstr> ◦Case 1: Node to be deleted has no children</vt:lpstr>
      <vt:lpstr>◦Case 2: Node to be deleted has one child. </vt:lpstr>
      <vt:lpstr>◦Case 2: Node to be deleted has one child. </vt:lpstr>
      <vt:lpstr>◦Case 3: Node to be deleted has two children</vt:lpstr>
      <vt:lpstr>◦Case 3: Node to be deleted has two children</vt:lpstr>
      <vt:lpstr>◦Case 3: Node to be deleted has two children</vt:lpstr>
      <vt:lpstr>◦Case 3: Node to be deleted has two children</vt:lpstr>
      <vt:lpstr>◦Case 3: Node to be deleted has two children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Binary search tree. Removing a node</dc:title>
  <dc:creator>Nouf</dc:creator>
  <cp:lastModifiedBy>Nouf</cp:lastModifiedBy>
  <cp:revision>2</cp:revision>
  <dcterms:created xsi:type="dcterms:W3CDTF">2015-11-15T19:55:00Z</dcterms:created>
  <dcterms:modified xsi:type="dcterms:W3CDTF">2015-11-15T20:13:46Z</dcterms:modified>
</cp:coreProperties>
</file>