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tags/tag31.xml" ContentType="application/vnd.openxmlformats-officedocument.presentationml.tags+xml"/>
  <Override PartName="/ppt/notesSlides/notesSlide26.xml" ContentType="application/vnd.openxmlformats-officedocument.presentationml.notesSlide+xml"/>
  <Override PartName="/ppt/tags/tag32.xml" ContentType="application/vnd.openxmlformats-officedocument.presentationml.tags+xml"/>
  <Override PartName="/ppt/notesSlides/notesSlide2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8.xml" ContentType="application/vnd.openxmlformats-officedocument.presentationml.notesSlide+xml"/>
  <Override PartName="/ppt/tags/tag35.xml" ContentType="application/vnd.openxmlformats-officedocument.presentationml.tags+xml"/>
  <Override PartName="/ppt/notesSlides/notesSlide29.xml" ContentType="application/vnd.openxmlformats-officedocument.presentationml.notesSlide+xml"/>
  <Override PartName="/ppt/tags/tag36.xml" ContentType="application/vnd.openxmlformats-officedocument.presentationml.tags+xml"/>
  <Override PartName="/ppt/notesSlides/notesSlide3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1.xml" ContentType="application/vnd.openxmlformats-officedocument.presentationml.notesSlide+xml"/>
  <Override PartName="/ppt/tags/tag39.xml" ContentType="application/vnd.openxmlformats-officedocument.presentationml.tags+xml"/>
  <Override PartName="/ppt/notesSlides/notesSlide32.xml" ContentType="application/vnd.openxmlformats-officedocument.presentationml.notesSlide+xml"/>
  <Override PartName="/ppt/tags/tag40.xml" ContentType="application/vnd.openxmlformats-officedocument.presentationml.tags+xml"/>
  <Override PartName="/ppt/notesSlides/notesSlide33.xml" ContentType="application/vnd.openxmlformats-officedocument.presentationml.notesSlide+xml"/>
  <Override PartName="/ppt/tags/tag41.xml" ContentType="application/vnd.openxmlformats-officedocument.presentationml.tags+xml"/>
  <Override PartName="/ppt/notesSlides/notesSlide34.xml" ContentType="application/vnd.openxmlformats-officedocument.presentationml.notesSlide+xml"/>
  <Override PartName="/ppt/tags/tag42.xml" ContentType="application/vnd.openxmlformats-officedocument.presentationml.tags+xml"/>
  <Override PartName="/ppt/notesSlides/notesSlide35.xml" ContentType="application/vnd.openxmlformats-officedocument.presentationml.notesSlide+xml"/>
  <Override PartName="/ppt/tags/tag43.xml" ContentType="application/vnd.openxmlformats-officedocument.presentationml.tags+xml"/>
  <Override PartName="/ppt/notesSlides/notesSlide36.xml" ContentType="application/vnd.openxmlformats-officedocument.presentationml.notesSlide+xml"/>
  <Override PartName="/ppt/tags/tag44.xml" ContentType="application/vnd.openxmlformats-officedocument.presentationml.tags+xml"/>
  <Override PartName="/ppt/notesSlides/notesSlide37.xml" ContentType="application/vnd.openxmlformats-officedocument.presentationml.notesSlide+xml"/>
  <Override PartName="/ppt/tags/tag45.xml" ContentType="application/vnd.openxmlformats-officedocument.presentationml.tags+xml"/>
  <Override PartName="/ppt/notesSlides/notesSlide38.xml" ContentType="application/vnd.openxmlformats-officedocument.presentationml.notesSlide+xml"/>
  <Override PartName="/ppt/tags/tag46.xml" ContentType="application/vnd.openxmlformats-officedocument.presentationml.tags+xml"/>
  <Override PartName="/ppt/notesSlides/notesSlide39.xml" ContentType="application/vnd.openxmlformats-officedocument.presentationml.notesSlide+xml"/>
  <Override PartName="/ppt/tags/tag47.xml" ContentType="application/vnd.openxmlformats-officedocument.presentationml.tags+xml"/>
  <Override PartName="/ppt/notesSlides/notesSlide40.xml" ContentType="application/vnd.openxmlformats-officedocument.presentationml.notesSlide+xml"/>
  <Override PartName="/ppt/tags/tag48.xml" ContentType="application/vnd.openxmlformats-officedocument.presentationml.tags+xml"/>
  <Override PartName="/ppt/notesSlides/notesSlide41.xml" ContentType="application/vnd.openxmlformats-officedocument.presentationml.notesSlide+xml"/>
  <Override PartName="/ppt/tags/tag49.xml" ContentType="application/vnd.openxmlformats-officedocument.presentationml.tags+xml"/>
  <Override PartName="/ppt/notesSlides/notesSlide42.xml" ContentType="application/vnd.openxmlformats-officedocument.presentationml.notesSlide+xml"/>
  <Override PartName="/ppt/tags/tag50.xml" ContentType="application/vnd.openxmlformats-officedocument.presentationml.tags+xml"/>
  <Override PartName="/ppt/notesSlides/notesSlide43.xml" ContentType="application/vnd.openxmlformats-officedocument.presentationml.notesSlide+xml"/>
  <Override PartName="/ppt/tags/tag51.xml" ContentType="application/vnd.openxmlformats-officedocument.presentationml.tags+xml"/>
  <Override PartName="/ppt/notesSlides/notesSlide44.xml" ContentType="application/vnd.openxmlformats-officedocument.presentationml.notesSlide+xml"/>
  <Override PartName="/ppt/tags/tag52.xml" ContentType="application/vnd.openxmlformats-officedocument.presentationml.tags+xml"/>
  <Override PartName="/ppt/notesSlides/notesSlide45.xml" ContentType="application/vnd.openxmlformats-officedocument.presentationml.notesSlide+xml"/>
  <Override PartName="/ppt/tags/tag53.xml" ContentType="application/vnd.openxmlformats-officedocument.presentationml.tags+xml"/>
  <Override PartName="/ppt/notesSlides/notesSlide46.xml" ContentType="application/vnd.openxmlformats-officedocument.presentationml.notesSlide+xml"/>
  <Override PartName="/ppt/tags/tag54.xml" ContentType="application/vnd.openxmlformats-officedocument.presentationml.tags+xml"/>
  <Override PartName="/ppt/notesSlides/notesSlide47.xml" ContentType="application/vnd.openxmlformats-officedocument.presentationml.notesSlide+xml"/>
  <Override PartName="/ppt/tags/tag55.xml" ContentType="application/vnd.openxmlformats-officedocument.presentationml.tags+xml"/>
  <Override PartName="/ppt/notesSlides/notesSlide48.xml" ContentType="application/vnd.openxmlformats-officedocument.presentationml.notesSlide+xml"/>
  <Override PartName="/ppt/tags/tag56.xml" ContentType="application/vnd.openxmlformats-officedocument.presentationml.tags+xml"/>
  <Override PartName="/ppt/notesSlides/notesSlide49.xml" ContentType="application/vnd.openxmlformats-officedocument.presentationml.notesSlide+xml"/>
  <Override PartName="/ppt/tags/tag57.xml" ContentType="application/vnd.openxmlformats-officedocument.presentationml.tags+xml"/>
  <Override PartName="/ppt/notesSlides/notesSlide50.xml" ContentType="application/vnd.openxmlformats-officedocument.presentationml.notesSlide+xml"/>
  <Override PartName="/ppt/tags/tag58.xml" ContentType="application/vnd.openxmlformats-officedocument.presentationml.tags+xml"/>
  <Override PartName="/ppt/notesSlides/notesSlide51.xml" ContentType="application/vnd.openxmlformats-officedocument.presentationml.notesSlide+xml"/>
  <Override PartName="/ppt/tags/tag59.xml" ContentType="application/vnd.openxmlformats-officedocument.presentationml.tags+xml"/>
  <Override PartName="/ppt/notesSlides/notesSlide52.xml" ContentType="application/vnd.openxmlformats-officedocument.presentationml.notesSlide+xml"/>
  <Override PartName="/ppt/tags/tag60.xml" ContentType="application/vnd.openxmlformats-officedocument.presentationml.tags+xml"/>
  <Override PartName="/ppt/notesSlides/notesSlide53.xml" ContentType="application/vnd.openxmlformats-officedocument.presentationml.notesSlide+xml"/>
  <Override PartName="/ppt/tags/tag61.xml" ContentType="application/vnd.openxmlformats-officedocument.presentationml.tags+xml"/>
  <Override PartName="/ppt/notesSlides/notesSlide54.xml" ContentType="application/vnd.openxmlformats-officedocument.presentationml.notesSlide+xml"/>
  <Override PartName="/ppt/tags/tag62.xml" ContentType="application/vnd.openxmlformats-officedocument.presentationml.tags+xml"/>
  <Override PartName="/ppt/notesSlides/notesSlide55.xml" ContentType="application/vnd.openxmlformats-officedocument.presentationml.notesSlide+xml"/>
  <Override PartName="/ppt/tags/tag63.xml" ContentType="application/vnd.openxmlformats-officedocument.presentationml.tags+xml"/>
  <Override PartName="/ppt/notesSlides/notesSlide56.xml" ContentType="application/vnd.openxmlformats-officedocument.presentationml.notesSlide+xml"/>
  <Override PartName="/ppt/tags/tag64.xml" ContentType="application/vnd.openxmlformats-officedocument.presentationml.tags+xml"/>
  <Override PartName="/ppt/notesSlides/notesSlide57.xml" ContentType="application/vnd.openxmlformats-officedocument.presentationml.notesSlide+xml"/>
  <Override PartName="/ppt/tags/tag65.xml" ContentType="application/vnd.openxmlformats-officedocument.presentationml.tags+xml"/>
  <Override PartName="/ppt/notesSlides/notesSlide58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59.xml" ContentType="application/vnd.openxmlformats-officedocument.presentationml.notesSlide+xml"/>
  <Override PartName="/ppt/tags/tag68.xml" ContentType="application/vnd.openxmlformats-officedocument.presentationml.tags+xml"/>
  <Override PartName="/ppt/notesSlides/notesSlide60.xml" ContentType="application/vnd.openxmlformats-officedocument.presentationml.notesSlide+xml"/>
  <Override PartName="/ppt/tags/tag69.xml" ContentType="application/vnd.openxmlformats-officedocument.presentationml.tags+xml"/>
  <Override PartName="/ppt/notesSlides/notesSlide61.xml" ContentType="application/vnd.openxmlformats-officedocument.presentationml.notesSlide+xml"/>
  <Override PartName="/ppt/tags/tag70.xml" ContentType="application/vnd.openxmlformats-officedocument.presentationml.tags+xml"/>
  <Override PartName="/ppt/notesSlides/notesSlide62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63.xml" ContentType="application/vnd.openxmlformats-officedocument.presentationml.notesSlide+xml"/>
  <Override PartName="/ppt/tags/tag74.xml" ContentType="application/vnd.openxmlformats-officedocument.presentationml.tags+xml"/>
  <Override PartName="/ppt/notesSlides/notesSlide64.xml" ContentType="application/vnd.openxmlformats-officedocument.presentationml.notesSlide+xml"/>
  <Override PartName="/ppt/tags/tag75.xml" ContentType="application/vnd.openxmlformats-officedocument.presentationml.tags+xml"/>
  <Override PartName="/ppt/notesSlides/notesSlide65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66.xml" ContentType="application/vnd.openxmlformats-officedocument.presentationml.notesSlide+xml"/>
  <Override PartName="/ppt/tags/tag78.xml" ContentType="application/vnd.openxmlformats-officedocument.presentationml.tags+xml"/>
  <Override PartName="/ppt/notesSlides/notesSlide67.xml" ContentType="application/vnd.openxmlformats-officedocument.presentationml.notesSlide+xml"/>
  <Override PartName="/ppt/tags/tag79.xml" ContentType="application/vnd.openxmlformats-officedocument.presentationml.tags+xml"/>
  <Override PartName="/ppt/notesSlides/notesSlide68.xml" ContentType="application/vnd.openxmlformats-officedocument.presentationml.notesSlide+xml"/>
  <Override PartName="/ppt/tags/tag80.xml" ContentType="application/vnd.openxmlformats-officedocument.presentationml.tags+xml"/>
  <Override PartName="/ppt/notesSlides/notesSlide69.xml" ContentType="application/vnd.openxmlformats-officedocument.presentationml.notesSlide+xml"/>
  <Override PartName="/ppt/tags/tag81.xml" ContentType="application/vnd.openxmlformats-officedocument.presentationml.tags+xml"/>
  <Override PartName="/ppt/notesSlides/notesSlide70.xml" ContentType="application/vnd.openxmlformats-officedocument.presentationml.notesSlide+xml"/>
  <Override PartName="/ppt/tags/tag82.xml" ContentType="application/vnd.openxmlformats-officedocument.presentationml.tags+xml"/>
  <Override PartName="/ppt/notesSlides/notesSlide71.xml" ContentType="application/vnd.openxmlformats-officedocument.presentationml.notesSlide+xml"/>
  <Override PartName="/ppt/tags/tag83.xml" ContentType="application/vnd.openxmlformats-officedocument.presentationml.tags+xml"/>
  <Override PartName="/ppt/notesSlides/notesSlide72.xml" ContentType="application/vnd.openxmlformats-officedocument.presentationml.notesSlide+xml"/>
  <Override PartName="/ppt/tags/tag84.xml" ContentType="application/vnd.openxmlformats-officedocument.presentationml.tags+xml"/>
  <Override PartName="/ppt/notesSlides/notesSlide73.xml" ContentType="application/vnd.openxmlformats-officedocument.presentationml.notesSlide+xml"/>
  <Override PartName="/ppt/tags/tag85.xml" ContentType="application/vnd.openxmlformats-officedocument.presentationml.tags+xml"/>
  <Override PartName="/ppt/notesSlides/notesSlide74.xml" ContentType="application/vnd.openxmlformats-officedocument.presentationml.notesSlide+xml"/>
  <Override PartName="/ppt/tags/tag86.xml" ContentType="application/vnd.openxmlformats-officedocument.presentationml.tags+xml"/>
  <Override PartName="/ppt/notesSlides/notesSlide75.xml" ContentType="application/vnd.openxmlformats-officedocument.presentationml.notesSlide+xml"/>
  <Override PartName="/ppt/tags/tag87.xml" ContentType="application/vnd.openxmlformats-officedocument.presentationml.tags+xml"/>
  <Override PartName="/ppt/notesSlides/notesSlide76.xml" ContentType="application/vnd.openxmlformats-officedocument.presentationml.notesSlide+xml"/>
  <Override PartName="/ppt/tags/tag88.xml" ContentType="application/vnd.openxmlformats-officedocument.presentationml.tags+xml"/>
  <Override PartName="/ppt/notesSlides/notesSlide77.xml" ContentType="application/vnd.openxmlformats-officedocument.presentationml.notesSlide+xml"/>
  <Override PartName="/ppt/tags/tag89.xml" ContentType="application/vnd.openxmlformats-officedocument.presentationml.tags+xml"/>
  <Override PartName="/ppt/notesSlides/notesSlide78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79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80.xml" ContentType="application/vnd.openxmlformats-officedocument.presentationml.notesSlide+xml"/>
  <Override PartName="/ppt/tags/tag95.xml" ContentType="application/vnd.openxmlformats-officedocument.presentationml.tags+xml"/>
  <Override PartName="/ppt/notesSlides/notesSlide81.xml" ContentType="application/vnd.openxmlformats-officedocument.presentationml.notesSlide+xml"/>
  <Override PartName="/ppt/tags/tag96.xml" ContentType="application/vnd.openxmlformats-officedocument.presentationml.tags+xml"/>
  <Override PartName="/ppt/notesSlides/notesSlide82.xml" ContentType="application/vnd.openxmlformats-officedocument.presentationml.notesSlide+xml"/>
  <Override PartName="/ppt/tags/tag97.xml" ContentType="application/vnd.openxmlformats-officedocument.presentationml.tags+xml"/>
  <Override PartName="/ppt/notesSlides/notesSlide83.xml" ContentType="application/vnd.openxmlformats-officedocument.presentationml.notesSlide+xml"/>
  <Override PartName="/ppt/tags/tag98.xml" ContentType="application/vnd.openxmlformats-officedocument.presentationml.tags+xml"/>
  <Override PartName="/ppt/notesSlides/notesSlide84.xml" ContentType="application/vnd.openxmlformats-officedocument.presentationml.notesSlide+xml"/>
  <Override PartName="/ppt/tags/tag99.xml" ContentType="application/vnd.openxmlformats-officedocument.presentationml.tags+xml"/>
  <Override PartName="/ppt/notesSlides/notesSlide85.xml" ContentType="application/vnd.openxmlformats-officedocument.presentationml.notesSlide+xml"/>
  <Override PartName="/ppt/tags/tag100.xml" ContentType="application/vnd.openxmlformats-officedocument.presentationml.tags+xml"/>
  <Override PartName="/ppt/notesSlides/notesSlide86.xml" ContentType="application/vnd.openxmlformats-officedocument.presentationml.notesSlide+xml"/>
  <Override PartName="/ppt/tags/tag101.xml" ContentType="application/vnd.openxmlformats-officedocument.presentationml.tags+xml"/>
  <Override PartName="/ppt/notesSlides/notesSlide87.xml" ContentType="application/vnd.openxmlformats-officedocument.presentationml.notesSlide+xml"/>
  <Override PartName="/ppt/tags/tag102.xml" ContentType="application/vnd.openxmlformats-officedocument.presentationml.tags+xml"/>
  <Override PartName="/ppt/notesSlides/notesSlide88.xml" ContentType="application/vnd.openxmlformats-officedocument.presentationml.notesSlide+xml"/>
  <Override PartName="/ppt/tags/tag103.xml" ContentType="application/vnd.openxmlformats-officedocument.presentationml.tags+xml"/>
  <Override PartName="/ppt/notesSlides/notesSlide89.xml" ContentType="application/vnd.openxmlformats-officedocument.presentationml.notesSlide+xml"/>
  <Override PartName="/ppt/tags/tag104.xml" ContentType="application/vnd.openxmlformats-officedocument.presentationml.tags+xml"/>
  <Override PartName="/ppt/notesSlides/notesSlide90.xml" ContentType="application/vnd.openxmlformats-officedocument.presentationml.notesSlide+xml"/>
  <Override PartName="/ppt/tags/tag105.xml" ContentType="application/vnd.openxmlformats-officedocument.presentationml.tags+xml"/>
  <Override PartName="/ppt/notesSlides/notesSlide91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92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93.xml" ContentType="application/vnd.openxmlformats-officedocument.presentationml.notesSlide+xml"/>
  <Override PartName="/ppt/tags/tag110.xml" ContentType="application/vnd.openxmlformats-officedocument.presentationml.tags+xml"/>
  <Override PartName="/ppt/notesSlides/notesSlide94.xml" ContentType="application/vnd.openxmlformats-officedocument.presentationml.notesSlide+xml"/>
  <Override PartName="/ppt/tags/tag111.xml" ContentType="application/vnd.openxmlformats-officedocument.presentationml.tags+xml"/>
  <Override PartName="/ppt/notesSlides/notesSlide95.xml" ContentType="application/vnd.openxmlformats-officedocument.presentationml.notesSlide+xml"/>
  <Override PartName="/ppt/tags/tag112.xml" ContentType="application/vnd.openxmlformats-officedocument.presentationml.tags+xml"/>
  <Override PartName="/ppt/notesSlides/notesSlide96.xml" ContentType="application/vnd.openxmlformats-officedocument.presentationml.notesSlide+xml"/>
  <Override PartName="/ppt/tags/tag113.xml" ContentType="application/vnd.openxmlformats-officedocument.presentationml.tags+xml"/>
  <Override PartName="/ppt/notesSlides/notesSlide97.xml" ContentType="application/vnd.openxmlformats-officedocument.presentationml.notesSlide+xml"/>
  <Override PartName="/ppt/tags/tag114.xml" ContentType="application/vnd.openxmlformats-officedocument.presentationml.tags+xml"/>
  <Override PartName="/ppt/notesSlides/notesSlide98.xml" ContentType="application/vnd.openxmlformats-officedocument.presentationml.notesSlide+xml"/>
  <Override PartName="/ppt/tags/tag115.xml" ContentType="application/vnd.openxmlformats-officedocument.presentationml.tags+xml"/>
  <Override PartName="/ppt/notesSlides/notesSlide99.xml" ContentType="application/vnd.openxmlformats-officedocument.presentationml.notesSlide+xml"/>
  <Override PartName="/ppt/tags/tag116.xml" ContentType="application/vnd.openxmlformats-officedocument.presentationml.tags+xml"/>
  <Override PartName="/ppt/notesSlides/notesSlide100.xml" ContentType="application/vnd.openxmlformats-officedocument.presentationml.notesSlide+xml"/>
  <Override PartName="/ppt/tags/tag117.xml" ContentType="application/vnd.openxmlformats-officedocument.presentationml.tags+xml"/>
  <Override PartName="/ppt/notesSlides/notesSlide101.xml" ContentType="application/vnd.openxmlformats-officedocument.presentationml.notesSlide+xml"/>
  <Override PartName="/ppt/tags/tag118.xml" ContentType="application/vnd.openxmlformats-officedocument.presentationml.tags+xml"/>
  <Override PartName="/ppt/notesSlides/notesSlide102.xml" ContentType="application/vnd.openxmlformats-officedocument.presentationml.notesSlide+xml"/>
  <Override PartName="/ppt/tags/tag119.xml" ContentType="application/vnd.openxmlformats-officedocument.presentationml.tags+xml"/>
  <Override PartName="/ppt/notesSlides/notesSlide103.xml" ContentType="application/vnd.openxmlformats-officedocument.presentationml.notesSlide+xml"/>
  <Override PartName="/ppt/tags/tag120.xml" ContentType="application/vnd.openxmlformats-officedocument.presentationml.tags+xml"/>
  <Override PartName="/ppt/notesSlides/notesSlide104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05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06.xml" ContentType="application/vnd.openxmlformats-officedocument.presentationml.notesSlide+xml"/>
  <Override PartName="/ppt/tags/tag125.xml" ContentType="application/vnd.openxmlformats-officedocument.presentationml.tags+xml"/>
  <Override PartName="/ppt/notesSlides/notesSlide107.xml" ContentType="application/vnd.openxmlformats-officedocument.presentationml.notesSlide+xml"/>
  <Override PartName="/ppt/tags/tag126.xml" ContentType="application/vnd.openxmlformats-officedocument.presentationml.tags+xml"/>
  <Override PartName="/ppt/notesSlides/notesSlide108.xml" ContentType="application/vnd.openxmlformats-officedocument.presentationml.notesSlide+xml"/>
  <Override PartName="/ppt/tags/tag127.xml" ContentType="application/vnd.openxmlformats-officedocument.presentationml.tags+xml"/>
  <Override PartName="/ppt/notesSlides/notesSlide109.xml" ContentType="application/vnd.openxmlformats-officedocument.presentationml.notesSlide+xml"/>
  <Override PartName="/ppt/tags/tag128.xml" ContentType="application/vnd.openxmlformats-officedocument.presentationml.tags+xml"/>
  <Override PartName="/ppt/notesSlides/notesSlide110.xml" ContentType="application/vnd.openxmlformats-officedocument.presentationml.notesSlide+xml"/>
  <Override PartName="/ppt/tags/tag129.xml" ContentType="application/vnd.openxmlformats-officedocument.presentationml.tags+xml"/>
  <Override PartName="/ppt/notesSlides/notesSlide111.xml" ContentType="application/vnd.openxmlformats-officedocument.presentationml.notesSlide+xml"/>
  <Override PartName="/ppt/tags/tag130.xml" ContentType="application/vnd.openxmlformats-officedocument.presentationml.tags+xml"/>
  <Override PartName="/ppt/notesSlides/notesSlide112.xml" ContentType="application/vnd.openxmlformats-officedocument.presentationml.notesSlide+xml"/>
  <Override PartName="/ppt/tags/tag131.xml" ContentType="application/vnd.openxmlformats-officedocument.presentationml.tags+xml"/>
  <Override PartName="/ppt/notesSlides/notesSlide113.xml" ContentType="application/vnd.openxmlformats-officedocument.presentationml.notesSlide+xml"/>
  <Override PartName="/ppt/tags/tag132.xml" ContentType="application/vnd.openxmlformats-officedocument.presentationml.tags+xml"/>
  <Override PartName="/ppt/notesSlides/notesSlide114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15.xml" ContentType="application/vnd.openxmlformats-officedocument.presentationml.notesSlide+xml"/>
  <Override PartName="/ppt/tags/tag135.xml" ContentType="application/vnd.openxmlformats-officedocument.presentationml.tags+xml"/>
  <Override PartName="/ppt/notesSlides/notesSlide116.xml" ContentType="application/vnd.openxmlformats-officedocument.presentationml.notesSlide+xml"/>
  <Override PartName="/ppt/tags/tag136.xml" ContentType="application/vnd.openxmlformats-officedocument.presentationml.tags+xml"/>
  <Override PartName="/ppt/notesSlides/notesSlide117.xml" ContentType="application/vnd.openxmlformats-officedocument.presentationml.notesSlide+xml"/>
  <Override PartName="/ppt/tags/tag137.xml" ContentType="application/vnd.openxmlformats-officedocument.presentationml.tags+xml"/>
  <Override PartName="/ppt/notesSlides/notesSlide118.xml" ContentType="application/vnd.openxmlformats-officedocument.presentationml.notesSlide+xml"/>
  <Override PartName="/ppt/tags/tag138.xml" ContentType="application/vnd.openxmlformats-officedocument.presentationml.tags+xml"/>
  <Override PartName="/ppt/notesSlides/notesSlide119.xml" ContentType="application/vnd.openxmlformats-officedocument.presentationml.notesSlide+xml"/>
  <Override PartName="/ppt/tags/tag139.xml" ContentType="application/vnd.openxmlformats-officedocument.presentationml.tags+xml"/>
  <Override PartName="/ppt/notesSlides/notesSlide120.xml" ContentType="application/vnd.openxmlformats-officedocument.presentationml.notesSlide+xml"/>
  <Override PartName="/ppt/tags/tag140.xml" ContentType="application/vnd.openxmlformats-officedocument.presentationml.tags+xml"/>
  <Override PartName="/ppt/notesSlides/notesSlide121.xml" ContentType="application/vnd.openxmlformats-officedocument.presentationml.notesSlide+xml"/>
  <Override PartName="/ppt/tags/tag141.xml" ContentType="application/vnd.openxmlformats-officedocument.presentationml.tags+xml"/>
  <Override PartName="/ppt/notesSlides/notesSlide122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23.xml" ContentType="application/vnd.openxmlformats-officedocument.presentationml.notesSlide+xml"/>
  <Override PartName="/ppt/tags/tag144.xml" ContentType="application/vnd.openxmlformats-officedocument.presentationml.tags+xml"/>
  <Override PartName="/ppt/notesSlides/notesSlide124.xml" ContentType="application/vnd.openxmlformats-officedocument.presentationml.notesSlide+xml"/>
  <Override PartName="/ppt/tags/tag145.xml" ContentType="application/vnd.openxmlformats-officedocument.presentationml.tags+xml"/>
  <Override PartName="/ppt/notesSlides/notesSlide125.xml" ContentType="application/vnd.openxmlformats-officedocument.presentationml.notesSlide+xml"/>
  <Override PartName="/ppt/tags/tag146.xml" ContentType="application/vnd.openxmlformats-officedocument.presentationml.tags+xml"/>
  <Override PartName="/ppt/notesSlides/notesSlide126.xml" ContentType="application/vnd.openxmlformats-officedocument.presentationml.notesSlide+xml"/>
  <Override PartName="/ppt/tags/tag147.xml" ContentType="application/vnd.openxmlformats-officedocument.presentationml.tags+xml"/>
  <Override PartName="/ppt/notesSlides/notesSlide127.xml" ContentType="application/vnd.openxmlformats-officedocument.presentationml.notesSlide+xml"/>
  <Override PartName="/ppt/tags/tag148.xml" ContentType="application/vnd.openxmlformats-officedocument.presentationml.tags+xml"/>
  <Override PartName="/ppt/notesSlides/notesSlide128.xml" ContentType="application/vnd.openxmlformats-officedocument.presentationml.notesSlide+xml"/>
  <Override PartName="/ppt/tags/tag149.xml" ContentType="application/vnd.openxmlformats-officedocument.presentationml.tags+xml"/>
  <Override PartName="/ppt/notesSlides/notesSlide129.xml" ContentType="application/vnd.openxmlformats-officedocument.presentationml.notesSlide+xml"/>
  <Override PartName="/ppt/tags/tag150.xml" ContentType="application/vnd.openxmlformats-officedocument.presentationml.tags+xml"/>
  <Override PartName="/ppt/notesSlides/notesSlide130.xml" ContentType="application/vnd.openxmlformats-officedocument.presentationml.notesSlide+xml"/>
  <Override PartName="/ppt/tags/tag151.xml" ContentType="application/vnd.openxmlformats-officedocument.presentationml.tags+xml"/>
  <Override PartName="/ppt/notesSlides/notesSlide131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32.xml" ContentType="application/vnd.openxmlformats-officedocument.presentationml.notesSlide+xml"/>
  <Override PartName="/ppt/tags/tag154.xml" ContentType="application/vnd.openxmlformats-officedocument.presentationml.tags+xml"/>
  <Override PartName="/ppt/notesSlides/notesSlide133.xml" ContentType="application/vnd.openxmlformats-officedocument.presentationml.notesSlide+xml"/>
  <Override PartName="/ppt/tags/tag155.xml" ContentType="application/vnd.openxmlformats-officedocument.presentationml.tags+xml"/>
  <Override PartName="/ppt/notesSlides/notesSlide134.xml" ContentType="application/vnd.openxmlformats-officedocument.presentationml.notesSlide+xml"/>
  <Override PartName="/ppt/tags/tag156.xml" ContentType="application/vnd.openxmlformats-officedocument.presentationml.tags+xml"/>
  <Override PartName="/ppt/notesSlides/notesSlide135.xml" ContentType="application/vnd.openxmlformats-officedocument.presentationml.notesSlide+xml"/>
  <Override PartName="/ppt/tags/tag157.xml" ContentType="application/vnd.openxmlformats-officedocument.presentationml.tags+xml"/>
  <Override PartName="/ppt/notesSlides/notesSlide136.xml" ContentType="application/vnd.openxmlformats-officedocument.presentationml.notesSlide+xml"/>
  <Override PartName="/ppt/tags/tag158.xml" ContentType="application/vnd.openxmlformats-officedocument.presentationml.tags+xml"/>
  <Override PartName="/ppt/notesSlides/notesSlide137.xml" ContentType="application/vnd.openxmlformats-officedocument.presentationml.notesSlide+xml"/>
  <Override PartName="/ppt/tags/tag159.xml" ContentType="application/vnd.openxmlformats-officedocument.presentationml.tags+xml"/>
  <Override PartName="/ppt/notesSlides/notesSlide138.xml" ContentType="application/vnd.openxmlformats-officedocument.presentationml.notesSlide+xml"/>
  <Override PartName="/ppt/tags/tag160.xml" ContentType="application/vnd.openxmlformats-officedocument.presentationml.tags+xml"/>
  <Override PartName="/ppt/notesSlides/notesSlide139.xml" ContentType="application/vnd.openxmlformats-officedocument.presentationml.notesSlide+xml"/>
  <Override PartName="/ppt/tags/tag161.xml" ContentType="application/vnd.openxmlformats-officedocument.presentationml.tags+xml"/>
  <Override PartName="/ppt/notesSlides/notesSlide140.xml" ContentType="application/vnd.openxmlformats-officedocument.presentationml.notesSlide+xml"/>
  <Override PartName="/ppt/tags/tag162.xml" ContentType="application/vnd.openxmlformats-officedocument.presentationml.tags+xml"/>
  <Override PartName="/ppt/notesSlides/notesSlide1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0"/>
  </p:notesMasterIdLst>
  <p:sldIdLst>
    <p:sldId id="256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9" r:id="rId62"/>
    <p:sldId id="378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400" r:id="rId84"/>
    <p:sldId id="401" r:id="rId85"/>
    <p:sldId id="402" r:id="rId86"/>
    <p:sldId id="403" r:id="rId87"/>
    <p:sldId id="404" r:id="rId88"/>
    <p:sldId id="405" r:id="rId89"/>
    <p:sldId id="406" r:id="rId90"/>
    <p:sldId id="407" r:id="rId91"/>
    <p:sldId id="408" r:id="rId92"/>
    <p:sldId id="409" r:id="rId93"/>
    <p:sldId id="410" r:id="rId94"/>
    <p:sldId id="411" r:id="rId95"/>
    <p:sldId id="412" r:id="rId96"/>
    <p:sldId id="413" r:id="rId97"/>
    <p:sldId id="414" r:id="rId98"/>
    <p:sldId id="415" r:id="rId99"/>
    <p:sldId id="416" r:id="rId100"/>
    <p:sldId id="417" r:id="rId101"/>
    <p:sldId id="418" r:id="rId102"/>
    <p:sldId id="419" r:id="rId103"/>
    <p:sldId id="420" r:id="rId104"/>
    <p:sldId id="421" r:id="rId105"/>
    <p:sldId id="422" r:id="rId106"/>
    <p:sldId id="423" r:id="rId107"/>
    <p:sldId id="424" r:id="rId108"/>
    <p:sldId id="425" r:id="rId109"/>
    <p:sldId id="426" r:id="rId110"/>
    <p:sldId id="427" r:id="rId111"/>
    <p:sldId id="428" r:id="rId112"/>
    <p:sldId id="429" r:id="rId113"/>
    <p:sldId id="430" r:id="rId114"/>
    <p:sldId id="431" r:id="rId115"/>
    <p:sldId id="432" r:id="rId116"/>
    <p:sldId id="433" r:id="rId117"/>
    <p:sldId id="434" r:id="rId118"/>
    <p:sldId id="435" r:id="rId119"/>
    <p:sldId id="436" r:id="rId120"/>
    <p:sldId id="437" r:id="rId121"/>
    <p:sldId id="438" r:id="rId122"/>
    <p:sldId id="439" r:id="rId123"/>
    <p:sldId id="440" r:id="rId124"/>
    <p:sldId id="441" r:id="rId125"/>
    <p:sldId id="442" r:id="rId126"/>
    <p:sldId id="443" r:id="rId127"/>
    <p:sldId id="444" r:id="rId128"/>
    <p:sldId id="445" r:id="rId129"/>
    <p:sldId id="446" r:id="rId130"/>
    <p:sldId id="447" r:id="rId131"/>
    <p:sldId id="448" r:id="rId132"/>
    <p:sldId id="449" r:id="rId133"/>
    <p:sldId id="450" r:id="rId134"/>
    <p:sldId id="451" r:id="rId135"/>
    <p:sldId id="452" r:id="rId136"/>
    <p:sldId id="453" r:id="rId137"/>
    <p:sldId id="454" r:id="rId138"/>
    <p:sldId id="455" r:id="rId139"/>
    <p:sldId id="456" r:id="rId140"/>
    <p:sldId id="457" r:id="rId141"/>
    <p:sldId id="458" r:id="rId142"/>
    <p:sldId id="459" r:id="rId143"/>
    <p:sldId id="460" r:id="rId144"/>
    <p:sldId id="461" r:id="rId145"/>
    <p:sldId id="462" r:id="rId146"/>
    <p:sldId id="463" r:id="rId147"/>
    <p:sldId id="464" r:id="rId148"/>
    <p:sldId id="301" r:id="rId149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80D"/>
    <a:srgbClr val="008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1511" autoAdjust="0"/>
  </p:normalViewPr>
  <p:slideViewPr>
    <p:cSldViewPr snapToGrid="0">
      <p:cViewPr>
        <p:scale>
          <a:sx n="70" d="100"/>
          <a:sy n="70" d="100"/>
        </p:scale>
        <p:origin x="-846" y="-318"/>
      </p:cViewPr>
      <p:guideLst>
        <p:guide orient="horz" pos="21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39426-17AB-45B0-94C8-B4C565C7182E}" type="datetimeFigureOut">
              <a:rPr lang="en-US" smtClean="0"/>
              <a:t>19/9/2017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24DCD-A29E-4913-B06D-67440F7FA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9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F42E3F4-D9B5-4C30-8EDC-73B74070FA1F}" type="slidenum">
              <a:rPr lang="en-US" altLang="en-US" sz="1200">
                <a:cs typeface="Arial" pitchFamily="34" charset="0"/>
              </a:rPr>
              <a:pPr algn="r" eaLnBrk="1" hangingPunct="1"/>
              <a:t>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82618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4D7B654-D5E0-48DE-B4AE-1435E6301CBE}" type="slidenum">
              <a:rPr lang="en-US" altLang="en-US" sz="1200">
                <a:cs typeface="Arial" pitchFamily="34" charset="0"/>
              </a:rPr>
              <a:pPr algn="r" eaLnBrk="1" hangingPunct="1"/>
              <a:t>11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62814830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A5D92D5D-549D-44EC-A60A-D1A790190ADF}" type="slidenum">
              <a:rPr lang="en-US" altLang="en-US" sz="1200">
                <a:cs typeface="Arial" pitchFamily="34" charset="0"/>
              </a:rPr>
              <a:pPr algn="r" eaLnBrk="1" hangingPunct="1"/>
              <a:t>104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3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3758711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14A029A-0BF6-4AEA-8A0A-1A2C7CBE9ED6}" type="slidenum">
              <a:rPr lang="en-US" altLang="en-US" sz="1200">
                <a:cs typeface="Arial" pitchFamily="34" charset="0"/>
              </a:rPr>
              <a:pPr algn="r" eaLnBrk="1" hangingPunct="1"/>
              <a:t>105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4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06105475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B446219-2E5F-4354-9FBE-83C7705ACE5F}" type="slidenum">
              <a:rPr lang="en-US" altLang="en-US" sz="1200">
                <a:cs typeface="Arial" pitchFamily="34" charset="0"/>
              </a:rPr>
              <a:pPr algn="r" eaLnBrk="1" hangingPunct="1"/>
              <a:t>106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5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2337901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7C84EF1-678C-4B56-929E-9F6B98D37490}" type="slidenum">
              <a:rPr lang="en-US" altLang="en-US" sz="1200">
                <a:cs typeface="Arial" pitchFamily="34" charset="0"/>
              </a:rPr>
              <a:pPr algn="r" eaLnBrk="1" hangingPunct="1"/>
              <a:t>107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8600146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5CAA512-E55E-4A86-BE78-89A82F1C6EBF}" type="slidenum">
              <a:rPr lang="en-US" altLang="en-US" sz="1200">
                <a:cs typeface="Arial" pitchFamily="34" charset="0"/>
              </a:rPr>
              <a:pPr algn="r" eaLnBrk="1" hangingPunct="1"/>
              <a:t>108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7082022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2E5BA99-6BAE-42F7-A66A-F5C997D16A70}" type="slidenum">
              <a:rPr lang="en-US" altLang="en-US" sz="1200">
                <a:cs typeface="Arial" pitchFamily="34" charset="0"/>
              </a:rPr>
              <a:pPr algn="r" eaLnBrk="1" hangingPunct="1"/>
              <a:t>110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8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8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217279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FCEAAA7-C179-45B6-9BF1-73D52FC81DAC}" type="slidenum">
              <a:rPr lang="en-US" altLang="en-US" sz="1200">
                <a:cs typeface="Arial" pitchFamily="34" charset="0"/>
              </a:rPr>
              <a:pPr algn="r" eaLnBrk="1" hangingPunct="1"/>
              <a:t>111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9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9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344253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44AF592-F426-4796-8876-05BB3C6FE7DC}" type="slidenum">
              <a:rPr lang="en-US" altLang="en-US" sz="1200">
                <a:cs typeface="Arial" pitchFamily="34" charset="0"/>
              </a:rPr>
              <a:pPr algn="r" eaLnBrk="1" hangingPunct="1"/>
              <a:t>112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0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0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3315896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5A2F26C-8234-4151-A710-32DD6B5D7940}" type="slidenum">
              <a:rPr lang="en-US" altLang="en-US" sz="1200">
                <a:cs typeface="Arial" pitchFamily="34" charset="0"/>
              </a:rPr>
              <a:pPr algn="r" eaLnBrk="1" hangingPunct="1"/>
              <a:t>113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1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1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4079429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0F162E0-B08D-416C-A68B-D0D3B66F78F2}" type="slidenum">
              <a:rPr lang="en-US" altLang="en-US" sz="1200">
                <a:cs typeface="Arial" pitchFamily="34" charset="0"/>
              </a:rPr>
              <a:pPr algn="r" eaLnBrk="1" hangingPunct="1"/>
              <a:t>114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2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2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36130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3CDCF79-CC43-4507-A7C7-C88D7732E731}" type="slidenum">
              <a:rPr lang="en-US" altLang="en-US" sz="1200">
                <a:cs typeface="Arial" pitchFamily="34" charset="0"/>
              </a:rPr>
              <a:pPr algn="r" eaLnBrk="1" hangingPunct="1"/>
              <a:t>12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56655497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16E24A9-9CCA-41D6-8EA6-14B9CD5DD909}" type="slidenum">
              <a:rPr lang="en-US" altLang="en-US" sz="1200">
                <a:cs typeface="Arial" pitchFamily="34" charset="0"/>
              </a:rPr>
              <a:pPr algn="r" eaLnBrk="1" hangingPunct="1"/>
              <a:t>115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3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3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4683118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3BE52AE-C813-4968-82C2-FCB4F2641A12}" type="slidenum">
              <a:rPr lang="en-US" altLang="en-US" sz="1200">
                <a:cs typeface="Arial" pitchFamily="34" charset="0"/>
              </a:rPr>
              <a:pPr algn="r" eaLnBrk="1" hangingPunct="1"/>
              <a:t>116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4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4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63332825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00410B6-5AF0-4F10-B1A9-FA622577991F}" type="slidenum">
              <a:rPr lang="en-US" altLang="en-US" sz="1200">
                <a:cs typeface="Arial" pitchFamily="34" charset="0"/>
              </a:rPr>
              <a:pPr algn="r" eaLnBrk="1" hangingPunct="1"/>
              <a:t>117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5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5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90204897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781205D-4893-4C5D-AAE0-02D5C1B5B961}" type="slidenum">
              <a:rPr lang="en-US" altLang="en-US" sz="1200">
                <a:cs typeface="Arial" pitchFamily="34" charset="0"/>
              </a:rPr>
              <a:pPr algn="r" eaLnBrk="1" hangingPunct="1"/>
              <a:t>118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6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6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30962465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D037CFF-471B-415A-95F2-803434F513BE}" type="slidenum">
              <a:rPr lang="en-US" altLang="en-US" sz="1200">
                <a:cs typeface="Arial" pitchFamily="34" charset="0"/>
              </a:rPr>
              <a:pPr algn="r" eaLnBrk="1" hangingPunct="1"/>
              <a:t>119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17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6231896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21533E0-ED15-4D2C-8EBA-70BD405C13CF}" type="slidenum">
              <a:rPr lang="en-US" altLang="en-US" sz="1200">
                <a:cs typeface="Arial" pitchFamily="34" charset="0"/>
              </a:rPr>
              <a:pPr algn="r" eaLnBrk="1" hangingPunct="1"/>
              <a:t>121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1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1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0207850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7BDA742-5613-4B1B-96EC-1B5E10C6A9C1}" type="slidenum">
              <a:rPr lang="en-US" altLang="en-US" sz="1200">
                <a:cs typeface="Arial" pitchFamily="34" charset="0"/>
              </a:rPr>
              <a:pPr algn="r" eaLnBrk="1" hangingPunct="1"/>
              <a:t>122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2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2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2092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C62B9E0-9781-49B3-8643-18243E2C55BF}" type="slidenum">
              <a:rPr lang="en-US" altLang="en-US" sz="1200">
                <a:cs typeface="Arial" pitchFamily="34" charset="0"/>
              </a:rPr>
              <a:pPr algn="r" eaLnBrk="1" hangingPunct="1"/>
              <a:t>123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3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3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9989135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A03D8FC-727B-4530-84F1-03B4BD74162B}" type="slidenum">
              <a:rPr lang="en-US" altLang="en-US" sz="1200">
                <a:cs typeface="Arial" pitchFamily="34" charset="0"/>
              </a:rPr>
              <a:pPr algn="r" eaLnBrk="1" hangingPunct="1"/>
              <a:t>124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4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4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06095273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F508B6C-135D-4AB9-A589-902F20928011}" type="slidenum">
              <a:rPr lang="en-US" altLang="en-US" sz="1200">
                <a:cs typeface="Arial" pitchFamily="34" charset="0"/>
              </a:rPr>
              <a:pPr algn="r" eaLnBrk="1" hangingPunct="1"/>
              <a:t>125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5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5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156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450F2FC-B547-411B-B228-A31B2DE286FC}" type="slidenum">
              <a:rPr lang="en-US" altLang="en-US" sz="1200">
                <a:cs typeface="Arial" pitchFamily="34" charset="0"/>
              </a:rPr>
              <a:pPr algn="r" eaLnBrk="1" hangingPunct="1"/>
              <a:t>13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46503892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4B4B874-34D0-47DA-8143-898060595830}" type="slidenum">
              <a:rPr lang="en-US" altLang="en-US" sz="1200">
                <a:cs typeface="Arial" pitchFamily="34" charset="0"/>
              </a:rPr>
              <a:pPr algn="r" eaLnBrk="1" hangingPunct="1"/>
              <a:t>126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6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6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8112750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C75E848-D61E-4524-8CCA-323EEEA5502F}" type="slidenum">
              <a:rPr lang="en-US" altLang="en-US" sz="1200">
                <a:cs typeface="Arial" pitchFamily="34" charset="0"/>
              </a:rPr>
              <a:pPr algn="r" eaLnBrk="1" hangingPunct="1"/>
              <a:t>127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7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64139385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A6B2BEF-D471-4081-9AC0-B5BF2F95766F}" type="slidenum">
              <a:rPr lang="en-US" altLang="en-US" sz="1200">
                <a:cs typeface="Arial" pitchFamily="34" charset="0"/>
              </a:rPr>
              <a:pPr algn="r" eaLnBrk="1" hangingPunct="1"/>
              <a:t>128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8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8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0972032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A236DEB-73C0-4F58-AA14-866D33F8C8C4}" type="slidenum">
              <a:rPr lang="en-US" altLang="en-US" sz="1200">
                <a:cs typeface="Arial" pitchFamily="34" charset="0"/>
              </a:rPr>
              <a:pPr algn="r" eaLnBrk="1" hangingPunct="1"/>
              <a:t>129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29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9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8452862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DB07B17-D67A-49F5-81B5-84BF351865EC}" type="slidenum">
              <a:rPr lang="en-US" altLang="en-US" sz="1200">
                <a:cs typeface="Arial" pitchFamily="34" charset="0"/>
              </a:rPr>
              <a:pPr algn="r" eaLnBrk="1" hangingPunct="1"/>
              <a:t>130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0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0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33473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0143150-DF4A-48A6-B807-641A526208EA}" type="slidenum">
              <a:rPr lang="en-US" altLang="en-US" sz="1200">
                <a:cs typeface="Arial" pitchFamily="34" charset="0"/>
              </a:rPr>
              <a:pPr algn="r" eaLnBrk="1" hangingPunct="1"/>
              <a:t>131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1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1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20971440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3FC6A9C-48F5-44B5-8FA6-578E51889C05}" type="slidenum">
              <a:rPr lang="en-US" altLang="en-US" sz="1200">
                <a:cs typeface="Arial" pitchFamily="34" charset="0"/>
              </a:rPr>
              <a:pPr algn="r" eaLnBrk="1" hangingPunct="1"/>
              <a:t>132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2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2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277291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D2263A60-6DE1-47DE-B4CE-58B5AA7F95B7}" type="slidenum">
              <a:rPr lang="en-US" altLang="en-US" sz="1200">
                <a:cs typeface="Arial" pitchFamily="34" charset="0"/>
              </a:rPr>
              <a:pPr algn="r" eaLnBrk="1" hangingPunct="1"/>
              <a:t>133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3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3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44572328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56322F2-7389-4F47-8F8A-F42EE7C88BF5}" type="slidenum">
              <a:rPr lang="en-US" altLang="en-US" sz="1200">
                <a:cs typeface="Arial" pitchFamily="34" charset="0"/>
              </a:rPr>
              <a:pPr algn="r" eaLnBrk="1" hangingPunct="1"/>
              <a:t>134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4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4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5331725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28F8EFE-F558-4D9C-8702-E542773350EB}" type="slidenum">
              <a:rPr lang="en-US" altLang="en-US" sz="1200">
                <a:cs typeface="Arial" pitchFamily="34" charset="0"/>
              </a:rPr>
              <a:pPr algn="r" eaLnBrk="1" hangingPunct="1"/>
              <a:t>135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5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5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90172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140229A-FB3E-42E6-BC7B-9204497E8373}" type="slidenum">
              <a:rPr lang="en-US" altLang="en-US" sz="1200">
                <a:cs typeface="Arial" pitchFamily="34" charset="0"/>
              </a:rPr>
              <a:pPr algn="r" eaLnBrk="1" hangingPunct="1"/>
              <a:t>14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50440167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45B67E3-E537-410B-B609-CA40FA317273}" type="slidenum">
              <a:rPr lang="en-US" altLang="en-US" sz="1200">
                <a:cs typeface="Arial" pitchFamily="34" charset="0"/>
              </a:rPr>
              <a:pPr algn="r" eaLnBrk="1" hangingPunct="1"/>
              <a:t>136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6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6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0490710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3D68698-1CB3-496D-81CC-597217725575}" type="slidenum">
              <a:rPr lang="en-US" altLang="en-US" sz="1200">
                <a:cs typeface="Arial" pitchFamily="34" charset="0"/>
              </a:rPr>
              <a:pPr algn="r" eaLnBrk="1" hangingPunct="1"/>
              <a:t>137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7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787548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5DD128A-1F08-4ECB-A95F-78FA7EE75CDE}" type="slidenum">
              <a:rPr lang="en-US" altLang="en-US" sz="1200">
                <a:cs typeface="Arial" pitchFamily="34" charset="0"/>
              </a:rPr>
              <a:pPr algn="r" eaLnBrk="1" hangingPunct="1"/>
              <a:t>138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8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8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75574158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51D8FAB-9C98-4ED5-AF10-82D07672A4F2}" type="slidenum">
              <a:rPr lang="en-US" altLang="en-US" sz="1200">
                <a:cs typeface="Arial" pitchFamily="34" charset="0"/>
              </a:rPr>
              <a:pPr algn="r" eaLnBrk="1" hangingPunct="1"/>
              <a:t>139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39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99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2161696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8EB14C4-C39B-4A51-9008-274BABA9724A}" type="slidenum">
              <a:rPr lang="en-US" altLang="en-US" sz="1200">
                <a:cs typeface="Arial" pitchFamily="34" charset="0"/>
              </a:rPr>
              <a:pPr algn="r" eaLnBrk="1" hangingPunct="1"/>
              <a:t>140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0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0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17453975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3944EF1-6A46-4023-AFAC-106A566F564D}" type="slidenum">
              <a:rPr lang="en-US" altLang="en-US" sz="1200">
                <a:cs typeface="Arial" pitchFamily="34" charset="0"/>
              </a:rPr>
              <a:pPr algn="r" eaLnBrk="1" hangingPunct="1"/>
              <a:t>141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2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2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0191451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C1C3FAC-D5DD-4EAC-A36E-4B65F5D788E5}" type="slidenum">
              <a:rPr lang="en-US" altLang="en-US" sz="1200">
                <a:cs typeface="Arial" pitchFamily="34" charset="0"/>
              </a:rPr>
              <a:pPr algn="r" eaLnBrk="1" hangingPunct="1"/>
              <a:t>142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3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3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46055343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DFD0C6F0-0777-4A70-8FD2-0255436078A3}" type="slidenum">
              <a:rPr lang="en-US" altLang="en-US" sz="1200">
                <a:cs typeface="Arial" pitchFamily="34" charset="0"/>
              </a:rPr>
              <a:pPr algn="r" eaLnBrk="1" hangingPunct="1"/>
              <a:t>143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50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0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10771175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D0DBC36-8208-4CAA-8D10-74CCCA456823}" type="slidenum">
              <a:rPr lang="en-US" altLang="en-US" sz="1200">
                <a:cs typeface="Arial" pitchFamily="34" charset="0"/>
              </a:rPr>
              <a:pPr algn="r" eaLnBrk="1" hangingPunct="1"/>
              <a:t>144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51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1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31435179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DA943C6D-BC3A-491F-B28E-AE1CE4447579}" type="slidenum">
              <a:rPr lang="en-US" altLang="en-US" sz="1200">
                <a:cs typeface="Arial" pitchFamily="34" charset="0"/>
              </a:rPr>
              <a:pPr algn="r" eaLnBrk="1" hangingPunct="1"/>
              <a:t>145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52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22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90556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4A52F64-B437-4270-B3F7-452A8000C18F}" type="slidenum">
              <a:rPr lang="en-US" altLang="en-US" sz="1200">
                <a:cs typeface="Arial" pitchFamily="34" charset="0"/>
              </a:rPr>
              <a:pPr algn="r" eaLnBrk="1" hangingPunct="1"/>
              <a:t>15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16607686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A78F881-BA71-41F2-98A6-65DC3274411E}" type="slidenum">
              <a:rPr lang="en-US" altLang="en-US" sz="1200">
                <a:cs typeface="Arial" pitchFamily="34" charset="0"/>
              </a:rPr>
              <a:pPr algn="r" eaLnBrk="1" hangingPunct="1"/>
              <a:t>146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53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3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57669548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6C1509C-3B68-432B-B7C1-9D1CA3DCF166}" type="slidenum">
              <a:rPr lang="en-US" altLang="en-US" sz="1200">
                <a:cs typeface="Arial" pitchFamily="34" charset="0"/>
              </a:rPr>
              <a:pPr algn="r" eaLnBrk="1" hangingPunct="1"/>
              <a:t>147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54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4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50057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0B5047B-A577-4405-89E8-0E3C8917A390}" type="slidenum">
              <a:rPr lang="en-US" altLang="en-US" sz="1200">
                <a:cs typeface="Arial" pitchFamily="34" charset="0"/>
              </a:rPr>
              <a:pPr algn="r" eaLnBrk="1" hangingPunct="1"/>
              <a:t>16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24696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D548EF1-2467-4B14-94A3-DE4C4281A484}" type="slidenum">
              <a:rPr lang="en-US" altLang="en-US" sz="1200">
                <a:cs typeface="Arial" pitchFamily="34" charset="0"/>
              </a:rPr>
              <a:pPr algn="r" eaLnBrk="1" hangingPunct="1"/>
              <a:t>17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60174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6505F0E-E2DE-4F70-AB2B-0E46C077EDF3}" type="slidenum">
              <a:rPr lang="en-US" altLang="en-US" sz="1200">
                <a:cs typeface="Arial" pitchFamily="34" charset="0"/>
              </a:rPr>
              <a:pPr algn="r" eaLnBrk="1" hangingPunct="1"/>
              <a:t>18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65464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26F056D-A452-40BB-85A8-94CB31793431}" type="slidenum">
              <a:rPr lang="en-US" altLang="en-US" sz="1200">
                <a:cs typeface="Arial" pitchFamily="34" charset="0"/>
              </a:rPr>
              <a:pPr algn="r" eaLnBrk="1" hangingPunct="1"/>
              <a:t>19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67465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E9AF913-20D6-4CEF-AE3D-40778E52518E}" type="slidenum">
              <a:rPr lang="en-US" altLang="en-US" sz="1200">
                <a:cs typeface="Arial" pitchFamily="34" charset="0"/>
              </a:rPr>
              <a:pPr algn="r" eaLnBrk="1" hangingPunct="1"/>
              <a:t>20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67444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1B102DB-5C6C-47B8-AA99-E4DF3F7A7136}" type="slidenum">
              <a:rPr lang="en-US" altLang="en-US" sz="1200">
                <a:cs typeface="Arial" pitchFamily="34" charset="0"/>
              </a:rPr>
              <a:pPr algn="r" eaLnBrk="1" hangingPunct="1"/>
              <a:t>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1120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1E67521-AFB4-4CDB-A568-FED86D79A745}" type="slidenum">
              <a:rPr lang="en-US" altLang="en-US" sz="1200">
                <a:cs typeface="Arial" pitchFamily="34" charset="0"/>
              </a:rPr>
              <a:pPr algn="r" eaLnBrk="1" hangingPunct="1"/>
              <a:t>21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33268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A3CCD75-773F-4EE1-B59C-09B848833DEB}" type="slidenum">
              <a:rPr lang="en-US" altLang="en-US" sz="1200">
                <a:cs typeface="Arial" pitchFamily="34" charset="0"/>
              </a:rPr>
              <a:pPr algn="r" eaLnBrk="1" hangingPunct="1"/>
              <a:t>22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47289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9BEE7AC-0B09-42F9-8691-11BB2E72BD1B}" type="slidenum">
              <a:rPr lang="en-US" altLang="en-US" sz="1200">
                <a:cs typeface="Arial" pitchFamily="34" charset="0"/>
              </a:rPr>
              <a:pPr algn="r" eaLnBrk="1" hangingPunct="1"/>
              <a:t>23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7791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FD97875-94CF-4A80-9178-E849E4F8656E}" type="slidenum">
              <a:rPr lang="en-US" altLang="en-US" sz="1200">
                <a:cs typeface="Arial" pitchFamily="34" charset="0"/>
              </a:rPr>
              <a:pPr algn="r" eaLnBrk="1" hangingPunct="1"/>
              <a:t>24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582874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C99F780-4159-446D-978E-382E326D4FB1}" type="slidenum">
              <a:rPr lang="en-US" altLang="en-US" sz="1200">
                <a:cs typeface="Arial" pitchFamily="34" charset="0"/>
              </a:rPr>
              <a:pPr algn="r" eaLnBrk="1" hangingPunct="1"/>
              <a:t>25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6536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4F9B337-F427-4062-B981-BFAFF6D061CA}" type="slidenum">
              <a:rPr lang="en-US" altLang="en-US" sz="1200">
                <a:cs typeface="Arial" pitchFamily="34" charset="0"/>
              </a:rPr>
              <a:pPr algn="r" eaLnBrk="1" hangingPunct="1"/>
              <a:t>26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10287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A7A7D90-347A-4D71-A49B-2B597401B258}" type="slidenum">
              <a:rPr lang="en-US" altLang="en-US" sz="1200">
                <a:cs typeface="Arial" pitchFamily="34" charset="0"/>
              </a:rPr>
              <a:pPr algn="r" eaLnBrk="1" hangingPunct="1"/>
              <a:t>27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203452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71C5E28-8617-46E3-B613-ADCC5E767545}" type="slidenum">
              <a:rPr lang="en-US" altLang="en-US" sz="1200">
                <a:cs typeface="Arial" pitchFamily="34" charset="0"/>
              </a:rPr>
              <a:pPr algn="r" eaLnBrk="1" hangingPunct="1"/>
              <a:t>28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75074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8FC63B8-4332-4593-A3D8-3B49A8A4E097}" type="slidenum">
              <a:rPr lang="en-US" altLang="en-US" sz="1200">
                <a:cs typeface="Arial" pitchFamily="34" charset="0"/>
              </a:rPr>
              <a:pPr algn="r" eaLnBrk="1" hangingPunct="1"/>
              <a:t>29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962342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793DABB-907A-417E-9ED7-EC8627A4F726}" type="slidenum">
              <a:rPr lang="en-US" altLang="en-US" sz="1200">
                <a:cs typeface="Arial" pitchFamily="34" charset="0"/>
              </a:rPr>
              <a:pPr algn="r" eaLnBrk="1" hangingPunct="1"/>
              <a:t>30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76272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FD6C451-210F-45BD-A3A4-4E5D38282146}" type="slidenum">
              <a:rPr lang="en-US" altLang="en-US" sz="1200">
                <a:cs typeface="Arial" pitchFamily="34" charset="0"/>
              </a:rPr>
              <a:pPr algn="r" eaLnBrk="1" hangingPunct="1"/>
              <a:t>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713871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33A5D3F-EF75-4993-BE37-73F6D2F7F3C7}" type="slidenum">
              <a:rPr lang="en-US" altLang="en-US" sz="1200">
                <a:cs typeface="Arial" pitchFamily="34" charset="0"/>
              </a:rPr>
              <a:pPr algn="r" eaLnBrk="1" hangingPunct="1"/>
              <a:t>31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66739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981CE1A-959A-4114-B04A-3CC8CC7CEEF0}" type="slidenum">
              <a:rPr lang="en-US" altLang="en-US" sz="1200">
                <a:cs typeface="Arial" pitchFamily="34" charset="0"/>
              </a:rPr>
              <a:pPr algn="r" eaLnBrk="1" hangingPunct="1"/>
              <a:t>33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006342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3E0F3D4-9DC6-49B8-9401-F63B03BF4FBC}" type="slidenum">
              <a:rPr lang="en-US" altLang="en-US" sz="1200">
                <a:cs typeface="Arial" pitchFamily="34" charset="0"/>
              </a:rPr>
              <a:pPr algn="r" eaLnBrk="1" hangingPunct="1"/>
              <a:t>34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422649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7F88546-EDA6-433B-BF44-08E100469E50}" type="slidenum">
              <a:rPr lang="en-US" altLang="en-US" sz="1200">
                <a:cs typeface="Arial" pitchFamily="34" charset="0"/>
              </a:rPr>
              <a:pPr algn="r" eaLnBrk="1" hangingPunct="1"/>
              <a:t>35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68420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B3DEC2F-9516-4812-9012-FDB861A8648A}" type="slidenum">
              <a:rPr lang="en-US" altLang="en-US" sz="1200">
                <a:cs typeface="Arial" pitchFamily="34" charset="0"/>
              </a:rPr>
              <a:pPr algn="r" eaLnBrk="1" hangingPunct="1"/>
              <a:t>36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794835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326C3C4-ED13-4082-92CE-EAD2209AD341}" type="slidenum">
              <a:rPr lang="en-US" altLang="en-US" sz="1200">
                <a:cs typeface="Arial" pitchFamily="34" charset="0"/>
              </a:rPr>
              <a:pPr algn="r" eaLnBrk="1" hangingPunct="1"/>
              <a:t>37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591332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443A2A2-17A9-4162-9799-4216C6F61954}" type="slidenum">
              <a:rPr lang="en-US" altLang="en-US" sz="1200">
                <a:cs typeface="Arial" pitchFamily="34" charset="0"/>
              </a:rPr>
              <a:pPr algn="r" eaLnBrk="1" hangingPunct="1"/>
              <a:t>38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617904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D2AA806D-8F97-4A85-AF71-EB6602103090}" type="slidenum">
              <a:rPr lang="en-US" altLang="en-US" sz="1200">
                <a:cs typeface="Arial" pitchFamily="34" charset="0"/>
              </a:rPr>
              <a:pPr algn="r" eaLnBrk="1" hangingPunct="1"/>
              <a:t>39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525465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71EA2E9-3B85-4BE7-A26A-18DA0AE822EC}" type="slidenum">
              <a:rPr lang="en-US" altLang="en-US" sz="1200">
                <a:cs typeface="Arial" pitchFamily="34" charset="0"/>
              </a:rPr>
              <a:pPr algn="r" eaLnBrk="1" hangingPunct="1"/>
              <a:t>40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070799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B3F6D70-D024-46FE-99E4-5C230BD95C24}" type="slidenum">
              <a:rPr lang="en-US" altLang="en-US" sz="1200">
                <a:cs typeface="Arial" pitchFamily="34" charset="0"/>
              </a:rPr>
              <a:pPr algn="r" eaLnBrk="1" hangingPunct="1"/>
              <a:t>41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09473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FF56DFD-DD00-4C56-A6E1-D703F8686B06}" type="slidenum">
              <a:rPr lang="en-US" altLang="en-US" sz="1200">
                <a:cs typeface="Arial" pitchFamily="34" charset="0"/>
              </a:rPr>
              <a:pPr algn="r" eaLnBrk="1" hangingPunct="1"/>
              <a:t>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55953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F848B0F-45A2-4F25-8B0B-7DE6E3E3AB95}" type="slidenum">
              <a:rPr lang="en-US" altLang="en-US" sz="1200">
                <a:cs typeface="Arial" pitchFamily="34" charset="0"/>
              </a:rPr>
              <a:pPr algn="r" eaLnBrk="1" hangingPunct="1"/>
              <a:t>42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255261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909B2B1-F3B7-4A3F-9858-1C04AFC85602}" type="slidenum">
              <a:rPr lang="en-US" altLang="en-US" sz="1200">
                <a:cs typeface="Arial" pitchFamily="34" charset="0"/>
              </a:rPr>
              <a:pPr algn="r" eaLnBrk="1" hangingPunct="1"/>
              <a:t>43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800693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ADE60698-422C-4874-9E33-DC452120E54A}" type="slidenum">
              <a:rPr lang="en-US" altLang="en-US" sz="1200">
                <a:cs typeface="Arial" pitchFamily="34" charset="0"/>
              </a:rPr>
              <a:pPr algn="r" eaLnBrk="1" hangingPunct="1"/>
              <a:t>44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252867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74686F3-D166-4F01-8459-6285E83DD5AA}" type="slidenum">
              <a:rPr lang="en-US" altLang="en-US" sz="1200">
                <a:cs typeface="Arial" pitchFamily="34" charset="0"/>
              </a:rPr>
              <a:pPr algn="r" eaLnBrk="1" hangingPunct="1"/>
              <a:t>45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42259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B7FD17B-2E0A-4272-AE29-7333DA53A277}" type="slidenum">
              <a:rPr lang="en-US" altLang="en-US" sz="1200">
                <a:cs typeface="Arial" pitchFamily="34" charset="0"/>
              </a:rPr>
              <a:pPr algn="r" eaLnBrk="1" hangingPunct="1"/>
              <a:t>46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256258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670CF5F-B6BA-490A-A98A-DF28D84B2D9A}" type="slidenum">
              <a:rPr lang="en-US" altLang="en-US" sz="1200">
                <a:cs typeface="Arial" pitchFamily="34" charset="0"/>
              </a:rPr>
              <a:pPr algn="r" eaLnBrk="1" hangingPunct="1"/>
              <a:t>47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361057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D206778-6554-477E-BA8E-810C80F3B58D}" type="slidenum">
              <a:rPr lang="en-US" altLang="en-US" sz="1200">
                <a:cs typeface="Arial" pitchFamily="34" charset="0"/>
              </a:rPr>
              <a:pPr algn="r" eaLnBrk="1" hangingPunct="1"/>
              <a:t>48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133962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023F687-EAFA-4113-B19E-1F83E49F6026}" type="slidenum">
              <a:rPr lang="en-US" altLang="en-US" sz="1200">
                <a:cs typeface="Arial" pitchFamily="34" charset="0"/>
              </a:rPr>
              <a:pPr algn="r" eaLnBrk="1" hangingPunct="1"/>
              <a:t>49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3630803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6BB5041-B140-4BA7-BEE6-B53487FAB18B}" type="slidenum">
              <a:rPr lang="en-US" altLang="en-US" sz="1200">
                <a:cs typeface="Arial" pitchFamily="34" charset="0"/>
              </a:rPr>
              <a:pPr algn="r" eaLnBrk="1" hangingPunct="1"/>
              <a:t>50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364232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29D35AB-62D2-422B-9FFC-16549C15961C}" type="slidenum">
              <a:rPr lang="en-US" altLang="en-US" sz="1200">
                <a:cs typeface="Arial" pitchFamily="34" charset="0"/>
              </a:rPr>
              <a:pPr algn="r" eaLnBrk="1" hangingPunct="1"/>
              <a:t>51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21367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08C295F-E5D5-4ABB-9403-A8A54ED50043}" type="slidenum">
              <a:rPr lang="en-US" altLang="en-US" sz="1200">
                <a:cs typeface="Arial" pitchFamily="34" charset="0"/>
              </a:rPr>
              <a:pPr algn="r" eaLnBrk="1" hangingPunct="1"/>
              <a:t>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887378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F3A94DA-D2E5-4FA8-8DE8-0368105CBB1A}" type="slidenum">
              <a:rPr lang="en-US" altLang="en-US" sz="1200">
                <a:cs typeface="Arial" pitchFamily="34" charset="0"/>
              </a:rPr>
              <a:pPr algn="r" eaLnBrk="1" hangingPunct="1"/>
              <a:t>52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821237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A1FD53C-DF89-45C4-8840-8641D97FA7EC}" type="slidenum">
              <a:rPr lang="en-US" altLang="en-US" sz="1200">
                <a:cs typeface="Arial" pitchFamily="34" charset="0"/>
              </a:rPr>
              <a:pPr algn="r" eaLnBrk="1" hangingPunct="1"/>
              <a:t>53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07807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2832422-09C7-4342-81B9-39067C63168E}" type="slidenum">
              <a:rPr lang="en-US" altLang="en-US" sz="1200">
                <a:cs typeface="Arial" pitchFamily="34" charset="0"/>
              </a:rPr>
              <a:pPr algn="r" eaLnBrk="1" hangingPunct="1"/>
              <a:t>54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020198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D372536-8E57-4984-9755-DCBFAE15EC25}" type="slidenum">
              <a:rPr lang="en-US" altLang="en-US" sz="1200">
                <a:cs typeface="Arial" pitchFamily="34" charset="0"/>
              </a:rPr>
              <a:pPr algn="r" eaLnBrk="1" hangingPunct="1"/>
              <a:t>55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4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4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194993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72AF90E-8114-4E8F-9FC9-362FD302D575}" type="slidenum">
              <a:rPr lang="en-US" altLang="en-US" sz="1200">
                <a:cs typeface="Arial" pitchFamily="34" charset="0"/>
              </a:rPr>
              <a:pPr algn="r" eaLnBrk="1" hangingPunct="1"/>
              <a:t>56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5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5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0544386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BD38716-E904-400B-A4FD-C6BBB56ACB1E}" type="slidenum">
              <a:rPr lang="en-US" altLang="en-US" sz="1200">
                <a:cs typeface="Arial" pitchFamily="34" charset="0"/>
              </a:rPr>
              <a:pPr algn="r" eaLnBrk="1" hangingPunct="1"/>
              <a:t>57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6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6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354285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E1A3EDC-9757-4372-9931-8350EAAF09D2}" type="slidenum">
              <a:rPr lang="en-US" altLang="en-US" sz="1200">
                <a:cs typeface="Arial" pitchFamily="34" charset="0"/>
              </a:rPr>
              <a:pPr algn="r" eaLnBrk="1" hangingPunct="1"/>
              <a:t>58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7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7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6175228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8C81CB3-3203-4682-A0C5-F68F64469C30}" type="slidenum">
              <a:rPr lang="en-US" altLang="en-US" sz="1200">
                <a:cs typeface="Arial" pitchFamily="34" charset="0"/>
              </a:rPr>
              <a:pPr algn="r" eaLnBrk="1" hangingPunct="1"/>
              <a:t>59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411751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9287185-2088-4F2B-9D0C-8519078ADA8C}" type="slidenum">
              <a:rPr lang="en-US" altLang="en-US" sz="1200">
                <a:cs typeface="Arial" pitchFamily="34" charset="0"/>
              </a:rPr>
              <a:pPr algn="r" eaLnBrk="1" hangingPunct="1"/>
              <a:t>60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49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9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67656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870851F-9781-4709-9E36-99785F6C551B}" type="slidenum">
              <a:rPr lang="en-US" altLang="en-US" sz="1200">
                <a:cs typeface="Arial" pitchFamily="34" charset="0"/>
              </a:rPr>
              <a:pPr algn="r" eaLnBrk="1" hangingPunct="1"/>
              <a:t>62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3563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7C70410-B9FC-4AFC-A40F-582807DBEBCF}" type="slidenum">
              <a:rPr lang="en-US" altLang="en-US" sz="1200">
                <a:cs typeface="Arial" pitchFamily="34" charset="0"/>
              </a:rPr>
              <a:pPr algn="r" eaLnBrk="1" hangingPunct="1"/>
              <a:t>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099521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A4E2DCF1-6E47-4546-82FA-4CAAA325C295}" type="slidenum">
              <a:rPr lang="en-US" altLang="en-US" sz="1200">
                <a:cs typeface="Arial" pitchFamily="34" charset="0"/>
              </a:rPr>
              <a:pPr algn="r" eaLnBrk="1" hangingPunct="1"/>
              <a:t>63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600260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954C721-F7C0-4190-BA72-29BB887669B6}" type="slidenum">
              <a:rPr lang="en-US" altLang="en-US" sz="1200">
                <a:cs typeface="Arial" pitchFamily="34" charset="0"/>
              </a:rPr>
              <a:pPr algn="r" eaLnBrk="1" hangingPunct="1"/>
              <a:t>64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157192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5A08918-B54A-4EA1-950F-14114DAEFC8E}" type="slidenum">
              <a:rPr lang="en-US" altLang="en-US" sz="1200">
                <a:cs typeface="Arial" pitchFamily="34" charset="0"/>
              </a:rPr>
              <a:pPr algn="r" eaLnBrk="1" hangingPunct="1"/>
              <a:t>65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877374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21836D5-A0AF-4F36-9BB0-19550FACAC6B}" type="slidenum">
              <a:rPr lang="en-US" altLang="en-US" sz="1200">
                <a:cs typeface="Arial" pitchFamily="34" charset="0"/>
              </a:rPr>
              <a:pPr algn="r" eaLnBrk="1" hangingPunct="1"/>
              <a:t>66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0583144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61AB6BF-306F-4431-81D6-AE4830128EC9}" type="slidenum">
              <a:rPr lang="en-US" altLang="en-US" sz="1200">
                <a:cs typeface="Arial" pitchFamily="34" charset="0"/>
              </a:rPr>
              <a:pPr algn="r" eaLnBrk="1" hangingPunct="1"/>
              <a:t>67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49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98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5701970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8F22546-06F6-414A-A4CB-F78097E327CE}" type="slidenum">
              <a:rPr lang="en-US" altLang="en-US" sz="1200">
                <a:cs typeface="Arial" pitchFamily="34" charset="0"/>
              </a:rPr>
              <a:pPr algn="r" eaLnBrk="1" hangingPunct="1"/>
              <a:t>68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1588187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AEA2F8E-18B9-4810-AA78-168D65542219}" type="slidenum">
              <a:rPr lang="en-US" altLang="en-US" sz="1200">
                <a:cs typeface="Arial" pitchFamily="34" charset="0"/>
              </a:rPr>
              <a:pPr algn="r" eaLnBrk="1" hangingPunct="1"/>
              <a:t>69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9898525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B53C5F9-56BF-48FB-8145-30120604E422}" type="slidenum">
              <a:rPr lang="en-US" altLang="en-US" sz="1200">
                <a:cs typeface="Arial" pitchFamily="34" charset="0"/>
              </a:rPr>
              <a:pPr algn="r" eaLnBrk="1" hangingPunct="1"/>
              <a:t>70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9821852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9D16F046-6EDA-46F5-B57B-DF0E27795E60}" type="slidenum">
              <a:rPr lang="en-US" altLang="en-US" sz="1200">
                <a:cs typeface="Arial" pitchFamily="34" charset="0"/>
              </a:rPr>
              <a:pPr algn="r" eaLnBrk="1" hangingPunct="1"/>
              <a:t>71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4166061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7B349D5-40EC-4368-8BF3-66E44D573A22}" type="slidenum">
              <a:rPr lang="en-US" altLang="en-US" sz="1200">
                <a:cs typeface="Arial" pitchFamily="34" charset="0"/>
              </a:rPr>
              <a:pPr algn="r" eaLnBrk="1" hangingPunct="1"/>
              <a:t>72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78152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BDE55E6-CE21-458B-A816-414BB14BF54B}" type="slidenum">
              <a:rPr lang="en-US" altLang="en-US" sz="1200">
                <a:cs typeface="Arial" pitchFamily="34" charset="0"/>
              </a:rPr>
              <a:pPr algn="r" eaLnBrk="1" hangingPunct="1"/>
              <a:t>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9062342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45E9D84-DAEB-4309-958B-1E52751D4A43}" type="slidenum">
              <a:rPr lang="en-US" altLang="en-US" sz="1200">
                <a:cs typeface="Arial" pitchFamily="34" charset="0"/>
              </a:rPr>
              <a:pPr algn="r" eaLnBrk="1" hangingPunct="1"/>
              <a:t>73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477630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4A80694-7DB6-476C-9D30-53D33911E4C4}" type="slidenum">
              <a:rPr lang="en-US" altLang="en-US" sz="1200">
                <a:cs typeface="Arial" pitchFamily="34" charset="0"/>
              </a:rPr>
              <a:pPr algn="r" eaLnBrk="1" hangingPunct="1"/>
              <a:t>74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4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952227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F576E16-EF7B-4B42-9ADD-2AB613EF8DFF}" type="slidenum">
              <a:rPr lang="en-US" altLang="en-US" sz="1200">
                <a:cs typeface="Arial" pitchFamily="34" charset="0"/>
              </a:rPr>
              <a:pPr algn="r" eaLnBrk="1" hangingPunct="1"/>
              <a:t>75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5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261249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D937607B-7120-495C-BCC1-F1C7B8029DBE}" type="slidenum">
              <a:rPr lang="en-US" altLang="en-US" sz="1200">
                <a:cs typeface="Arial" pitchFamily="34" charset="0"/>
              </a:rPr>
              <a:pPr algn="r" eaLnBrk="1" hangingPunct="1"/>
              <a:t>76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2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2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7868454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487A9FE-404E-4097-B4B7-68443EA4C7C7}" type="slidenum">
              <a:rPr lang="en-US" altLang="en-US" sz="1200">
                <a:cs typeface="Arial" pitchFamily="34" charset="0"/>
              </a:rPr>
              <a:pPr algn="r" eaLnBrk="1" hangingPunct="1"/>
              <a:t>77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3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2627646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15BE3C9-6B57-4AB0-9E97-EF19589AC7EB}" type="slidenum">
              <a:rPr lang="en-US" altLang="en-US" sz="1200">
                <a:cs typeface="Arial" pitchFamily="34" charset="0"/>
              </a:rPr>
              <a:pPr algn="r" eaLnBrk="1" hangingPunct="1"/>
              <a:t>78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4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4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4406313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13EBBDE6-1F05-4B0E-8872-3EFC54A59CDA}" type="slidenum">
              <a:rPr lang="en-US" altLang="en-US" sz="1200">
                <a:cs typeface="Arial" pitchFamily="34" charset="0"/>
              </a:rPr>
              <a:pPr algn="r" eaLnBrk="1" hangingPunct="1"/>
              <a:t>79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5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343082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01E7024-5041-46E7-8AB9-D209662AD26F}" type="slidenum">
              <a:rPr lang="en-US" altLang="en-US" sz="1200">
                <a:cs typeface="Arial" pitchFamily="34" charset="0"/>
              </a:rPr>
              <a:pPr algn="r" eaLnBrk="1" hangingPunct="1"/>
              <a:t>80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6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2688276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4FC8694-CF82-4D9C-A054-C8D26866A940}" type="slidenum">
              <a:rPr lang="en-US" altLang="en-US" sz="1200">
                <a:cs typeface="Arial" pitchFamily="34" charset="0"/>
              </a:rPr>
              <a:pPr algn="r" eaLnBrk="1" hangingPunct="1"/>
              <a:t>81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87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0353166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446F63B-403B-4676-9A8A-CD53C27B4442}" type="slidenum">
              <a:rPr lang="en-US" altLang="en-US" sz="1200">
                <a:cs typeface="Arial" pitchFamily="34" charset="0"/>
              </a:rPr>
              <a:pPr algn="r" eaLnBrk="1" hangingPunct="1"/>
              <a:t>82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34126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053FBF2-F33F-4D92-A289-E95CD4512603}" type="slidenum">
              <a:rPr lang="en-US" altLang="en-US" sz="1200">
                <a:cs typeface="Arial" pitchFamily="34" charset="0"/>
              </a:rPr>
              <a:pPr algn="r" eaLnBrk="1" hangingPunct="1"/>
              <a:t>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3099052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5AFF67D3-FB82-4829-80FE-89694E340AE8}" type="slidenum">
              <a:rPr lang="en-US" altLang="en-US" sz="1200">
                <a:cs typeface="Arial" pitchFamily="34" charset="0"/>
              </a:rPr>
              <a:pPr algn="r" eaLnBrk="1" hangingPunct="1"/>
              <a:t>83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7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45423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E6CDF02-6DC1-4DB3-8961-668D62993FC6}" type="slidenum">
              <a:rPr lang="en-US" altLang="en-US" sz="1200">
                <a:cs typeface="Arial" pitchFamily="34" charset="0"/>
              </a:rPr>
              <a:pPr algn="r" eaLnBrk="1" hangingPunct="1"/>
              <a:t>84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8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1867950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FF6243A-46FE-4ADC-AC49-3C04A5A10E3E}" type="slidenum">
              <a:rPr lang="en-US" altLang="en-US" sz="1200">
                <a:cs typeface="Arial" pitchFamily="34" charset="0"/>
              </a:rPr>
              <a:pPr algn="r" eaLnBrk="1" hangingPunct="1"/>
              <a:t>85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9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9872573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56F9E9A-A373-4963-BB7F-26807AAE56B4}" type="slidenum">
              <a:rPr lang="en-US" altLang="en-US" sz="1200">
                <a:cs typeface="Arial" pitchFamily="34" charset="0"/>
              </a:rPr>
              <a:pPr algn="r" eaLnBrk="1" hangingPunct="1"/>
              <a:t>86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5267895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9B2E945-EF42-4DF9-A280-C4B66C1A6481}" type="slidenum">
              <a:rPr lang="en-US" altLang="en-US" sz="1200">
                <a:cs typeface="Arial" pitchFamily="34" charset="0"/>
              </a:rPr>
              <a:pPr algn="r" eaLnBrk="1" hangingPunct="1"/>
              <a:t>87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1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1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1076961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B9E9786-D390-4DCD-99C4-B5F25611D25F}" type="slidenum">
              <a:rPr lang="en-US" altLang="en-US" sz="1200">
                <a:cs typeface="Arial" pitchFamily="34" charset="0"/>
              </a:rPr>
              <a:pPr algn="r" eaLnBrk="1" hangingPunct="1"/>
              <a:t>88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2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2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2445434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A309556A-64A3-4492-AA79-C9E07A20AE4E}" type="slidenum">
              <a:rPr lang="en-US" altLang="en-US" sz="1200">
                <a:cs typeface="Arial" pitchFamily="34" charset="0"/>
              </a:rPr>
              <a:pPr algn="r" eaLnBrk="1" hangingPunct="1"/>
              <a:t>89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3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3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12508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384A08BA-BF06-4792-A033-1F74CB1A45A1}" type="slidenum">
              <a:rPr lang="en-US" altLang="en-US" sz="1200">
                <a:cs typeface="Arial" pitchFamily="34" charset="0"/>
              </a:rPr>
              <a:pPr algn="r" eaLnBrk="1" hangingPunct="1"/>
              <a:t>90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4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4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623920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C99995E-9730-4DD0-B280-01728A0D7362}" type="slidenum">
              <a:rPr lang="en-US" altLang="en-US" sz="1200">
                <a:cs typeface="Arial" pitchFamily="34" charset="0"/>
              </a:rPr>
              <a:pPr algn="r" eaLnBrk="1" hangingPunct="1"/>
              <a:t>91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5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5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862807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2D5AC25-9152-4983-9575-190D75DA989C}" type="slidenum">
              <a:rPr lang="en-US" altLang="en-US" sz="1200">
                <a:cs typeface="Arial" pitchFamily="34" charset="0"/>
              </a:rPr>
              <a:pPr algn="r" eaLnBrk="1" hangingPunct="1"/>
              <a:t>92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6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73454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0F109554-6E32-4DCC-9F6F-22A97E38EBF3}" type="slidenum">
              <a:rPr lang="en-US" altLang="en-US" sz="1200">
                <a:cs typeface="Arial" pitchFamily="34" charset="0"/>
              </a:rPr>
              <a:pPr algn="r" eaLnBrk="1" hangingPunct="1"/>
              <a:t>10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7182422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C013F65F-FB5D-41E9-9604-CAF26737EC73}" type="slidenum">
              <a:rPr lang="en-US" altLang="en-US" sz="1200">
                <a:cs typeface="Arial" pitchFamily="34" charset="0"/>
              </a:rPr>
              <a:pPr algn="r" eaLnBrk="1" hangingPunct="1"/>
              <a:t>93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7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8529755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BFB38B2A-C7B5-47D4-8A04-79BD967581BD}" type="slidenum">
              <a:rPr lang="en-US" altLang="en-US" sz="1200">
                <a:cs typeface="Arial" pitchFamily="34" charset="0"/>
              </a:rPr>
              <a:pPr algn="r" eaLnBrk="1" hangingPunct="1"/>
              <a:t>94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78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4529897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E9E78245-38C6-42C4-9ACA-63B34BCD74B9}" type="slidenum">
              <a:rPr lang="en-US" altLang="en-US" sz="1200">
                <a:cs typeface="Arial" pitchFamily="34" charset="0"/>
              </a:rPr>
              <a:pPr algn="r" eaLnBrk="1" hangingPunct="1"/>
              <a:t>96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5799712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6E50BFF4-8105-4B38-BD1E-F2AB893D737E}" type="slidenum">
              <a:rPr lang="en-US" altLang="en-US" sz="1200">
                <a:cs typeface="Arial" pitchFamily="34" charset="0"/>
              </a:rPr>
              <a:pPr algn="r" eaLnBrk="1" hangingPunct="1"/>
              <a:t>97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403946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A8365699-F4E9-44A3-80A9-744F3F375EF9}" type="slidenum">
              <a:rPr lang="en-US" altLang="en-US" sz="1200">
                <a:cs typeface="Arial" pitchFamily="34" charset="0"/>
              </a:rPr>
              <a:pPr algn="r" eaLnBrk="1" hangingPunct="1"/>
              <a:t>98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5748916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6114D43-AD99-4EA8-BC4B-7C70F91FECB3}" type="slidenum">
              <a:rPr lang="en-US" altLang="en-US" sz="1200">
                <a:cs typeface="Arial" pitchFamily="34" charset="0"/>
              </a:rPr>
              <a:pPr algn="r" eaLnBrk="1" hangingPunct="1"/>
              <a:t>99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8979309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8214DC01-273D-4079-BE41-D1FD3D262359}" type="slidenum">
              <a:rPr lang="en-US" altLang="en-US" sz="1200">
                <a:cs typeface="Arial" pitchFamily="34" charset="0"/>
              </a:rPr>
              <a:pPr algn="r" eaLnBrk="1" hangingPunct="1"/>
              <a:t>100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0950083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29BD44CD-877C-473A-9D22-EFA289F14B2D}" type="slidenum">
              <a:rPr lang="en-US" altLang="en-US" sz="1200">
                <a:cs typeface="Arial" pitchFamily="34" charset="0"/>
              </a:rPr>
              <a:pPr algn="r" eaLnBrk="1" hangingPunct="1"/>
              <a:t>101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4725230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F274D512-8AA2-4DD4-84DC-376C42876A22}" type="slidenum">
              <a:rPr lang="en-US" altLang="en-US" sz="1200">
                <a:cs typeface="Arial" pitchFamily="34" charset="0"/>
              </a:rPr>
              <a:pPr algn="r" eaLnBrk="1" hangingPunct="1"/>
              <a:t>102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3435936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42AF9B72-0F3D-4F23-8AE0-0CBBF888084E}" type="slidenum">
              <a:rPr lang="en-US" altLang="en-US" sz="1200">
                <a:cs typeface="Arial" pitchFamily="34" charset="0"/>
              </a:rPr>
              <a:pPr algn="r" eaLnBrk="1" hangingPunct="1"/>
              <a:t>103</a:t>
            </a:fld>
            <a:endParaRPr lang="en-US" altLang="en-US" sz="1200">
              <a:cs typeface="Arial" pitchFamily="34" charset="0"/>
            </a:endParaRPr>
          </a:p>
        </p:txBody>
      </p:sp>
      <p:sp>
        <p:nvSpPr>
          <p:cNvPr id="302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2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44036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71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594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300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413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056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6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718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30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20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5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1C6-EE2C-4F50-881A-552F90738A9A}" type="datetimeFigureOut">
              <a:rPr lang="ar-SA" smtClean="0"/>
              <a:t>28/12/1438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005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9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06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3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0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10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13.jpe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12.jpeg"/><Relationship Id="rId5" Type="http://schemas.openxmlformats.org/officeDocument/2006/relationships/notesSlide" Target="../notesSlides/notesSlide79.xml"/><Relationship Id="rId4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9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33601"/>
            <a:ext cx="9144000" cy="1376362"/>
          </a:xfrm>
        </p:spPr>
        <p:txBody>
          <a:bodyPr>
            <a:normAutofit fontScale="90000"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Infectious and Communicable Diseases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7518" y="4355532"/>
            <a:ext cx="7717395" cy="165576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Osama A </a:t>
            </a:r>
            <a:r>
              <a:rPr lang="en-US" sz="2800" dirty="0" err="1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Samarkandi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, PhD, RN </a:t>
            </a:r>
          </a:p>
          <a:p>
            <a:r>
              <a:rPr lang="en-US" sz="28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EMS </a:t>
            </a:r>
            <a: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313; Public Health for EMS Professionals</a:t>
            </a:r>
            <a:br>
              <a:rPr lang="en-US" sz="2800" dirty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Spread by several mechanisms: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 transmission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Indirect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Droplet transmission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Airborne transmission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Vector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00083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Disease Transmission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781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 (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Pubic lice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through intimate or sexual contact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8–10 days after eggs hatched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until all lice and eggs are destroyed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97892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65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Itching and irritation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76284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1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Wear gloves and practice good hand washing.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Routine cleaning of the vehicle is sufficient.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Permethrin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cream may be prescribed.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76284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759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9304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Rabies</a:t>
            </a:r>
          </a:p>
        </p:txBody>
      </p:sp>
      <p:sp>
        <p:nvSpPr>
          <p:cNvPr id="12493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is primarily related to the direct bite of an infected animal.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 route is contamination of mucous membranes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2–8 weeks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3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6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sz="3600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Assessment</a:t>
            </a:r>
          </a:p>
          <a:p>
            <a:pPr lvl="1">
              <a:defRPr/>
            </a:pPr>
            <a:r>
              <a:rPr lang="en-US" sz="3200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Signs and symptoms: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Fever, chills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Sore throat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Malaise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Headache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Weakness</a:t>
            </a:r>
          </a:p>
          <a:p>
            <a:pPr lvl="2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Paresthesia</a:t>
            </a:r>
          </a:p>
          <a:p>
            <a:pPr lvl="1">
              <a:defRPr/>
            </a:pPr>
            <a:endParaRPr lang="en-US" sz="3200" dirty="0" smtClean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sz="3200" dirty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sz="3200" dirty="0" smtClean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r>
              <a:rPr lang="en-US" sz="3200" dirty="0" smtClean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Neurologic </a:t>
            </a:r>
            <a:r>
              <a:rPr lang="en-US" sz="3200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phase follows and includes:</a:t>
            </a:r>
          </a:p>
          <a:p>
            <a:pPr lvl="2">
              <a:defRPr/>
            </a:pP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Hyperactivity</a:t>
            </a:r>
          </a:p>
          <a:p>
            <a:pPr lvl="2">
              <a:defRPr/>
            </a:pP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Seizures</a:t>
            </a:r>
          </a:p>
          <a:p>
            <a:pPr lvl="2">
              <a:defRPr/>
            </a:pP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Bizarre behavior</a:t>
            </a:r>
          </a:p>
          <a:p>
            <a:pPr lvl="2">
              <a:defRPr/>
            </a:pP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Hydrophobia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108044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59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you are bitten or scratched by a suspect animal, you may be offered human rabies vaccine.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recommend on a routine basis 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594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4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-11032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Tetanus</a:t>
            </a:r>
          </a:p>
        </p:txBody>
      </p:sp>
      <p:sp>
        <p:nvSpPr>
          <p:cNvPr id="12800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when spores enter the body by: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Contaminated puncture wound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Contaminated street drugs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transmitted from person to person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14 days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9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begin at the site of the wound.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Followed by painful muscle contractions or rigidity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sign is abdominal rigidity.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Tetanus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73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 when treating wounds and drainage.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may require airway and ventilation support.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Tetanus immune globulin is recommended.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Paramedics should receive booster every 10 years.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08045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Tetanus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41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914400" y="2895600"/>
            <a:ext cx="10972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rgbClr val="BBC8B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36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 with Antibiotic-Resistant Organisms</a:t>
            </a:r>
            <a:endParaRPr lang="en-US" sz="36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01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0406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05218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103632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 hygiene is the primary protective measure.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antimicrobial, alcohol-based foams or gels.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 open cuts or sores with a dressing.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82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1590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066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 with Antibiotic-Resistant Organisms</a:t>
            </a:r>
          </a:p>
        </p:txBody>
      </p:sp>
      <p:sp>
        <p:nvSpPr>
          <p:cNvPr id="13107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overuse and misuse of antibiotics have led some pathogens to develop resistance to them.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infected may be protected by the Americans With Disabilities Act.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16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3638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Methicillin-Resistant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  <p:sp>
        <p:nvSpPr>
          <p:cNvPr id="1320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via unwashed hands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risk: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 therapy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Prolonged hospital stay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Stay in an intensive care or burn unit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Exposure to infected patient</a:t>
            </a:r>
          </a:p>
        </p:txBody>
      </p:sp>
      <p:pic>
        <p:nvPicPr>
          <p:cNvPr id="132100" name="Picture 5" descr="09221_CH26_FIG10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5689600" cy="4800600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435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5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 varies.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infections can occur after blood infection.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Methicillin-Resistant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069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undergo incision and drainage for soft-tissue infections.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antibiotic necessary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post exposure treatment recommended.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Methicillin-Resistant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1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78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  <p:sp>
        <p:nvSpPr>
          <p:cNvPr id="1351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Persons at risk include those with: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 underlying health conditions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Previous MRSA infections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Indwelling catheters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hospitalizations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exposure to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vancomycin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667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Localized skin abscesses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Cellulitis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weakness and pain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5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Treatable with antibiotics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standard precautions and routine cleaning.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sure all open cuts are covered.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post exposure treatment is recommended.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070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9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Enterococci</a:t>
            </a:r>
          </a:p>
        </p:txBody>
      </p:sp>
      <p:sp>
        <p:nvSpPr>
          <p:cNvPr id="13824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Primarily a nosocomial infection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Susceptible if already ill or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-compromised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urinary traction and bloodstream infections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can be treated with linezolid.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67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cause UTIs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Catheters can serve as a port of entry.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 wounds may become infected.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Enterococci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051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Post-transport cleaning of all areas that came in contact with the patient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Notify DICO if you come in direct contact with an open wound or body fluids from an infected patient.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-161499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Vancomycin-Resistant Enterococci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629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6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include: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Gloves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Eyewear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Gowns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 Masks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N95/P100 respirators</a:t>
            </a: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Waterless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handwashing foam or gel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Needle-safe or needleless devices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Biohazard bags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Resuscitative equipment </a:t>
            </a: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77922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43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00400"/>
            <a:ext cx="10363200" cy="12065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Communicable Diseases of Childhood</a:t>
            </a:r>
            <a:endParaRPr lang="en-US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9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82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-196755"/>
            <a:ext cx="10972800" cy="1143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Communicable Diseases of Childhood</a:t>
            </a:r>
          </a:p>
        </p:txBody>
      </p:sp>
      <p:sp>
        <p:nvSpPr>
          <p:cNvPr id="1443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increased numbers of cases of preventable communicable diseases across the United States.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Goal is to vaccinate all children		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9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26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93761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Bronchiolitis</a:t>
            </a:r>
          </a:p>
        </p:txBody>
      </p:sp>
      <p:sp>
        <p:nvSpPr>
          <p:cNvPr id="1454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of lungs and airways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viral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by inhaling droplets of infected mucus or respiratory secretions.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24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6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Assessment</a:t>
            </a:r>
          </a:p>
          <a:p>
            <a:pPr lvl="1">
              <a:defRPr/>
            </a:pPr>
            <a:r>
              <a:rPr lang="en-US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Initial symptoms</a:t>
            </a:r>
          </a:p>
          <a:p>
            <a:pPr lvl="2">
              <a:defRPr/>
            </a:pPr>
            <a:r>
              <a:rPr lang="en-US" sz="2000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Runny nose</a:t>
            </a:r>
          </a:p>
          <a:p>
            <a:pPr lvl="2">
              <a:defRPr/>
            </a:pPr>
            <a:r>
              <a:rPr lang="en-US" sz="2000" dirty="0" smtClean="0">
                <a:latin typeface="ae_AlMohanad" panose="02060603050605020204" pitchFamily="18" charset="-78"/>
                <a:cs typeface="ae_AlMohanad" panose="02060603050605020204" pitchFamily="18" charset="-78"/>
              </a:rPr>
              <a:t>Slight fever</a:t>
            </a: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ae_AlMohanad" panose="02060603050605020204" pitchFamily="18" charset="-78"/>
              <a:cs typeface="ae_AlMohanad" panose="02060603050605020204" pitchFamily="18" charset="-78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After </a:t>
            </a: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2</a:t>
            </a: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ea typeface="MS PGothic" pitchFamily="34" charset="-128"/>
                <a:cs typeface="ae_AlMohanad" panose="02060603050605020204" pitchFamily="18" charset="-78"/>
              </a:rPr>
              <a:t>–</a:t>
            </a:r>
            <a:r>
              <a:rPr lang="en-US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3 days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Wheezing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Coughing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Tachypnea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ae_AlMohanad" panose="02060603050605020204" pitchFamily="18" charset="-78"/>
                <a:cs typeface="ae_AlMohanad" panose="02060603050605020204" pitchFamily="18" charset="-78"/>
              </a:rPr>
              <a:t>Tachycardia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11875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Bronchiolitis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68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measures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 fluids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Assisted ventilations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Intubation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80113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Bronchiolitis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2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40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11875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48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Inflammation of the larynx and below airway </a:t>
            </a:r>
          </a:p>
          <a:p>
            <a:r>
              <a:rPr lang="en-US" altLang="en-US" dirty="0" smtClean="0"/>
              <a:t>Pathophysiology</a:t>
            </a:r>
          </a:p>
          <a:p>
            <a:pPr lvl="1"/>
            <a:r>
              <a:rPr lang="en-US" altLang="en-US" dirty="0" smtClean="0"/>
              <a:t>Similar to virus that causes the common cold</a:t>
            </a:r>
          </a:p>
          <a:p>
            <a:pPr lvl="1"/>
            <a:r>
              <a:rPr lang="en-US" altLang="en-US" dirty="0" smtClean="0"/>
              <a:t>Spread by respiratory secretions or droplets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28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last 3 to 7 days and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Loud, harsh, barking cough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Noisy inhalations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Hoarse voice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 to moderate dyspnea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4363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292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Same as for most respiratory emergencies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definitive treatment for the virus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support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Hydration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02693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239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254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Measles</a:t>
            </a:r>
          </a:p>
        </p:txBody>
      </p:sp>
      <p:sp>
        <p:nvSpPr>
          <p:cNvPr id="15155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Highly communicable, transmitted by: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Airborne aerosolized droplets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 contact with nasal or pharyngeal secretions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10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from first symptoms to about 2 days after rash appears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37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Early signs and symptoms: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Conjunctivitis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Coryza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Followed by: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Cough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Blotchy rash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Koplik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spots</a:t>
            </a:r>
          </a:p>
        </p:txBody>
      </p:sp>
      <p:pic>
        <p:nvPicPr>
          <p:cNvPr id="152580" name="Picture 5" descr="09221_CH26_FIG11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43063"/>
            <a:ext cx="5384800" cy="4529137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617561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07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Particulate respirator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Filters particles that come in through the mask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on an EMS vehicle, a full respiratory protection program must be in place.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46161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667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only certain protection is immunity.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Anyone who has had measles or who received live vaccine after 1968 should be immune.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 contact areas and launder any soiled linens.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399197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77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69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Rubella</a:t>
            </a:r>
          </a:p>
        </p:txBody>
      </p:sp>
      <p:sp>
        <p:nvSpPr>
          <p:cNvPr id="15462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by direct contact with nasopharyngeal secretions of an infected person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14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a week before the rash appears until 4 days after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4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Low-grade 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Runny nose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Swollen lymph glands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Diffuse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maculopapular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rash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Rubella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6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protection is immunity.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surgical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 standard precautions and routine cleaning.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Rubella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101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83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Mumps</a:t>
            </a:r>
          </a:p>
        </p:txBody>
      </p:sp>
      <p:sp>
        <p:nvSpPr>
          <p:cNvPr id="15769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by droplet spread or direct contact with infected saliva.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12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lasts 9 days after salivary glands swell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64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 children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Swelling and tenderness of a salivary gland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Males past puberty may have inflammation of the testicles.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29653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48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surgical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Wear gloves, and carry out routine cleaning.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 is needed.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3302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4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098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02358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Chickenpox</a:t>
            </a:r>
          </a:p>
        </p:txBody>
      </p:sp>
      <p:sp>
        <p:nvSpPr>
          <p:cNvPr id="1607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Produces itchy, fluid-filled vesicles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by direct contact or droplet spread of respiratory secretions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10 to 21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1 to 2 days before rash until  about 5 days after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42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Highly contagious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Listlessness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Slight 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Photosensitivity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Vesicular rash</a:t>
            </a:r>
          </a:p>
        </p:txBody>
      </p:sp>
      <p:pic>
        <p:nvPicPr>
          <p:cNvPr id="161796" name="Picture 8" descr="09221_CH26_FIG12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1620838"/>
            <a:ext cx="5588000" cy="4551362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3301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Chickenpox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423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surgical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Wear gloves when in contact with discharge/drainage.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Postexposure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treatment includes vaccination.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02358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Chickenpox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20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Gloves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Utility-style gloves are required for cleaning activities.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 should be washed after removal.</a:t>
            </a:r>
          </a:p>
        </p:txBody>
      </p:sp>
      <p:pic>
        <p:nvPicPr>
          <p:cNvPr id="23556" name="Picture 5" descr="09221_CH26_FIG02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63676"/>
            <a:ext cx="5384800" cy="4708525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36979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86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71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Pertussis</a:t>
            </a:r>
          </a:p>
        </p:txBody>
      </p:sp>
      <p:sp>
        <p:nvSpPr>
          <p:cNvPr id="16384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Cough becomes paroxysmal in about 1 to 2 weeks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last 1 to 2 months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high-pitched 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whoop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sound occurs on inspiration.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439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via direct contact with discharge from mucous membranes and/or airborne droplets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7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Highly communicable in the early stages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include apnea and pneumonia.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Pertussis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370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care and antibiotic treatment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handwashing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routine cleaning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paramedics should be assessed for immunity.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3301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Pertussis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115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5560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38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17305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OSHA, CDC, and state and county public health departments bear responsibility for:</a:t>
            </a:r>
          </a:p>
          <a:p>
            <a:pPr lvl="1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Protection of public health</a:t>
            </a:r>
          </a:p>
          <a:p>
            <a:pPr lvl="1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of epidemics</a:t>
            </a:r>
          </a:p>
          <a:p>
            <a:pPr lvl="1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of outbreaks</a:t>
            </a:r>
          </a:p>
          <a:p>
            <a:pPr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and disinfect the ambulance and your equipment to prevent spread of infection.</a:t>
            </a:r>
          </a:p>
          <a:p>
            <a:pPr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patient suspected of having an infectious disease is assessed like any other medical patient.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60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1617261"/>
            <a:ext cx="10972800" cy="4525963"/>
          </a:xfrm>
        </p:spPr>
        <p:txBody>
          <a:bodyPr/>
          <a:lstStyle/>
          <a:p>
            <a:pPr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involves a chain of events through which a communicable disease spreads.</a:t>
            </a:r>
          </a:p>
          <a:p>
            <a:pPr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diseases can be transmitted from person to person under certain conditions.</a:t>
            </a:r>
          </a:p>
          <a:p>
            <a:pPr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risk of infection depends on the type and dose of the organism, its virulence, its mode of entry, and the host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resistance.</a:t>
            </a:r>
          </a:p>
          <a:p>
            <a:pPr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human body offers several defenses to protect against infection.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38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26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Protection against and reduction of the occurrence of communicable diseases involve: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Designated infection control officer (DICO)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health department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precautions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Immunizations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Vaccinations, PPE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follow-up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Exposure control plan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38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44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Sexually transmitted diseases (STDs) are usually acquired by sexual contact and are caused by a wide range of organisms.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Enteric diseases are infectious diseases that affecting the gastrointestinal tract.</a:t>
            </a:r>
          </a:p>
          <a:p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Bloodborne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diseases include viral hepatitis, HIV, and AIDS.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vector is a living organism that carries a disease-causing human pathogen.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38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1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Overuse and misuse of antibiotics has made some pathogens resistant to the antibiotic drugs commonly prescribed to eradicate them.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Serious communicable childhood diseases that had become uncommon are making a resurgence because some parents refuse to have their children vaccinated.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and emerging diseases of concern include severe acute respiratory syndrome (SARS) and the avian flu. 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838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56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35200" y="381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Questions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810000" y="16383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 b="1">
                <a:solidFill>
                  <a:srgbClr val="4B543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BBC8B0"/>
                </a:solidFill>
                <a:latin typeface="Arial" charset="0"/>
              </a:defRPr>
            </a:lvl9pPr>
          </a:lstStyle>
          <a:p>
            <a:pPr algn="ctr"/>
            <a:r>
              <a:rPr lang="en-US" sz="22000" dirty="0" smtClean="0">
                <a:solidFill>
                  <a:srgbClr val="0084BD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2000" dirty="0">
              <a:solidFill>
                <a:srgbClr val="0084B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9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Protective eyewear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Blocks splatter into eye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 garments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Recommended for large-splash situations</a:t>
            </a:r>
          </a:p>
        </p:txBody>
      </p:sp>
      <p:pic>
        <p:nvPicPr>
          <p:cNvPr id="24580" name="Picture 5" descr="09221_CH26_FIG03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0"/>
            <a:ext cx="5488517" cy="4953000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50627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0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Needle-stick Safety and Prevention 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Requires all sharps be needle-safe or needleless systems</a:t>
            </a:r>
          </a:p>
        </p:txBody>
      </p:sp>
      <p:pic>
        <p:nvPicPr>
          <p:cNvPr id="25604" name="Picture 5" descr="09221_CH26_FIG04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77988"/>
            <a:ext cx="5486400" cy="4646612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09684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and Practices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218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2694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Medical, Follow-Up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DICO ensures proper treatment is received.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Exposure to blood-borne pathogens: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Contaminated needle-stick injury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 or OPIM into eye, nose, or mouth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 or OPIM in contact with an open area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Cuts with an object covered with blood or OPIM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bites involving blood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774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airborne- and/or droplet-transmissible disease, the DICO will review: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Organism involved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Amount of time spent with the patient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distance from the patient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 or task performed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Ventilation present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Follow-Up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8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individual should be tested for: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HIV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HBC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HCV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Syphilis (if HIV or HCV is positive)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results must be released to the DICO and exposed employee.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Medical, Follow-Up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567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9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066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disease: an infectious disease that can be passed from one person to another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23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83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Designated Infection Control Officer (DICO)</a:t>
            </a:r>
          </a:p>
        </p:txBody>
      </p:sp>
      <p:sp>
        <p:nvSpPr>
          <p:cNvPr id="2969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Ensures that proper post-exposure medical treatment and counseling are provided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Tracks and monitors compliance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Liaison between employee and medical facility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Ensures confidentiality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Ensures that documentation adheres to guidelines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58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network for exposure involves: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exposed paramedic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DICO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treating physician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public health department acts as a backup for exposure notification.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Designated Infection Control Officer (DICO)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15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9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9144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Precautions</a:t>
            </a:r>
          </a:p>
        </p:txBody>
      </p:sp>
      <p:sp>
        <p:nvSpPr>
          <p:cNvPr id="317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control practices that reduce the opportunity for an exposure to occur 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 to all body substances except sweat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3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4984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12192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CDC-Recommended Immunizations and Vaccinations</a:t>
            </a:r>
          </a:p>
        </p:txBody>
      </p:sp>
      <p:sp>
        <p:nvSpPr>
          <p:cNvPr id="3277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Vaccines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Suspensions of bacteria or viruses that have been rendered nonpathogenic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CDC published an immunization schedule for health care providers.</a:t>
            </a:r>
          </a:p>
        </p:txBody>
      </p:sp>
      <p:pic>
        <p:nvPicPr>
          <p:cNvPr id="32772" name="Picture 5" descr="ch26_table02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1"/>
            <a:ext cx="5486400" cy="503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360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030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2272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Responsibilities</a:t>
            </a:r>
          </a:p>
        </p:txBody>
      </p:sp>
      <p:sp>
        <p:nvSpPr>
          <p:cNvPr id="337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EMS departments are required to have an exposure control plan.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the department plans to reduce the risk of exposure to infectious agents</a:t>
            </a:r>
          </a:p>
        </p:txBody>
      </p:sp>
      <p:pic>
        <p:nvPicPr>
          <p:cNvPr id="33796" name="Picture 5" descr="ch26_table03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5486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91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Responsibilities</a:t>
            </a:r>
          </a:p>
        </p:txBody>
      </p:sp>
      <p:sp>
        <p:nvSpPr>
          <p:cNvPr id="3481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Contaminated: an object that has microorganisms on or in it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Infected: microorganisms produce an illness 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Carriers: persons who have a disease but are not ill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182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128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707409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 Assessment</a:t>
            </a:r>
          </a:p>
        </p:txBody>
      </p:sp>
      <p:sp>
        <p:nvSpPr>
          <p:cNvPr id="3584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447800"/>
            <a:ext cx="50800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 up the scene.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precautions.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 ABCs and mental status.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Prioritize treatment.</a:t>
            </a:r>
          </a:p>
        </p:txBody>
      </p:sp>
      <p:sp>
        <p:nvSpPr>
          <p:cNvPr id="3584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6197600" y="1447800"/>
            <a:ext cx="50800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history.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OPQRST (Onset of the even, Provocation or Palliation, Quality of the pain, Region and Radiation, Severity, and Time “history”)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SAMPLE and baseline vital signs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Events leading to problem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travel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9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176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3917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Chain of Infection</a:t>
            </a:r>
          </a:p>
        </p:txBody>
      </p:sp>
      <p:sp>
        <p:nvSpPr>
          <p:cNvPr id="36867" name="Rectangle 9"/>
          <p:cNvSpPr>
            <a:spLocks noGrp="1" noChangeArrowheads="1"/>
          </p:cNvSpPr>
          <p:nvPr>
            <p:ph idx="1"/>
          </p:nvPr>
        </p:nvSpPr>
        <p:spPr>
          <a:xfrm>
            <a:off x="914400" y="1447800"/>
            <a:ext cx="103632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study of infectious diseases considers: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 distributions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Genetic factors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Income levels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Ethnic groups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Workplaces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Geographic boundaries</a:t>
            </a:r>
          </a:p>
          <a:p>
            <a:pPr lvl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Expansion, decline, or movement of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022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5224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203579"/>
            <a:ext cx="10972800" cy="56069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Exposure and the Risk of Infection</a:t>
            </a:r>
          </a:p>
        </p:txBody>
      </p:sp>
      <p:sp>
        <p:nvSpPr>
          <p:cNvPr id="73731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Factors include: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of organism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Dose of organism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Virulence of organism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of entry</a:t>
            </a: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resistance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Reservoir</a:t>
            </a:r>
          </a:p>
          <a:p>
            <a:pPr lvl="1">
              <a:defRPr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defense mechanisms</a:t>
            </a:r>
          </a:p>
          <a:p>
            <a:pPr lvl="1">
              <a:defRPr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0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7269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244522"/>
            <a:ext cx="10972800" cy="355979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Exposure and the Risk of Infection</a:t>
            </a:r>
          </a:p>
        </p:txBody>
      </p:sp>
      <p:pic>
        <p:nvPicPr>
          <p:cNvPr id="38915" name="Picture 4" descr="ch26_table04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12192000" cy="556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443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agencies and laws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OSHA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Spreads rules and regulations to protect employees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CDC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Collects data and research for health care providers and the public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783609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Public Health Agencies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83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9318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Management Principles</a:t>
            </a:r>
          </a:p>
        </p:txBody>
      </p:sp>
      <p:sp>
        <p:nvSpPr>
          <p:cNvPr id="3993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life-threatening conditions.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empathetic.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in a position of comfort.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 for dehydration.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0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Management Principles</a:t>
            </a:r>
          </a:p>
        </p:txBody>
      </p:sp>
      <p:sp>
        <p:nvSpPr>
          <p:cNvPr id="4096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standard precautions.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Dispose of sharps properly.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your agency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exposure control plan.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Properly discard any disposable supplies.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47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76600"/>
            <a:ext cx="10363200" cy="6096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Airborne</a:t>
            </a:r>
            <a:endParaRPr lang="en-U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7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3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6949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</p:txBody>
      </p:sp>
      <p:sp>
        <p:nvSpPr>
          <p:cNvPr id="419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meninges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Bacterial: communicable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Viral: non-communicable</a:t>
            </a:r>
          </a:p>
          <a:p>
            <a:pPr lvl="1"/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Meningococcal meningitis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most often involved in epidemic outbreaks.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2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46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02359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following: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 contact with infected nasopharyngeal secretions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Prolonged contact time of 8 or more hours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 is between 2 and 10 days.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 is variable.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685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750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8424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</p:txBody>
      </p:sp>
      <p:sp>
        <p:nvSpPr>
          <p:cNvPr id="4403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Stiff neck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Kernig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sign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Brudzinski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sign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676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9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2965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</p:txBody>
      </p:sp>
      <p:sp>
        <p:nvSpPr>
          <p:cNvPr id="4505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 symptoms.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treatment includes ciprofloxacin or rifampin.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3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160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97892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Tuberculosis</a:t>
            </a:r>
          </a:p>
        </p:txBody>
      </p:sp>
      <p:sp>
        <p:nvSpPr>
          <p:cNvPr id="4608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highly communicable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types: typical, atypical,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extrapulmonary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Persons at risk: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Malnourished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Incarcerated persons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3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 (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Multidrug-resistant TB (MDR-TB)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Bacterium is resistant to two or more of the first-line drugs.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Extensively drug-resistant TB (XDR-TB)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Bacterium is resistant to two of the first-line oral medications and two of the first-line injectable medications.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97893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Tuberculosis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17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 (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by airborne particles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 is 4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weeks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when a lesion develops in the lungs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Early infection can be detected by a skin test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6949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Tuberculosis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090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agencies and laws (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Ryan White CARE Act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Requires medical facilities to notify emergency personnel of  transmitted diseases involving patients they transported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865496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Public Health Agencies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843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 a persistent cough plus: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Night sweats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Fatigue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Hemoptysis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Hoarseness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6949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Tuberculosis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75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surgical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Administer oxygen or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ventilatory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if needed.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 the incident to your DICO.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the vehicle following transport.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70597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Tuberculosis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02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18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Pneumonia</a:t>
            </a:r>
          </a:p>
        </p:txBody>
      </p:sp>
      <p:sp>
        <p:nvSpPr>
          <p:cNvPr id="5120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lungs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than 50 types identified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types not communicable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07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3896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533400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Pneumonia</a:t>
            </a:r>
          </a:p>
        </p:txBody>
      </p:sp>
      <p:sp>
        <p:nvSpPr>
          <p:cNvPr id="102403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susceptible: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Older adults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Heavy smokers 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Alcoholics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Chronically ill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Immunosuppressed 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Pediatrics</a:t>
            </a: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symptoms: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fever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 pain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Productive cough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distress</a:t>
            </a:r>
          </a:p>
          <a:p>
            <a:pPr lvl="2">
              <a:defRPr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03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 treat common bacterial forms.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 on patient or paramedic to reduce exposure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211540"/>
            <a:ext cx="10972800" cy="533400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9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98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Syncytial Virus</a:t>
            </a:r>
          </a:p>
        </p:txBody>
      </p:sp>
      <p:sp>
        <p:nvSpPr>
          <p:cNvPr id="5427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by: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 contact with large droplets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Indirect contact with contaminated hands or items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2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days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767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0040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156949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Syncytial Virus</a:t>
            </a:r>
          </a:p>
        </p:txBody>
      </p:sp>
      <p:sp>
        <p:nvSpPr>
          <p:cNvPr id="108547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Sneezing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Runny nose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Cough</a:t>
            </a: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progression may lead to:</a:t>
            </a:r>
          </a:p>
          <a:p>
            <a:pPr lvl="2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Pneumonia</a:t>
            </a:r>
          </a:p>
          <a:p>
            <a:pPr lvl="2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Bronchiolitis</a:t>
            </a:r>
          </a:p>
          <a:p>
            <a:pPr lvl="2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Tracheobronchitis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117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08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Syncytial Virus</a:t>
            </a:r>
          </a:p>
        </p:txBody>
      </p:sp>
      <p:sp>
        <p:nvSpPr>
          <p:cNvPr id="563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Relies on proper use of PPE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Post-transport cleaning of the vehicle is important.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Post-exposure treatment is supportive.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53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1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Respiratory Conditions</a:t>
            </a:r>
          </a:p>
        </p:txBody>
      </p:sp>
      <p:sp>
        <p:nvSpPr>
          <p:cNvPr id="573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Bronchitis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Inflamed inner walls of the bronchioles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be caused by: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Virus that causes the cold and gastric reflux disease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Pollutants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Smoking or second-hand smoke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967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Laryngitis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voice box due to overuse, irritation, or infection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 is usually viral but can be bacterial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3534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Respiratory Conditions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 and local public health departments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Responsible for protecting the public from disease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 reportable diseases.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Endemic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Epidemic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Pandemic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701722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Public Health Agencies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28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Epiglottitis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Epiglottis and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supraglottic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tissues swell.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Occludes the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glottic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opening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Caused by the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Hib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bacteria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Contagious by the droplet route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3534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Respiratory Conditions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1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cold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of the upper respiratory system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last about a week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Spread by droplets, coughing, hand-to-hand contact, and shared utensils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514066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Respiratory Conditions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337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46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16006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Seasonal Influenza</a:t>
            </a:r>
          </a:p>
        </p:txBody>
      </p:sp>
      <p:sp>
        <p:nvSpPr>
          <p:cNvPr id="6451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Droplet-transmitted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from day before symptoms until 5 days after onset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4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pain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symptoms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Duration of illness: 3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days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70597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Seasonal Influenza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2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mask on the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preventive measure: annual 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flu shot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not vaccinated and have exposure, antiviral drugs may be offered within 48 hours.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3301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Seasonal Influenza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93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326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783609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Severe Acute Respiratory Syndrome (SARS)</a:t>
            </a:r>
          </a:p>
        </p:txBody>
      </p:sp>
      <p:sp>
        <p:nvSpPr>
          <p:cNvPr id="16691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by close personal contact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10 days from exposure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undefined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34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 &gt; 100.4°F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Overall feeling of discomfort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aches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Dry cough after 7 days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71537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Severe Acute Respiratory Syndrome (SARS)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28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7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549322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Severe Acute Respiratory Syndrome (SARS)</a:t>
            </a:r>
          </a:p>
        </p:txBody>
      </p:sp>
      <p:sp>
        <p:nvSpPr>
          <p:cNvPr id="16896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adequate PPE.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Notify DICO.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an exposure form.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10-day quarantine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981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9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508379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Avian (Bird) Flu</a:t>
            </a:r>
          </a:p>
        </p:txBody>
      </p:sp>
      <p:sp>
        <p:nvSpPr>
          <p:cNvPr id="1699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Virus carried in the intestinal tract of wild birds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contagious in domestic birds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risk for humans is low.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4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Sore throat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Cough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aches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Eye infection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69543"/>
            <a:ext cx="10972800" cy="576618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Avian (Bird) Flu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83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811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50627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Paramedics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Obligation to protect patients from health care-associated infections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Comply with work restriction guidelines.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Keep the ambulance and equipment disinfected.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Critical equipment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Semi-critical equipment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Noncritical equipment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88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 a surgical mask on the patient.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CDC guidelines regarding protection. 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Antiviral drug may be offered following exposure.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an annual flu shot.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603913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Avian (Bird) Flu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91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76600"/>
            <a:ext cx="103632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Sexual Transmitted Disease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(STD)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374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6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Gonorrhea</a:t>
            </a:r>
          </a:p>
        </p:txBody>
      </p:sp>
      <p:sp>
        <p:nvSpPr>
          <p:cNvPr id="675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caused by </a:t>
            </a: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Neisseria </a:t>
            </a: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Gonorrhoeae</a:t>
            </a:r>
            <a:endParaRPr lang="en-US" alt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sexually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usually 2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days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Remains communicable for months if not treated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392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Male signs and symptoms: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Pus-containing discharge from urethra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 on urination</a:t>
            </a: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symptoms: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urethra or cervix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Pelvic inflammatory disease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Gonorrhea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03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includes glove use if touching drainage from the genital area.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Gonorrhea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014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75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3302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Syphilis</a:t>
            </a:r>
          </a:p>
        </p:txBody>
      </p:sp>
      <p:sp>
        <p:nvSpPr>
          <p:cNvPr id="7065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Caused by </a:t>
            </a:r>
            <a:r>
              <a:rPr lang="en-US" alt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Treponema</a:t>
            </a: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pallidum</a:t>
            </a:r>
            <a:endParaRPr lang="en-US" alt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by direct contact with fluids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10 days to 3 months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 variable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Noncontagious within 48 hours of treatment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904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infection</a:t>
            </a:r>
          </a:p>
          <a:p>
            <a:pPr lvl="2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Chancre</a:t>
            </a:r>
          </a:p>
          <a:p>
            <a:pPr lvl="1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infection</a:t>
            </a:r>
          </a:p>
          <a:p>
            <a:pPr lvl="2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Skin rash</a:t>
            </a:r>
          </a:p>
          <a:p>
            <a:pPr lvl="2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Patchy hair loss</a:t>
            </a:r>
          </a:p>
          <a:p>
            <a:pPr lvl="2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Swollen lymph glands</a:t>
            </a:r>
          </a:p>
          <a:p>
            <a:pPr lvl="1">
              <a:lnSpc>
                <a:spcPct val="9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Tertiary stage can include complications.</a:t>
            </a:r>
          </a:p>
        </p:txBody>
      </p:sp>
      <p:pic>
        <p:nvPicPr>
          <p:cNvPr id="71684" name="Picture 5" descr="09221_CH26_FIG05A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0"/>
            <a:ext cx="5181600" cy="2489200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6" descr="09221_CH26_FIG05B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78276"/>
            <a:ext cx="5181600" cy="2422525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Syphilis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664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measures include use of gloves and good hand washing techniques.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Syphilis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33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690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 Herpes</a:t>
            </a:r>
          </a:p>
        </p:txBody>
      </p:sp>
      <p:sp>
        <p:nvSpPr>
          <p:cNvPr id="7373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Chronic, recurrent illness produced by the herpes simplex virus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Classified into: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Type: transmitted via oral secretions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2: spread through sexual contact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6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54864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Characterized by vesicular lesions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through sexual contact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Incubation: 2–12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Infectious: 4–7 days</a:t>
            </a:r>
          </a:p>
        </p:txBody>
      </p:sp>
      <p:pic>
        <p:nvPicPr>
          <p:cNvPr id="74756" name="Picture 5" descr="09221_CH26_FIG06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17" y="1447800"/>
            <a:ext cx="4849283" cy="4953000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 Herpes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8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cleaning routines: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Strip used linens and appropriately discard.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Appropriately discard all medical waste.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 contaminated areas.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Disinfect all non-disposable equipment used.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the stretcher with a germicidal-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virucidal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144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Paramedics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30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cure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treated with acyclovir,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valacyclovir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or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famciclovir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reduce outbreaks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Preventive measures include the use of gloves and good hand washing techniques.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2965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 Herpes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7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3046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Chlamydia</a:t>
            </a:r>
          </a:p>
        </p:txBody>
      </p:sp>
      <p:sp>
        <p:nvSpPr>
          <p:cNvPr id="7680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through sexual contact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7–14 days or longer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unknown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7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urethra, epididymis, cervix, and fallopian tubes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Gray or white urethral discharge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Chlamydia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455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Treated with antibiotics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Preventive measures include gloves and good hand washing techniques.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Chlamydia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7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3526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12965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 of Viral Hepatitis</a:t>
            </a:r>
          </a:p>
        </p:txBody>
      </p:sp>
      <p:sp>
        <p:nvSpPr>
          <p:cNvPr id="8704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Inflammation of the liver produced by a virus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distinct forms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 B, C, D, and 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Vary in means of transmission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Same signs and symptoms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937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55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B Virus Infection</a:t>
            </a:r>
          </a:p>
        </p:txBody>
      </p:sp>
      <p:sp>
        <p:nvSpPr>
          <p:cNvPr id="8806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Needles are implicated in transmission.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45 to 200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from weeks before symptoms appear and may persist for years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0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4363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A Virus Infection</a:t>
            </a:r>
          </a:p>
        </p:txBody>
      </p:sp>
      <p:sp>
        <p:nvSpPr>
          <p:cNvPr id="10547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is by the fecal-oral route.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is often described as 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benign.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2 to 4 weeks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from end of incubation period to a few days after jaundice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777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Phase 1: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Fatigue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appetite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Nausea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Abdominal pain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Smokers lose interest in smoking.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Jaundice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Dark-colored urine</a:t>
            </a:r>
          </a:p>
          <a:p>
            <a:pPr lvl="2"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Whitish stools</a:t>
            </a:r>
          </a:p>
          <a:p>
            <a:pPr lvl="1">
              <a:defRPr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Resolves after several weeks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11875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A 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402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good hand washing techniques and gloves.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vaccine is recommended for FEMA response team members who work outside the United States.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3917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A 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663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occurs with HBV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through percutaneous or mucosal contact with infected blood 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Administration of a hepatitis B vaccination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11875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683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cleaning routines (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d):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any spillage, clean with a germicidal-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virucidal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schedule for routine cleaning.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a written policy and procedure for cleaning.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500418" y="0"/>
            <a:ext cx="10972800" cy="9144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 of Paramedics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94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occurs via fecal-oral route.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15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 fays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same as HAV infection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98227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31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same as other forms of hepatitis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 when in contact with stool.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hand washing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contaminated equipment.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84579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21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appetite</a:t>
            </a:r>
          </a:p>
          <a:p>
            <a:pPr lvl="2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Abdominal discomfort </a:t>
            </a:r>
          </a:p>
          <a:p>
            <a:pPr lvl="2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Jaundice</a:t>
            </a:r>
          </a:p>
          <a:p>
            <a:pPr lvl="2">
              <a:lnSpc>
                <a:spcPct val="95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Scleral icterus</a:t>
            </a:r>
          </a:p>
        </p:txBody>
      </p:sp>
      <p:pic>
        <p:nvPicPr>
          <p:cNvPr id="89092" name="Picture 5" descr="09221_CH26_FIG08A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1447801"/>
            <a:ext cx="4876800" cy="2443163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3" name="Picture 6" descr="09221_CH26_FIG08B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3957638"/>
            <a:ext cx="4876800" cy="2443162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10972800" cy="369627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B 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9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 and good hand washing.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Paramedics should be immunized.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you are exposed, notify your DICO.</a:t>
            </a:r>
          </a:p>
        </p:txBody>
      </p:sp>
      <p:pic>
        <p:nvPicPr>
          <p:cNvPr id="90116" name="Picture 5" descr="ch26_table05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67200"/>
            <a:ext cx="9652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10972800" cy="369627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B 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9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9"/>
          <p:cNvSpPr>
            <a:spLocks noGrp="1" noChangeArrowheads="1"/>
          </p:cNvSpPr>
          <p:nvPr>
            <p:ph idx="1"/>
          </p:nvPr>
        </p:nvSpPr>
        <p:spPr>
          <a:extLst>
            <a:ext uri="{FAA26D3D-D897-4be2-8F04-BA451C77F1D7}"/>
          </a:extLst>
        </p:spPr>
        <p:txBody>
          <a:bodyPr numCol="2"/>
          <a:lstStyle/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by: 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Blood-to-blood contact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Sexual contact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 transfusion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 donation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Unsafe medical practices </a:t>
            </a:r>
          </a:p>
          <a:p>
            <a:pPr lvl="2"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Mother to infant</a:t>
            </a: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2–24 weeks</a:t>
            </a:r>
          </a:p>
          <a:p>
            <a:pPr lvl="2">
              <a:defRPr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7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the same as HBV infection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Phase 2 signs and symptoms do not develop.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60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exposed, testing begins with the source patient.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weeks of treatment with a drug 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cocktail</a:t>
            </a:r>
            <a:r>
              <a:rPr lang="ja-JP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in a 75% cure rate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06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be infected with Hepatitis B 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by percutaneous exposure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30 to 180 days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Infectious during all phases of illness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394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same as HBV infection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 and needle-safe or needleless devices.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routine cleaning.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Testing begins with source patient.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Hepatitis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67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95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 Immunodeficiency Virus (HIV) Infection</a:t>
            </a:r>
          </a:p>
        </p:txBody>
      </p:sp>
      <p:sp>
        <p:nvSpPr>
          <p:cNvPr id="9625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Transmitted through blood and body fluids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Pathogen attacks the immune system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Takes about 7 days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occur 4 to 6 weeks after exposure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period: unknown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6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26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467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Disease Transmission</a:t>
            </a:r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Diseases that can be transmitted from one person to another under certain conditions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 on: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Virulence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of entry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 status of the host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900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may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febrile illness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Malaise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Swollen lymph glands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Seroconversion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occurs usually within 3 months.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 Immunodeficiency Virus (HIV)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759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gloves when in contact with blood or OPIM.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needle-safe or needleless devices.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hand washing technique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Routine cleaning of the vehicle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Risk for health care providers is related to sharps.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7620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 Immunodeficiency Virus (HIV) Infection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38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810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-120556"/>
            <a:ext cx="10972800" cy="990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Acquired Immunodeficiency Syndrome (AIDS)</a:t>
            </a:r>
          </a:p>
        </p:txBody>
      </p:sp>
      <p:sp>
        <p:nvSpPr>
          <p:cNvPr id="9933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between documented infection and development of end-stage disease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period is presumed to last as long as patient is seropositive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06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AIDS-defining or AIDS-related conditions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PCP pneumonia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Cytomegalovirus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Kaposi sarcoma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Atypical TB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Cryptococcal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meningitis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502693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Acquired Immunodeficiency Syndrome (AIDS)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0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standard precautions.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exposed, testing proceeds according to state.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be given antiretroviral drugs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Criteria are published by the CDC.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given automatically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25522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Acquired Immunodeficiency Syndrome (AIDS)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3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76600"/>
            <a:ext cx="10363200" cy="609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Contact Disease </a:t>
            </a:r>
            <a:endParaRPr 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06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18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21693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Scabies</a:t>
            </a:r>
          </a:p>
        </p:txBody>
      </p:sp>
      <p:sp>
        <p:nvSpPr>
          <p:cNvPr id="7987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Caused by </a:t>
            </a:r>
            <a:r>
              <a:rPr lang="en-US" alt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Sarcoptes</a:t>
            </a: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scabiei</a:t>
            </a:r>
            <a:endParaRPr lang="en-US" alt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via skin-to-skin contact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4</a:t>
            </a:r>
            <a:r>
              <a:rPr lang="en-US" altLang="en-US" dirty="0" smtClean="0"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–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weeks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Communicable until mites and eggs are destroyed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81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181600" cy="4953000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Signs and symptoms include: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Rash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Intense itching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Sores from scratching</a:t>
            </a:r>
          </a:p>
        </p:txBody>
      </p:sp>
      <p:pic>
        <p:nvPicPr>
          <p:cNvPr id="80900" name="Picture 5" descr="09221_CH26_FIG07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27188"/>
            <a:ext cx="5588000" cy="4545012"/>
          </a:xfrm>
          <a:prstGeom prst="rect">
            <a:avLst/>
          </a:prstGeom>
          <a:noFill/>
          <a:ln w="19050">
            <a:solidFill>
              <a:srgbClr val="B3B3B3">
                <a:alpha val="3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76284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Scabies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944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 by wearing gloves and good hand washing.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Routine cleaning for vehicle and linens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Lindane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 topical treatment.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6858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Scabies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6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3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48988"/>
            <a:ext cx="10972800" cy="609600"/>
          </a:xfrm>
          <a:extLst/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</a:t>
            </a:r>
          </a:p>
        </p:txBody>
      </p:sp>
      <p:sp>
        <p:nvSpPr>
          <p:cNvPr id="829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Pathophysiology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Insects that crawl through hair, feed on blood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types: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 louse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louse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Pubic louse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Acquired through direct contact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32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  <p:tag name="STICKYSTYLE" val="Caroline FIG STROK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4060</Words>
  <Application>Microsoft Office PowerPoint</Application>
  <PresentationFormat>Custom</PresentationFormat>
  <Paragraphs>1059</Paragraphs>
  <Slides>148</Slides>
  <Notes>141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148</vt:i4>
      </vt:variant>
    </vt:vector>
  </HeadingPairs>
  <TitlesOfParts>
    <vt:vector size="149" baseType="lpstr">
      <vt:lpstr>Office Theme</vt:lpstr>
      <vt:lpstr>Infectious and Communicable Diseases</vt:lpstr>
      <vt:lpstr>Introduction</vt:lpstr>
      <vt:lpstr>Responsibilities of Public Health Agencies</vt:lpstr>
      <vt:lpstr>Responsibilities of Public Health Agencies</vt:lpstr>
      <vt:lpstr>Responsibilities of Public Health Agencies</vt:lpstr>
      <vt:lpstr>Responsibilities of Paramedics</vt:lpstr>
      <vt:lpstr>Responsibilities of Paramedics</vt:lpstr>
      <vt:lpstr>Responsibilities of Paramedics</vt:lpstr>
      <vt:lpstr>Communicable Disease Transmission</vt:lpstr>
      <vt:lpstr>Communicable Disease Transmission</vt:lpstr>
      <vt:lpstr>Personal Protective Equipment and Practices</vt:lpstr>
      <vt:lpstr>Personal Protective Equipment and Practices</vt:lpstr>
      <vt:lpstr>Personal Protective Equipment and Practices</vt:lpstr>
      <vt:lpstr>Personal Protective Equipment and Practices</vt:lpstr>
      <vt:lpstr>Personal Protective Equipment and Practices</vt:lpstr>
      <vt:lpstr>Personal Protective Equipment and Practices</vt:lpstr>
      <vt:lpstr>Post-exposure Medical, Follow-Up</vt:lpstr>
      <vt:lpstr>Post-exposure Medical , Follow-Up</vt:lpstr>
      <vt:lpstr>Post-exposure Medical, Follow-Up</vt:lpstr>
      <vt:lpstr>Designated Infection Control Officer (DICO)</vt:lpstr>
      <vt:lpstr>Designated Infection Control Officer (DICO)</vt:lpstr>
      <vt:lpstr>Standard Precautions</vt:lpstr>
      <vt:lpstr>CDC-Recommended Immunizations and Vaccinations</vt:lpstr>
      <vt:lpstr>Department Responsibilities</vt:lpstr>
      <vt:lpstr>Department Responsibilities</vt:lpstr>
      <vt:lpstr>Patient Assessment</vt:lpstr>
      <vt:lpstr>Chain of Infection</vt:lpstr>
      <vt:lpstr>Exposure and the Risk of Infection</vt:lpstr>
      <vt:lpstr>Exposure and the Risk of Infection</vt:lpstr>
      <vt:lpstr>General Management Principles</vt:lpstr>
      <vt:lpstr>General Management Principles</vt:lpstr>
      <vt:lpstr>PowerPoint Presentation</vt:lpstr>
      <vt:lpstr>Meningitis</vt:lpstr>
      <vt:lpstr>Meningitis</vt:lpstr>
      <vt:lpstr>Meningitis</vt:lpstr>
      <vt:lpstr>Meningitis</vt:lpstr>
      <vt:lpstr>Tuberculosis</vt:lpstr>
      <vt:lpstr>Tuberculosis</vt:lpstr>
      <vt:lpstr>Tuberculosis</vt:lpstr>
      <vt:lpstr>Tuberculosis</vt:lpstr>
      <vt:lpstr>Tuberculosis</vt:lpstr>
      <vt:lpstr>Pneumonia</vt:lpstr>
      <vt:lpstr>Pneumonia</vt:lpstr>
      <vt:lpstr>Pneumonia</vt:lpstr>
      <vt:lpstr>Respiratory Syncytial Virus</vt:lpstr>
      <vt:lpstr>Respiratory Syncytial Virus</vt:lpstr>
      <vt:lpstr>Respiratory Syncytial Virus</vt:lpstr>
      <vt:lpstr>Other Respiratory Conditions</vt:lpstr>
      <vt:lpstr>Other Respiratory Conditions</vt:lpstr>
      <vt:lpstr>Other Respiratory Conditions</vt:lpstr>
      <vt:lpstr>Other Respiratory Conditions</vt:lpstr>
      <vt:lpstr>Seasonal Influenza</vt:lpstr>
      <vt:lpstr>Seasonal Influenza</vt:lpstr>
      <vt:lpstr>Seasonal Influenza</vt:lpstr>
      <vt:lpstr>Severe Acute Respiratory Syndrome (SARS)</vt:lpstr>
      <vt:lpstr>Severe Acute Respiratory Syndrome (SARS)</vt:lpstr>
      <vt:lpstr>Severe Acute Respiratory Syndrome (SARS)</vt:lpstr>
      <vt:lpstr>Avian (Bird) Flu</vt:lpstr>
      <vt:lpstr>Avian (Bird) Flu</vt:lpstr>
      <vt:lpstr>Avian (Bird) Flu</vt:lpstr>
      <vt:lpstr>PowerPoint Presentation</vt:lpstr>
      <vt:lpstr>Gonorrhea</vt:lpstr>
      <vt:lpstr>Gonorrhea</vt:lpstr>
      <vt:lpstr>Gonorrhea</vt:lpstr>
      <vt:lpstr>Syphilis</vt:lpstr>
      <vt:lpstr>Syphilis</vt:lpstr>
      <vt:lpstr>Syphilis</vt:lpstr>
      <vt:lpstr>Genital Herpes</vt:lpstr>
      <vt:lpstr>Genital Herpes</vt:lpstr>
      <vt:lpstr>Genital Herpes</vt:lpstr>
      <vt:lpstr>Chlamydia</vt:lpstr>
      <vt:lpstr>Chlamydia</vt:lpstr>
      <vt:lpstr>Chlamydia</vt:lpstr>
      <vt:lpstr>Types of Viral Hepatitis</vt:lpstr>
      <vt:lpstr>Hepatitis B Virus Infection</vt:lpstr>
      <vt:lpstr>Hepatitis A Virus Infection</vt:lpstr>
      <vt:lpstr>Hepatitis A Virus Infection</vt:lpstr>
      <vt:lpstr>Hepatitis A Virus Infection</vt:lpstr>
      <vt:lpstr>Hepatitis D Virus Infection</vt:lpstr>
      <vt:lpstr>Hepatitis E Virus Infection</vt:lpstr>
      <vt:lpstr>Hepatitis D Virus Infection</vt:lpstr>
      <vt:lpstr>Hepatitis B Virus Infection</vt:lpstr>
      <vt:lpstr>Hepatitis B Virus Infection</vt:lpstr>
      <vt:lpstr>Hepatitis C Virus Infection</vt:lpstr>
      <vt:lpstr>Hepatitis C Virus Infection</vt:lpstr>
      <vt:lpstr>Hepatitis C Virus Infection</vt:lpstr>
      <vt:lpstr>Hepatitis D Virus Infection</vt:lpstr>
      <vt:lpstr>Hepatitis D Virus Infection</vt:lpstr>
      <vt:lpstr>Human Immunodeficiency Virus (HIV) Infection</vt:lpstr>
      <vt:lpstr>Human Immunodeficiency Virus (HIV) Infection</vt:lpstr>
      <vt:lpstr>Human Immunodeficiency Virus (HIV) Infection</vt:lpstr>
      <vt:lpstr>Acquired Immunodeficiency Syndrome (AIDS)</vt:lpstr>
      <vt:lpstr>Acquired Immunodeficiency Syndrome (AIDS)</vt:lpstr>
      <vt:lpstr>Acquired Immunodeficiency Syndrome (AIDS)</vt:lpstr>
      <vt:lpstr>PowerPoint Presentation</vt:lpstr>
      <vt:lpstr>Scabies</vt:lpstr>
      <vt:lpstr>Scabies</vt:lpstr>
      <vt:lpstr>Scabies</vt:lpstr>
      <vt:lpstr>Lice</vt:lpstr>
      <vt:lpstr>Lice</vt:lpstr>
      <vt:lpstr>Lice</vt:lpstr>
      <vt:lpstr>Lice</vt:lpstr>
      <vt:lpstr>Rabies</vt:lpstr>
      <vt:lpstr>Rabies</vt:lpstr>
      <vt:lpstr>Rabies</vt:lpstr>
      <vt:lpstr>Tetanus</vt:lpstr>
      <vt:lpstr>Tetanus</vt:lpstr>
      <vt:lpstr>Tetanus</vt:lpstr>
      <vt:lpstr>PowerPoint Presentation</vt:lpstr>
      <vt:lpstr>Infection with Antibiotic-Resistant Organisms</vt:lpstr>
      <vt:lpstr>Methicillin-Resistant Staphylococcus Aureus</vt:lpstr>
      <vt:lpstr>Methicillin-Resistant Staphylococcus Aureus</vt:lpstr>
      <vt:lpstr>Methicillin-Resistant Staphylococcus Aureus</vt:lpstr>
      <vt:lpstr>Vancomycin-Resistant Staphylococcus aureus</vt:lpstr>
      <vt:lpstr>Vancomycin-Resistant Staphylococcus aureus</vt:lpstr>
      <vt:lpstr>Vancomycin-Resistant Staphylococcus aureus</vt:lpstr>
      <vt:lpstr>Vancomycin-Resistant Enterococci</vt:lpstr>
      <vt:lpstr>Vancomycin-Resistant Enterococci</vt:lpstr>
      <vt:lpstr>Vancomycin-Resistant Enterococci</vt:lpstr>
      <vt:lpstr>PowerPoint Presentation</vt:lpstr>
      <vt:lpstr>Common Communicable Diseases of Childhood</vt:lpstr>
      <vt:lpstr>Bronchiolitis</vt:lpstr>
      <vt:lpstr>Bronchiolitis</vt:lpstr>
      <vt:lpstr>Bronchiolitis</vt:lpstr>
      <vt:lpstr>Croup</vt:lpstr>
      <vt:lpstr>Croup</vt:lpstr>
      <vt:lpstr>Croup</vt:lpstr>
      <vt:lpstr>Measles</vt:lpstr>
      <vt:lpstr>Measles</vt:lpstr>
      <vt:lpstr>Measles</vt:lpstr>
      <vt:lpstr>Rubella</vt:lpstr>
      <vt:lpstr>Rubella</vt:lpstr>
      <vt:lpstr>Rubella</vt:lpstr>
      <vt:lpstr>Mumps</vt:lpstr>
      <vt:lpstr>Mumps</vt:lpstr>
      <vt:lpstr>Mumps</vt:lpstr>
      <vt:lpstr>Chickenpox</vt:lpstr>
      <vt:lpstr>Chickenpox</vt:lpstr>
      <vt:lpstr>Chickenpox</vt:lpstr>
      <vt:lpstr>Pertussis</vt:lpstr>
      <vt:lpstr>Pertussis</vt:lpstr>
      <vt:lpstr>Pertussis</vt:lpstr>
      <vt:lpstr>Summary</vt:lpstr>
      <vt:lpstr>Summary</vt:lpstr>
      <vt:lpstr>Summary</vt:lpstr>
      <vt:lpstr>Summary</vt:lpstr>
      <vt:lpstr>Summary</vt:lpstr>
      <vt:lpstr>Questions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OSamarkandi</dc:creator>
  <cp:lastModifiedBy>User</cp:lastModifiedBy>
  <cp:revision>59</cp:revision>
  <dcterms:created xsi:type="dcterms:W3CDTF">2017-03-15T21:22:10Z</dcterms:created>
  <dcterms:modified xsi:type="dcterms:W3CDTF">2017-09-19T09:12:02Z</dcterms:modified>
</cp:coreProperties>
</file>