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0" r:id="rId4"/>
    <p:sldId id="261" r:id="rId5"/>
    <p:sldId id="263" r:id="rId6"/>
    <p:sldId id="264" r:id="rId7"/>
    <p:sldId id="265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1F86F-D3A6-4E00-9273-732F7986A6D4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96354-D384-4676-AA64-8A0D54994D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18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F73169-AFA3-4774-B369-04A467524FCB}" type="datetimeFigureOut">
              <a:rPr lang="en-US" smtClean="0"/>
              <a:t>12/8/2016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25AF29-DDC4-4210-BCE2-6FBB4BF696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8922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25AF29-DDC4-4210-BCE2-6FBB4BF696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40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BF02F-86CA-4F01-9C2B-C8DE0FF4C691}" type="datetime1">
              <a:rPr lang="ar-SA" smtClean="0"/>
              <a:t>09/03/38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24827-F261-4448-A7AE-28B8889FC824}" type="datetime1">
              <a:rPr lang="ar-SA" smtClean="0"/>
              <a:t>09/03/38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BE611-92CE-4107-ADBF-D253237F4EE3}" type="datetime1">
              <a:rPr lang="ar-SA" smtClean="0"/>
              <a:t>09/03/38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03E90-9A70-4B0F-85C7-2C84BEC21DD6}" type="datetime1">
              <a:rPr lang="ar-SA" smtClean="0"/>
              <a:t>09/03/38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647B3-06E1-49A9-87E1-FF95844583B8}" type="datetime1">
              <a:rPr lang="ar-SA" smtClean="0"/>
              <a:t>09/03/38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4D679-B405-4954-ADAE-A0B6CC068015}" type="datetime1">
              <a:rPr lang="ar-SA" smtClean="0"/>
              <a:t>09/03/38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E8FB7-F8FF-4384-9662-17A8A9A8E1A4}" type="datetime1">
              <a:rPr lang="ar-SA" smtClean="0"/>
              <a:t>09/03/38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FFE9-6A03-4C6F-A293-848EB447C412}" type="datetime1">
              <a:rPr lang="ar-SA" smtClean="0"/>
              <a:t>09/03/38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7A249-06FE-4AB9-9192-049929F029AA}" type="datetime1">
              <a:rPr lang="ar-SA" smtClean="0"/>
              <a:t>09/03/38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ECDFC-ED52-491E-AAFB-EC52946CBFAD}" type="datetime1">
              <a:rPr lang="ar-SA" smtClean="0"/>
              <a:t>09/03/38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40F75-BF74-49FB-A034-5892EFFCED5A}" type="datetime1">
              <a:rPr lang="ar-SA" smtClean="0"/>
              <a:t>09/03/38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9CCE2-0DFF-44E2-89FF-3940ADF105F0}" type="datetime1">
              <a:rPr lang="ar-SA" smtClean="0"/>
              <a:t>09/03/38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496026" y="1988840"/>
            <a:ext cx="6244325" cy="194421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Minimization of Circuits</a:t>
            </a:r>
            <a:endParaRPr lang="ar-SA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8"/>
          </a:xfrm>
        </p:spPr>
        <p:txBody>
          <a:bodyPr>
            <a:normAutofit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K-map in 4 variables </a:t>
            </a:r>
            <a:endParaRPr lang="ar-SA" sz="36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r="23261" b="16223"/>
          <a:stretch/>
        </p:blipFill>
        <p:spPr bwMode="auto">
          <a:xfrm>
            <a:off x="1774032" y="1772816"/>
            <a:ext cx="4720624" cy="3312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EXAMPLE 4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Use K-maps to simplify these sum-of-products expansions:</a:t>
            </a:r>
            <a:endParaRPr lang="ar-SA" b="1" dirty="0">
              <a:solidFill>
                <a:srgbClr val="00B050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88840"/>
            <a:ext cx="7800883" cy="100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8050237" cy="50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9120"/>
            <a:ext cx="8964488" cy="845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53265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1520" y="764704"/>
            <a:ext cx="7912671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620688"/>
            <a:ext cx="692234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692696"/>
            <a:ext cx="836400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0609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Homework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02027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779</a:t>
            </a:r>
          </a:p>
          <a:p>
            <a:pPr algn="l" rtl="0"/>
            <a:r>
              <a:rPr lang="en-US" dirty="0" smtClean="0"/>
              <a:t>1 (b)</a:t>
            </a:r>
          </a:p>
          <a:p>
            <a:pPr algn="l" rtl="0"/>
            <a:r>
              <a:rPr lang="en-US" dirty="0" smtClean="0"/>
              <a:t>2 (c)</a:t>
            </a:r>
          </a:p>
          <a:p>
            <a:pPr algn="l" rtl="0"/>
            <a:r>
              <a:rPr lang="en-US" dirty="0" smtClean="0"/>
              <a:t>3 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5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7 (</a:t>
            </a:r>
            <a:r>
              <a:rPr lang="en-US" dirty="0" err="1" smtClean="0"/>
              <a:t>a,b</a:t>
            </a:r>
            <a:r>
              <a:rPr lang="en-US" dirty="0" smtClean="0"/>
              <a:t>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/>
          <a:lstStyle/>
          <a:p>
            <a:pPr algn="l" rtl="0">
              <a:buNone/>
            </a:pPr>
            <a:r>
              <a:rPr lang="en-US" sz="2400" dirty="0" smtClean="0"/>
              <a:t>consider the circuit that has output 1 if and only if </a:t>
            </a:r>
            <a:r>
              <a:rPr lang="en-US" sz="2400" dirty="0" smtClean="0">
                <a:solidFill>
                  <a:srgbClr val="FF0000"/>
                </a:solidFill>
              </a:rPr>
              <a:t>x = y = z = 1 </a:t>
            </a:r>
            <a:r>
              <a:rPr lang="en-US" sz="2400" dirty="0" smtClean="0"/>
              <a:t>or </a:t>
            </a:r>
            <a:r>
              <a:rPr lang="en-US" sz="2400" dirty="0" smtClean="0">
                <a:solidFill>
                  <a:srgbClr val="FF0000"/>
                </a:solidFill>
              </a:rPr>
              <a:t>x = z = 1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FF0000"/>
                </a:solidFill>
              </a:rPr>
              <a:t>y = 0</a:t>
            </a:r>
            <a:r>
              <a:rPr lang="en-US" sz="2400" dirty="0" smtClean="0"/>
              <a:t>. The sum-of-products expansion of this circuit is</a:t>
            </a:r>
          </a:p>
          <a:p>
            <a:pPr algn="l" rtl="0">
              <a:buNone/>
            </a:pPr>
            <a:r>
              <a:rPr lang="en-US" sz="2400" dirty="0" smtClean="0"/>
              <a:t> The two products in this expansion differ in exactly one variable, namely, </a:t>
            </a:r>
            <a:r>
              <a:rPr lang="en-US" sz="2400" dirty="0" smtClean="0">
                <a:solidFill>
                  <a:srgbClr val="FF0000"/>
                </a:solidFill>
              </a:rPr>
              <a:t>y</a:t>
            </a:r>
            <a:r>
              <a:rPr lang="en-US" sz="2400" dirty="0" smtClean="0"/>
              <a:t>. They can be combined as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r>
              <a:rPr lang="en-US" sz="2400" dirty="0" smtClean="0"/>
              <a:t>Hence, x z is a Boolean expression with fewer operators that represents the circuit.</a:t>
            </a:r>
          </a:p>
          <a:p>
            <a:pPr algn="l" rtl="0">
              <a:buNone/>
            </a:pPr>
            <a:endParaRPr lang="en-US" sz="2400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573016"/>
            <a:ext cx="3384376" cy="120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23728" y="2348880"/>
            <a:ext cx="1224136" cy="29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</a:rPr>
              <a:t>Introduction</a:t>
            </a:r>
            <a:endParaRPr lang="ar-SA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9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 b="33308"/>
          <a:stretch/>
        </p:blipFill>
        <p:spPr bwMode="auto">
          <a:xfrm>
            <a:off x="2098068" y="2060848"/>
            <a:ext cx="4562164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908720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Karnaugh</a:t>
            </a:r>
            <a:r>
              <a:rPr lang="en-US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Maps </a:t>
            </a:r>
            <a:r>
              <a:rPr lang="en-US" sz="32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(K-map)</a:t>
            </a:r>
            <a:endParaRPr lang="ar-SA" sz="3200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2339752" y="1111832"/>
            <a:ext cx="41779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K-map in </a:t>
            </a:r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</a:t>
            </a:r>
            <a:r>
              <a:rPr 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variables </a:t>
            </a:r>
            <a:endParaRPr lang="ar-SA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</a:t>
            </a:r>
          </a:p>
          <a:p>
            <a:pPr algn="l" rtl="0">
              <a:buNone/>
            </a:pPr>
            <a:r>
              <a:rPr lang="en-US" dirty="0" smtClean="0"/>
              <a:t>Find the K-maps for: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9552" y="1772815"/>
            <a:ext cx="2160240" cy="60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67544" y="2924944"/>
            <a:ext cx="225891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67544" y="4005064"/>
            <a:ext cx="2880321" cy="46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 2 </a:t>
            </a:r>
          </a:p>
          <a:p>
            <a:pPr algn="l" rtl="0">
              <a:buNone/>
            </a:pPr>
            <a:r>
              <a:rPr lang="en-US" sz="2800" dirty="0" smtClean="0"/>
              <a:t>Simplify the sum-of-products expansions given in Example 1 .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  <a:endParaRPr lang="ar-SA" sz="28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8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K-map in three variables 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rcRect t="2232" b="12954"/>
          <a:stretch/>
        </p:blipFill>
        <p:spPr bwMode="auto">
          <a:xfrm>
            <a:off x="1524000" y="1628800"/>
            <a:ext cx="590465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K-map in three variables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This K-map can be thought of as lying on a cylinder, as shown in Figure 5(b). On the cylinder, </a:t>
            </a:r>
            <a:r>
              <a:rPr lang="en-US" b="1" dirty="0" smtClean="0">
                <a:solidFill>
                  <a:srgbClr val="0070C0"/>
                </a:solidFill>
              </a:rPr>
              <a:t>two cells have a common border if and only if they are adjacent.</a:t>
            </a:r>
            <a:endParaRPr lang="ar-SA" b="1" dirty="0">
              <a:solidFill>
                <a:srgbClr val="0070C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3212976"/>
            <a:ext cx="369721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Simplify a sum-of-products in 3 variables</a:t>
            </a:r>
            <a:endParaRPr lang="ar-SA" sz="3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3057525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2951" y="1628800"/>
            <a:ext cx="2943225" cy="2181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7925" y="1628800"/>
            <a:ext cx="2886075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429126"/>
            <a:ext cx="3240359" cy="2240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365104"/>
            <a:ext cx="3312368" cy="2313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/>
          <p:cNvSpPr/>
          <p:nvPr/>
        </p:nvSpPr>
        <p:spPr>
          <a:xfrm>
            <a:off x="683568" y="1340768"/>
            <a:ext cx="14401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1 x 2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23928" y="1268760"/>
            <a:ext cx="14401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2 x 1 block</a:t>
            </a:r>
            <a:endParaRPr lang="ar-SA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48264" y="1268760"/>
            <a:ext cx="1440160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2 x 2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15616" y="4005064"/>
            <a:ext cx="14401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4 x 1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60232" y="3933056"/>
            <a:ext cx="144016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r>
              <a:rPr lang="en-US" b="1" dirty="0" smtClean="0">
                <a:ln>
                  <a:solidFill>
                    <a:sysClr val="windowText" lastClr="000000"/>
                  </a:solidFill>
                </a:ln>
              </a:rPr>
              <a:t>4 x 2 block</a:t>
            </a:r>
            <a:endParaRPr lang="ar-SA" b="1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32656"/>
            <a:ext cx="8496944" cy="5976664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3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Use K-maps to minimize these sum-of-products expansions.</a:t>
            </a:r>
            <a:endParaRPr lang="ar-SA" b="1" dirty="0">
              <a:solidFill>
                <a:srgbClr val="00B05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4764710" cy="4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11692"/>
            <a:ext cx="5774057" cy="4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03779"/>
            <a:ext cx="7614637" cy="38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351852"/>
            <a:ext cx="4735023" cy="4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287</Words>
  <Application>Microsoft Office PowerPoint</Application>
  <PresentationFormat>عرض على الشاشة (3:4)‏</PresentationFormat>
  <Paragraphs>68</Paragraphs>
  <Slides>15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سمة Office</vt:lpstr>
      <vt:lpstr>Minimization of Circuits</vt:lpstr>
      <vt:lpstr>Introduction</vt:lpstr>
      <vt:lpstr>Karnaugh Maps (K-map)</vt:lpstr>
      <vt:lpstr>عرض تقديمي في PowerPoint</vt:lpstr>
      <vt:lpstr>عرض تقديمي في PowerPoint</vt:lpstr>
      <vt:lpstr>K-map in three variables </vt:lpstr>
      <vt:lpstr>K-map in three variables </vt:lpstr>
      <vt:lpstr>Simplify a sum-of-products in 3 variables</vt:lpstr>
      <vt:lpstr>عرض تقديمي في PowerPoint</vt:lpstr>
      <vt:lpstr>K-map in 4 variables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Minimization of Circuits</dc:title>
  <dc:creator>Zainab</dc:creator>
  <cp:lastModifiedBy>Laila</cp:lastModifiedBy>
  <cp:revision>48</cp:revision>
  <dcterms:created xsi:type="dcterms:W3CDTF">2013-03-09T08:19:23Z</dcterms:created>
  <dcterms:modified xsi:type="dcterms:W3CDTF">2016-12-08T06:35:49Z</dcterms:modified>
</cp:coreProperties>
</file>