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7464F77-D902-4701-AFB2-B632237448B8}" type="datetimeFigureOut">
              <a:rPr lang="ar-SA" smtClean="0"/>
              <a:pPr/>
              <a:t>13/11/1434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9D2EEE-8670-4C8E-9095-274B1DFFF66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1101csc – C++ programming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LAB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1101CSC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Name : </a:t>
            </a:r>
            <a:r>
              <a:rPr lang="en-US" dirty="0" err="1" smtClean="0"/>
              <a:t>Maram</a:t>
            </a:r>
            <a:r>
              <a:rPr lang="en-US" dirty="0" smtClean="0"/>
              <a:t> </a:t>
            </a:r>
            <a:r>
              <a:rPr lang="en-US" dirty="0" err="1" smtClean="0"/>
              <a:t>ALdakheel</a:t>
            </a:r>
            <a:endParaRPr lang="en-US" dirty="0" smtClean="0"/>
          </a:p>
          <a:p>
            <a:pPr algn="l" rtl="0"/>
            <a:r>
              <a:rPr lang="en-US" dirty="0" smtClean="0"/>
              <a:t>Email: </a:t>
            </a:r>
            <a:r>
              <a:rPr lang="en-US" dirty="0" smtClean="0"/>
              <a:t>amaram@ksu.edu.sa</a:t>
            </a:r>
            <a:endParaRPr lang="en-US" dirty="0" smtClean="0"/>
          </a:p>
          <a:p>
            <a:pPr algn="l" rtl="0"/>
            <a:r>
              <a:rPr lang="en-US" dirty="0" smtClean="0"/>
              <a:t>Web page: http</a:t>
            </a:r>
            <a:r>
              <a:rPr lang="en-US" dirty="0" smtClean="0"/>
              <a:t>://</a:t>
            </a:r>
            <a:r>
              <a:rPr lang="en-US" dirty="0" smtClean="0"/>
              <a:t>fac.ksu.edu.sa/amaram</a:t>
            </a:r>
            <a:endParaRPr lang="en-US" dirty="0" smtClean="0"/>
          </a:p>
          <a:p>
            <a:pPr algn="l" rtl="0"/>
            <a:r>
              <a:rPr lang="en-US" dirty="0" smtClean="0"/>
              <a:t>O.H : --</a:t>
            </a:r>
          </a:p>
          <a:p>
            <a:pPr algn="l" rtl="0"/>
            <a:r>
              <a:rPr lang="en-US" dirty="0" smtClean="0"/>
              <a:t>My schedule: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1101CSC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grade of the LAB is 20 marks</a:t>
            </a:r>
            <a:br>
              <a:rPr lang="en-US" dirty="0" smtClean="0"/>
            </a:br>
            <a:r>
              <a:rPr lang="en-US" dirty="0" smtClean="0"/>
              <a:t>10 </a:t>
            </a:r>
            <a:r>
              <a:rPr lang="en-US" dirty="0" smtClean="0">
                <a:sym typeface="Wingdings" pitchFamily="2" charset="2"/>
              </a:rPr>
              <a:t> final lab,</a:t>
            </a:r>
          </a:p>
          <a:p>
            <a:pPr algn="l" rtl="0">
              <a:buNone/>
            </a:pPr>
            <a:r>
              <a:rPr lang="en-US" dirty="0" smtClean="0">
                <a:sym typeface="Wingdings" pitchFamily="2" charset="2"/>
              </a:rPr>
              <a:t>   5  2 Quizzes ( in the same MID’s weeks) , </a:t>
            </a:r>
          </a:p>
          <a:p>
            <a:pPr algn="l" rtl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3 sheets,</a:t>
            </a:r>
          </a:p>
          <a:p>
            <a:pPr algn="l" rtl="0">
              <a:buNone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and 2 evaluations.</a:t>
            </a:r>
          </a:p>
          <a:p>
            <a:pPr algn="l" rtl="0"/>
            <a:r>
              <a:rPr lang="en-US" dirty="0" smtClean="0"/>
              <a:t>Program : Visual Studio 2010.</a:t>
            </a:r>
          </a:p>
          <a:p>
            <a:pPr algn="l" rtl="0"/>
            <a:r>
              <a:rPr lang="en-US" dirty="0" smtClean="0"/>
              <a:t>The sheets will be uploaded in my home page. </a:t>
            </a:r>
            <a:r>
              <a:rPr lang="en-US" smtClean="0"/>
              <a:t>Pleas print and read it.</a:t>
            </a:r>
            <a:endParaRPr lang="en-US" dirty="0" smtClean="0"/>
          </a:p>
          <a:p>
            <a:pPr algn="l" rtl="0">
              <a:buNone/>
            </a:pPr>
            <a:endParaRPr lang="en-US" dirty="0" smtClean="0">
              <a:sym typeface="Wingdings" pitchFamily="2" charset="2"/>
            </a:endParaRP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1101CSC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 fontAlgn="base"/>
            <a:r>
              <a:rPr lang="en-US" dirty="0"/>
              <a:t>You should submit your programs in a </a:t>
            </a:r>
            <a:r>
              <a:rPr lang="en-US" dirty="0" smtClean="0"/>
              <a:t>CD </a:t>
            </a:r>
            <a:r>
              <a:rPr lang="en-US" dirty="0"/>
              <a:t>(soft copy) + printout of the code + printout of a sample run.</a:t>
            </a:r>
          </a:p>
          <a:p>
            <a:pPr algn="l" rtl="0" fontAlgn="base"/>
            <a:r>
              <a:rPr lang="en-US" dirty="0"/>
              <a:t>If there are multiple pages in the printout, please stable them.</a:t>
            </a:r>
          </a:p>
          <a:p>
            <a:pPr algn="l" rtl="0" fontAlgn="base"/>
            <a:r>
              <a:rPr lang="en-US" dirty="0" smtClean="0"/>
              <a:t>Your CD label, and the printout, should include the following information</a:t>
            </a:r>
            <a:r>
              <a:rPr lang="en-US" dirty="0"/>
              <a:t>:</a:t>
            </a:r>
          </a:p>
          <a:p>
            <a:pPr lvl="1" algn="l" rtl="0" fontAlgn="base"/>
            <a:r>
              <a:rPr lang="en-US" dirty="0" smtClean="0"/>
              <a:t>Sheet </a:t>
            </a:r>
            <a:r>
              <a:rPr lang="en-US" dirty="0"/>
              <a:t>#</a:t>
            </a:r>
          </a:p>
          <a:p>
            <a:pPr lvl="1" algn="l" rtl="0" fontAlgn="base"/>
            <a:r>
              <a:rPr lang="en-US" dirty="0"/>
              <a:t>Name</a:t>
            </a:r>
          </a:p>
          <a:p>
            <a:pPr lvl="1" algn="l" rtl="0" fontAlgn="base"/>
            <a:r>
              <a:rPr lang="en-US" dirty="0"/>
              <a:t>ID</a:t>
            </a:r>
          </a:p>
          <a:p>
            <a:pPr algn="l" rtl="0" fontAlgn="base"/>
            <a:r>
              <a:rPr lang="en-US" dirty="0" smtClean="0"/>
              <a:t>Include </a:t>
            </a:r>
            <a:r>
              <a:rPr lang="en-US" dirty="0"/>
              <a:t>the above information also on top of </a:t>
            </a:r>
            <a:r>
              <a:rPr lang="en-US" u="sng" dirty="0"/>
              <a:t>every program </a:t>
            </a:r>
            <a:r>
              <a:rPr lang="en-US" dirty="0"/>
              <a:t>you write as a </a:t>
            </a:r>
            <a:r>
              <a:rPr lang="en-US" u="sng" dirty="0"/>
              <a:t>comment.</a:t>
            </a:r>
            <a:endParaRPr lang="en-US" dirty="0"/>
          </a:p>
          <a:p>
            <a:pPr algn="l" rtl="0" fontAlgn="base"/>
            <a:r>
              <a:rPr lang="en-US" dirty="0"/>
              <a:t>Your programs should be well organized, and include comments explaining your code.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1101CSC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You are required to solve the sheets and programming assignments </a:t>
            </a:r>
            <a:r>
              <a:rPr lang="en-US" b="1" u="sng" dirty="0"/>
              <a:t>individually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r>
              <a:rPr lang="en-US" dirty="0" smtClean="0"/>
              <a:t>If</a:t>
            </a:r>
            <a:r>
              <a:rPr lang="en-US" dirty="0"/>
              <a:t> one student solution match or resemble any other student’s, both students will get a </a:t>
            </a:r>
            <a:r>
              <a:rPr lang="en-US" b="1" dirty="0"/>
              <a:t>- 10 out of 10 marks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You have one week to solve and submit your sheet (i.e. the sheet submission is </a:t>
            </a:r>
            <a:r>
              <a:rPr lang="en-US" smtClean="0"/>
              <a:t>very </a:t>
            </a:r>
            <a:r>
              <a:rPr lang="en-US" smtClean="0"/>
              <a:t>Tuesday)</a:t>
            </a:r>
            <a:endParaRPr lang="en-US" dirty="0" smtClean="0"/>
          </a:p>
          <a:p>
            <a:pPr algn="l" rtl="0"/>
            <a:r>
              <a:rPr lang="en-US" dirty="0" smtClean="0"/>
              <a:t>You can discuss me your grade within one week after I return to you your sheet.  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tos.weddingbycolor.com/p/000/026/864/m/163483/p/photo/4281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12776"/>
            <a:ext cx="3888432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152</TotalTime>
  <Words>54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1101csc – C++ programming</vt:lpstr>
      <vt:lpstr>1101CSC</vt:lpstr>
      <vt:lpstr>1101CSC</vt:lpstr>
      <vt:lpstr>1101CSC</vt:lpstr>
      <vt:lpstr>1101CSC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1201csc – C++ programming</dc:title>
  <dc:creator>SEVEN</dc:creator>
  <cp:lastModifiedBy>maram</cp:lastModifiedBy>
  <cp:revision>9</cp:revision>
  <dcterms:created xsi:type="dcterms:W3CDTF">2012-02-10T18:23:07Z</dcterms:created>
  <dcterms:modified xsi:type="dcterms:W3CDTF">2013-09-17T07:43:51Z</dcterms:modified>
</cp:coreProperties>
</file>