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0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04E21-D7AF-418D-BF9F-3B93B6DC0AA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6BA1B-1B1F-46E1-ABAA-072548F09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63C22F-3CF1-4271-9551-C35414F2CE9F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60FF31-E0B6-4920-8D7C-18E7AA40C18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29/05/1436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Admin\Dropbox\&#1589;&#1608;&#1585;%20&#1575;&#1604;&#1591;&#1604;&#1575;&#1576;%20&#1575;&#1604;&#1603;&#1588;&#1601;%20&#1575;&#1604;&#1605;&#1576;&#1603;&#1585;\779A5431.MOV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803789"/>
            <a:ext cx="4040188" cy="269345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779A5431.MOV">
            <a:hlinkClick r:id="" action="ppaction://media"/>
          </p:cNvPr>
          <p:cNvPicPr>
            <a:picLocks noGrp="1" noRot="1" noChangeAspect="1"/>
          </p:cNvPicPr>
          <p:nvPr>
            <p:ph sz="quarter" idx="4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141913" y="3006725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سمة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Designs</dc:title>
  <dc:creator>pc</dc:creator>
  <cp:lastModifiedBy>Admin</cp:lastModifiedBy>
  <cp:revision>52</cp:revision>
  <dcterms:created xsi:type="dcterms:W3CDTF">2014-08-19T21:07:07Z</dcterms:created>
  <dcterms:modified xsi:type="dcterms:W3CDTF">2015-03-19T18:23:02Z</dcterms:modified>
</cp:coreProperties>
</file>