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A25EE-0626-424E-9F86-79B52621A11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559C0-8829-43F7-A543-60B3D7386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706" y="381000"/>
            <a:ext cx="808171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620000" cy="349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458200" cy="33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462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6710362" cy="439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5</cp:revision>
  <dcterms:created xsi:type="dcterms:W3CDTF">2013-02-07T20:39:43Z</dcterms:created>
  <dcterms:modified xsi:type="dcterms:W3CDTF">2013-02-12T22:24:23Z</dcterms:modified>
</cp:coreProperties>
</file>