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4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7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8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1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6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9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5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74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6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5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3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E4F19-3B74-44EA-A0E0-0C593A68636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03F5-4E43-4BCC-A702-F4C952D5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1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7" y="838200"/>
            <a:ext cx="906303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94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480" y="762000"/>
            <a:ext cx="665988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48" y="457200"/>
            <a:ext cx="855345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935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914400"/>
            <a:ext cx="7743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59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7200"/>
            <a:ext cx="5705475" cy="543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68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3</cp:revision>
  <dcterms:created xsi:type="dcterms:W3CDTF">2013-03-11T18:05:50Z</dcterms:created>
  <dcterms:modified xsi:type="dcterms:W3CDTF">2013-03-11T18:39:46Z</dcterms:modified>
</cp:coreProperties>
</file>