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s/comment3.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4" r:id="rId2"/>
    <p:sldId id="273" r:id="rId3"/>
    <p:sldId id="265" r:id="rId4"/>
    <p:sldId id="271" r:id="rId5"/>
    <p:sldId id="272" r:id="rId6"/>
    <p:sldId id="274" r:id="rId7"/>
    <p:sldId id="269" r:id="rId8"/>
    <p:sldId id="275" r:id="rId9"/>
    <p:sldId id="27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7" autoAdjust="0"/>
    <p:restoredTop sz="94660"/>
  </p:normalViewPr>
  <p:slideViewPr>
    <p:cSldViewPr>
      <p:cViewPr varScale="1">
        <p:scale>
          <a:sx n="67" d="100"/>
          <a:sy n="67" d="100"/>
        </p:scale>
        <p:origin x="-63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7-27T09:48:32.281" idx="2">
    <p:pos x="5391" y="2387"/>
    <p:text>depends on the host for energy in the form of ATP and NAD+ (nicotinamide adenine dinucleotide) because chlamydia are unable to synthesize their own pools of ATP and NAD+ by oxidation.</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09-07-27T11:20:36.984" idx="3">
    <p:pos x="5442" y="4111"/>
    <p:text>infected individuals may show a purulent exudate, and the condition may mimic a mild viral or a streptococcal sore throat.</p:text>
  </p:cm>
  <p:cm authorId="0" dt="2009-07-27T11:21:25.234" idx="4">
    <p:pos x="5442" y="3957"/>
    <p:text>charecterized by constipation, painful defecation, and purulent discharge.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09-08-09T03:36:46.078" idx="1">
    <p:pos x="5666" y="2978"/>
    <p:text>both HSV-1 and HSV-2 multiply in epithelial cells of the mucosal surface onto which they have been inoculated, resulting in production of vesicles or shallow ulcers containing infectious virus.
Reactivation: several factors, such as hormonal changes, fever, and physical damage to the neorons, are known to induce reactivation and replication of the latent virus.
characteristic lesions are produced in the same general area as the primary infection.
treatment: primary infection can be cured, but non of the drugs can cure a latent infection, but they can minimize asymptomatic viral shedding and recurrences of symptoms. </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FAB577-B4CF-47EF-B32A-66B0E0D0856C}" type="doc">
      <dgm:prSet loTypeId="urn:microsoft.com/office/officeart/2005/8/layout/orgChart1" loCatId="hierarchy" qsTypeId="urn:microsoft.com/office/officeart/2005/8/quickstyle/simple1" qsCatId="simple" csTypeId="urn:microsoft.com/office/officeart/2005/8/colors/accent1_2" csCatId="accent1" phldr="1"/>
      <dgm:spPr/>
    </dgm:pt>
    <dgm:pt modelId="{2DEE1F88-7260-481D-9499-634AD588B0EB}">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bg1"/>
              </a:solidFill>
              <a:effectLst/>
              <a:latin typeface="Arial" charset="0"/>
              <a:cs typeface="Arial" charset="0"/>
            </a:rPr>
            <a:t>Sexually Transmitted Diseases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bg1"/>
              </a:solidFill>
              <a:effectLst/>
              <a:latin typeface="Arial" charset="0"/>
              <a:cs typeface="Arial" charset="0"/>
            </a:rPr>
            <a:t>(STD’s)</a:t>
          </a:r>
          <a:endParaRPr kumimoji="0" lang="en-US" sz="1300" b="1" i="0" u="none" strike="noStrike" cap="none" normalizeH="0" baseline="0" dirty="0" smtClean="0">
            <a:ln>
              <a:noFill/>
            </a:ln>
            <a:solidFill>
              <a:schemeClr val="bg1"/>
            </a:solidFill>
            <a:effectLst/>
            <a:latin typeface="Arial" charset="0"/>
            <a:cs typeface="Arial" charset="0"/>
          </a:endParaRPr>
        </a:p>
      </dgm:t>
    </dgm:pt>
    <dgm:pt modelId="{BA0EA56B-C31F-4969-A861-99F61DF0526D}" type="parTrans" cxnId="{2FBF423F-F6EB-4A6A-9930-5DC55B246237}">
      <dgm:prSet/>
      <dgm:spPr/>
      <dgm:t>
        <a:bodyPr/>
        <a:lstStyle/>
        <a:p>
          <a:pPr algn="ctr"/>
          <a:endParaRPr lang="en-US"/>
        </a:p>
      </dgm:t>
    </dgm:pt>
    <dgm:pt modelId="{4FA1DA55-3830-4490-8E9C-8257F163B9D1}" type="sibTrans" cxnId="{2FBF423F-F6EB-4A6A-9930-5DC55B246237}">
      <dgm:prSet/>
      <dgm:spPr/>
      <dgm:t>
        <a:bodyPr/>
        <a:lstStyle/>
        <a:p>
          <a:pPr algn="ctr"/>
          <a:endParaRPr lang="en-US"/>
        </a:p>
      </dgm:t>
    </dgm:pt>
    <dgm:pt modelId="{6865E64A-E242-4390-8BE8-D3E80F54ADA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cs typeface="Arial" charset="0"/>
            </a:rPr>
            <a:t>Bacteria</a:t>
          </a:r>
        </a:p>
      </dgm:t>
    </dgm:pt>
    <dgm:pt modelId="{29F1DD4C-26C2-432E-896B-19C88237E215}" type="parTrans" cxnId="{57BEDAD1-8C36-4874-B30D-A57E79FCADBD}">
      <dgm:prSet/>
      <dgm:spPr/>
      <dgm:t>
        <a:bodyPr/>
        <a:lstStyle/>
        <a:p>
          <a:pPr algn="ctr"/>
          <a:endParaRPr lang="en-US"/>
        </a:p>
      </dgm:t>
    </dgm:pt>
    <dgm:pt modelId="{D1169E53-17BB-47BC-BA48-84EBC310EBAA}" type="sibTrans" cxnId="{57BEDAD1-8C36-4874-B30D-A57E79FCADBD}">
      <dgm:prSet/>
      <dgm:spPr/>
      <dgm:t>
        <a:bodyPr/>
        <a:lstStyle/>
        <a:p>
          <a:pPr algn="ctr"/>
          <a:endParaRPr lang="en-US"/>
        </a:p>
      </dgm:t>
    </dgm:pt>
    <dgm:pt modelId="{ADCC041F-87A2-416A-A1AC-4A39B8A8DF0D}">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bg1"/>
              </a:solidFill>
              <a:effectLst/>
              <a:latin typeface="Arial" charset="0"/>
              <a:cs typeface="Arial" charset="0"/>
            </a:rPr>
            <a:t>Chlamydia </a:t>
          </a:r>
          <a:r>
            <a:rPr kumimoji="0" lang="en-US" sz="2000" b="1" i="1" u="none" strike="noStrike" cap="none" normalizeH="0" baseline="0" dirty="0" err="1" smtClean="0">
              <a:ln>
                <a:noFill/>
              </a:ln>
              <a:solidFill>
                <a:schemeClr val="bg1"/>
              </a:solidFill>
              <a:effectLst/>
              <a:latin typeface="Arial" charset="0"/>
              <a:cs typeface="Arial" charset="0"/>
            </a:rPr>
            <a:t>trachomatis</a:t>
          </a:r>
          <a:endParaRPr kumimoji="0" lang="en-US" sz="2000" b="1" i="1" u="none" strike="noStrike" cap="none" normalizeH="0" baseline="0" dirty="0" smtClean="0">
            <a:ln>
              <a:noFill/>
            </a:ln>
            <a:solidFill>
              <a:schemeClr val="bg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err="1" smtClean="0">
              <a:ln>
                <a:noFill/>
              </a:ln>
              <a:solidFill>
                <a:schemeClr val="bg1"/>
              </a:solidFill>
              <a:effectLst/>
              <a:latin typeface="Arial" charset="0"/>
              <a:cs typeface="Arial" charset="0"/>
            </a:rPr>
            <a:t>Neisseria</a:t>
          </a:r>
          <a:r>
            <a:rPr kumimoji="0" lang="en-US" sz="2000" b="1" i="1" u="none" strike="noStrike" cap="none" normalizeH="0" baseline="0" dirty="0" smtClean="0">
              <a:ln>
                <a:noFill/>
              </a:ln>
              <a:solidFill>
                <a:schemeClr val="bg1"/>
              </a:solidFill>
              <a:effectLst/>
              <a:latin typeface="Arial" charset="0"/>
              <a:cs typeface="Arial" charset="0"/>
            </a:rPr>
            <a:t> </a:t>
          </a:r>
          <a:r>
            <a:rPr kumimoji="0" lang="en-US" sz="2000" b="1" i="1" u="none" strike="noStrike" cap="none" normalizeH="0" baseline="0" dirty="0" err="1" smtClean="0">
              <a:ln>
                <a:noFill/>
              </a:ln>
              <a:solidFill>
                <a:schemeClr val="bg1"/>
              </a:solidFill>
              <a:effectLst/>
              <a:latin typeface="Arial" charset="0"/>
              <a:cs typeface="Arial" charset="0"/>
            </a:rPr>
            <a:t>gonorrhoeae</a:t>
          </a:r>
          <a:endParaRPr kumimoji="0" lang="en-US" sz="2000" b="1" i="1" u="none" strike="noStrike" cap="none" normalizeH="0" baseline="0" dirty="0" smtClean="0">
            <a:ln>
              <a:noFill/>
            </a:ln>
            <a:solidFill>
              <a:schemeClr val="bg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err="1" smtClean="0">
              <a:ln>
                <a:noFill/>
              </a:ln>
              <a:solidFill>
                <a:schemeClr val="bg1"/>
              </a:solidFill>
              <a:effectLst/>
              <a:latin typeface="Arial" charset="0"/>
              <a:cs typeface="Arial" charset="0"/>
            </a:rPr>
            <a:t>Treponema</a:t>
          </a:r>
          <a:r>
            <a:rPr kumimoji="0" lang="en-US" sz="2000" b="1" i="1" u="none" strike="noStrike" cap="none" normalizeH="0" baseline="0" dirty="0" smtClean="0">
              <a:ln>
                <a:noFill/>
              </a:ln>
              <a:solidFill>
                <a:schemeClr val="bg1"/>
              </a:solidFill>
              <a:effectLst/>
              <a:latin typeface="Arial" charset="0"/>
              <a:cs typeface="Arial" charset="0"/>
            </a:rPr>
            <a:t> </a:t>
          </a:r>
          <a:r>
            <a:rPr kumimoji="0" lang="en-US" sz="2000" b="1" i="1" u="none" strike="noStrike" cap="none" normalizeH="0" baseline="0" dirty="0" err="1" smtClean="0">
              <a:ln>
                <a:noFill/>
              </a:ln>
              <a:solidFill>
                <a:schemeClr val="bg1"/>
              </a:solidFill>
              <a:effectLst/>
              <a:latin typeface="Arial" charset="0"/>
              <a:cs typeface="Arial" charset="0"/>
            </a:rPr>
            <a:t>pallidium</a:t>
          </a:r>
          <a:endParaRPr kumimoji="0" lang="en-US" sz="2000" b="1" i="1" u="none" strike="noStrike" cap="none" normalizeH="0" baseline="0" dirty="0" smtClean="0">
            <a:ln>
              <a:noFill/>
            </a:ln>
            <a:solidFill>
              <a:schemeClr val="bg1"/>
            </a:solidFill>
            <a:effectLst/>
            <a:latin typeface="Arial" charset="0"/>
            <a:cs typeface="Arial" charset="0"/>
          </a:endParaRPr>
        </a:p>
      </dgm:t>
    </dgm:pt>
    <dgm:pt modelId="{BBF51646-BAC9-435C-A690-929B71AA5385}" type="parTrans" cxnId="{3BD272D5-CE93-4466-A3C4-7F010E8A6A65}">
      <dgm:prSet/>
      <dgm:spPr/>
      <dgm:t>
        <a:bodyPr/>
        <a:lstStyle/>
        <a:p>
          <a:pPr algn="ctr"/>
          <a:endParaRPr lang="en-US"/>
        </a:p>
      </dgm:t>
    </dgm:pt>
    <dgm:pt modelId="{566CE3A5-4828-4DC8-8BB1-A79A2D729FD7}" type="sibTrans" cxnId="{3BD272D5-CE93-4466-A3C4-7F010E8A6A65}">
      <dgm:prSet/>
      <dgm:spPr/>
      <dgm:t>
        <a:bodyPr/>
        <a:lstStyle/>
        <a:p>
          <a:pPr algn="ctr"/>
          <a:endParaRPr lang="en-US"/>
        </a:p>
      </dgm:t>
    </dgm:pt>
    <dgm:pt modelId="{6E571252-1866-4F9C-8A2C-D03B32A77B5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cs typeface="Arial" charset="0"/>
            </a:rPr>
            <a:t>Viruses</a:t>
          </a:r>
          <a:endParaRPr kumimoji="0" lang="en-US" sz="1300" b="1" i="0" u="none" strike="noStrike" cap="none" normalizeH="0" baseline="0" dirty="0" smtClean="0">
            <a:ln>
              <a:noFill/>
            </a:ln>
            <a:solidFill>
              <a:schemeClr val="bg1"/>
            </a:solidFill>
            <a:effectLst/>
            <a:latin typeface="Arial" charset="0"/>
            <a:cs typeface="Arial" charset="0"/>
          </a:endParaRPr>
        </a:p>
      </dgm:t>
    </dgm:pt>
    <dgm:pt modelId="{0A3F157E-B137-405D-A636-5D9044281D14}" type="parTrans" cxnId="{8D7FFCB3-4638-435E-9C7E-AF0004CEF1CA}">
      <dgm:prSet/>
      <dgm:spPr/>
      <dgm:t>
        <a:bodyPr/>
        <a:lstStyle/>
        <a:p>
          <a:pPr algn="ctr"/>
          <a:endParaRPr lang="en-US"/>
        </a:p>
      </dgm:t>
    </dgm:pt>
    <dgm:pt modelId="{F6C3D849-9F21-4C5D-B834-E2A12F42FC3D}" type="sibTrans" cxnId="{8D7FFCB3-4638-435E-9C7E-AF0004CEF1CA}">
      <dgm:prSet/>
      <dgm:spPr/>
      <dgm:t>
        <a:bodyPr/>
        <a:lstStyle/>
        <a:p>
          <a:pPr algn="ctr"/>
          <a:endParaRPr lang="en-US"/>
        </a:p>
      </dgm:t>
    </dgm:pt>
    <dgm:pt modelId="{F16280FB-03EA-4C0D-A100-DBEE1468C1E2}">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charset="0"/>
              <a:cs typeface="Arial" charset="0"/>
            </a:rPr>
            <a:t>HSV-2</a:t>
          </a:r>
        </a:p>
        <a:p>
          <a:pPr marL="0" lvl="0" indent="0" algn="ctr" defTabSz="914400" rtl="0">
            <a:lnSpc>
              <a:spcPct val="100000"/>
            </a:lnSpc>
            <a:spcBef>
              <a:spcPct val="0"/>
            </a:spcBef>
            <a:spcAft>
              <a:spcPct val="0"/>
            </a:spcAft>
            <a:buNone/>
          </a:pPr>
          <a:r>
            <a:rPr kumimoji="0" lang="en-US" sz="2000" b="1" i="0" u="none" strike="noStrike" cap="none" normalizeH="0" baseline="0" dirty="0" smtClean="0">
              <a:ln>
                <a:noFill/>
              </a:ln>
              <a:solidFill>
                <a:schemeClr val="bg1"/>
              </a:solidFill>
              <a:effectLst/>
              <a:latin typeface="Arial" charset="0"/>
              <a:cs typeface="Arial" charset="0"/>
            </a:rPr>
            <a:t>HPV</a:t>
          </a:r>
        </a:p>
        <a:p>
          <a:pPr marL="0" lvl="0" indent="0" algn="ctr" defTabSz="914400" rtl="0">
            <a:lnSpc>
              <a:spcPct val="100000"/>
            </a:lnSpc>
            <a:spcBef>
              <a:spcPct val="0"/>
            </a:spcBef>
            <a:spcAft>
              <a:spcPct val="0"/>
            </a:spcAft>
            <a:buNone/>
          </a:pPr>
          <a:r>
            <a:rPr kumimoji="0" lang="en-US" sz="2000" b="1" i="0" u="none" strike="noStrike" cap="none" normalizeH="0" baseline="0" dirty="0" smtClean="0">
              <a:ln>
                <a:noFill/>
              </a:ln>
              <a:solidFill>
                <a:schemeClr val="bg1"/>
              </a:solidFill>
              <a:effectLst/>
              <a:latin typeface="Arial" charset="0"/>
              <a:cs typeface="Arial" charset="0"/>
            </a:rPr>
            <a:t>HIV</a:t>
          </a:r>
        </a:p>
        <a:p>
          <a:pPr marL="0" lvl="0" indent="0" algn="ctr" defTabSz="914400" rtl="0">
            <a:lnSpc>
              <a:spcPct val="100000"/>
            </a:lnSpc>
            <a:spcBef>
              <a:spcPct val="0"/>
            </a:spcBef>
            <a:spcAft>
              <a:spcPct val="0"/>
            </a:spcAft>
            <a:buNone/>
          </a:pPr>
          <a:r>
            <a:rPr kumimoji="0" lang="en-US" sz="2000" b="1" i="0" u="none" strike="noStrike" cap="none" normalizeH="0" baseline="0" dirty="0" smtClean="0">
              <a:ln>
                <a:noFill/>
              </a:ln>
              <a:solidFill>
                <a:schemeClr val="bg1"/>
              </a:solidFill>
              <a:effectLst/>
              <a:latin typeface="Arial" charset="0"/>
              <a:cs typeface="Arial" charset="0"/>
            </a:rPr>
            <a:t>HBV, HCV</a:t>
          </a:r>
        </a:p>
      </dgm:t>
    </dgm:pt>
    <dgm:pt modelId="{8B50561F-70DA-42B8-BF45-B35E588ABA28}" type="parTrans" cxnId="{9530FB1B-8B02-4793-8BF8-61DD7910FAA7}">
      <dgm:prSet/>
      <dgm:spPr/>
      <dgm:t>
        <a:bodyPr/>
        <a:lstStyle/>
        <a:p>
          <a:pPr algn="ctr"/>
          <a:endParaRPr lang="en-US"/>
        </a:p>
      </dgm:t>
    </dgm:pt>
    <dgm:pt modelId="{9FB338AB-FE66-468F-BE94-3DF6F0F532CA}" type="sibTrans" cxnId="{9530FB1B-8B02-4793-8BF8-61DD7910FAA7}">
      <dgm:prSet/>
      <dgm:spPr/>
      <dgm:t>
        <a:bodyPr/>
        <a:lstStyle/>
        <a:p>
          <a:pPr algn="ctr"/>
          <a:endParaRPr lang="en-US"/>
        </a:p>
      </dgm:t>
    </dgm:pt>
    <dgm:pt modelId="{63E2685B-79E6-433D-A566-2EB6DC9B9ED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cs typeface="Arial" charset="0"/>
            </a:rPr>
            <a:t>Protozoa</a:t>
          </a:r>
        </a:p>
      </dgm:t>
    </dgm:pt>
    <dgm:pt modelId="{CAEEF1FE-547F-4B45-A285-DF5E816A9390}" type="parTrans" cxnId="{16E8EF04-100F-45F3-8FD1-0F1EF23939EE}">
      <dgm:prSet/>
      <dgm:spPr/>
      <dgm:t>
        <a:bodyPr/>
        <a:lstStyle/>
        <a:p>
          <a:pPr algn="ctr"/>
          <a:endParaRPr lang="en-US"/>
        </a:p>
      </dgm:t>
    </dgm:pt>
    <dgm:pt modelId="{372D869E-D340-4702-9300-E433C97B7EBC}" type="sibTrans" cxnId="{16E8EF04-100F-45F3-8FD1-0F1EF23939EE}">
      <dgm:prSet/>
      <dgm:spPr/>
      <dgm:t>
        <a:bodyPr/>
        <a:lstStyle/>
        <a:p>
          <a:pPr algn="ctr"/>
          <a:endParaRPr lang="en-US"/>
        </a:p>
      </dgm:t>
    </dgm:pt>
    <dgm:pt modelId="{06534958-CA4B-44AE-81BA-2F7D215DD6B2}">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err="1" smtClean="0">
              <a:ln>
                <a:noFill/>
              </a:ln>
              <a:solidFill>
                <a:schemeClr val="bg1"/>
              </a:solidFill>
              <a:effectLst/>
              <a:latin typeface="Arial" charset="0"/>
              <a:cs typeface="Arial" charset="0"/>
            </a:rPr>
            <a:t>Trichomonas</a:t>
          </a:r>
          <a:r>
            <a:rPr kumimoji="0" lang="en-US" sz="2000" b="1" i="1" u="none" strike="noStrike" cap="none" normalizeH="0" baseline="0" dirty="0" smtClean="0">
              <a:ln>
                <a:noFill/>
              </a:ln>
              <a:solidFill>
                <a:schemeClr val="bg1"/>
              </a:solidFill>
              <a:effectLst/>
              <a:latin typeface="Arial" charset="0"/>
              <a:cs typeface="Arial" charset="0"/>
            </a:rPr>
            <a:t> </a:t>
          </a:r>
          <a:r>
            <a:rPr kumimoji="0" lang="en-US" sz="2000" b="1" i="1" u="none" strike="noStrike" cap="none" normalizeH="0" baseline="0" dirty="0" err="1" smtClean="0">
              <a:ln>
                <a:noFill/>
              </a:ln>
              <a:solidFill>
                <a:schemeClr val="bg1"/>
              </a:solidFill>
              <a:effectLst/>
              <a:latin typeface="Arial" charset="0"/>
              <a:cs typeface="Arial" charset="0"/>
            </a:rPr>
            <a:t>vaginalis</a:t>
          </a:r>
          <a:endParaRPr kumimoji="0" lang="en-US" sz="2000" b="1" i="1" u="none" strike="noStrike" cap="none" normalizeH="0" baseline="0" dirty="0" smtClean="0">
            <a:ln>
              <a:noFill/>
            </a:ln>
            <a:solidFill>
              <a:schemeClr val="bg1"/>
            </a:solidFill>
            <a:effectLst/>
            <a:latin typeface="Arial" charset="0"/>
            <a:cs typeface="Arial" charset="0"/>
          </a:endParaRPr>
        </a:p>
      </dgm:t>
    </dgm:pt>
    <dgm:pt modelId="{E432C52E-A0B6-4691-8657-93CBA0D0C4E1}" type="parTrans" cxnId="{AF9B8F80-F8DA-45BD-A2BD-41C322901F04}">
      <dgm:prSet/>
      <dgm:spPr/>
      <dgm:t>
        <a:bodyPr/>
        <a:lstStyle/>
        <a:p>
          <a:pPr algn="ctr"/>
          <a:endParaRPr lang="en-US"/>
        </a:p>
      </dgm:t>
    </dgm:pt>
    <dgm:pt modelId="{3DF96140-E5BF-4A71-AF39-DF7B357FD632}" type="sibTrans" cxnId="{AF9B8F80-F8DA-45BD-A2BD-41C322901F04}">
      <dgm:prSet/>
      <dgm:spPr/>
      <dgm:t>
        <a:bodyPr/>
        <a:lstStyle/>
        <a:p>
          <a:pPr algn="ctr"/>
          <a:endParaRPr lang="en-US"/>
        </a:p>
      </dgm:t>
    </dgm:pt>
    <dgm:pt modelId="{E8F606EB-33EA-4DA4-AB2E-D589E7F3B651}">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charset="0"/>
              <a:cs typeface="Arial" charset="0"/>
            </a:rPr>
            <a:t>Fungi</a:t>
          </a:r>
        </a:p>
      </dgm:t>
    </dgm:pt>
    <dgm:pt modelId="{4D6195AF-83CD-47C1-89BA-BF671F5D2580}" type="parTrans" cxnId="{DB9D8642-BC21-488B-858D-C2ED389F2CCD}">
      <dgm:prSet/>
      <dgm:spPr/>
      <dgm:t>
        <a:bodyPr/>
        <a:lstStyle/>
        <a:p>
          <a:pPr algn="ctr"/>
          <a:endParaRPr lang="en-US"/>
        </a:p>
      </dgm:t>
    </dgm:pt>
    <dgm:pt modelId="{D849AFF8-6510-4E6E-BA39-307440E5D33C}" type="sibTrans" cxnId="{DB9D8642-BC21-488B-858D-C2ED389F2CCD}">
      <dgm:prSet/>
      <dgm:spPr/>
      <dgm:t>
        <a:bodyPr/>
        <a:lstStyle/>
        <a:p>
          <a:pPr algn="ctr"/>
          <a:endParaRPr lang="en-US"/>
        </a:p>
      </dgm:t>
    </dgm:pt>
    <dgm:pt modelId="{849A1FC7-7530-4007-8E06-FFC97380D847}">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bg1"/>
              </a:solidFill>
              <a:effectLst/>
              <a:latin typeface="Arial" charset="0"/>
              <a:cs typeface="Arial" charset="0"/>
            </a:rPr>
            <a:t>Candida </a:t>
          </a:r>
          <a:r>
            <a:rPr kumimoji="0" lang="en-US" sz="2000" b="1" i="1" u="none" strike="noStrike" cap="none" normalizeH="0" baseline="0" dirty="0" err="1" smtClean="0">
              <a:ln>
                <a:noFill/>
              </a:ln>
              <a:solidFill>
                <a:schemeClr val="bg1"/>
              </a:solidFill>
              <a:effectLst/>
              <a:latin typeface="Arial" charset="0"/>
              <a:cs typeface="Arial" charset="0"/>
            </a:rPr>
            <a:t>albicans</a:t>
          </a:r>
          <a:endParaRPr kumimoji="0" lang="en-US" sz="2000" b="1" i="1" u="none" strike="noStrike" cap="none" normalizeH="0" baseline="0" dirty="0" smtClean="0">
            <a:ln>
              <a:noFill/>
            </a:ln>
            <a:solidFill>
              <a:schemeClr val="bg1"/>
            </a:solidFill>
            <a:effectLst/>
            <a:latin typeface="Arial" charset="0"/>
            <a:cs typeface="Arial" charset="0"/>
          </a:endParaRPr>
        </a:p>
      </dgm:t>
    </dgm:pt>
    <dgm:pt modelId="{04851338-0264-49B0-9E2F-D8225081E3D0}" type="parTrans" cxnId="{D9A794DE-C817-4612-8DFE-A15855DB52B7}">
      <dgm:prSet/>
      <dgm:spPr/>
      <dgm:t>
        <a:bodyPr/>
        <a:lstStyle/>
        <a:p>
          <a:pPr algn="ctr"/>
          <a:endParaRPr lang="en-US"/>
        </a:p>
      </dgm:t>
    </dgm:pt>
    <dgm:pt modelId="{76B9CCBE-FB3B-4E7E-8012-2CFD5ACADE7D}" type="sibTrans" cxnId="{D9A794DE-C817-4612-8DFE-A15855DB52B7}">
      <dgm:prSet/>
      <dgm:spPr/>
      <dgm:t>
        <a:bodyPr/>
        <a:lstStyle/>
        <a:p>
          <a:pPr algn="ctr"/>
          <a:endParaRPr lang="en-US"/>
        </a:p>
      </dgm:t>
    </dgm:pt>
    <dgm:pt modelId="{CE286CF1-76D7-4702-BAA5-6CF26A912C7A}" type="pres">
      <dgm:prSet presAssocID="{14FAB577-B4CF-47EF-B32A-66B0E0D0856C}" presName="hierChild1" presStyleCnt="0">
        <dgm:presLayoutVars>
          <dgm:orgChart val="1"/>
          <dgm:chPref val="1"/>
          <dgm:dir/>
          <dgm:animOne val="branch"/>
          <dgm:animLvl val="lvl"/>
          <dgm:resizeHandles/>
        </dgm:presLayoutVars>
      </dgm:prSet>
      <dgm:spPr/>
    </dgm:pt>
    <dgm:pt modelId="{8456B513-1BD5-4AFB-BAF8-674CCD4CE5E7}" type="pres">
      <dgm:prSet presAssocID="{2DEE1F88-7260-481D-9499-634AD588B0EB}" presName="hierRoot1" presStyleCnt="0">
        <dgm:presLayoutVars>
          <dgm:hierBranch/>
        </dgm:presLayoutVars>
      </dgm:prSet>
      <dgm:spPr/>
    </dgm:pt>
    <dgm:pt modelId="{37646197-83E7-44A8-8E6F-C7357EB43820}" type="pres">
      <dgm:prSet presAssocID="{2DEE1F88-7260-481D-9499-634AD588B0EB}" presName="rootComposite1" presStyleCnt="0"/>
      <dgm:spPr/>
    </dgm:pt>
    <dgm:pt modelId="{9DBEB387-143E-46D6-9C78-2DB3D6DA7AB4}" type="pres">
      <dgm:prSet presAssocID="{2DEE1F88-7260-481D-9499-634AD588B0EB}" presName="rootText1" presStyleLbl="node0" presStyleIdx="0" presStyleCnt="1" custScaleX="337790" custScaleY="187335" custLinFactNeighborX="3928" custLinFactNeighborY="-62845">
        <dgm:presLayoutVars>
          <dgm:chPref val="3"/>
        </dgm:presLayoutVars>
      </dgm:prSet>
      <dgm:spPr/>
      <dgm:t>
        <a:bodyPr/>
        <a:lstStyle/>
        <a:p>
          <a:endParaRPr lang="en-US"/>
        </a:p>
      </dgm:t>
    </dgm:pt>
    <dgm:pt modelId="{57A537B7-3F75-4BBE-B0FB-EB4A03D388D9}" type="pres">
      <dgm:prSet presAssocID="{2DEE1F88-7260-481D-9499-634AD588B0EB}" presName="rootConnector1" presStyleLbl="node1" presStyleIdx="0" presStyleCnt="0"/>
      <dgm:spPr/>
      <dgm:t>
        <a:bodyPr/>
        <a:lstStyle/>
        <a:p>
          <a:endParaRPr lang="en-US"/>
        </a:p>
      </dgm:t>
    </dgm:pt>
    <dgm:pt modelId="{BDD0363E-4A6A-4C41-A2C4-6381EC0CA9A3}" type="pres">
      <dgm:prSet presAssocID="{2DEE1F88-7260-481D-9499-634AD588B0EB}" presName="hierChild2" presStyleCnt="0"/>
      <dgm:spPr/>
    </dgm:pt>
    <dgm:pt modelId="{FD897E66-81CF-4BB0-92E3-A724FFC5F3FE}" type="pres">
      <dgm:prSet presAssocID="{29F1DD4C-26C2-432E-896B-19C88237E215}" presName="Name35" presStyleLbl="parChTrans1D2" presStyleIdx="0" presStyleCnt="4"/>
      <dgm:spPr/>
      <dgm:t>
        <a:bodyPr/>
        <a:lstStyle/>
        <a:p>
          <a:endParaRPr lang="en-US"/>
        </a:p>
      </dgm:t>
    </dgm:pt>
    <dgm:pt modelId="{F9210452-9952-432E-88DC-9607D5B8BC85}" type="pres">
      <dgm:prSet presAssocID="{6865E64A-E242-4390-8BE8-D3E80F54ADA8}" presName="hierRoot2" presStyleCnt="0">
        <dgm:presLayoutVars>
          <dgm:hierBranch/>
        </dgm:presLayoutVars>
      </dgm:prSet>
      <dgm:spPr/>
    </dgm:pt>
    <dgm:pt modelId="{9DDD6204-182D-4D96-A844-B927272CD3A3}" type="pres">
      <dgm:prSet presAssocID="{6865E64A-E242-4390-8BE8-D3E80F54ADA8}" presName="rootComposite" presStyleCnt="0"/>
      <dgm:spPr/>
    </dgm:pt>
    <dgm:pt modelId="{49992875-3528-49AB-9635-C1AFA1D1D9C1}" type="pres">
      <dgm:prSet presAssocID="{6865E64A-E242-4390-8BE8-D3E80F54ADA8}" presName="rootText" presStyleLbl="node2" presStyleIdx="0" presStyleCnt="4">
        <dgm:presLayoutVars>
          <dgm:chPref val="3"/>
        </dgm:presLayoutVars>
      </dgm:prSet>
      <dgm:spPr/>
      <dgm:t>
        <a:bodyPr/>
        <a:lstStyle/>
        <a:p>
          <a:endParaRPr lang="en-US"/>
        </a:p>
      </dgm:t>
    </dgm:pt>
    <dgm:pt modelId="{811B8859-466F-4962-8119-2FCD19B8AA1B}" type="pres">
      <dgm:prSet presAssocID="{6865E64A-E242-4390-8BE8-D3E80F54ADA8}" presName="rootConnector" presStyleLbl="node2" presStyleIdx="0" presStyleCnt="4"/>
      <dgm:spPr/>
      <dgm:t>
        <a:bodyPr/>
        <a:lstStyle/>
        <a:p>
          <a:endParaRPr lang="en-US"/>
        </a:p>
      </dgm:t>
    </dgm:pt>
    <dgm:pt modelId="{349617E4-72D0-4DE8-BFDD-BF780CEB1AF2}" type="pres">
      <dgm:prSet presAssocID="{6865E64A-E242-4390-8BE8-D3E80F54ADA8}" presName="hierChild4" presStyleCnt="0"/>
      <dgm:spPr/>
    </dgm:pt>
    <dgm:pt modelId="{9476CAD2-0828-440B-8B4B-45FD10850D2C}" type="pres">
      <dgm:prSet presAssocID="{BBF51646-BAC9-435C-A690-929B71AA5385}" presName="Name35" presStyleLbl="parChTrans1D3" presStyleIdx="0" presStyleCnt="4"/>
      <dgm:spPr/>
      <dgm:t>
        <a:bodyPr/>
        <a:lstStyle/>
        <a:p>
          <a:endParaRPr lang="en-US"/>
        </a:p>
      </dgm:t>
    </dgm:pt>
    <dgm:pt modelId="{362DE561-38A7-4976-8E8D-062C13B41885}" type="pres">
      <dgm:prSet presAssocID="{ADCC041F-87A2-416A-A1AC-4A39B8A8DF0D}" presName="hierRoot2" presStyleCnt="0">
        <dgm:presLayoutVars>
          <dgm:hierBranch val="r"/>
        </dgm:presLayoutVars>
      </dgm:prSet>
      <dgm:spPr/>
    </dgm:pt>
    <dgm:pt modelId="{7E589D75-B4DF-49CA-87D1-74B812C68909}" type="pres">
      <dgm:prSet presAssocID="{ADCC041F-87A2-416A-A1AC-4A39B8A8DF0D}" presName="rootComposite" presStyleCnt="0"/>
      <dgm:spPr/>
    </dgm:pt>
    <dgm:pt modelId="{2B64FF1C-0737-43D8-993A-79EBD0F2CA54}" type="pres">
      <dgm:prSet presAssocID="{ADCC041F-87A2-416A-A1AC-4A39B8A8DF0D}" presName="rootText" presStyleLbl="node3" presStyleIdx="0" presStyleCnt="4" custScaleX="172430" custScaleY="257112">
        <dgm:presLayoutVars>
          <dgm:chPref val="3"/>
        </dgm:presLayoutVars>
      </dgm:prSet>
      <dgm:spPr/>
      <dgm:t>
        <a:bodyPr/>
        <a:lstStyle/>
        <a:p>
          <a:endParaRPr lang="en-US"/>
        </a:p>
      </dgm:t>
    </dgm:pt>
    <dgm:pt modelId="{B180AB3D-2EB8-438B-ADA1-72F6D045C7F6}" type="pres">
      <dgm:prSet presAssocID="{ADCC041F-87A2-416A-A1AC-4A39B8A8DF0D}" presName="rootConnector" presStyleLbl="node3" presStyleIdx="0" presStyleCnt="4"/>
      <dgm:spPr/>
      <dgm:t>
        <a:bodyPr/>
        <a:lstStyle/>
        <a:p>
          <a:endParaRPr lang="en-US"/>
        </a:p>
      </dgm:t>
    </dgm:pt>
    <dgm:pt modelId="{812E45FF-C8C1-47F9-B103-A3452119C0C8}" type="pres">
      <dgm:prSet presAssocID="{ADCC041F-87A2-416A-A1AC-4A39B8A8DF0D}" presName="hierChild4" presStyleCnt="0"/>
      <dgm:spPr/>
    </dgm:pt>
    <dgm:pt modelId="{17DD60BE-2662-4441-BB6C-91C48B617CAC}" type="pres">
      <dgm:prSet presAssocID="{ADCC041F-87A2-416A-A1AC-4A39B8A8DF0D}" presName="hierChild5" presStyleCnt="0"/>
      <dgm:spPr/>
    </dgm:pt>
    <dgm:pt modelId="{2EEA42FC-DCC9-4AE8-93C2-B18FE49C0BBA}" type="pres">
      <dgm:prSet presAssocID="{6865E64A-E242-4390-8BE8-D3E80F54ADA8}" presName="hierChild5" presStyleCnt="0"/>
      <dgm:spPr/>
    </dgm:pt>
    <dgm:pt modelId="{EFAFA71B-6841-4C75-8026-0F6ECF118712}" type="pres">
      <dgm:prSet presAssocID="{0A3F157E-B137-405D-A636-5D9044281D14}" presName="Name35" presStyleLbl="parChTrans1D2" presStyleIdx="1" presStyleCnt="4"/>
      <dgm:spPr/>
      <dgm:t>
        <a:bodyPr/>
        <a:lstStyle/>
        <a:p>
          <a:endParaRPr lang="en-US"/>
        </a:p>
      </dgm:t>
    </dgm:pt>
    <dgm:pt modelId="{A18B7EA2-158F-4CC7-A919-A3F098C96E13}" type="pres">
      <dgm:prSet presAssocID="{6E571252-1866-4F9C-8A2C-D03B32A77B56}" presName="hierRoot2" presStyleCnt="0">
        <dgm:presLayoutVars>
          <dgm:hierBranch/>
        </dgm:presLayoutVars>
      </dgm:prSet>
      <dgm:spPr/>
    </dgm:pt>
    <dgm:pt modelId="{2F83C962-BF53-4348-8E9D-BB18D0A69205}" type="pres">
      <dgm:prSet presAssocID="{6E571252-1866-4F9C-8A2C-D03B32A77B56}" presName="rootComposite" presStyleCnt="0"/>
      <dgm:spPr/>
    </dgm:pt>
    <dgm:pt modelId="{6FBE4D80-91F2-41C9-8F7A-AAB25E8C29E8}" type="pres">
      <dgm:prSet presAssocID="{6E571252-1866-4F9C-8A2C-D03B32A77B56}" presName="rootText" presStyleLbl="node2" presStyleIdx="1" presStyleCnt="4">
        <dgm:presLayoutVars>
          <dgm:chPref val="3"/>
        </dgm:presLayoutVars>
      </dgm:prSet>
      <dgm:spPr/>
      <dgm:t>
        <a:bodyPr/>
        <a:lstStyle/>
        <a:p>
          <a:endParaRPr lang="en-US"/>
        </a:p>
      </dgm:t>
    </dgm:pt>
    <dgm:pt modelId="{B15AAEBC-4033-4538-83EC-EFCC37AC109A}" type="pres">
      <dgm:prSet presAssocID="{6E571252-1866-4F9C-8A2C-D03B32A77B56}" presName="rootConnector" presStyleLbl="node2" presStyleIdx="1" presStyleCnt="4"/>
      <dgm:spPr/>
      <dgm:t>
        <a:bodyPr/>
        <a:lstStyle/>
        <a:p>
          <a:endParaRPr lang="en-US"/>
        </a:p>
      </dgm:t>
    </dgm:pt>
    <dgm:pt modelId="{CB486596-8722-45AE-82BD-332291C3BF5D}" type="pres">
      <dgm:prSet presAssocID="{6E571252-1866-4F9C-8A2C-D03B32A77B56}" presName="hierChild4" presStyleCnt="0"/>
      <dgm:spPr/>
    </dgm:pt>
    <dgm:pt modelId="{08782E2B-4CE0-4D13-B4E5-CE90AB8BB1AB}" type="pres">
      <dgm:prSet presAssocID="{8B50561F-70DA-42B8-BF45-B35E588ABA28}" presName="Name35" presStyleLbl="parChTrans1D3" presStyleIdx="1" presStyleCnt="4"/>
      <dgm:spPr/>
      <dgm:t>
        <a:bodyPr/>
        <a:lstStyle/>
        <a:p>
          <a:endParaRPr lang="en-US"/>
        </a:p>
      </dgm:t>
    </dgm:pt>
    <dgm:pt modelId="{570672BA-08E1-4034-85AD-0E5A01572D9B}" type="pres">
      <dgm:prSet presAssocID="{F16280FB-03EA-4C0D-A100-DBEE1468C1E2}" presName="hierRoot2" presStyleCnt="0">
        <dgm:presLayoutVars>
          <dgm:hierBranch val="r"/>
        </dgm:presLayoutVars>
      </dgm:prSet>
      <dgm:spPr/>
    </dgm:pt>
    <dgm:pt modelId="{3CC2AAF1-000D-4394-BB8B-5926212BB17F}" type="pres">
      <dgm:prSet presAssocID="{F16280FB-03EA-4C0D-A100-DBEE1468C1E2}" presName="rootComposite" presStyleCnt="0"/>
      <dgm:spPr/>
    </dgm:pt>
    <dgm:pt modelId="{A8C8671E-8177-40B7-9731-1608BE628B9D}" type="pres">
      <dgm:prSet presAssocID="{F16280FB-03EA-4C0D-A100-DBEE1468C1E2}" presName="rootText" presStyleLbl="node3" presStyleIdx="1" presStyleCnt="4" custScaleX="93709" custScaleY="194267" custLinFactNeighborX="522" custLinFactNeighborY="29300">
        <dgm:presLayoutVars>
          <dgm:chPref val="3"/>
        </dgm:presLayoutVars>
      </dgm:prSet>
      <dgm:spPr/>
      <dgm:t>
        <a:bodyPr/>
        <a:lstStyle/>
        <a:p>
          <a:endParaRPr lang="en-US"/>
        </a:p>
      </dgm:t>
    </dgm:pt>
    <dgm:pt modelId="{9279F61E-CD6D-49F9-A181-532BC00996E7}" type="pres">
      <dgm:prSet presAssocID="{F16280FB-03EA-4C0D-A100-DBEE1468C1E2}" presName="rootConnector" presStyleLbl="node3" presStyleIdx="1" presStyleCnt="4"/>
      <dgm:spPr/>
      <dgm:t>
        <a:bodyPr/>
        <a:lstStyle/>
        <a:p>
          <a:endParaRPr lang="en-US"/>
        </a:p>
      </dgm:t>
    </dgm:pt>
    <dgm:pt modelId="{56B6ED5E-4AE1-4CEC-B45E-2F3E6B830038}" type="pres">
      <dgm:prSet presAssocID="{F16280FB-03EA-4C0D-A100-DBEE1468C1E2}" presName="hierChild4" presStyleCnt="0"/>
      <dgm:spPr/>
    </dgm:pt>
    <dgm:pt modelId="{E5DCAF63-6CBD-430E-9969-C9642F90D882}" type="pres">
      <dgm:prSet presAssocID="{F16280FB-03EA-4C0D-A100-DBEE1468C1E2}" presName="hierChild5" presStyleCnt="0"/>
      <dgm:spPr/>
    </dgm:pt>
    <dgm:pt modelId="{B84441F9-B1C4-451C-BF87-CCC84388C6BC}" type="pres">
      <dgm:prSet presAssocID="{6E571252-1866-4F9C-8A2C-D03B32A77B56}" presName="hierChild5" presStyleCnt="0"/>
      <dgm:spPr/>
    </dgm:pt>
    <dgm:pt modelId="{BDB18E2E-4A97-4460-942A-33745CC3C42D}" type="pres">
      <dgm:prSet presAssocID="{CAEEF1FE-547F-4B45-A285-DF5E816A9390}" presName="Name35" presStyleLbl="parChTrans1D2" presStyleIdx="2" presStyleCnt="4"/>
      <dgm:spPr/>
      <dgm:t>
        <a:bodyPr/>
        <a:lstStyle/>
        <a:p>
          <a:endParaRPr lang="en-US"/>
        </a:p>
      </dgm:t>
    </dgm:pt>
    <dgm:pt modelId="{44C3AD41-276C-425B-BA99-726FBF9B6600}" type="pres">
      <dgm:prSet presAssocID="{63E2685B-79E6-433D-A566-2EB6DC9B9ED8}" presName="hierRoot2" presStyleCnt="0">
        <dgm:presLayoutVars>
          <dgm:hierBranch/>
        </dgm:presLayoutVars>
      </dgm:prSet>
      <dgm:spPr/>
    </dgm:pt>
    <dgm:pt modelId="{02B0EDD5-7BC7-4EFA-88D9-AB6C87310FDD}" type="pres">
      <dgm:prSet presAssocID="{63E2685B-79E6-433D-A566-2EB6DC9B9ED8}" presName="rootComposite" presStyleCnt="0"/>
      <dgm:spPr/>
    </dgm:pt>
    <dgm:pt modelId="{36F5F68C-7198-48F5-AB4A-304B2666AD01}" type="pres">
      <dgm:prSet presAssocID="{63E2685B-79E6-433D-A566-2EB6DC9B9ED8}" presName="rootText" presStyleLbl="node2" presStyleIdx="2" presStyleCnt="4">
        <dgm:presLayoutVars>
          <dgm:chPref val="3"/>
        </dgm:presLayoutVars>
      </dgm:prSet>
      <dgm:spPr/>
      <dgm:t>
        <a:bodyPr/>
        <a:lstStyle/>
        <a:p>
          <a:endParaRPr lang="en-US"/>
        </a:p>
      </dgm:t>
    </dgm:pt>
    <dgm:pt modelId="{ED6F5370-C8D8-4264-943F-35E82AF64EBD}" type="pres">
      <dgm:prSet presAssocID="{63E2685B-79E6-433D-A566-2EB6DC9B9ED8}" presName="rootConnector" presStyleLbl="node2" presStyleIdx="2" presStyleCnt="4"/>
      <dgm:spPr/>
      <dgm:t>
        <a:bodyPr/>
        <a:lstStyle/>
        <a:p>
          <a:endParaRPr lang="en-US"/>
        </a:p>
      </dgm:t>
    </dgm:pt>
    <dgm:pt modelId="{233394DA-A214-4AA7-BC27-25B6531A27CE}" type="pres">
      <dgm:prSet presAssocID="{63E2685B-79E6-433D-A566-2EB6DC9B9ED8}" presName="hierChild4" presStyleCnt="0"/>
      <dgm:spPr/>
    </dgm:pt>
    <dgm:pt modelId="{D59B3F87-D87D-4E62-B657-093CC8856E6C}" type="pres">
      <dgm:prSet presAssocID="{E432C52E-A0B6-4691-8657-93CBA0D0C4E1}" presName="Name35" presStyleLbl="parChTrans1D3" presStyleIdx="2" presStyleCnt="4"/>
      <dgm:spPr/>
      <dgm:t>
        <a:bodyPr/>
        <a:lstStyle/>
        <a:p>
          <a:endParaRPr lang="en-US"/>
        </a:p>
      </dgm:t>
    </dgm:pt>
    <dgm:pt modelId="{D7201459-A288-467C-BA89-5353CCBD229A}" type="pres">
      <dgm:prSet presAssocID="{06534958-CA4B-44AE-81BA-2F7D215DD6B2}" presName="hierRoot2" presStyleCnt="0">
        <dgm:presLayoutVars>
          <dgm:hierBranch val="r"/>
        </dgm:presLayoutVars>
      </dgm:prSet>
      <dgm:spPr/>
    </dgm:pt>
    <dgm:pt modelId="{84A73483-A4D6-4016-8265-245F3F01F387}" type="pres">
      <dgm:prSet presAssocID="{06534958-CA4B-44AE-81BA-2F7D215DD6B2}" presName="rootComposite" presStyleCnt="0"/>
      <dgm:spPr/>
    </dgm:pt>
    <dgm:pt modelId="{9AF9074B-1061-4892-B492-24F629D62EB1}" type="pres">
      <dgm:prSet presAssocID="{06534958-CA4B-44AE-81BA-2F7D215DD6B2}" presName="rootText" presStyleLbl="node3" presStyleIdx="2" presStyleCnt="4" custScaleX="110179">
        <dgm:presLayoutVars>
          <dgm:chPref val="3"/>
        </dgm:presLayoutVars>
      </dgm:prSet>
      <dgm:spPr/>
      <dgm:t>
        <a:bodyPr/>
        <a:lstStyle/>
        <a:p>
          <a:endParaRPr lang="en-US"/>
        </a:p>
      </dgm:t>
    </dgm:pt>
    <dgm:pt modelId="{3CD11894-582D-42DB-8BEE-88E685E4F6AC}" type="pres">
      <dgm:prSet presAssocID="{06534958-CA4B-44AE-81BA-2F7D215DD6B2}" presName="rootConnector" presStyleLbl="node3" presStyleIdx="2" presStyleCnt="4"/>
      <dgm:spPr/>
      <dgm:t>
        <a:bodyPr/>
        <a:lstStyle/>
        <a:p>
          <a:endParaRPr lang="en-US"/>
        </a:p>
      </dgm:t>
    </dgm:pt>
    <dgm:pt modelId="{251A102E-368B-40BC-8346-BAE187AEFC24}" type="pres">
      <dgm:prSet presAssocID="{06534958-CA4B-44AE-81BA-2F7D215DD6B2}" presName="hierChild4" presStyleCnt="0"/>
      <dgm:spPr/>
    </dgm:pt>
    <dgm:pt modelId="{04E796A5-7F21-4996-ADE7-C7AA8C44EC8D}" type="pres">
      <dgm:prSet presAssocID="{06534958-CA4B-44AE-81BA-2F7D215DD6B2}" presName="hierChild5" presStyleCnt="0"/>
      <dgm:spPr/>
    </dgm:pt>
    <dgm:pt modelId="{84D59945-6D73-406A-8B61-73172A87AD9D}" type="pres">
      <dgm:prSet presAssocID="{63E2685B-79E6-433D-A566-2EB6DC9B9ED8}" presName="hierChild5" presStyleCnt="0"/>
      <dgm:spPr/>
    </dgm:pt>
    <dgm:pt modelId="{366A01A5-8FD0-4FEE-BB1A-5481E2AB4B8F}" type="pres">
      <dgm:prSet presAssocID="{4D6195AF-83CD-47C1-89BA-BF671F5D2580}" presName="Name35" presStyleLbl="parChTrans1D2" presStyleIdx="3" presStyleCnt="4"/>
      <dgm:spPr/>
      <dgm:t>
        <a:bodyPr/>
        <a:lstStyle/>
        <a:p>
          <a:endParaRPr lang="en-US"/>
        </a:p>
      </dgm:t>
    </dgm:pt>
    <dgm:pt modelId="{00186C71-D568-43ED-97F8-441EC6E06D39}" type="pres">
      <dgm:prSet presAssocID="{E8F606EB-33EA-4DA4-AB2E-D589E7F3B651}" presName="hierRoot2" presStyleCnt="0">
        <dgm:presLayoutVars>
          <dgm:hierBranch/>
        </dgm:presLayoutVars>
      </dgm:prSet>
      <dgm:spPr/>
    </dgm:pt>
    <dgm:pt modelId="{F99B8221-0C78-4049-9035-B8762409DD2A}" type="pres">
      <dgm:prSet presAssocID="{E8F606EB-33EA-4DA4-AB2E-D589E7F3B651}" presName="rootComposite" presStyleCnt="0"/>
      <dgm:spPr/>
    </dgm:pt>
    <dgm:pt modelId="{D80E6CA7-F646-4042-BF30-741DA1E72047}" type="pres">
      <dgm:prSet presAssocID="{E8F606EB-33EA-4DA4-AB2E-D589E7F3B651}" presName="rootText" presStyleLbl="node2" presStyleIdx="3" presStyleCnt="4">
        <dgm:presLayoutVars>
          <dgm:chPref val="3"/>
        </dgm:presLayoutVars>
      </dgm:prSet>
      <dgm:spPr/>
      <dgm:t>
        <a:bodyPr/>
        <a:lstStyle/>
        <a:p>
          <a:endParaRPr lang="en-US"/>
        </a:p>
      </dgm:t>
    </dgm:pt>
    <dgm:pt modelId="{C5D582C6-F4EC-4D1E-8856-8890DE7DCC08}" type="pres">
      <dgm:prSet presAssocID="{E8F606EB-33EA-4DA4-AB2E-D589E7F3B651}" presName="rootConnector" presStyleLbl="node2" presStyleIdx="3" presStyleCnt="4"/>
      <dgm:spPr/>
      <dgm:t>
        <a:bodyPr/>
        <a:lstStyle/>
        <a:p>
          <a:endParaRPr lang="en-US"/>
        </a:p>
      </dgm:t>
    </dgm:pt>
    <dgm:pt modelId="{3B88A0F2-84B7-4235-B6CA-74560D37E179}" type="pres">
      <dgm:prSet presAssocID="{E8F606EB-33EA-4DA4-AB2E-D589E7F3B651}" presName="hierChild4" presStyleCnt="0"/>
      <dgm:spPr/>
    </dgm:pt>
    <dgm:pt modelId="{0AB811AE-002F-4EDB-963A-86042508BAE5}" type="pres">
      <dgm:prSet presAssocID="{04851338-0264-49B0-9E2F-D8225081E3D0}" presName="Name35" presStyleLbl="parChTrans1D3" presStyleIdx="3" presStyleCnt="4"/>
      <dgm:spPr/>
      <dgm:t>
        <a:bodyPr/>
        <a:lstStyle/>
        <a:p>
          <a:endParaRPr lang="en-US"/>
        </a:p>
      </dgm:t>
    </dgm:pt>
    <dgm:pt modelId="{10083CAE-6B9A-421D-8D38-FADCD1BD571B}" type="pres">
      <dgm:prSet presAssocID="{849A1FC7-7530-4007-8E06-FFC97380D847}" presName="hierRoot2" presStyleCnt="0">
        <dgm:presLayoutVars>
          <dgm:hierBranch val="r"/>
        </dgm:presLayoutVars>
      </dgm:prSet>
      <dgm:spPr/>
    </dgm:pt>
    <dgm:pt modelId="{C3C8FB75-0084-4A05-B4C4-B10BADBE7E01}" type="pres">
      <dgm:prSet presAssocID="{849A1FC7-7530-4007-8E06-FFC97380D847}" presName="rootComposite" presStyleCnt="0"/>
      <dgm:spPr/>
    </dgm:pt>
    <dgm:pt modelId="{1C39DEBF-A30A-421D-B9F9-83CA34B0ACA3}" type="pres">
      <dgm:prSet presAssocID="{849A1FC7-7530-4007-8E06-FFC97380D847}" presName="rootText" presStyleLbl="node3" presStyleIdx="3" presStyleCnt="4">
        <dgm:presLayoutVars>
          <dgm:chPref val="3"/>
        </dgm:presLayoutVars>
      </dgm:prSet>
      <dgm:spPr/>
      <dgm:t>
        <a:bodyPr/>
        <a:lstStyle/>
        <a:p>
          <a:endParaRPr lang="en-US"/>
        </a:p>
      </dgm:t>
    </dgm:pt>
    <dgm:pt modelId="{E1164C3D-A659-410A-950C-020F32579A49}" type="pres">
      <dgm:prSet presAssocID="{849A1FC7-7530-4007-8E06-FFC97380D847}" presName="rootConnector" presStyleLbl="node3" presStyleIdx="3" presStyleCnt="4"/>
      <dgm:spPr/>
      <dgm:t>
        <a:bodyPr/>
        <a:lstStyle/>
        <a:p>
          <a:endParaRPr lang="en-US"/>
        </a:p>
      </dgm:t>
    </dgm:pt>
    <dgm:pt modelId="{67FF60A5-28F9-47E9-ACC1-D6A7ED49BB82}" type="pres">
      <dgm:prSet presAssocID="{849A1FC7-7530-4007-8E06-FFC97380D847}" presName="hierChild4" presStyleCnt="0"/>
      <dgm:spPr/>
    </dgm:pt>
    <dgm:pt modelId="{3CD24773-9CAF-4973-B83B-364244690F16}" type="pres">
      <dgm:prSet presAssocID="{849A1FC7-7530-4007-8E06-FFC97380D847}" presName="hierChild5" presStyleCnt="0"/>
      <dgm:spPr/>
    </dgm:pt>
    <dgm:pt modelId="{503D0B19-CD3C-4329-8BE4-51576EE38C7C}" type="pres">
      <dgm:prSet presAssocID="{E8F606EB-33EA-4DA4-AB2E-D589E7F3B651}" presName="hierChild5" presStyleCnt="0"/>
      <dgm:spPr/>
    </dgm:pt>
    <dgm:pt modelId="{90920C3D-3BCF-4D14-9404-96D4C6D279CD}" type="pres">
      <dgm:prSet presAssocID="{2DEE1F88-7260-481D-9499-634AD588B0EB}" presName="hierChild3" presStyleCnt="0"/>
      <dgm:spPr/>
    </dgm:pt>
  </dgm:ptLst>
  <dgm:cxnLst>
    <dgm:cxn modelId="{7D4E8D97-149B-4C2E-9EA7-35A40B7BDC50}" type="presOf" srcId="{CAEEF1FE-547F-4B45-A285-DF5E816A9390}" destId="{BDB18E2E-4A97-4460-942A-33745CC3C42D}" srcOrd="0" destOrd="0" presId="urn:microsoft.com/office/officeart/2005/8/layout/orgChart1"/>
    <dgm:cxn modelId="{1E0AEC43-334C-4DCD-B63C-2C491324AF60}" type="presOf" srcId="{6865E64A-E242-4390-8BE8-D3E80F54ADA8}" destId="{49992875-3528-49AB-9635-C1AFA1D1D9C1}" srcOrd="0" destOrd="0" presId="urn:microsoft.com/office/officeart/2005/8/layout/orgChart1"/>
    <dgm:cxn modelId="{16E8EF04-100F-45F3-8FD1-0F1EF23939EE}" srcId="{2DEE1F88-7260-481D-9499-634AD588B0EB}" destId="{63E2685B-79E6-433D-A566-2EB6DC9B9ED8}" srcOrd="2" destOrd="0" parTransId="{CAEEF1FE-547F-4B45-A285-DF5E816A9390}" sibTransId="{372D869E-D340-4702-9300-E433C97B7EBC}"/>
    <dgm:cxn modelId="{5282FDFA-BBF6-4CD1-8DE5-8D8792E1C4BA}" type="presOf" srcId="{ADCC041F-87A2-416A-A1AC-4A39B8A8DF0D}" destId="{B180AB3D-2EB8-438B-ADA1-72F6D045C7F6}" srcOrd="1" destOrd="0" presId="urn:microsoft.com/office/officeart/2005/8/layout/orgChart1"/>
    <dgm:cxn modelId="{F4349EE4-92F3-4186-9C39-E85C3B49EE04}" type="presOf" srcId="{ADCC041F-87A2-416A-A1AC-4A39B8A8DF0D}" destId="{2B64FF1C-0737-43D8-993A-79EBD0F2CA54}" srcOrd="0" destOrd="0" presId="urn:microsoft.com/office/officeart/2005/8/layout/orgChart1"/>
    <dgm:cxn modelId="{F977A625-4C9B-4296-808C-D98A3A8958C8}" type="presOf" srcId="{BBF51646-BAC9-435C-A690-929B71AA5385}" destId="{9476CAD2-0828-440B-8B4B-45FD10850D2C}" srcOrd="0" destOrd="0" presId="urn:microsoft.com/office/officeart/2005/8/layout/orgChart1"/>
    <dgm:cxn modelId="{B824B752-25BF-4A2D-B349-A0C9E263572D}" type="presOf" srcId="{0A3F157E-B137-405D-A636-5D9044281D14}" destId="{EFAFA71B-6841-4C75-8026-0F6ECF118712}" srcOrd="0" destOrd="0" presId="urn:microsoft.com/office/officeart/2005/8/layout/orgChart1"/>
    <dgm:cxn modelId="{8D7FFCB3-4638-435E-9C7E-AF0004CEF1CA}" srcId="{2DEE1F88-7260-481D-9499-634AD588B0EB}" destId="{6E571252-1866-4F9C-8A2C-D03B32A77B56}" srcOrd="1" destOrd="0" parTransId="{0A3F157E-B137-405D-A636-5D9044281D14}" sibTransId="{F6C3D849-9F21-4C5D-B834-E2A12F42FC3D}"/>
    <dgm:cxn modelId="{F35D792E-18E8-49C8-AE66-8BF4B23F3831}" type="presOf" srcId="{6E571252-1866-4F9C-8A2C-D03B32A77B56}" destId="{6FBE4D80-91F2-41C9-8F7A-AAB25E8C29E8}" srcOrd="0" destOrd="0" presId="urn:microsoft.com/office/officeart/2005/8/layout/orgChart1"/>
    <dgm:cxn modelId="{88F78EEE-9F67-4929-9E94-C5FF282B39FA}" type="presOf" srcId="{F16280FB-03EA-4C0D-A100-DBEE1468C1E2}" destId="{9279F61E-CD6D-49F9-A181-532BC00996E7}" srcOrd="1" destOrd="0" presId="urn:microsoft.com/office/officeart/2005/8/layout/orgChart1"/>
    <dgm:cxn modelId="{BAC308BA-4E8A-4699-81B9-C240BA243F63}" type="presOf" srcId="{14FAB577-B4CF-47EF-B32A-66B0E0D0856C}" destId="{CE286CF1-76D7-4702-BAA5-6CF26A912C7A}" srcOrd="0" destOrd="0" presId="urn:microsoft.com/office/officeart/2005/8/layout/orgChart1"/>
    <dgm:cxn modelId="{01EF8ECD-0E7B-47B5-9030-60F82621A888}" type="presOf" srcId="{2DEE1F88-7260-481D-9499-634AD588B0EB}" destId="{57A537B7-3F75-4BBE-B0FB-EB4A03D388D9}" srcOrd="1" destOrd="0" presId="urn:microsoft.com/office/officeart/2005/8/layout/orgChart1"/>
    <dgm:cxn modelId="{782B2DB5-C8A8-4F33-B2B3-4162A18F5DAD}" type="presOf" srcId="{849A1FC7-7530-4007-8E06-FFC97380D847}" destId="{1C39DEBF-A30A-421D-B9F9-83CA34B0ACA3}" srcOrd="0" destOrd="0" presId="urn:microsoft.com/office/officeart/2005/8/layout/orgChart1"/>
    <dgm:cxn modelId="{6942EF55-DEBA-49E2-9145-8D75255466AB}" type="presOf" srcId="{4D6195AF-83CD-47C1-89BA-BF671F5D2580}" destId="{366A01A5-8FD0-4FEE-BB1A-5481E2AB4B8F}" srcOrd="0" destOrd="0" presId="urn:microsoft.com/office/officeart/2005/8/layout/orgChart1"/>
    <dgm:cxn modelId="{CC07E418-F301-423B-8C9B-4D49782016BD}" type="presOf" srcId="{6865E64A-E242-4390-8BE8-D3E80F54ADA8}" destId="{811B8859-466F-4962-8119-2FCD19B8AA1B}" srcOrd="1" destOrd="0" presId="urn:microsoft.com/office/officeart/2005/8/layout/orgChart1"/>
    <dgm:cxn modelId="{3CD0A68E-2706-4A05-9B36-436CDF99063E}" type="presOf" srcId="{E8F606EB-33EA-4DA4-AB2E-D589E7F3B651}" destId="{D80E6CA7-F646-4042-BF30-741DA1E72047}" srcOrd="0" destOrd="0" presId="urn:microsoft.com/office/officeart/2005/8/layout/orgChart1"/>
    <dgm:cxn modelId="{F210DFE0-5406-4A9F-BFE8-F4F45F9401D3}" type="presOf" srcId="{04851338-0264-49B0-9E2F-D8225081E3D0}" destId="{0AB811AE-002F-4EDB-963A-86042508BAE5}" srcOrd="0" destOrd="0" presId="urn:microsoft.com/office/officeart/2005/8/layout/orgChart1"/>
    <dgm:cxn modelId="{03763D56-EC90-4843-B348-D6DFC8C5F57C}" type="presOf" srcId="{8B50561F-70DA-42B8-BF45-B35E588ABA28}" destId="{08782E2B-4CE0-4D13-B4E5-CE90AB8BB1AB}" srcOrd="0" destOrd="0" presId="urn:microsoft.com/office/officeart/2005/8/layout/orgChart1"/>
    <dgm:cxn modelId="{AF9B8F80-F8DA-45BD-A2BD-41C322901F04}" srcId="{63E2685B-79E6-433D-A566-2EB6DC9B9ED8}" destId="{06534958-CA4B-44AE-81BA-2F7D215DD6B2}" srcOrd="0" destOrd="0" parTransId="{E432C52E-A0B6-4691-8657-93CBA0D0C4E1}" sibTransId="{3DF96140-E5BF-4A71-AF39-DF7B357FD632}"/>
    <dgm:cxn modelId="{57BEDAD1-8C36-4874-B30D-A57E79FCADBD}" srcId="{2DEE1F88-7260-481D-9499-634AD588B0EB}" destId="{6865E64A-E242-4390-8BE8-D3E80F54ADA8}" srcOrd="0" destOrd="0" parTransId="{29F1DD4C-26C2-432E-896B-19C88237E215}" sibTransId="{D1169E53-17BB-47BC-BA48-84EBC310EBAA}"/>
    <dgm:cxn modelId="{1FFA1A1E-0502-4862-906A-8A14EDFB08BC}" type="presOf" srcId="{E432C52E-A0B6-4691-8657-93CBA0D0C4E1}" destId="{D59B3F87-D87D-4E62-B657-093CC8856E6C}" srcOrd="0" destOrd="0" presId="urn:microsoft.com/office/officeart/2005/8/layout/orgChart1"/>
    <dgm:cxn modelId="{D9A794DE-C817-4612-8DFE-A15855DB52B7}" srcId="{E8F606EB-33EA-4DA4-AB2E-D589E7F3B651}" destId="{849A1FC7-7530-4007-8E06-FFC97380D847}" srcOrd="0" destOrd="0" parTransId="{04851338-0264-49B0-9E2F-D8225081E3D0}" sibTransId="{76B9CCBE-FB3B-4E7E-8012-2CFD5ACADE7D}"/>
    <dgm:cxn modelId="{76A07E61-D747-491D-9F5A-66FD792FD2DA}" type="presOf" srcId="{849A1FC7-7530-4007-8E06-FFC97380D847}" destId="{E1164C3D-A659-410A-950C-020F32579A49}" srcOrd="1" destOrd="0" presId="urn:microsoft.com/office/officeart/2005/8/layout/orgChart1"/>
    <dgm:cxn modelId="{10F53307-E491-4537-8B33-550EF355962F}" type="presOf" srcId="{29F1DD4C-26C2-432E-896B-19C88237E215}" destId="{FD897E66-81CF-4BB0-92E3-A724FFC5F3FE}" srcOrd="0" destOrd="0" presId="urn:microsoft.com/office/officeart/2005/8/layout/orgChart1"/>
    <dgm:cxn modelId="{48113D40-1513-463D-AE3C-0A4F19CF7114}" type="presOf" srcId="{2DEE1F88-7260-481D-9499-634AD588B0EB}" destId="{9DBEB387-143E-46D6-9C78-2DB3D6DA7AB4}" srcOrd="0" destOrd="0" presId="urn:microsoft.com/office/officeart/2005/8/layout/orgChart1"/>
    <dgm:cxn modelId="{EDE7E2B5-4ED1-4153-919A-22C92DA65B89}" type="presOf" srcId="{63E2685B-79E6-433D-A566-2EB6DC9B9ED8}" destId="{36F5F68C-7198-48F5-AB4A-304B2666AD01}" srcOrd="0" destOrd="0" presId="urn:microsoft.com/office/officeart/2005/8/layout/orgChart1"/>
    <dgm:cxn modelId="{2FBF423F-F6EB-4A6A-9930-5DC55B246237}" srcId="{14FAB577-B4CF-47EF-B32A-66B0E0D0856C}" destId="{2DEE1F88-7260-481D-9499-634AD588B0EB}" srcOrd="0" destOrd="0" parTransId="{BA0EA56B-C31F-4969-A861-99F61DF0526D}" sibTransId="{4FA1DA55-3830-4490-8E9C-8257F163B9D1}"/>
    <dgm:cxn modelId="{9530FB1B-8B02-4793-8BF8-61DD7910FAA7}" srcId="{6E571252-1866-4F9C-8A2C-D03B32A77B56}" destId="{F16280FB-03EA-4C0D-A100-DBEE1468C1E2}" srcOrd="0" destOrd="0" parTransId="{8B50561F-70DA-42B8-BF45-B35E588ABA28}" sibTransId="{9FB338AB-FE66-468F-BE94-3DF6F0F532CA}"/>
    <dgm:cxn modelId="{75E19131-BCBA-4A08-BF68-275E0946FDEB}" type="presOf" srcId="{F16280FB-03EA-4C0D-A100-DBEE1468C1E2}" destId="{A8C8671E-8177-40B7-9731-1608BE628B9D}" srcOrd="0" destOrd="0" presId="urn:microsoft.com/office/officeart/2005/8/layout/orgChart1"/>
    <dgm:cxn modelId="{7D08B4FA-51E5-48AB-AC81-EB7707E919A8}" type="presOf" srcId="{06534958-CA4B-44AE-81BA-2F7D215DD6B2}" destId="{9AF9074B-1061-4892-B492-24F629D62EB1}" srcOrd="0" destOrd="0" presId="urn:microsoft.com/office/officeart/2005/8/layout/orgChart1"/>
    <dgm:cxn modelId="{A39CF81D-1C96-48E3-ADD0-98D77FDCCC8E}" type="presOf" srcId="{63E2685B-79E6-433D-A566-2EB6DC9B9ED8}" destId="{ED6F5370-C8D8-4264-943F-35E82AF64EBD}" srcOrd="1" destOrd="0" presId="urn:microsoft.com/office/officeart/2005/8/layout/orgChart1"/>
    <dgm:cxn modelId="{7D3498D8-CED5-4987-AEBE-D32711960813}" type="presOf" srcId="{06534958-CA4B-44AE-81BA-2F7D215DD6B2}" destId="{3CD11894-582D-42DB-8BEE-88E685E4F6AC}" srcOrd="1" destOrd="0" presId="urn:microsoft.com/office/officeart/2005/8/layout/orgChart1"/>
    <dgm:cxn modelId="{14A8BF91-C326-42E8-B7CF-D502BC57CD2E}" type="presOf" srcId="{E8F606EB-33EA-4DA4-AB2E-D589E7F3B651}" destId="{C5D582C6-F4EC-4D1E-8856-8890DE7DCC08}" srcOrd="1" destOrd="0" presId="urn:microsoft.com/office/officeart/2005/8/layout/orgChart1"/>
    <dgm:cxn modelId="{DB9D8642-BC21-488B-858D-C2ED389F2CCD}" srcId="{2DEE1F88-7260-481D-9499-634AD588B0EB}" destId="{E8F606EB-33EA-4DA4-AB2E-D589E7F3B651}" srcOrd="3" destOrd="0" parTransId="{4D6195AF-83CD-47C1-89BA-BF671F5D2580}" sibTransId="{D849AFF8-6510-4E6E-BA39-307440E5D33C}"/>
    <dgm:cxn modelId="{3BD272D5-CE93-4466-A3C4-7F010E8A6A65}" srcId="{6865E64A-E242-4390-8BE8-D3E80F54ADA8}" destId="{ADCC041F-87A2-416A-A1AC-4A39B8A8DF0D}" srcOrd="0" destOrd="0" parTransId="{BBF51646-BAC9-435C-A690-929B71AA5385}" sibTransId="{566CE3A5-4828-4DC8-8BB1-A79A2D729FD7}"/>
    <dgm:cxn modelId="{2134CFEC-7B22-421B-A348-4829BD5ACAE2}" type="presOf" srcId="{6E571252-1866-4F9C-8A2C-D03B32A77B56}" destId="{B15AAEBC-4033-4538-83EC-EFCC37AC109A}" srcOrd="1" destOrd="0" presId="urn:microsoft.com/office/officeart/2005/8/layout/orgChart1"/>
    <dgm:cxn modelId="{EB2C4804-BC26-47B7-8CFE-D06A588D631E}" type="presParOf" srcId="{CE286CF1-76D7-4702-BAA5-6CF26A912C7A}" destId="{8456B513-1BD5-4AFB-BAF8-674CCD4CE5E7}" srcOrd="0" destOrd="0" presId="urn:microsoft.com/office/officeart/2005/8/layout/orgChart1"/>
    <dgm:cxn modelId="{C4F39A0E-DA95-455E-82BC-B7F810B45D18}" type="presParOf" srcId="{8456B513-1BD5-4AFB-BAF8-674CCD4CE5E7}" destId="{37646197-83E7-44A8-8E6F-C7357EB43820}" srcOrd="0" destOrd="0" presId="urn:microsoft.com/office/officeart/2005/8/layout/orgChart1"/>
    <dgm:cxn modelId="{A4772EDB-E0A3-4E22-B4A2-C98AE0FE7FC0}" type="presParOf" srcId="{37646197-83E7-44A8-8E6F-C7357EB43820}" destId="{9DBEB387-143E-46D6-9C78-2DB3D6DA7AB4}" srcOrd="0" destOrd="0" presId="urn:microsoft.com/office/officeart/2005/8/layout/orgChart1"/>
    <dgm:cxn modelId="{4C515900-4622-4E34-A6C7-C9676745886B}" type="presParOf" srcId="{37646197-83E7-44A8-8E6F-C7357EB43820}" destId="{57A537B7-3F75-4BBE-B0FB-EB4A03D388D9}" srcOrd="1" destOrd="0" presId="urn:microsoft.com/office/officeart/2005/8/layout/orgChart1"/>
    <dgm:cxn modelId="{E9C7623E-AEF7-4CD2-A78B-285F6748CB76}" type="presParOf" srcId="{8456B513-1BD5-4AFB-BAF8-674CCD4CE5E7}" destId="{BDD0363E-4A6A-4C41-A2C4-6381EC0CA9A3}" srcOrd="1" destOrd="0" presId="urn:microsoft.com/office/officeart/2005/8/layout/orgChart1"/>
    <dgm:cxn modelId="{2FB95048-81EB-40E0-946B-0F6F18443947}" type="presParOf" srcId="{BDD0363E-4A6A-4C41-A2C4-6381EC0CA9A3}" destId="{FD897E66-81CF-4BB0-92E3-A724FFC5F3FE}" srcOrd="0" destOrd="0" presId="urn:microsoft.com/office/officeart/2005/8/layout/orgChart1"/>
    <dgm:cxn modelId="{427B63E9-AC96-4AA5-8F25-CD96F656C4FF}" type="presParOf" srcId="{BDD0363E-4A6A-4C41-A2C4-6381EC0CA9A3}" destId="{F9210452-9952-432E-88DC-9607D5B8BC85}" srcOrd="1" destOrd="0" presId="urn:microsoft.com/office/officeart/2005/8/layout/orgChart1"/>
    <dgm:cxn modelId="{A3FF0FBE-D639-44D9-A5B5-2CEBF8A453A3}" type="presParOf" srcId="{F9210452-9952-432E-88DC-9607D5B8BC85}" destId="{9DDD6204-182D-4D96-A844-B927272CD3A3}" srcOrd="0" destOrd="0" presId="urn:microsoft.com/office/officeart/2005/8/layout/orgChart1"/>
    <dgm:cxn modelId="{E2A56478-98F6-4576-9B5A-1DDC72609629}" type="presParOf" srcId="{9DDD6204-182D-4D96-A844-B927272CD3A3}" destId="{49992875-3528-49AB-9635-C1AFA1D1D9C1}" srcOrd="0" destOrd="0" presId="urn:microsoft.com/office/officeart/2005/8/layout/orgChart1"/>
    <dgm:cxn modelId="{7A46DD36-38BC-429B-8D28-09ED14BC205E}" type="presParOf" srcId="{9DDD6204-182D-4D96-A844-B927272CD3A3}" destId="{811B8859-466F-4962-8119-2FCD19B8AA1B}" srcOrd="1" destOrd="0" presId="urn:microsoft.com/office/officeart/2005/8/layout/orgChart1"/>
    <dgm:cxn modelId="{33B923D3-6238-4E00-8E88-CCF31E141AFF}" type="presParOf" srcId="{F9210452-9952-432E-88DC-9607D5B8BC85}" destId="{349617E4-72D0-4DE8-BFDD-BF780CEB1AF2}" srcOrd="1" destOrd="0" presId="urn:microsoft.com/office/officeart/2005/8/layout/orgChart1"/>
    <dgm:cxn modelId="{A43345F8-4FAC-4A87-9188-2A8B84CB94EB}" type="presParOf" srcId="{349617E4-72D0-4DE8-BFDD-BF780CEB1AF2}" destId="{9476CAD2-0828-440B-8B4B-45FD10850D2C}" srcOrd="0" destOrd="0" presId="urn:microsoft.com/office/officeart/2005/8/layout/orgChart1"/>
    <dgm:cxn modelId="{55BFEFE0-254E-41A7-B30D-624962645569}" type="presParOf" srcId="{349617E4-72D0-4DE8-BFDD-BF780CEB1AF2}" destId="{362DE561-38A7-4976-8E8D-062C13B41885}" srcOrd="1" destOrd="0" presId="urn:microsoft.com/office/officeart/2005/8/layout/orgChart1"/>
    <dgm:cxn modelId="{1E561C8B-DC57-4858-9BFB-9342181016FE}" type="presParOf" srcId="{362DE561-38A7-4976-8E8D-062C13B41885}" destId="{7E589D75-B4DF-49CA-87D1-74B812C68909}" srcOrd="0" destOrd="0" presId="urn:microsoft.com/office/officeart/2005/8/layout/orgChart1"/>
    <dgm:cxn modelId="{ABC37554-24F3-4B0E-9FE9-230988A59922}" type="presParOf" srcId="{7E589D75-B4DF-49CA-87D1-74B812C68909}" destId="{2B64FF1C-0737-43D8-993A-79EBD0F2CA54}" srcOrd="0" destOrd="0" presId="urn:microsoft.com/office/officeart/2005/8/layout/orgChart1"/>
    <dgm:cxn modelId="{9480A9DE-43EB-43CA-AF1D-81333424B62E}" type="presParOf" srcId="{7E589D75-B4DF-49CA-87D1-74B812C68909}" destId="{B180AB3D-2EB8-438B-ADA1-72F6D045C7F6}" srcOrd="1" destOrd="0" presId="urn:microsoft.com/office/officeart/2005/8/layout/orgChart1"/>
    <dgm:cxn modelId="{39AD79EE-EE85-44F1-9A0D-046D41D476EF}" type="presParOf" srcId="{362DE561-38A7-4976-8E8D-062C13B41885}" destId="{812E45FF-C8C1-47F9-B103-A3452119C0C8}" srcOrd="1" destOrd="0" presId="urn:microsoft.com/office/officeart/2005/8/layout/orgChart1"/>
    <dgm:cxn modelId="{D5AC8CFA-B79C-4AE3-8584-261C71E7F9D5}" type="presParOf" srcId="{362DE561-38A7-4976-8E8D-062C13B41885}" destId="{17DD60BE-2662-4441-BB6C-91C48B617CAC}" srcOrd="2" destOrd="0" presId="urn:microsoft.com/office/officeart/2005/8/layout/orgChart1"/>
    <dgm:cxn modelId="{D8FD94F0-6EE2-42F0-90F4-CC5236AD743A}" type="presParOf" srcId="{F9210452-9952-432E-88DC-9607D5B8BC85}" destId="{2EEA42FC-DCC9-4AE8-93C2-B18FE49C0BBA}" srcOrd="2" destOrd="0" presId="urn:microsoft.com/office/officeart/2005/8/layout/orgChart1"/>
    <dgm:cxn modelId="{0412A0FB-56EC-4DA2-B35E-1C0BAEC2BB45}" type="presParOf" srcId="{BDD0363E-4A6A-4C41-A2C4-6381EC0CA9A3}" destId="{EFAFA71B-6841-4C75-8026-0F6ECF118712}" srcOrd="2" destOrd="0" presId="urn:microsoft.com/office/officeart/2005/8/layout/orgChart1"/>
    <dgm:cxn modelId="{706D1966-DEC0-453D-8870-976F945D56BB}" type="presParOf" srcId="{BDD0363E-4A6A-4C41-A2C4-6381EC0CA9A3}" destId="{A18B7EA2-158F-4CC7-A919-A3F098C96E13}" srcOrd="3" destOrd="0" presId="urn:microsoft.com/office/officeart/2005/8/layout/orgChart1"/>
    <dgm:cxn modelId="{BB3460F8-1EDA-4483-AE4E-0EBFA6713B73}" type="presParOf" srcId="{A18B7EA2-158F-4CC7-A919-A3F098C96E13}" destId="{2F83C962-BF53-4348-8E9D-BB18D0A69205}" srcOrd="0" destOrd="0" presId="urn:microsoft.com/office/officeart/2005/8/layout/orgChart1"/>
    <dgm:cxn modelId="{9A1A3ED3-7B72-4213-92DB-CADD744E2721}" type="presParOf" srcId="{2F83C962-BF53-4348-8E9D-BB18D0A69205}" destId="{6FBE4D80-91F2-41C9-8F7A-AAB25E8C29E8}" srcOrd="0" destOrd="0" presId="urn:microsoft.com/office/officeart/2005/8/layout/orgChart1"/>
    <dgm:cxn modelId="{3DEB56CC-0897-462C-AFF9-6A201FC523CA}" type="presParOf" srcId="{2F83C962-BF53-4348-8E9D-BB18D0A69205}" destId="{B15AAEBC-4033-4538-83EC-EFCC37AC109A}" srcOrd="1" destOrd="0" presId="urn:microsoft.com/office/officeart/2005/8/layout/orgChart1"/>
    <dgm:cxn modelId="{313810A4-7E82-4B34-886C-3D1309C8D0D1}" type="presParOf" srcId="{A18B7EA2-158F-4CC7-A919-A3F098C96E13}" destId="{CB486596-8722-45AE-82BD-332291C3BF5D}" srcOrd="1" destOrd="0" presId="urn:microsoft.com/office/officeart/2005/8/layout/orgChart1"/>
    <dgm:cxn modelId="{D967C4DA-14E7-4296-81BE-8F96AE601329}" type="presParOf" srcId="{CB486596-8722-45AE-82BD-332291C3BF5D}" destId="{08782E2B-4CE0-4D13-B4E5-CE90AB8BB1AB}" srcOrd="0" destOrd="0" presId="urn:microsoft.com/office/officeart/2005/8/layout/orgChart1"/>
    <dgm:cxn modelId="{F1D98624-E5EB-4F63-B0F0-DDC1C2FBCDE4}" type="presParOf" srcId="{CB486596-8722-45AE-82BD-332291C3BF5D}" destId="{570672BA-08E1-4034-85AD-0E5A01572D9B}" srcOrd="1" destOrd="0" presId="urn:microsoft.com/office/officeart/2005/8/layout/orgChart1"/>
    <dgm:cxn modelId="{C0B4D6D5-120F-46DD-910A-0304FD122B5B}" type="presParOf" srcId="{570672BA-08E1-4034-85AD-0E5A01572D9B}" destId="{3CC2AAF1-000D-4394-BB8B-5926212BB17F}" srcOrd="0" destOrd="0" presId="urn:microsoft.com/office/officeart/2005/8/layout/orgChart1"/>
    <dgm:cxn modelId="{75998BB7-B1CE-443D-A03C-4DB0E050E41E}" type="presParOf" srcId="{3CC2AAF1-000D-4394-BB8B-5926212BB17F}" destId="{A8C8671E-8177-40B7-9731-1608BE628B9D}" srcOrd="0" destOrd="0" presId="urn:microsoft.com/office/officeart/2005/8/layout/orgChart1"/>
    <dgm:cxn modelId="{C751F4AA-1F0F-4571-A1A9-105FDA9C28B2}" type="presParOf" srcId="{3CC2AAF1-000D-4394-BB8B-5926212BB17F}" destId="{9279F61E-CD6D-49F9-A181-532BC00996E7}" srcOrd="1" destOrd="0" presId="urn:microsoft.com/office/officeart/2005/8/layout/orgChart1"/>
    <dgm:cxn modelId="{532FCF60-3359-496B-9A16-AD93A4C55FFB}" type="presParOf" srcId="{570672BA-08E1-4034-85AD-0E5A01572D9B}" destId="{56B6ED5E-4AE1-4CEC-B45E-2F3E6B830038}" srcOrd="1" destOrd="0" presId="urn:microsoft.com/office/officeart/2005/8/layout/orgChart1"/>
    <dgm:cxn modelId="{7986B421-F2A2-4600-8AD8-7A74FF3D0251}" type="presParOf" srcId="{570672BA-08E1-4034-85AD-0E5A01572D9B}" destId="{E5DCAF63-6CBD-430E-9969-C9642F90D882}" srcOrd="2" destOrd="0" presId="urn:microsoft.com/office/officeart/2005/8/layout/orgChart1"/>
    <dgm:cxn modelId="{22818BF8-52AA-4E5E-A833-159211A61E11}" type="presParOf" srcId="{A18B7EA2-158F-4CC7-A919-A3F098C96E13}" destId="{B84441F9-B1C4-451C-BF87-CCC84388C6BC}" srcOrd="2" destOrd="0" presId="urn:microsoft.com/office/officeart/2005/8/layout/orgChart1"/>
    <dgm:cxn modelId="{E79A235B-A7AF-4639-BED0-95EE258C4026}" type="presParOf" srcId="{BDD0363E-4A6A-4C41-A2C4-6381EC0CA9A3}" destId="{BDB18E2E-4A97-4460-942A-33745CC3C42D}" srcOrd="4" destOrd="0" presId="urn:microsoft.com/office/officeart/2005/8/layout/orgChart1"/>
    <dgm:cxn modelId="{DD36B24E-8E07-477A-83AF-0FC608183A57}" type="presParOf" srcId="{BDD0363E-4A6A-4C41-A2C4-6381EC0CA9A3}" destId="{44C3AD41-276C-425B-BA99-726FBF9B6600}" srcOrd="5" destOrd="0" presId="urn:microsoft.com/office/officeart/2005/8/layout/orgChart1"/>
    <dgm:cxn modelId="{E5CDAC62-A70A-47A5-92AB-8D3E239BFFFB}" type="presParOf" srcId="{44C3AD41-276C-425B-BA99-726FBF9B6600}" destId="{02B0EDD5-7BC7-4EFA-88D9-AB6C87310FDD}" srcOrd="0" destOrd="0" presId="urn:microsoft.com/office/officeart/2005/8/layout/orgChart1"/>
    <dgm:cxn modelId="{2D4AA305-CE18-437A-8359-E7A790C01724}" type="presParOf" srcId="{02B0EDD5-7BC7-4EFA-88D9-AB6C87310FDD}" destId="{36F5F68C-7198-48F5-AB4A-304B2666AD01}" srcOrd="0" destOrd="0" presId="urn:microsoft.com/office/officeart/2005/8/layout/orgChart1"/>
    <dgm:cxn modelId="{BAC2111A-42E6-48ED-82F2-E69B21445371}" type="presParOf" srcId="{02B0EDD5-7BC7-4EFA-88D9-AB6C87310FDD}" destId="{ED6F5370-C8D8-4264-943F-35E82AF64EBD}" srcOrd="1" destOrd="0" presId="urn:microsoft.com/office/officeart/2005/8/layout/orgChart1"/>
    <dgm:cxn modelId="{FABB3A81-874A-415F-AF7E-4CBC6B1CA945}" type="presParOf" srcId="{44C3AD41-276C-425B-BA99-726FBF9B6600}" destId="{233394DA-A214-4AA7-BC27-25B6531A27CE}" srcOrd="1" destOrd="0" presId="urn:microsoft.com/office/officeart/2005/8/layout/orgChart1"/>
    <dgm:cxn modelId="{AC72BE1B-06AF-49E5-A695-F8A67ACE2B46}" type="presParOf" srcId="{233394DA-A214-4AA7-BC27-25B6531A27CE}" destId="{D59B3F87-D87D-4E62-B657-093CC8856E6C}" srcOrd="0" destOrd="0" presId="urn:microsoft.com/office/officeart/2005/8/layout/orgChart1"/>
    <dgm:cxn modelId="{689AA1EB-25A5-432B-96DB-8120D6BBB609}" type="presParOf" srcId="{233394DA-A214-4AA7-BC27-25B6531A27CE}" destId="{D7201459-A288-467C-BA89-5353CCBD229A}" srcOrd="1" destOrd="0" presId="urn:microsoft.com/office/officeart/2005/8/layout/orgChart1"/>
    <dgm:cxn modelId="{9B2DDA01-D014-4367-A1E5-59F9E94014D8}" type="presParOf" srcId="{D7201459-A288-467C-BA89-5353CCBD229A}" destId="{84A73483-A4D6-4016-8265-245F3F01F387}" srcOrd="0" destOrd="0" presId="urn:microsoft.com/office/officeart/2005/8/layout/orgChart1"/>
    <dgm:cxn modelId="{17192EA8-A3BC-4FF1-9D44-0EE96A60FBC3}" type="presParOf" srcId="{84A73483-A4D6-4016-8265-245F3F01F387}" destId="{9AF9074B-1061-4892-B492-24F629D62EB1}" srcOrd="0" destOrd="0" presId="urn:microsoft.com/office/officeart/2005/8/layout/orgChart1"/>
    <dgm:cxn modelId="{BCD1F449-E029-484B-B0B8-51E4E47F9987}" type="presParOf" srcId="{84A73483-A4D6-4016-8265-245F3F01F387}" destId="{3CD11894-582D-42DB-8BEE-88E685E4F6AC}" srcOrd="1" destOrd="0" presId="urn:microsoft.com/office/officeart/2005/8/layout/orgChart1"/>
    <dgm:cxn modelId="{55E5B642-E748-4301-8A20-82FB0BE69B4C}" type="presParOf" srcId="{D7201459-A288-467C-BA89-5353CCBD229A}" destId="{251A102E-368B-40BC-8346-BAE187AEFC24}" srcOrd="1" destOrd="0" presId="urn:microsoft.com/office/officeart/2005/8/layout/orgChart1"/>
    <dgm:cxn modelId="{8499207E-A168-43EB-A200-C2FAEFF13F5B}" type="presParOf" srcId="{D7201459-A288-467C-BA89-5353CCBD229A}" destId="{04E796A5-7F21-4996-ADE7-C7AA8C44EC8D}" srcOrd="2" destOrd="0" presId="urn:microsoft.com/office/officeart/2005/8/layout/orgChart1"/>
    <dgm:cxn modelId="{DFFDB997-0239-44D4-9D19-5DCBF36B7AAE}" type="presParOf" srcId="{44C3AD41-276C-425B-BA99-726FBF9B6600}" destId="{84D59945-6D73-406A-8B61-73172A87AD9D}" srcOrd="2" destOrd="0" presId="urn:microsoft.com/office/officeart/2005/8/layout/orgChart1"/>
    <dgm:cxn modelId="{C20555EF-3615-4118-9D01-20F047E96895}" type="presParOf" srcId="{BDD0363E-4A6A-4C41-A2C4-6381EC0CA9A3}" destId="{366A01A5-8FD0-4FEE-BB1A-5481E2AB4B8F}" srcOrd="6" destOrd="0" presId="urn:microsoft.com/office/officeart/2005/8/layout/orgChart1"/>
    <dgm:cxn modelId="{B9A1CBC1-8FFB-4C6C-8640-A56C894EAC03}" type="presParOf" srcId="{BDD0363E-4A6A-4C41-A2C4-6381EC0CA9A3}" destId="{00186C71-D568-43ED-97F8-441EC6E06D39}" srcOrd="7" destOrd="0" presId="urn:microsoft.com/office/officeart/2005/8/layout/orgChart1"/>
    <dgm:cxn modelId="{44D93E3A-01F0-441E-B012-1F1984507395}" type="presParOf" srcId="{00186C71-D568-43ED-97F8-441EC6E06D39}" destId="{F99B8221-0C78-4049-9035-B8762409DD2A}" srcOrd="0" destOrd="0" presId="urn:microsoft.com/office/officeart/2005/8/layout/orgChart1"/>
    <dgm:cxn modelId="{F941AC8F-0253-4AB9-BEF1-CC4385F4C5A5}" type="presParOf" srcId="{F99B8221-0C78-4049-9035-B8762409DD2A}" destId="{D80E6CA7-F646-4042-BF30-741DA1E72047}" srcOrd="0" destOrd="0" presId="urn:microsoft.com/office/officeart/2005/8/layout/orgChart1"/>
    <dgm:cxn modelId="{CD8C13F5-7D78-46C4-80A8-5C5FB284FD77}" type="presParOf" srcId="{F99B8221-0C78-4049-9035-B8762409DD2A}" destId="{C5D582C6-F4EC-4D1E-8856-8890DE7DCC08}" srcOrd="1" destOrd="0" presId="urn:microsoft.com/office/officeart/2005/8/layout/orgChart1"/>
    <dgm:cxn modelId="{D50F5B55-E08B-4467-93A4-4697BE821363}" type="presParOf" srcId="{00186C71-D568-43ED-97F8-441EC6E06D39}" destId="{3B88A0F2-84B7-4235-B6CA-74560D37E179}" srcOrd="1" destOrd="0" presId="urn:microsoft.com/office/officeart/2005/8/layout/orgChart1"/>
    <dgm:cxn modelId="{AECCD598-2D7B-4145-9597-1C8CE5DDDE83}" type="presParOf" srcId="{3B88A0F2-84B7-4235-B6CA-74560D37E179}" destId="{0AB811AE-002F-4EDB-963A-86042508BAE5}" srcOrd="0" destOrd="0" presId="urn:microsoft.com/office/officeart/2005/8/layout/orgChart1"/>
    <dgm:cxn modelId="{E1D28DCB-0549-4B75-9F44-B541C30935AB}" type="presParOf" srcId="{3B88A0F2-84B7-4235-B6CA-74560D37E179}" destId="{10083CAE-6B9A-421D-8D38-FADCD1BD571B}" srcOrd="1" destOrd="0" presId="urn:microsoft.com/office/officeart/2005/8/layout/orgChart1"/>
    <dgm:cxn modelId="{A89B6312-D53D-4C8D-9E29-1E14FB6CF9D3}" type="presParOf" srcId="{10083CAE-6B9A-421D-8D38-FADCD1BD571B}" destId="{C3C8FB75-0084-4A05-B4C4-B10BADBE7E01}" srcOrd="0" destOrd="0" presId="urn:microsoft.com/office/officeart/2005/8/layout/orgChart1"/>
    <dgm:cxn modelId="{4D240EFB-883B-4406-B77F-260C9FABC760}" type="presParOf" srcId="{C3C8FB75-0084-4A05-B4C4-B10BADBE7E01}" destId="{1C39DEBF-A30A-421D-B9F9-83CA34B0ACA3}" srcOrd="0" destOrd="0" presId="urn:microsoft.com/office/officeart/2005/8/layout/orgChart1"/>
    <dgm:cxn modelId="{57BD1386-6F8B-47F8-894B-233ACF416AB4}" type="presParOf" srcId="{C3C8FB75-0084-4A05-B4C4-B10BADBE7E01}" destId="{E1164C3D-A659-410A-950C-020F32579A49}" srcOrd="1" destOrd="0" presId="urn:microsoft.com/office/officeart/2005/8/layout/orgChart1"/>
    <dgm:cxn modelId="{2C4A315E-472E-4D45-BBFD-165F9627874B}" type="presParOf" srcId="{10083CAE-6B9A-421D-8D38-FADCD1BD571B}" destId="{67FF60A5-28F9-47E9-ACC1-D6A7ED49BB82}" srcOrd="1" destOrd="0" presId="urn:microsoft.com/office/officeart/2005/8/layout/orgChart1"/>
    <dgm:cxn modelId="{920B8D77-61AC-4783-B3C5-6AB05BB8A375}" type="presParOf" srcId="{10083CAE-6B9A-421D-8D38-FADCD1BD571B}" destId="{3CD24773-9CAF-4973-B83B-364244690F16}" srcOrd="2" destOrd="0" presId="urn:microsoft.com/office/officeart/2005/8/layout/orgChart1"/>
    <dgm:cxn modelId="{506829CB-3366-4D74-8627-C18EE2F1471A}" type="presParOf" srcId="{00186C71-D568-43ED-97F8-441EC6E06D39}" destId="{503D0B19-CD3C-4329-8BE4-51576EE38C7C}" srcOrd="2" destOrd="0" presId="urn:microsoft.com/office/officeart/2005/8/layout/orgChart1"/>
    <dgm:cxn modelId="{1C87B952-5AC7-4C44-B66D-BED357C3B224}" type="presParOf" srcId="{8456B513-1BD5-4AFB-BAF8-674CCD4CE5E7}" destId="{90920C3D-3BCF-4D14-9404-96D4C6D279CD}"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B811AE-002F-4EDB-963A-86042508BAE5}">
      <dsp:nvSpPr>
        <dsp:cNvPr id="0" name=""/>
        <dsp:cNvSpPr/>
      </dsp:nvSpPr>
      <dsp:spPr>
        <a:xfrm>
          <a:off x="7970551" y="3400316"/>
          <a:ext cx="91440" cy="343851"/>
        </a:xfrm>
        <a:custGeom>
          <a:avLst/>
          <a:gdLst/>
          <a:ahLst/>
          <a:cxnLst/>
          <a:rect l="0" t="0" r="0" b="0"/>
          <a:pathLst>
            <a:path>
              <a:moveTo>
                <a:pt x="45720" y="0"/>
              </a:moveTo>
              <a:lnTo>
                <a:pt x="45720" y="3438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6A01A5-8FD0-4FEE-BB1A-5481E2AB4B8F}">
      <dsp:nvSpPr>
        <dsp:cNvPr id="0" name=""/>
        <dsp:cNvSpPr/>
      </dsp:nvSpPr>
      <dsp:spPr>
        <a:xfrm>
          <a:off x="4780406" y="1723262"/>
          <a:ext cx="3235864" cy="858359"/>
        </a:xfrm>
        <a:custGeom>
          <a:avLst/>
          <a:gdLst/>
          <a:ahLst/>
          <a:cxnLst/>
          <a:rect l="0" t="0" r="0" b="0"/>
          <a:pathLst>
            <a:path>
              <a:moveTo>
                <a:pt x="0" y="0"/>
              </a:moveTo>
              <a:lnTo>
                <a:pt x="0" y="686434"/>
              </a:lnTo>
              <a:lnTo>
                <a:pt x="3235864" y="686434"/>
              </a:lnTo>
              <a:lnTo>
                <a:pt x="3235864" y="858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9B3F87-D87D-4E62-B657-093CC8856E6C}">
      <dsp:nvSpPr>
        <dsp:cNvPr id="0" name=""/>
        <dsp:cNvSpPr/>
      </dsp:nvSpPr>
      <dsp:spPr>
        <a:xfrm>
          <a:off x="5905976" y="3400316"/>
          <a:ext cx="91440" cy="343851"/>
        </a:xfrm>
        <a:custGeom>
          <a:avLst/>
          <a:gdLst/>
          <a:ahLst/>
          <a:cxnLst/>
          <a:rect l="0" t="0" r="0" b="0"/>
          <a:pathLst>
            <a:path>
              <a:moveTo>
                <a:pt x="45720" y="0"/>
              </a:moveTo>
              <a:lnTo>
                <a:pt x="45720" y="3438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B18E2E-4A97-4460-942A-33745CC3C42D}">
      <dsp:nvSpPr>
        <dsp:cNvPr id="0" name=""/>
        <dsp:cNvSpPr/>
      </dsp:nvSpPr>
      <dsp:spPr>
        <a:xfrm>
          <a:off x="4780406" y="1723262"/>
          <a:ext cx="1171289" cy="858359"/>
        </a:xfrm>
        <a:custGeom>
          <a:avLst/>
          <a:gdLst/>
          <a:ahLst/>
          <a:cxnLst/>
          <a:rect l="0" t="0" r="0" b="0"/>
          <a:pathLst>
            <a:path>
              <a:moveTo>
                <a:pt x="0" y="0"/>
              </a:moveTo>
              <a:lnTo>
                <a:pt x="0" y="686434"/>
              </a:lnTo>
              <a:lnTo>
                <a:pt x="1171289" y="686434"/>
              </a:lnTo>
              <a:lnTo>
                <a:pt x="1171289" y="858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782E2B-4CE0-4D13-B4E5-CE90AB8BB1AB}">
      <dsp:nvSpPr>
        <dsp:cNvPr id="0" name=""/>
        <dsp:cNvSpPr/>
      </dsp:nvSpPr>
      <dsp:spPr>
        <a:xfrm>
          <a:off x="3892905" y="3400316"/>
          <a:ext cx="91440" cy="583728"/>
        </a:xfrm>
        <a:custGeom>
          <a:avLst/>
          <a:gdLst/>
          <a:ahLst/>
          <a:cxnLst/>
          <a:rect l="0" t="0" r="0" b="0"/>
          <a:pathLst>
            <a:path>
              <a:moveTo>
                <a:pt x="45720" y="0"/>
              </a:moveTo>
              <a:lnTo>
                <a:pt x="45720" y="411803"/>
              </a:lnTo>
              <a:lnTo>
                <a:pt x="54267" y="411803"/>
              </a:lnTo>
              <a:lnTo>
                <a:pt x="54267" y="58372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AFA71B-6841-4C75-8026-0F6ECF118712}">
      <dsp:nvSpPr>
        <dsp:cNvPr id="0" name=""/>
        <dsp:cNvSpPr/>
      </dsp:nvSpPr>
      <dsp:spPr>
        <a:xfrm>
          <a:off x="3938625" y="1723262"/>
          <a:ext cx="841781" cy="858359"/>
        </a:xfrm>
        <a:custGeom>
          <a:avLst/>
          <a:gdLst/>
          <a:ahLst/>
          <a:cxnLst/>
          <a:rect l="0" t="0" r="0" b="0"/>
          <a:pathLst>
            <a:path>
              <a:moveTo>
                <a:pt x="841781" y="0"/>
              </a:moveTo>
              <a:lnTo>
                <a:pt x="841781" y="686434"/>
              </a:lnTo>
              <a:lnTo>
                <a:pt x="0" y="686434"/>
              </a:lnTo>
              <a:lnTo>
                <a:pt x="0" y="858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76CAD2-0828-440B-8B4B-45FD10850D2C}">
      <dsp:nvSpPr>
        <dsp:cNvPr id="0" name=""/>
        <dsp:cNvSpPr/>
      </dsp:nvSpPr>
      <dsp:spPr>
        <a:xfrm>
          <a:off x="1370189" y="3400316"/>
          <a:ext cx="91440" cy="343851"/>
        </a:xfrm>
        <a:custGeom>
          <a:avLst/>
          <a:gdLst/>
          <a:ahLst/>
          <a:cxnLst/>
          <a:rect l="0" t="0" r="0" b="0"/>
          <a:pathLst>
            <a:path>
              <a:moveTo>
                <a:pt x="45720" y="0"/>
              </a:moveTo>
              <a:lnTo>
                <a:pt x="45720" y="34385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897E66-81CF-4BB0-92E3-A724FFC5F3FE}">
      <dsp:nvSpPr>
        <dsp:cNvPr id="0" name=""/>
        <dsp:cNvSpPr/>
      </dsp:nvSpPr>
      <dsp:spPr>
        <a:xfrm>
          <a:off x="1415909" y="1723262"/>
          <a:ext cx="3364497" cy="858359"/>
        </a:xfrm>
        <a:custGeom>
          <a:avLst/>
          <a:gdLst/>
          <a:ahLst/>
          <a:cxnLst/>
          <a:rect l="0" t="0" r="0" b="0"/>
          <a:pathLst>
            <a:path>
              <a:moveTo>
                <a:pt x="3364497" y="0"/>
              </a:moveTo>
              <a:lnTo>
                <a:pt x="3364497" y="686434"/>
              </a:lnTo>
              <a:lnTo>
                <a:pt x="0" y="686434"/>
              </a:lnTo>
              <a:lnTo>
                <a:pt x="0" y="858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BEB387-143E-46D6-9C78-2DB3D6DA7AB4}">
      <dsp:nvSpPr>
        <dsp:cNvPr id="0" name=""/>
        <dsp:cNvSpPr/>
      </dsp:nvSpPr>
      <dsp:spPr>
        <a:xfrm>
          <a:off x="2014939" y="189562"/>
          <a:ext cx="5530934" cy="15337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kern="1200" cap="none" normalizeH="0" baseline="0" dirty="0" smtClean="0">
              <a:ln>
                <a:noFill/>
              </a:ln>
              <a:solidFill>
                <a:schemeClr val="bg1"/>
              </a:solidFill>
              <a:effectLst/>
              <a:latin typeface="Arial" charset="0"/>
              <a:cs typeface="Arial" charset="0"/>
            </a:rPr>
            <a:t>Sexually Transmitted Diseases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kern="1200" cap="none" normalizeH="0" baseline="0" dirty="0" smtClean="0">
              <a:ln>
                <a:noFill/>
              </a:ln>
              <a:solidFill>
                <a:schemeClr val="bg1"/>
              </a:solidFill>
              <a:effectLst/>
              <a:latin typeface="Arial" charset="0"/>
              <a:cs typeface="Arial" charset="0"/>
            </a:rPr>
            <a:t>(STD’s)</a:t>
          </a:r>
          <a:endParaRPr kumimoji="0" lang="en-US" sz="1300" b="1" i="0" u="none" strike="noStrike" kern="1200" cap="none" normalizeH="0" baseline="0" dirty="0" smtClean="0">
            <a:ln>
              <a:noFill/>
            </a:ln>
            <a:solidFill>
              <a:schemeClr val="bg1"/>
            </a:solidFill>
            <a:effectLst/>
            <a:latin typeface="Arial" charset="0"/>
            <a:cs typeface="Arial" charset="0"/>
          </a:endParaRPr>
        </a:p>
      </dsp:txBody>
      <dsp:txXfrm>
        <a:off x="2014939" y="189562"/>
        <a:ext cx="5530934" cy="1533700"/>
      </dsp:txXfrm>
    </dsp:sp>
    <dsp:sp modelId="{49992875-3528-49AB-9635-C1AFA1D1D9C1}">
      <dsp:nvSpPr>
        <dsp:cNvPr id="0" name=""/>
        <dsp:cNvSpPr/>
      </dsp:nvSpPr>
      <dsp:spPr>
        <a:xfrm>
          <a:off x="597214" y="2581622"/>
          <a:ext cx="163738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charset="0"/>
              <a:cs typeface="Arial" charset="0"/>
            </a:rPr>
            <a:t>Bacteria</a:t>
          </a:r>
        </a:p>
      </dsp:txBody>
      <dsp:txXfrm>
        <a:off x="597214" y="2581622"/>
        <a:ext cx="1637388" cy="818694"/>
      </dsp:txXfrm>
    </dsp:sp>
    <dsp:sp modelId="{2B64FF1C-0737-43D8-993A-79EBD0F2CA54}">
      <dsp:nvSpPr>
        <dsp:cNvPr id="0" name=""/>
        <dsp:cNvSpPr/>
      </dsp:nvSpPr>
      <dsp:spPr>
        <a:xfrm>
          <a:off x="4234" y="3744168"/>
          <a:ext cx="2823348" cy="21049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kern="1200" cap="none" normalizeH="0" baseline="0" dirty="0" smtClean="0">
              <a:ln>
                <a:noFill/>
              </a:ln>
              <a:solidFill>
                <a:schemeClr val="bg1"/>
              </a:solidFill>
              <a:effectLst/>
              <a:latin typeface="Arial" charset="0"/>
              <a:cs typeface="Arial" charset="0"/>
            </a:rPr>
            <a:t>Chlamydia </a:t>
          </a:r>
          <a:r>
            <a:rPr kumimoji="0" lang="en-US" sz="2000" b="1" i="1" u="none" strike="noStrike" kern="1200" cap="none" normalizeH="0" baseline="0" dirty="0" err="1" smtClean="0">
              <a:ln>
                <a:noFill/>
              </a:ln>
              <a:solidFill>
                <a:schemeClr val="bg1"/>
              </a:solidFill>
              <a:effectLst/>
              <a:latin typeface="Arial" charset="0"/>
              <a:cs typeface="Arial" charset="0"/>
            </a:rPr>
            <a:t>trachomatis</a:t>
          </a:r>
          <a:endParaRPr kumimoji="0" lang="en-US" sz="2000" b="1" i="1" u="none" strike="noStrike" kern="1200" cap="none" normalizeH="0" baseline="0" dirty="0" smtClean="0">
            <a:ln>
              <a:noFill/>
            </a:ln>
            <a:solidFill>
              <a:schemeClr val="bg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kern="1200" cap="none" normalizeH="0" baseline="0" dirty="0" err="1" smtClean="0">
              <a:ln>
                <a:noFill/>
              </a:ln>
              <a:solidFill>
                <a:schemeClr val="bg1"/>
              </a:solidFill>
              <a:effectLst/>
              <a:latin typeface="Arial" charset="0"/>
              <a:cs typeface="Arial" charset="0"/>
            </a:rPr>
            <a:t>Neisseria</a:t>
          </a:r>
          <a:r>
            <a:rPr kumimoji="0" lang="en-US" sz="2000" b="1" i="1" u="none" strike="noStrike" kern="1200" cap="none" normalizeH="0" baseline="0" dirty="0" smtClean="0">
              <a:ln>
                <a:noFill/>
              </a:ln>
              <a:solidFill>
                <a:schemeClr val="bg1"/>
              </a:solidFill>
              <a:effectLst/>
              <a:latin typeface="Arial" charset="0"/>
              <a:cs typeface="Arial" charset="0"/>
            </a:rPr>
            <a:t> </a:t>
          </a:r>
          <a:r>
            <a:rPr kumimoji="0" lang="en-US" sz="2000" b="1" i="1" u="none" strike="noStrike" kern="1200" cap="none" normalizeH="0" baseline="0" dirty="0" err="1" smtClean="0">
              <a:ln>
                <a:noFill/>
              </a:ln>
              <a:solidFill>
                <a:schemeClr val="bg1"/>
              </a:solidFill>
              <a:effectLst/>
              <a:latin typeface="Arial" charset="0"/>
              <a:cs typeface="Arial" charset="0"/>
            </a:rPr>
            <a:t>gonorrhoeae</a:t>
          </a:r>
          <a:endParaRPr kumimoji="0" lang="en-US" sz="2000" b="1" i="1" u="none" strike="noStrike" kern="1200" cap="none" normalizeH="0" baseline="0" dirty="0" smtClean="0">
            <a:ln>
              <a:noFill/>
            </a:ln>
            <a:solidFill>
              <a:schemeClr val="bg1"/>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kern="1200" cap="none" normalizeH="0" baseline="0" dirty="0" err="1" smtClean="0">
              <a:ln>
                <a:noFill/>
              </a:ln>
              <a:solidFill>
                <a:schemeClr val="bg1"/>
              </a:solidFill>
              <a:effectLst/>
              <a:latin typeface="Arial" charset="0"/>
              <a:cs typeface="Arial" charset="0"/>
            </a:rPr>
            <a:t>Treponema</a:t>
          </a:r>
          <a:r>
            <a:rPr kumimoji="0" lang="en-US" sz="2000" b="1" i="1" u="none" strike="noStrike" kern="1200" cap="none" normalizeH="0" baseline="0" dirty="0" smtClean="0">
              <a:ln>
                <a:noFill/>
              </a:ln>
              <a:solidFill>
                <a:schemeClr val="bg1"/>
              </a:solidFill>
              <a:effectLst/>
              <a:latin typeface="Arial" charset="0"/>
              <a:cs typeface="Arial" charset="0"/>
            </a:rPr>
            <a:t> </a:t>
          </a:r>
          <a:r>
            <a:rPr kumimoji="0" lang="en-US" sz="2000" b="1" i="1" u="none" strike="noStrike" kern="1200" cap="none" normalizeH="0" baseline="0" dirty="0" err="1" smtClean="0">
              <a:ln>
                <a:noFill/>
              </a:ln>
              <a:solidFill>
                <a:schemeClr val="bg1"/>
              </a:solidFill>
              <a:effectLst/>
              <a:latin typeface="Arial" charset="0"/>
              <a:cs typeface="Arial" charset="0"/>
            </a:rPr>
            <a:t>pallidium</a:t>
          </a:r>
          <a:endParaRPr kumimoji="0" lang="en-US" sz="2000" b="1" i="1" u="none" strike="noStrike" kern="1200" cap="none" normalizeH="0" baseline="0" dirty="0" smtClean="0">
            <a:ln>
              <a:noFill/>
            </a:ln>
            <a:solidFill>
              <a:schemeClr val="bg1"/>
            </a:solidFill>
            <a:effectLst/>
            <a:latin typeface="Arial" charset="0"/>
            <a:cs typeface="Arial" charset="0"/>
          </a:endParaRPr>
        </a:p>
      </dsp:txBody>
      <dsp:txXfrm>
        <a:off x="4234" y="3744168"/>
        <a:ext cx="2823348" cy="2104961"/>
      </dsp:txXfrm>
    </dsp:sp>
    <dsp:sp modelId="{6FBE4D80-91F2-41C9-8F7A-AAB25E8C29E8}">
      <dsp:nvSpPr>
        <dsp:cNvPr id="0" name=""/>
        <dsp:cNvSpPr/>
      </dsp:nvSpPr>
      <dsp:spPr>
        <a:xfrm>
          <a:off x="3119931" y="2581622"/>
          <a:ext cx="163738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charset="0"/>
              <a:cs typeface="Arial" charset="0"/>
            </a:rPr>
            <a:t>Viruses</a:t>
          </a:r>
          <a:endParaRPr kumimoji="0" lang="en-US" sz="1300" b="1" i="0" u="none" strike="noStrike" kern="1200" cap="none" normalizeH="0" baseline="0" dirty="0" smtClean="0">
            <a:ln>
              <a:noFill/>
            </a:ln>
            <a:solidFill>
              <a:schemeClr val="bg1"/>
            </a:solidFill>
            <a:effectLst/>
            <a:latin typeface="Arial" charset="0"/>
            <a:cs typeface="Arial" charset="0"/>
          </a:endParaRPr>
        </a:p>
      </dsp:txBody>
      <dsp:txXfrm>
        <a:off x="3119931" y="2581622"/>
        <a:ext cx="1637388" cy="818694"/>
      </dsp:txXfrm>
    </dsp:sp>
    <dsp:sp modelId="{A8C8671E-8177-40B7-9731-1608BE628B9D}">
      <dsp:nvSpPr>
        <dsp:cNvPr id="0" name=""/>
        <dsp:cNvSpPr/>
      </dsp:nvSpPr>
      <dsp:spPr>
        <a:xfrm>
          <a:off x="3179982" y="3984045"/>
          <a:ext cx="1534380" cy="159045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noFill/>
              </a:ln>
              <a:solidFill>
                <a:schemeClr val="bg1"/>
              </a:solidFill>
              <a:effectLst/>
              <a:latin typeface="Arial" charset="0"/>
              <a:cs typeface="Arial" charset="0"/>
            </a:rPr>
            <a:t>HSV-2</a:t>
          </a:r>
        </a:p>
        <a:p>
          <a:pPr marL="0" lvl="0" indent="0" algn="ctr" defTabSz="914400" rtl="0">
            <a:lnSpc>
              <a:spcPct val="100000"/>
            </a:lnSpc>
            <a:spcBef>
              <a:spcPct val="0"/>
            </a:spcBef>
            <a:spcAft>
              <a:spcPct val="0"/>
            </a:spcAft>
            <a:buNone/>
          </a:pPr>
          <a:r>
            <a:rPr kumimoji="0" lang="en-US" sz="2000" b="1" i="0" u="none" strike="noStrike" kern="1200" cap="none" normalizeH="0" baseline="0" dirty="0" smtClean="0">
              <a:ln>
                <a:noFill/>
              </a:ln>
              <a:solidFill>
                <a:schemeClr val="bg1"/>
              </a:solidFill>
              <a:effectLst/>
              <a:latin typeface="Arial" charset="0"/>
              <a:cs typeface="Arial" charset="0"/>
            </a:rPr>
            <a:t>HPV</a:t>
          </a:r>
        </a:p>
        <a:p>
          <a:pPr marL="0" lvl="0" indent="0" algn="ctr" defTabSz="914400" rtl="0">
            <a:lnSpc>
              <a:spcPct val="100000"/>
            </a:lnSpc>
            <a:spcBef>
              <a:spcPct val="0"/>
            </a:spcBef>
            <a:spcAft>
              <a:spcPct val="0"/>
            </a:spcAft>
            <a:buNone/>
          </a:pPr>
          <a:r>
            <a:rPr kumimoji="0" lang="en-US" sz="2000" b="1" i="0" u="none" strike="noStrike" kern="1200" cap="none" normalizeH="0" baseline="0" dirty="0" smtClean="0">
              <a:ln>
                <a:noFill/>
              </a:ln>
              <a:solidFill>
                <a:schemeClr val="bg1"/>
              </a:solidFill>
              <a:effectLst/>
              <a:latin typeface="Arial" charset="0"/>
              <a:cs typeface="Arial" charset="0"/>
            </a:rPr>
            <a:t>HIV</a:t>
          </a:r>
        </a:p>
        <a:p>
          <a:pPr marL="0" lvl="0" indent="0" algn="ctr" defTabSz="914400" rtl="0">
            <a:lnSpc>
              <a:spcPct val="100000"/>
            </a:lnSpc>
            <a:spcBef>
              <a:spcPct val="0"/>
            </a:spcBef>
            <a:spcAft>
              <a:spcPct val="0"/>
            </a:spcAft>
            <a:buNone/>
          </a:pPr>
          <a:r>
            <a:rPr kumimoji="0" lang="en-US" sz="2000" b="1" i="0" u="none" strike="noStrike" kern="1200" cap="none" normalizeH="0" baseline="0" dirty="0" smtClean="0">
              <a:ln>
                <a:noFill/>
              </a:ln>
              <a:solidFill>
                <a:schemeClr val="bg1"/>
              </a:solidFill>
              <a:effectLst/>
              <a:latin typeface="Arial" charset="0"/>
              <a:cs typeface="Arial" charset="0"/>
            </a:rPr>
            <a:t>HBV, HCV</a:t>
          </a:r>
        </a:p>
      </dsp:txBody>
      <dsp:txXfrm>
        <a:off x="3179982" y="3984045"/>
        <a:ext cx="1534380" cy="1590452"/>
      </dsp:txXfrm>
    </dsp:sp>
    <dsp:sp modelId="{36F5F68C-7198-48F5-AB4A-304B2666AD01}">
      <dsp:nvSpPr>
        <dsp:cNvPr id="0" name=""/>
        <dsp:cNvSpPr/>
      </dsp:nvSpPr>
      <dsp:spPr>
        <a:xfrm>
          <a:off x="5133001" y="2581622"/>
          <a:ext cx="163738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charset="0"/>
              <a:cs typeface="Arial" charset="0"/>
            </a:rPr>
            <a:t>Protozoa</a:t>
          </a:r>
        </a:p>
      </dsp:txBody>
      <dsp:txXfrm>
        <a:off x="5133001" y="2581622"/>
        <a:ext cx="1637388" cy="818694"/>
      </dsp:txXfrm>
    </dsp:sp>
    <dsp:sp modelId="{9AF9074B-1061-4892-B492-24F629D62EB1}">
      <dsp:nvSpPr>
        <dsp:cNvPr id="0" name=""/>
        <dsp:cNvSpPr/>
      </dsp:nvSpPr>
      <dsp:spPr>
        <a:xfrm>
          <a:off x="5049667" y="3744168"/>
          <a:ext cx="180405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kern="1200" cap="none" normalizeH="0" baseline="0" dirty="0" err="1" smtClean="0">
              <a:ln>
                <a:noFill/>
              </a:ln>
              <a:solidFill>
                <a:schemeClr val="bg1"/>
              </a:solidFill>
              <a:effectLst/>
              <a:latin typeface="Arial" charset="0"/>
              <a:cs typeface="Arial" charset="0"/>
            </a:rPr>
            <a:t>Trichomonas</a:t>
          </a:r>
          <a:r>
            <a:rPr kumimoji="0" lang="en-US" sz="2000" b="1" i="1" u="none" strike="noStrike" kern="1200" cap="none" normalizeH="0" baseline="0" dirty="0" smtClean="0">
              <a:ln>
                <a:noFill/>
              </a:ln>
              <a:solidFill>
                <a:schemeClr val="bg1"/>
              </a:solidFill>
              <a:effectLst/>
              <a:latin typeface="Arial" charset="0"/>
              <a:cs typeface="Arial" charset="0"/>
            </a:rPr>
            <a:t> </a:t>
          </a:r>
          <a:r>
            <a:rPr kumimoji="0" lang="en-US" sz="2000" b="1" i="1" u="none" strike="noStrike" kern="1200" cap="none" normalizeH="0" baseline="0" dirty="0" err="1" smtClean="0">
              <a:ln>
                <a:noFill/>
              </a:ln>
              <a:solidFill>
                <a:schemeClr val="bg1"/>
              </a:solidFill>
              <a:effectLst/>
              <a:latin typeface="Arial" charset="0"/>
              <a:cs typeface="Arial" charset="0"/>
            </a:rPr>
            <a:t>vaginalis</a:t>
          </a:r>
          <a:endParaRPr kumimoji="0" lang="en-US" sz="2000" b="1" i="1" u="none" strike="noStrike" kern="1200" cap="none" normalizeH="0" baseline="0" dirty="0" smtClean="0">
            <a:ln>
              <a:noFill/>
            </a:ln>
            <a:solidFill>
              <a:schemeClr val="bg1"/>
            </a:solidFill>
            <a:effectLst/>
            <a:latin typeface="Arial" charset="0"/>
            <a:cs typeface="Arial" charset="0"/>
          </a:endParaRPr>
        </a:p>
      </dsp:txBody>
      <dsp:txXfrm>
        <a:off x="5049667" y="3744168"/>
        <a:ext cx="1804058" cy="818694"/>
      </dsp:txXfrm>
    </dsp:sp>
    <dsp:sp modelId="{D80E6CA7-F646-4042-BF30-741DA1E72047}">
      <dsp:nvSpPr>
        <dsp:cNvPr id="0" name=""/>
        <dsp:cNvSpPr/>
      </dsp:nvSpPr>
      <dsp:spPr>
        <a:xfrm>
          <a:off x="7197576" y="2581622"/>
          <a:ext cx="163738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charset="0"/>
              <a:cs typeface="Arial" charset="0"/>
            </a:rPr>
            <a:t>Fungi</a:t>
          </a:r>
        </a:p>
      </dsp:txBody>
      <dsp:txXfrm>
        <a:off x="7197576" y="2581622"/>
        <a:ext cx="1637388" cy="818694"/>
      </dsp:txXfrm>
    </dsp:sp>
    <dsp:sp modelId="{1C39DEBF-A30A-421D-B9F9-83CA34B0ACA3}">
      <dsp:nvSpPr>
        <dsp:cNvPr id="0" name=""/>
        <dsp:cNvSpPr/>
      </dsp:nvSpPr>
      <dsp:spPr>
        <a:xfrm>
          <a:off x="7197576" y="3744168"/>
          <a:ext cx="1637388" cy="81869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1" u="none" strike="noStrike" kern="1200" cap="none" normalizeH="0" baseline="0" dirty="0" smtClean="0">
              <a:ln>
                <a:noFill/>
              </a:ln>
              <a:solidFill>
                <a:schemeClr val="bg1"/>
              </a:solidFill>
              <a:effectLst/>
              <a:latin typeface="Arial" charset="0"/>
              <a:cs typeface="Arial" charset="0"/>
            </a:rPr>
            <a:t>Candida </a:t>
          </a:r>
          <a:r>
            <a:rPr kumimoji="0" lang="en-US" sz="2000" b="1" i="1" u="none" strike="noStrike" kern="1200" cap="none" normalizeH="0" baseline="0" dirty="0" err="1" smtClean="0">
              <a:ln>
                <a:noFill/>
              </a:ln>
              <a:solidFill>
                <a:schemeClr val="bg1"/>
              </a:solidFill>
              <a:effectLst/>
              <a:latin typeface="Arial" charset="0"/>
              <a:cs typeface="Arial" charset="0"/>
            </a:rPr>
            <a:t>albicans</a:t>
          </a:r>
          <a:endParaRPr kumimoji="0" lang="en-US" sz="2000" b="1" i="1" u="none" strike="noStrike" kern="1200" cap="none" normalizeH="0" baseline="0" dirty="0" smtClean="0">
            <a:ln>
              <a:noFill/>
            </a:ln>
            <a:solidFill>
              <a:schemeClr val="bg1"/>
            </a:solidFill>
            <a:effectLst/>
            <a:latin typeface="Arial" charset="0"/>
            <a:cs typeface="Arial" charset="0"/>
          </a:endParaRPr>
        </a:p>
      </dsp:txBody>
      <dsp:txXfrm>
        <a:off x="7197576" y="3744168"/>
        <a:ext cx="1637388" cy="81869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335C093-46DE-4607-9A9A-16B2937961F8}" type="datetimeFigureOut">
              <a:rPr lang="ar-SA" smtClean="0"/>
              <a:pPr/>
              <a:t>19/06/32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9005A5A-1F48-4D3F-A847-C1A7D34AFAF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1A1F1B-5D6A-4A16-8F66-F44212B51BFD}" type="slidenum">
              <a:rPr lang="en-US"/>
              <a:pPr/>
              <a:t>1</a:t>
            </a:fld>
            <a:endParaRPr lang="en-US"/>
          </a:p>
        </p:txBody>
      </p:sp>
      <p:sp>
        <p:nvSpPr>
          <p:cNvPr id="7170" name="Rectangle 2"/>
          <p:cNvSpPr>
            <a:spLocks noGrp="1" noRot="1" noChangeAspect="1" noChangeArrowheads="1" noTextEdit="1"/>
          </p:cNvSpPr>
          <p:nvPr>
            <p:ph type="sldImg"/>
          </p:nvPr>
        </p:nvSpPr>
        <p:spPr>
          <a:ln/>
        </p:spPr>
      </p:sp>
      <p:sp>
        <p:nvSpPr>
          <p:cNvPr id="7171" name="Rectangle 3"/>
          <p:cNvSpPr>
            <a:spLocks noGrp="1" noChangeArrowheads="1"/>
          </p:cNvSpPr>
          <p:nvPr>
            <p:ph type="body" idx="1"/>
          </p:nvPr>
        </p:nvSpPr>
        <p:spPr/>
        <p:txBody>
          <a:bodyPr/>
          <a:lstStyle/>
          <a:p>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EE7C7F-0879-4A41-A934-36D5194012ED}" type="slidenum">
              <a:rPr lang="en-US"/>
              <a:pPr/>
              <a:t>3</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166671-84B9-4D20-819A-569DAF78A74F}" type="slidenum">
              <a:rPr lang="en-US"/>
              <a:pPr/>
              <a:t>4</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788FE1-9C15-465F-8DF0-0A507F5CC9DA}" type="slidenum">
              <a:rPr lang="en-US"/>
              <a:pPr/>
              <a:t>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EB3A5D-7851-4CE4-8175-E2C320596DDE}" type="slidenum">
              <a:rPr lang="en-US"/>
              <a:pPr/>
              <a:t>7</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F8963-F95D-49EF-9B07-D51CB87C9CBE}" type="slidenum">
              <a:rPr lang="en-US"/>
              <a:pPr/>
              <a:t>8</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76CD60-0499-47AC-BCC3-65D1ECC5E997}" type="slidenum">
              <a:rPr lang="en-US"/>
              <a:pPr/>
              <a:t>9</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457200" y="1600200"/>
            <a:ext cx="8229600" cy="4525963"/>
          </a:xfrm>
        </p:spPr>
        <p:txBody>
          <a:bodyPr/>
          <a:lstStyle/>
          <a:p>
            <a:endParaRPr lang="ar-SA"/>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FE91379-1E75-4F05-9988-3E6861FB3B06}"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54061659-0392-44D1-9B87-C2BA042F600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n-US" b="1" dirty="0" smtClean="0">
                <a:solidFill>
                  <a:srgbClr val="FF0000"/>
                </a:solidFill>
              </a:rPr>
              <a:t>Sexually </a:t>
            </a:r>
            <a:r>
              <a:rPr lang="en-US" b="1" dirty="0">
                <a:solidFill>
                  <a:srgbClr val="FF0000"/>
                </a:solidFill>
              </a:rPr>
              <a:t>Transmitted </a:t>
            </a:r>
            <a:r>
              <a:rPr lang="en-US" b="1" dirty="0" smtClean="0">
                <a:solidFill>
                  <a:srgbClr val="FF0000"/>
                </a:solidFill>
              </a:rPr>
              <a:t>Diseases (STDs)</a:t>
            </a:r>
            <a:endParaRPr lang="en-US" b="1" dirty="0">
              <a:solidFill>
                <a:srgbClr val="FF0000"/>
              </a:solidFill>
            </a:endParaRPr>
          </a:p>
        </p:txBody>
      </p:sp>
      <p:sp>
        <p:nvSpPr>
          <p:cNvPr id="4" name="Subtitle 2"/>
          <p:cNvSpPr>
            <a:spLocks noGrp="1"/>
          </p:cNvSpPr>
          <p:nvPr>
            <p:ph type="subTitle" idx="1"/>
          </p:nvPr>
        </p:nvSpPr>
        <p:spPr/>
        <p:txBody>
          <a:bodyPr/>
          <a:lstStyle/>
          <a:p>
            <a:r>
              <a:rPr lang="en-US" b="1" dirty="0" smtClean="0">
                <a:solidFill>
                  <a:srgbClr val="0070C0"/>
                </a:solidFill>
              </a:rPr>
              <a:t>CLS 212: Medical </a:t>
            </a:r>
            <a:r>
              <a:rPr lang="en-US" b="1" dirty="0" smtClean="0">
                <a:solidFill>
                  <a:srgbClr val="0070C0"/>
                </a:solidFill>
              </a:rPr>
              <a:t>Microbiology</a:t>
            </a:r>
            <a:endParaRPr lang="en-US" b="1" dirty="0" smtClean="0">
              <a:solidFill>
                <a:srgbClr val="0070C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What are STD’s?</a:t>
            </a:r>
            <a:endParaRPr lang="en-US" b="1" dirty="0">
              <a:solidFill>
                <a:srgbClr val="FF0000"/>
              </a:solidFill>
            </a:endParaRPr>
          </a:p>
        </p:txBody>
      </p:sp>
      <p:sp>
        <p:nvSpPr>
          <p:cNvPr id="3" name="Content Placeholder 2"/>
          <p:cNvSpPr>
            <a:spLocks noGrp="1"/>
          </p:cNvSpPr>
          <p:nvPr>
            <p:ph idx="1"/>
          </p:nvPr>
        </p:nvSpPr>
        <p:spPr>
          <a:xfrm>
            <a:off x="457200" y="1600200"/>
            <a:ext cx="8229600" cy="4953000"/>
          </a:xfrm>
        </p:spPr>
        <p:txBody>
          <a:bodyPr>
            <a:normAutofit fontScale="92500"/>
          </a:bodyPr>
          <a:lstStyle/>
          <a:p>
            <a:r>
              <a:rPr lang="en-US" dirty="0" smtClean="0"/>
              <a:t>STD’s are infections that are spread from person to person through intimate sexual contact.</a:t>
            </a:r>
          </a:p>
          <a:p>
            <a:r>
              <a:rPr lang="en-US" dirty="0" smtClean="0"/>
              <a:t>They are also called: </a:t>
            </a:r>
            <a:r>
              <a:rPr lang="en-US" b="1" dirty="0" smtClean="0">
                <a:solidFill>
                  <a:srgbClr val="0000FF"/>
                </a:solidFill>
              </a:rPr>
              <a:t>sexually transmitted infections (STI’s)</a:t>
            </a:r>
            <a:r>
              <a:rPr lang="en-US" dirty="0" smtClean="0"/>
              <a:t> or </a:t>
            </a:r>
            <a:r>
              <a:rPr lang="en-US" b="1" dirty="0" smtClean="0">
                <a:solidFill>
                  <a:srgbClr val="0000FF"/>
                </a:solidFill>
              </a:rPr>
              <a:t>venereal disease (VD).</a:t>
            </a:r>
          </a:p>
          <a:p>
            <a:r>
              <a:rPr lang="en-US" dirty="0" smtClean="0"/>
              <a:t>They don’t only affect the genital and urinary tracts, but also the skin, mucous membranes, blood, lymph, digestive system, and many other organs.</a:t>
            </a:r>
          </a:p>
          <a:p>
            <a:r>
              <a:rPr lang="en-US" dirty="0" smtClean="0"/>
              <a:t>STD’s are dangerous because they are easily spread and most of the time asymptomatic.</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52400" y="304800"/>
          <a:ext cx="8839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944562"/>
          </a:xfrm>
        </p:spPr>
        <p:txBody>
          <a:bodyPr>
            <a:normAutofit/>
          </a:bodyPr>
          <a:lstStyle/>
          <a:p>
            <a:r>
              <a:rPr lang="en-US" sz="4000" b="1" i="1" dirty="0" smtClean="0">
                <a:solidFill>
                  <a:srgbClr val="FF0000"/>
                </a:solidFill>
              </a:rPr>
              <a:t>Chlamydia </a:t>
            </a:r>
            <a:r>
              <a:rPr lang="en-US" sz="4000" b="1" i="1" dirty="0" err="1">
                <a:solidFill>
                  <a:srgbClr val="FF0000"/>
                </a:solidFill>
              </a:rPr>
              <a:t>trachomatis</a:t>
            </a:r>
            <a:endParaRPr lang="en-US" sz="4000" b="1" i="1" dirty="0">
              <a:solidFill>
                <a:srgbClr val="FF0000"/>
              </a:solidFill>
            </a:endParaRPr>
          </a:p>
        </p:txBody>
      </p:sp>
      <p:sp>
        <p:nvSpPr>
          <p:cNvPr id="10243" name="Rectangle 3"/>
          <p:cNvSpPr>
            <a:spLocks noGrp="1" noChangeArrowheads="1"/>
          </p:cNvSpPr>
          <p:nvPr>
            <p:ph type="body" idx="1"/>
          </p:nvPr>
        </p:nvSpPr>
        <p:spPr>
          <a:xfrm>
            <a:off x="152400" y="1219200"/>
            <a:ext cx="8763000" cy="5410200"/>
          </a:xfrm>
        </p:spPr>
        <p:txBody>
          <a:bodyPr>
            <a:normAutofit/>
          </a:bodyPr>
          <a:lstStyle/>
          <a:p>
            <a:pPr>
              <a:lnSpc>
                <a:spcPct val="80000"/>
              </a:lnSpc>
            </a:pPr>
            <a:r>
              <a:rPr lang="en-US" sz="2000" dirty="0" smtClean="0"/>
              <a:t>Chlamydia is one of the first most important sexually transmitted bacterial infections. </a:t>
            </a:r>
            <a:endParaRPr lang="en-US" sz="2000" dirty="0"/>
          </a:p>
          <a:p>
            <a:pPr>
              <a:lnSpc>
                <a:spcPct val="80000"/>
              </a:lnSpc>
            </a:pPr>
            <a:r>
              <a:rPr lang="en-US" sz="2000" dirty="0"/>
              <a:t>Cause disease to the genitourinary tract and the eye (</a:t>
            </a:r>
            <a:r>
              <a:rPr lang="en-US" sz="2000" dirty="0" smtClean="0"/>
              <a:t>non-</a:t>
            </a:r>
            <a:r>
              <a:rPr lang="en-US" sz="2000" dirty="0" err="1" smtClean="0"/>
              <a:t>gonococcal</a:t>
            </a:r>
            <a:r>
              <a:rPr lang="en-US" sz="2000" dirty="0" smtClean="0"/>
              <a:t> </a:t>
            </a:r>
            <a:r>
              <a:rPr lang="en-US" sz="2000" dirty="0" err="1"/>
              <a:t>urethritis</a:t>
            </a:r>
            <a:r>
              <a:rPr lang="en-US" sz="2000" dirty="0"/>
              <a:t> and ocular infections</a:t>
            </a:r>
            <a:r>
              <a:rPr lang="en-US" sz="2000" dirty="0" smtClean="0"/>
              <a:t>).</a:t>
            </a:r>
            <a:endParaRPr lang="en-US" sz="2000" dirty="0"/>
          </a:p>
          <a:p>
            <a:pPr>
              <a:lnSpc>
                <a:spcPct val="80000"/>
              </a:lnSpc>
            </a:pPr>
            <a:r>
              <a:rPr lang="en-US" sz="2000" dirty="0"/>
              <a:t> affect both </a:t>
            </a:r>
            <a:r>
              <a:rPr lang="en-US" sz="2000" dirty="0" smtClean="0"/>
              <a:t>sexes.</a:t>
            </a:r>
          </a:p>
          <a:p>
            <a:pPr>
              <a:lnSpc>
                <a:spcPct val="80000"/>
              </a:lnSpc>
            </a:pPr>
            <a:endParaRPr lang="en-US" sz="2400" u="sng" dirty="0" smtClean="0"/>
          </a:p>
          <a:p>
            <a:pPr>
              <a:lnSpc>
                <a:spcPct val="80000"/>
              </a:lnSpc>
            </a:pPr>
            <a:r>
              <a:rPr lang="en-US" sz="2400" b="1" dirty="0" smtClean="0">
                <a:solidFill>
                  <a:srgbClr val="FF0000"/>
                </a:solidFill>
              </a:rPr>
              <a:t>Symptoms:</a:t>
            </a:r>
          </a:p>
          <a:p>
            <a:pPr>
              <a:lnSpc>
                <a:spcPct val="80000"/>
              </a:lnSpc>
              <a:buNone/>
            </a:pPr>
            <a:r>
              <a:rPr lang="en-US" sz="2000" dirty="0" smtClean="0"/>
              <a:t>    - It is known as the infectious silent disease because</a:t>
            </a:r>
          </a:p>
          <a:p>
            <a:pPr>
              <a:lnSpc>
                <a:spcPct val="80000"/>
              </a:lnSpc>
              <a:buNone/>
            </a:pPr>
            <a:r>
              <a:rPr lang="en-US" sz="2000" dirty="0" smtClean="0"/>
              <a:t>      it is asymptomatic in ¾ of infected women and ½ </a:t>
            </a:r>
          </a:p>
          <a:p>
            <a:pPr>
              <a:lnSpc>
                <a:spcPct val="80000"/>
              </a:lnSpc>
              <a:buNone/>
            </a:pPr>
            <a:r>
              <a:rPr lang="en-US" sz="2000" dirty="0" smtClean="0"/>
              <a:t>      infected men. </a:t>
            </a:r>
            <a:endParaRPr lang="en-US" sz="2000" dirty="0"/>
          </a:p>
          <a:p>
            <a:pPr>
              <a:lnSpc>
                <a:spcPct val="80000"/>
              </a:lnSpc>
              <a:buFontTx/>
              <a:buNone/>
            </a:pPr>
            <a:r>
              <a:rPr lang="en-US" sz="2000" dirty="0"/>
              <a:t>    </a:t>
            </a:r>
            <a:r>
              <a:rPr lang="en-US" sz="2000" b="1" dirty="0" smtClean="0">
                <a:solidFill>
                  <a:srgbClr val="0070C0"/>
                </a:solidFill>
              </a:rPr>
              <a:t>-</a:t>
            </a:r>
            <a:r>
              <a:rPr lang="en-US" sz="2000" dirty="0" smtClean="0"/>
              <a:t> </a:t>
            </a:r>
            <a:r>
              <a:rPr lang="en-US" sz="2000" b="1" dirty="0" smtClean="0">
                <a:solidFill>
                  <a:srgbClr val="0070C0"/>
                </a:solidFill>
              </a:rPr>
              <a:t>Male:</a:t>
            </a:r>
            <a:r>
              <a:rPr lang="en-US" sz="2000" dirty="0" smtClean="0"/>
              <a:t>  thin gray-white discharge, painful testes. </a:t>
            </a:r>
            <a:r>
              <a:rPr lang="en-US" sz="2000" b="1" dirty="0" err="1" smtClean="0">
                <a:solidFill>
                  <a:srgbClr val="00B050"/>
                </a:solidFill>
              </a:rPr>
              <a:t>Urethritis</a:t>
            </a:r>
            <a:r>
              <a:rPr lang="en-US" sz="2000" dirty="0" smtClean="0"/>
              <a:t> or Infection of </a:t>
            </a:r>
            <a:r>
              <a:rPr lang="en-US" sz="2000" dirty="0"/>
              <a:t>the prostate </a:t>
            </a:r>
            <a:r>
              <a:rPr lang="en-US" sz="2000" dirty="0" smtClean="0"/>
              <a:t>and rectum may occur.</a:t>
            </a:r>
            <a:endParaRPr lang="en-US" sz="2000" dirty="0"/>
          </a:p>
          <a:p>
            <a:pPr>
              <a:lnSpc>
                <a:spcPct val="80000"/>
              </a:lnSpc>
              <a:buFontTx/>
              <a:buNone/>
            </a:pPr>
            <a:r>
              <a:rPr lang="en-US" sz="2000" dirty="0"/>
              <a:t>    </a:t>
            </a:r>
            <a:r>
              <a:rPr lang="en-US" sz="2000" b="1" dirty="0" smtClean="0">
                <a:solidFill>
                  <a:srgbClr val="0070C0"/>
                </a:solidFill>
              </a:rPr>
              <a:t>- Female:</a:t>
            </a:r>
            <a:r>
              <a:rPr lang="en-US" sz="2000" dirty="0" smtClean="0"/>
              <a:t> vaginal discharge or bleeding, abdominal pain. </a:t>
            </a:r>
            <a:r>
              <a:rPr lang="en-US" sz="2000" b="1" dirty="0" smtClean="0">
                <a:solidFill>
                  <a:srgbClr val="00B050"/>
                </a:solidFill>
              </a:rPr>
              <a:t>Cervicitis</a:t>
            </a:r>
            <a:r>
              <a:rPr lang="en-US" sz="2000" dirty="0" smtClean="0"/>
              <a:t> </a:t>
            </a:r>
            <a:r>
              <a:rPr lang="en-US" sz="2000" dirty="0"/>
              <a:t>which may </a:t>
            </a:r>
            <a:r>
              <a:rPr lang="en-US" sz="2000" dirty="0" smtClean="0"/>
              <a:t>progress </a:t>
            </a:r>
            <a:r>
              <a:rPr lang="en-US" sz="2000" dirty="0"/>
              <a:t>to </a:t>
            </a:r>
            <a:r>
              <a:rPr lang="en-US" sz="2000" b="1" dirty="0">
                <a:solidFill>
                  <a:srgbClr val="00B050"/>
                </a:solidFill>
              </a:rPr>
              <a:t>pelvic inflammatory </a:t>
            </a:r>
            <a:r>
              <a:rPr lang="en-US" sz="2000" b="1" dirty="0" smtClean="0">
                <a:solidFill>
                  <a:srgbClr val="00B050"/>
                </a:solidFill>
              </a:rPr>
              <a:t>disease.</a:t>
            </a:r>
            <a:r>
              <a:rPr lang="en-US" sz="2000" dirty="0" smtClean="0"/>
              <a:t> </a:t>
            </a:r>
            <a:endParaRPr lang="en-US" sz="2000" dirty="0"/>
          </a:p>
          <a:p>
            <a:pPr>
              <a:lnSpc>
                <a:spcPct val="80000"/>
              </a:lnSpc>
            </a:pPr>
            <a:endParaRPr lang="en-US" sz="2000" dirty="0" smtClean="0"/>
          </a:p>
          <a:p>
            <a:pPr>
              <a:lnSpc>
                <a:spcPct val="80000"/>
              </a:lnSpc>
            </a:pPr>
            <a:r>
              <a:rPr lang="en-US" sz="2000" b="1" dirty="0" smtClean="0">
                <a:solidFill>
                  <a:srgbClr val="7030A0"/>
                </a:solidFill>
              </a:rPr>
              <a:t>Repeated </a:t>
            </a:r>
            <a:r>
              <a:rPr lang="en-US" sz="2000" b="1" dirty="0">
                <a:solidFill>
                  <a:srgbClr val="7030A0"/>
                </a:solidFill>
              </a:rPr>
              <a:t>or chronic infection can lead to sterility and ectopic pregnancy</a:t>
            </a:r>
            <a:r>
              <a:rPr lang="en-US" sz="2000" b="1" dirty="0" smtClean="0">
                <a:solidFill>
                  <a:srgbClr val="7030A0"/>
                </a:solidFill>
              </a:rPr>
              <a:t>.</a:t>
            </a:r>
            <a:endParaRPr lang="en-US" sz="2000" b="1" dirty="0">
              <a:solidFill>
                <a:srgbClr val="7030A0"/>
              </a:solidFill>
            </a:endParaRPr>
          </a:p>
        </p:txBody>
      </p:sp>
      <p:pic>
        <p:nvPicPr>
          <p:cNvPr id="6" name="Picture 5" descr="Chlamydia20trachomatis.jpg"/>
          <p:cNvPicPr>
            <a:picLocks noChangeAspect="1"/>
          </p:cNvPicPr>
          <p:nvPr/>
        </p:nvPicPr>
        <p:blipFill>
          <a:blip r:embed="rId3" cstate="print"/>
          <a:srcRect l="9524" b="7407"/>
          <a:stretch>
            <a:fillRect/>
          </a:stretch>
        </p:blipFill>
        <p:spPr>
          <a:xfrm>
            <a:off x="6019800" y="2133600"/>
            <a:ext cx="2895600" cy="2133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152400"/>
            <a:ext cx="8229600" cy="868362"/>
          </a:xfrm>
        </p:spPr>
        <p:txBody>
          <a:bodyPr>
            <a:normAutofit/>
          </a:bodyPr>
          <a:lstStyle/>
          <a:p>
            <a:r>
              <a:rPr lang="en-US" sz="4000" b="1" i="1" dirty="0" err="1" smtClean="0">
                <a:solidFill>
                  <a:srgbClr val="FF0000"/>
                </a:solidFill>
              </a:rPr>
              <a:t>Neisseria</a:t>
            </a:r>
            <a:r>
              <a:rPr lang="en-US" sz="4000" b="1" i="1" dirty="0" smtClean="0">
                <a:solidFill>
                  <a:srgbClr val="FF0000"/>
                </a:solidFill>
              </a:rPr>
              <a:t> </a:t>
            </a:r>
            <a:r>
              <a:rPr lang="en-US" sz="4000" b="1" i="1" dirty="0" err="1" smtClean="0">
                <a:solidFill>
                  <a:srgbClr val="FF0000"/>
                </a:solidFill>
              </a:rPr>
              <a:t>gonorrhoeae</a:t>
            </a:r>
            <a:r>
              <a:rPr lang="en-US" sz="4000" b="1" i="1" dirty="0" smtClean="0">
                <a:solidFill>
                  <a:srgbClr val="FF0000"/>
                </a:solidFill>
              </a:rPr>
              <a:t>  </a:t>
            </a:r>
            <a:endParaRPr lang="en-US" sz="4000" b="1" i="1" dirty="0">
              <a:solidFill>
                <a:srgbClr val="FF0000"/>
              </a:solidFill>
            </a:endParaRPr>
          </a:p>
        </p:txBody>
      </p:sp>
      <p:sp>
        <p:nvSpPr>
          <p:cNvPr id="12291" name="Rectangle 3"/>
          <p:cNvSpPr>
            <a:spLocks noGrp="1" noChangeArrowheads="1"/>
          </p:cNvSpPr>
          <p:nvPr>
            <p:ph type="body" idx="1"/>
          </p:nvPr>
        </p:nvSpPr>
        <p:spPr>
          <a:xfrm>
            <a:off x="152400" y="1219200"/>
            <a:ext cx="8839200" cy="5638800"/>
          </a:xfrm>
        </p:spPr>
        <p:txBody>
          <a:bodyPr>
            <a:normAutofit fontScale="92500" lnSpcReduction="20000"/>
          </a:bodyPr>
          <a:lstStyle/>
          <a:p>
            <a:pPr>
              <a:lnSpc>
                <a:spcPct val="120000"/>
              </a:lnSpc>
            </a:pPr>
            <a:r>
              <a:rPr lang="en-US" sz="2000" dirty="0"/>
              <a:t>Gram –</a:t>
            </a:r>
            <a:r>
              <a:rPr lang="en-US" sz="2000" dirty="0" err="1"/>
              <a:t>ve</a:t>
            </a:r>
            <a:r>
              <a:rPr lang="en-US" sz="2000" dirty="0"/>
              <a:t> </a:t>
            </a:r>
            <a:r>
              <a:rPr lang="en-US" sz="2000" dirty="0" err="1" smtClean="0"/>
              <a:t>diplococci</a:t>
            </a:r>
            <a:r>
              <a:rPr lang="en-US" sz="2000" dirty="0"/>
              <a:t>. </a:t>
            </a:r>
            <a:r>
              <a:rPr lang="en-US" sz="2000" dirty="0" smtClean="0"/>
              <a:t>Classified </a:t>
            </a:r>
            <a:r>
              <a:rPr lang="en-US" sz="2000" dirty="0"/>
              <a:t>as </a:t>
            </a:r>
            <a:r>
              <a:rPr lang="en-US" sz="2000" b="1" dirty="0" err="1"/>
              <a:t>pyogenic</a:t>
            </a:r>
            <a:r>
              <a:rPr lang="en-US" sz="2000" dirty="0"/>
              <a:t> </a:t>
            </a:r>
            <a:endParaRPr lang="en-US" sz="2000" dirty="0" smtClean="0"/>
          </a:p>
          <a:p>
            <a:pPr>
              <a:lnSpc>
                <a:spcPct val="120000"/>
              </a:lnSpc>
              <a:buNone/>
            </a:pPr>
            <a:r>
              <a:rPr lang="en-US" sz="2000" dirty="0" err="1" smtClean="0"/>
              <a:t>cocci</a:t>
            </a:r>
            <a:r>
              <a:rPr lang="en-US" sz="2000" dirty="0" smtClean="0"/>
              <a:t> </a:t>
            </a:r>
            <a:r>
              <a:rPr lang="en-US" sz="2000" dirty="0"/>
              <a:t>because </a:t>
            </a:r>
            <a:r>
              <a:rPr lang="en-US" sz="2000" dirty="0" smtClean="0"/>
              <a:t>the infection </a:t>
            </a:r>
            <a:r>
              <a:rPr lang="en-US" sz="2000" dirty="0"/>
              <a:t>is characterized by the production of purulent (pus </a:t>
            </a:r>
            <a:r>
              <a:rPr lang="en-US" sz="2000" dirty="0" smtClean="0"/>
              <a:t>like) </a:t>
            </a:r>
          </a:p>
          <a:p>
            <a:pPr>
              <a:lnSpc>
                <a:spcPct val="120000"/>
              </a:lnSpc>
              <a:buNone/>
            </a:pPr>
            <a:r>
              <a:rPr lang="en-US" sz="2000" dirty="0" smtClean="0"/>
              <a:t>material </a:t>
            </a:r>
            <a:r>
              <a:rPr lang="en-US" sz="2000" dirty="0"/>
              <a:t>comprised largely of </a:t>
            </a:r>
            <a:r>
              <a:rPr lang="en-US" sz="2000" dirty="0" smtClean="0"/>
              <a:t>WBCs. </a:t>
            </a:r>
          </a:p>
          <a:p>
            <a:pPr>
              <a:lnSpc>
                <a:spcPct val="120000"/>
              </a:lnSpc>
              <a:buNone/>
            </a:pPr>
            <a:r>
              <a:rPr lang="en-US" sz="2000" dirty="0" smtClean="0"/>
              <a:t>The </a:t>
            </a:r>
            <a:r>
              <a:rPr lang="en-US" sz="2000" dirty="0" smtClean="0"/>
              <a:t>disease is often called </a:t>
            </a:r>
            <a:r>
              <a:rPr lang="en-US" sz="2000" b="1" dirty="0" smtClean="0">
                <a:solidFill>
                  <a:srgbClr val="FF0000"/>
                </a:solidFill>
              </a:rPr>
              <a:t>Gonorrhea.</a:t>
            </a:r>
            <a:endParaRPr lang="en-US" sz="2000" b="1" u="sng" dirty="0" smtClean="0">
              <a:solidFill>
                <a:srgbClr val="FF0000"/>
              </a:solidFill>
            </a:endParaRPr>
          </a:p>
          <a:p>
            <a:pPr>
              <a:lnSpc>
                <a:spcPct val="120000"/>
              </a:lnSpc>
            </a:pPr>
            <a:endParaRPr lang="en-US" sz="2000" b="1" dirty="0" smtClean="0">
              <a:solidFill>
                <a:srgbClr val="00B050"/>
              </a:solidFill>
            </a:endParaRPr>
          </a:p>
          <a:p>
            <a:pPr>
              <a:lnSpc>
                <a:spcPct val="120000"/>
              </a:lnSpc>
            </a:pPr>
            <a:r>
              <a:rPr lang="en-US" sz="2000" b="1" dirty="0" err="1" smtClean="0">
                <a:solidFill>
                  <a:srgbClr val="00B050"/>
                </a:solidFill>
              </a:rPr>
              <a:t>Transmision</a:t>
            </a:r>
            <a:r>
              <a:rPr lang="en-US" sz="2000" b="1" dirty="0" smtClean="0">
                <a:solidFill>
                  <a:srgbClr val="00B050"/>
                </a:solidFill>
              </a:rPr>
              <a:t>:</a:t>
            </a:r>
            <a:r>
              <a:rPr lang="en-US" sz="2000" dirty="0" smtClean="0"/>
              <a:t> sexual contact or during delivery </a:t>
            </a:r>
            <a:endParaRPr lang="en-US" sz="2000" dirty="0" smtClean="0"/>
          </a:p>
          <a:p>
            <a:pPr>
              <a:lnSpc>
                <a:spcPct val="120000"/>
              </a:lnSpc>
              <a:buNone/>
            </a:pPr>
            <a:r>
              <a:rPr lang="en-US" sz="2000" b="1" dirty="0" smtClean="0">
                <a:solidFill>
                  <a:srgbClr val="0000FF"/>
                </a:solidFill>
              </a:rPr>
              <a:t>(</a:t>
            </a:r>
            <a:r>
              <a:rPr lang="en-US" sz="2000" b="1" dirty="0" err="1" smtClean="0">
                <a:solidFill>
                  <a:srgbClr val="0000FF"/>
                </a:solidFill>
              </a:rPr>
              <a:t>ophthalmia</a:t>
            </a:r>
            <a:r>
              <a:rPr lang="en-US" sz="2000" b="1" dirty="0" smtClean="0">
                <a:solidFill>
                  <a:srgbClr val="0000FF"/>
                </a:solidFill>
              </a:rPr>
              <a:t> </a:t>
            </a:r>
            <a:r>
              <a:rPr lang="en-US" sz="2000" b="1" dirty="0" err="1" smtClean="0">
                <a:solidFill>
                  <a:srgbClr val="0000FF"/>
                </a:solidFill>
              </a:rPr>
              <a:t>neonatorum</a:t>
            </a:r>
            <a:r>
              <a:rPr lang="en-US" sz="2000" b="1" dirty="0" smtClean="0">
                <a:solidFill>
                  <a:srgbClr val="0000FF"/>
                </a:solidFill>
              </a:rPr>
              <a:t>)</a:t>
            </a:r>
            <a:r>
              <a:rPr lang="en-US" sz="2000" b="1" dirty="0" smtClean="0">
                <a:solidFill>
                  <a:srgbClr val="FF6600"/>
                </a:solidFill>
              </a:rPr>
              <a:t> </a:t>
            </a:r>
            <a:r>
              <a:rPr lang="en-US" sz="2000" dirty="0" smtClean="0"/>
              <a:t>which can cause </a:t>
            </a:r>
            <a:r>
              <a:rPr lang="en-US" sz="2000" dirty="0" smtClean="0"/>
              <a:t>blindness</a:t>
            </a:r>
          </a:p>
          <a:p>
            <a:pPr>
              <a:lnSpc>
                <a:spcPct val="120000"/>
              </a:lnSpc>
              <a:buNone/>
            </a:pPr>
            <a:r>
              <a:rPr lang="en-US" sz="2000" dirty="0" smtClean="0"/>
              <a:t> </a:t>
            </a:r>
            <a:r>
              <a:rPr lang="en-US" sz="2000" dirty="0" smtClean="0"/>
              <a:t>to the baby if not treated</a:t>
            </a:r>
            <a:r>
              <a:rPr lang="en-US" sz="2000" dirty="0" smtClean="0"/>
              <a:t>.</a:t>
            </a:r>
            <a:endParaRPr lang="en-US" sz="2000" u="sng" dirty="0" smtClean="0"/>
          </a:p>
          <a:p>
            <a:pPr>
              <a:lnSpc>
                <a:spcPct val="80000"/>
              </a:lnSpc>
            </a:pPr>
            <a:endParaRPr lang="en-US" sz="2000" u="sng" dirty="0" smtClean="0"/>
          </a:p>
          <a:p>
            <a:pPr>
              <a:lnSpc>
                <a:spcPct val="110000"/>
              </a:lnSpc>
            </a:pPr>
            <a:r>
              <a:rPr lang="en-US" sz="2400" b="1" dirty="0" smtClean="0">
                <a:solidFill>
                  <a:srgbClr val="FF0000"/>
                </a:solidFill>
              </a:rPr>
              <a:t>Symptoms:</a:t>
            </a:r>
            <a:r>
              <a:rPr lang="en-US" sz="2000" dirty="0" smtClean="0"/>
              <a:t> </a:t>
            </a:r>
            <a:r>
              <a:rPr lang="en-US" sz="2000" dirty="0"/>
              <a:t>are more acute and easier to diagnose in </a:t>
            </a:r>
            <a:r>
              <a:rPr lang="en-US" sz="2000" dirty="0" smtClean="0"/>
              <a:t>male.</a:t>
            </a:r>
            <a:endParaRPr lang="en-US" sz="2000" dirty="0"/>
          </a:p>
          <a:p>
            <a:pPr>
              <a:lnSpc>
                <a:spcPct val="110000"/>
              </a:lnSpc>
              <a:buFontTx/>
              <a:buNone/>
            </a:pPr>
            <a:r>
              <a:rPr lang="en-US" sz="2000" dirty="0"/>
              <a:t>    </a:t>
            </a:r>
            <a:r>
              <a:rPr lang="en-US" sz="2000" b="1" dirty="0" smtClean="0">
                <a:solidFill>
                  <a:srgbClr val="0000FF"/>
                </a:solidFill>
              </a:rPr>
              <a:t>- Male:</a:t>
            </a:r>
            <a:r>
              <a:rPr lang="en-US" sz="2000" dirty="0" smtClean="0"/>
              <a:t> yellow</a:t>
            </a:r>
            <a:r>
              <a:rPr lang="en-US" sz="2000" dirty="0"/>
              <a:t>, purulent urethral </a:t>
            </a:r>
            <a:r>
              <a:rPr lang="en-US" sz="2000" dirty="0" smtClean="0"/>
              <a:t>discharge, painful urination.</a:t>
            </a:r>
          </a:p>
          <a:p>
            <a:pPr>
              <a:lnSpc>
                <a:spcPct val="110000"/>
              </a:lnSpc>
              <a:buFontTx/>
              <a:buNone/>
            </a:pPr>
            <a:endParaRPr lang="en-US" sz="2000" dirty="0"/>
          </a:p>
          <a:p>
            <a:pPr>
              <a:lnSpc>
                <a:spcPct val="110000"/>
              </a:lnSpc>
              <a:buFontTx/>
              <a:buNone/>
            </a:pPr>
            <a:r>
              <a:rPr lang="en-US" sz="2000" dirty="0"/>
              <a:t>    </a:t>
            </a:r>
            <a:r>
              <a:rPr lang="en-US" sz="2000" b="1" dirty="0" smtClean="0">
                <a:solidFill>
                  <a:srgbClr val="0000FF"/>
                </a:solidFill>
              </a:rPr>
              <a:t>- Female:</a:t>
            </a:r>
            <a:r>
              <a:rPr lang="en-US" sz="2000" dirty="0" smtClean="0"/>
              <a:t> greenish-yellow discharge, bleeding, </a:t>
            </a:r>
            <a:r>
              <a:rPr lang="en-US" sz="2000" dirty="0" err="1" smtClean="0"/>
              <a:t>endocervicitis</a:t>
            </a:r>
            <a:r>
              <a:rPr lang="en-US" sz="2000" dirty="0" smtClean="0"/>
              <a:t>. </a:t>
            </a:r>
            <a:r>
              <a:rPr lang="en-US" sz="2000" dirty="0"/>
              <a:t>If it progresses to </a:t>
            </a:r>
            <a:r>
              <a:rPr lang="en-US" sz="2000" dirty="0" smtClean="0"/>
              <a:t>the uterus, it </a:t>
            </a:r>
            <a:r>
              <a:rPr lang="en-US" sz="2000" dirty="0"/>
              <a:t>may </a:t>
            </a:r>
            <a:r>
              <a:rPr lang="en-US" sz="2000" dirty="0" smtClean="0"/>
              <a:t>lead to tubal scarring and infertility, and </a:t>
            </a:r>
            <a:r>
              <a:rPr lang="en-US" sz="2000" dirty="0"/>
              <a:t>fibrosis can occur</a:t>
            </a:r>
            <a:r>
              <a:rPr lang="en-US" sz="2000" dirty="0" smtClean="0"/>
              <a:t>.</a:t>
            </a:r>
          </a:p>
          <a:p>
            <a:pPr>
              <a:lnSpc>
                <a:spcPct val="110000"/>
              </a:lnSpc>
              <a:buFontTx/>
              <a:buNone/>
            </a:pPr>
            <a:endParaRPr lang="en-US" sz="2000" dirty="0" smtClean="0"/>
          </a:p>
          <a:p>
            <a:pPr>
              <a:lnSpc>
                <a:spcPct val="110000"/>
              </a:lnSpc>
              <a:buNone/>
            </a:pPr>
            <a:r>
              <a:rPr lang="en-US" sz="2000" dirty="0" smtClean="0"/>
              <a:t>    - Rectal </a:t>
            </a:r>
            <a:r>
              <a:rPr lang="en-US" sz="2000" dirty="0"/>
              <a:t>infection (in homosexuals), and </a:t>
            </a:r>
            <a:r>
              <a:rPr lang="en-US" sz="2000" dirty="0" err="1"/>
              <a:t>pharyngitis</a:t>
            </a:r>
            <a:r>
              <a:rPr lang="en-US" sz="2000" dirty="0"/>
              <a:t> (oral-genital contact</a:t>
            </a:r>
            <a:r>
              <a:rPr lang="en-US" sz="2000" dirty="0" smtClean="0"/>
              <a:t>).</a:t>
            </a:r>
            <a:endParaRPr lang="en-US" sz="2000" dirty="0"/>
          </a:p>
        </p:txBody>
      </p:sp>
      <p:pic>
        <p:nvPicPr>
          <p:cNvPr id="4" name="Picture 3" descr="symptoms_of_gonorrhea.jpg"/>
          <p:cNvPicPr>
            <a:picLocks noChangeAspect="1"/>
          </p:cNvPicPr>
          <p:nvPr/>
        </p:nvPicPr>
        <p:blipFill>
          <a:blip r:embed="rId3" cstate="print"/>
          <a:stretch>
            <a:fillRect/>
          </a:stretch>
        </p:blipFill>
        <p:spPr>
          <a:xfrm>
            <a:off x="6019800" y="2438400"/>
            <a:ext cx="2705100" cy="1803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rmAutofit/>
          </a:bodyPr>
          <a:lstStyle/>
          <a:p>
            <a:pPr lvl="0"/>
            <a:r>
              <a:rPr lang="en-US" sz="4000" b="1" i="1" dirty="0" err="1" smtClean="0">
                <a:solidFill>
                  <a:srgbClr val="FF0000"/>
                </a:solidFill>
                <a:latin typeface="Arial" charset="0"/>
                <a:cs typeface="Arial" charset="0"/>
              </a:rPr>
              <a:t>Treponema</a:t>
            </a:r>
            <a:r>
              <a:rPr lang="en-US" sz="4000" b="1" i="1" dirty="0" smtClean="0">
                <a:solidFill>
                  <a:srgbClr val="FF0000"/>
                </a:solidFill>
                <a:latin typeface="Arial" charset="0"/>
                <a:cs typeface="Arial" charset="0"/>
              </a:rPr>
              <a:t> </a:t>
            </a:r>
            <a:r>
              <a:rPr lang="en-US" sz="4000" b="1" i="1" dirty="0" err="1" smtClean="0">
                <a:solidFill>
                  <a:srgbClr val="FF0000"/>
                </a:solidFill>
                <a:latin typeface="Arial" charset="0"/>
                <a:cs typeface="Arial" charset="0"/>
              </a:rPr>
              <a:t>pallidium</a:t>
            </a:r>
            <a:endParaRPr lang="en-US" sz="4000" dirty="0">
              <a:solidFill>
                <a:srgbClr val="FF0000"/>
              </a:solidFill>
            </a:endParaRPr>
          </a:p>
        </p:txBody>
      </p:sp>
      <p:sp>
        <p:nvSpPr>
          <p:cNvPr id="3" name="Content Placeholder 2"/>
          <p:cNvSpPr>
            <a:spLocks noGrp="1"/>
          </p:cNvSpPr>
          <p:nvPr>
            <p:ph idx="1"/>
          </p:nvPr>
        </p:nvSpPr>
        <p:spPr>
          <a:xfrm>
            <a:off x="228600" y="1143000"/>
            <a:ext cx="8610600" cy="5562600"/>
          </a:xfrm>
        </p:spPr>
        <p:txBody>
          <a:bodyPr>
            <a:normAutofit lnSpcReduction="10000"/>
          </a:bodyPr>
          <a:lstStyle/>
          <a:p>
            <a:pPr>
              <a:lnSpc>
                <a:spcPct val="80000"/>
              </a:lnSpc>
            </a:pPr>
            <a:r>
              <a:rPr lang="en-US" sz="2000" dirty="0" smtClean="0"/>
              <a:t>Syphilis can present in one of four different stages: primary, secondary, latent, and tertiary.</a:t>
            </a:r>
            <a:r>
              <a:rPr lang="en-US" sz="2000" baseline="30000" dirty="0" smtClean="0"/>
              <a:t> </a:t>
            </a:r>
            <a:r>
              <a:rPr lang="en-US" sz="2000" dirty="0" smtClean="0"/>
              <a:t>It may also occur congenitally.</a:t>
            </a:r>
          </a:p>
          <a:p>
            <a:pPr marL="514350" indent="-514350">
              <a:buFont typeface="+mj-lt"/>
              <a:buAutoNum type="romanUcPeriod"/>
            </a:pPr>
            <a:r>
              <a:rPr lang="en-US" sz="2400" b="1" dirty="0" smtClean="0">
                <a:solidFill>
                  <a:srgbClr val="00B050"/>
                </a:solidFill>
              </a:rPr>
              <a:t>Primary Syphilis:  </a:t>
            </a:r>
            <a:r>
              <a:rPr lang="en-US" sz="2000" dirty="0" smtClean="0">
                <a:solidFill>
                  <a:srgbClr val="7030A0"/>
                </a:solidFill>
              </a:rPr>
              <a:t>(3–90 days after the initial exposure) </a:t>
            </a:r>
            <a:endParaRPr lang="en-US" sz="2000" b="1" dirty="0" smtClean="0">
              <a:solidFill>
                <a:srgbClr val="7030A0"/>
              </a:solidFill>
            </a:endParaRPr>
          </a:p>
          <a:p>
            <a:r>
              <a:rPr lang="en-US" sz="2000" dirty="0" smtClean="0"/>
              <a:t>A skin lesion appears at the point of contact called a </a:t>
            </a:r>
            <a:r>
              <a:rPr lang="en-US" sz="2000" b="1" dirty="0" smtClean="0">
                <a:solidFill>
                  <a:srgbClr val="0000FF"/>
                </a:solidFill>
              </a:rPr>
              <a:t>chancre</a:t>
            </a:r>
            <a:r>
              <a:rPr lang="en-US" sz="2000" dirty="0" smtClean="0"/>
              <a:t> (single firm, painless, non itchy skin ulceration). Lesions outside of the genitals may be painful.</a:t>
            </a:r>
          </a:p>
          <a:p>
            <a:pPr marL="514350" indent="-514350">
              <a:buNone/>
            </a:pPr>
            <a:r>
              <a:rPr lang="en-US" sz="2400" b="1" dirty="0" smtClean="0">
                <a:solidFill>
                  <a:srgbClr val="00B050"/>
                </a:solidFill>
              </a:rPr>
              <a:t>II.    Secondary Syphilis:  </a:t>
            </a:r>
            <a:r>
              <a:rPr lang="en-US" sz="2000" dirty="0" smtClean="0">
                <a:solidFill>
                  <a:srgbClr val="7030A0"/>
                </a:solidFill>
              </a:rPr>
              <a:t>(4-10 weeks after the primary infection)</a:t>
            </a:r>
            <a:endParaRPr lang="en-US" sz="2000" b="1" dirty="0" smtClean="0">
              <a:solidFill>
                <a:srgbClr val="7030A0"/>
              </a:solidFill>
            </a:endParaRPr>
          </a:p>
          <a:p>
            <a:r>
              <a:rPr lang="en-US" sz="2000" dirty="0" smtClean="0"/>
              <a:t>Reddish-pink non-itchy </a:t>
            </a:r>
            <a:r>
              <a:rPr lang="en-US" sz="2000" b="1" dirty="0" smtClean="0">
                <a:solidFill>
                  <a:srgbClr val="0000FF"/>
                </a:solidFill>
              </a:rPr>
              <a:t>rash</a:t>
            </a:r>
            <a:r>
              <a:rPr lang="en-US" sz="2000" dirty="0" smtClean="0"/>
              <a:t> on the trunk and extremities including the palms and soles. Other symptoms may include fever, sore throat, malaise, weight loss, hair loss, and headache.</a:t>
            </a:r>
          </a:p>
          <a:p>
            <a:pPr marL="514350" indent="-514350">
              <a:buAutoNum type="romanUcPeriod" startAt="3"/>
            </a:pPr>
            <a:r>
              <a:rPr lang="en-US" sz="2400" b="1" dirty="0" smtClean="0">
                <a:solidFill>
                  <a:srgbClr val="00B050"/>
                </a:solidFill>
              </a:rPr>
              <a:t>Tertiary Syphilis:   </a:t>
            </a:r>
            <a:r>
              <a:rPr lang="en-US" sz="2000" dirty="0" smtClean="0">
                <a:solidFill>
                  <a:srgbClr val="7030A0"/>
                </a:solidFill>
              </a:rPr>
              <a:t>(3-15 years after the initial infection)</a:t>
            </a:r>
            <a:endParaRPr lang="en-US" sz="2400" b="1" dirty="0" smtClean="0">
              <a:solidFill>
                <a:srgbClr val="7030A0"/>
              </a:solidFill>
            </a:endParaRPr>
          </a:p>
          <a:p>
            <a:pPr marL="514350" indent="-514350"/>
            <a:r>
              <a:rPr lang="en-US" sz="2000" dirty="0" smtClean="0"/>
              <a:t>Divided into three different forms: </a:t>
            </a:r>
            <a:r>
              <a:rPr lang="en-US" sz="2000" b="1" dirty="0" smtClean="0">
                <a:solidFill>
                  <a:srgbClr val="0000FF"/>
                </a:solidFill>
              </a:rPr>
              <a:t>late </a:t>
            </a:r>
            <a:r>
              <a:rPr lang="en-US" sz="2000" b="1" dirty="0" err="1" smtClean="0">
                <a:solidFill>
                  <a:srgbClr val="0000FF"/>
                </a:solidFill>
              </a:rPr>
              <a:t>neurosyphilis</a:t>
            </a:r>
            <a:r>
              <a:rPr lang="en-US" sz="2000" b="1" dirty="0" smtClean="0">
                <a:solidFill>
                  <a:srgbClr val="0000FF"/>
                </a:solidFill>
              </a:rPr>
              <a:t>, cardiovascular syphilis, and </a:t>
            </a:r>
            <a:r>
              <a:rPr lang="en-US" sz="2000" b="1" dirty="0" err="1" smtClean="0">
                <a:solidFill>
                  <a:srgbClr val="0000FF"/>
                </a:solidFill>
              </a:rPr>
              <a:t>gummatous</a:t>
            </a:r>
            <a:r>
              <a:rPr lang="en-US" sz="2000" b="1" dirty="0" smtClean="0">
                <a:solidFill>
                  <a:srgbClr val="0000FF"/>
                </a:solidFill>
              </a:rPr>
              <a:t> syphilis</a:t>
            </a:r>
            <a:r>
              <a:rPr lang="en-US" sz="2000" dirty="0" smtClean="0"/>
              <a:t> (soft, tumor-like balls of inflammation).</a:t>
            </a:r>
          </a:p>
          <a:p>
            <a:pPr marL="514350" indent="-514350">
              <a:buNone/>
            </a:pPr>
            <a:r>
              <a:rPr lang="en-US" sz="2400" b="1" dirty="0" smtClean="0">
                <a:solidFill>
                  <a:srgbClr val="00B050"/>
                </a:solidFill>
              </a:rPr>
              <a:t>IV.    Congenital Syphilis:  </a:t>
            </a:r>
            <a:endParaRPr lang="en-US" sz="2400" dirty="0" smtClean="0">
              <a:solidFill>
                <a:srgbClr val="00B050"/>
              </a:solidFill>
            </a:endParaRPr>
          </a:p>
          <a:p>
            <a:r>
              <a:rPr lang="en-US" sz="2000" dirty="0" smtClean="0"/>
              <a:t>May occur during pregnancy or during the birth process.</a:t>
            </a:r>
            <a:r>
              <a:rPr lang="en-US" sz="2000" baseline="30000" dirty="0" smtClean="0"/>
              <a:t> </a:t>
            </a:r>
            <a:r>
              <a:rPr lang="en-US" sz="2000" dirty="0" smtClean="0"/>
              <a:t>Common symptoms include: </a:t>
            </a:r>
            <a:r>
              <a:rPr lang="en-US" sz="2000" dirty="0" err="1" smtClean="0"/>
              <a:t>hepatosplenomegaly</a:t>
            </a:r>
            <a:r>
              <a:rPr lang="en-US" sz="2000" dirty="0" smtClean="0"/>
              <a:t>, rash, fever, </a:t>
            </a:r>
            <a:r>
              <a:rPr lang="en-US" sz="2000" dirty="0" err="1" smtClean="0"/>
              <a:t>neurosyphylis</a:t>
            </a:r>
            <a:r>
              <a:rPr lang="en-US" sz="2000" dirty="0" smtClean="0"/>
              <a:t>, and </a:t>
            </a:r>
            <a:r>
              <a:rPr lang="en-US" sz="2000" dirty="0" err="1" smtClean="0"/>
              <a:t>pneumonitis</a:t>
            </a:r>
            <a:r>
              <a:rPr lang="en-US" sz="2000" dirty="0" smtClean="0"/>
              <a:t>.</a:t>
            </a:r>
            <a:endParaRPr lang="en-US" sz="2000" b="1" dirty="0" smtClean="0">
              <a:solidFill>
                <a:srgbClr val="7030A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229600" cy="868362"/>
          </a:xfrm>
        </p:spPr>
        <p:txBody>
          <a:bodyPr>
            <a:normAutofit/>
          </a:bodyPr>
          <a:lstStyle/>
          <a:p>
            <a:r>
              <a:rPr lang="en-US" sz="4000" b="1" i="1" dirty="0" smtClean="0">
                <a:solidFill>
                  <a:srgbClr val="FF0000"/>
                </a:solidFill>
              </a:rPr>
              <a:t>Herpes </a:t>
            </a:r>
            <a:r>
              <a:rPr lang="en-US" sz="4000" b="1" i="1" dirty="0">
                <a:solidFill>
                  <a:srgbClr val="FF0000"/>
                </a:solidFill>
              </a:rPr>
              <a:t>simplex virus type2</a:t>
            </a:r>
          </a:p>
        </p:txBody>
      </p:sp>
      <p:sp>
        <p:nvSpPr>
          <p:cNvPr id="24579" name="Rectangle 3"/>
          <p:cNvSpPr>
            <a:spLocks noGrp="1" noChangeArrowheads="1"/>
          </p:cNvSpPr>
          <p:nvPr>
            <p:ph type="body" idx="1"/>
          </p:nvPr>
        </p:nvSpPr>
        <p:spPr>
          <a:xfrm>
            <a:off x="0" y="1600200"/>
            <a:ext cx="9144000" cy="5257800"/>
          </a:xfrm>
        </p:spPr>
        <p:txBody>
          <a:bodyPr/>
          <a:lstStyle/>
          <a:p>
            <a:pPr>
              <a:lnSpc>
                <a:spcPct val="80000"/>
              </a:lnSpc>
              <a:buNone/>
            </a:pPr>
            <a:r>
              <a:rPr lang="en-US" sz="2800" dirty="0" smtClean="0"/>
              <a:t>                          HSV-2 </a:t>
            </a:r>
            <a:r>
              <a:rPr lang="en-US" sz="2800" dirty="0"/>
              <a:t>can be transmitted by </a:t>
            </a:r>
          </a:p>
          <a:p>
            <a:pPr>
              <a:lnSpc>
                <a:spcPct val="80000"/>
              </a:lnSpc>
            </a:pPr>
            <a:endParaRPr lang="en-US" sz="2800" dirty="0"/>
          </a:p>
          <a:p>
            <a:pPr>
              <a:lnSpc>
                <a:spcPct val="80000"/>
              </a:lnSpc>
              <a:buNone/>
            </a:pPr>
            <a:r>
              <a:rPr lang="en-US" sz="2800" b="1" dirty="0" smtClean="0"/>
              <a:t>                   </a:t>
            </a:r>
            <a:r>
              <a:rPr lang="en-US" sz="2800" b="1" dirty="0" smtClean="0">
                <a:solidFill>
                  <a:srgbClr val="0000FF"/>
                </a:solidFill>
              </a:rPr>
              <a:t>Sexual </a:t>
            </a:r>
            <a:r>
              <a:rPr lang="en-US" sz="2800" b="1" dirty="0">
                <a:solidFill>
                  <a:srgbClr val="0000FF"/>
                </a:solidFill>
              </a:rPr>
              <a:t>C</a:t>
            </a:r>
            <a:r>
              <a:rPr lang="en-US" sz="2800" b="1" dirty="0" smtClean="0">
                <a:solidFill>
                  <a:srgbClr val="0000FF"/>
                </a:solidFill>
              </a:rPr>
              <a:t>ontact                    During </a:t>
            </a:r>
            <a:r>
              <a:rPr lang="en-US" sz="2800" b="1" dirty="0" err="1" smtClean="0">
                <a:solidFill>
                  <a:srgbClr val="0000FF"/>
                </a:solidFill>
              </a:rPr>
              <a:t>delivary</a:t>
            </a:r>
            <a:endParaRPr lang="en-US" sz="2800" b="1" dirty="0">
              <a:solidFill>
                <a:srgbClr val="0000FF"/>
              </a:solidFill>
            </a:endParaRPr>
          </a:p>
          <a:p>
            <a:pPr>
              <a:lnSpc>
                <a:spcPct val="80000"/>
              </a:lnSpc>
              <a:buFontTx/>
              <a:buNone/>
            </a:pPr>
            <a:r>
              <a:rPr lang="en-US" sz="2800" b="1" dirty="0" smtClean="0">
                <a:solidFill>
                  <a:srgbClr val="00B050"/>
                </a:solidFill>
              </a:rPr>
              <a:t>               Genital </a:t>
            </a:r>
            <a:r>
              <a:rPr lang="en-US" sz="2800" b="1" dirty="0">
                <a:solidFill>
                  <a:srgbClr val="00B050"/>
                </a:solidFill>
              </a:rPr>
              <a:t>tract lesions             </a:t>
            </a:r>
            <a:r>
              <a:rPr lang="en-US" sz="2800" b="1" dirty="0" smtClean="0">
                <a:solidFill>
                  <a:srgbClr val="00B050"/>
                </a:solidFill>
              </a:rPr>
              <a:t> Neonatal herpes</a:t>
            </a:r>
            <a:endParaRPr lang="en-US" sz="2800" b="1" dirty="0">
              <a:solidFill>
                <a:srgbClr val="00B050"/>
              </a:solidFill>
            </a:endParaRPr>
          </a:p>
        </p:txBody>
      </p:sp>
      <p:sp>
        <p:nvSpPr>
          <p:cNvPr id="24580" name="AutoShape 4"/>
          <p:cNvSpPr>
            <a:spLocks/>
          </p:cNvSpPr>
          <p:nvPr/>
        </p:nvSpPr>
        <p:spPr bwMode="auto">
          <a:xfrm rot="16200000">
            <a:off x="4229100" y="495300"/>
            <a:ext cx="457200" cy="3429000"/>
          </a:xfrm>
          <a:prstGeom prst="rightBrace">
            <a:avLst>
              <a:gd name="adj1" fmla="val 41796"/>
              <a:gd name="adj2" fmla="val 50000"/>
            </a:avLst>
          </a:prstGeom>
          <a:noFill/>
          <a:ln w="9525">
            <a:solidFill>
              <a:schemeClr val="tx1"/>
            </a:solidFill>
            <a:round/>
            <a:headEnd/>
            <a:tailEnd/>
          </a:ln>
          <a:effectLst/>
        </p:spPr>
        <p:txBody>
          <a:bodyPr wrap="none" anchor="ctr"/>
          <a:lstStyle/>
          <a:p>
            <a:endParaRPr lang="ar-SA"/>
          </a:p>
        </p:txBody>
      </p:sp>
      <p:sp>
        <p:nvSpPr>
          <p:cNvPr id="6" name="Rectangle 5"/>
          <p:cNvSpPr/>
          <p:nvPr/>
        </p:nvSpPr>
        <p:spPr>
          <a:xfrm>
            <a:off x="5334000" y="3505200"/>
            <a:ext cx="3202140" cy="1384995"/>
          </a:xfrm>
          <a:prstGeom prst="rect">
            <a:avLst/>
          </a:prstGeom>
        </p:spPr>
        <p:txBody>
          <a:bodyPr wrap="square">
            <a:spAutoFit/>
          </a:bodyPr>
          <a:lstStyle/>
          <a:p>
            <a:r>
              <a:rPr lang="en-US" sz="2400" b="1" dirty="0" smtClean="0">
                <a:solidFill>
                  <a:srgbClr val="FF0000"/>
                </a:solidFill>
              </a:rPr>
              <a:t>Symptoms</a:t>
            </a:r>
            <a:endParaRPr lang="en-US" b="1" dirty="0" smtClean="0">
              <a:solidFill>
                <a:srgbClr val="FF0000"/>
              </a:solidFill>
            </a:endParaRPr>
          </a:p>
          <a:p>
            <a:r>
              <a:rPr lang="en-US" sz="2000" dirty="0" smtClean="0"/>
              <a:t>if untreated, disseminated CNS, leading to a high mortality rate. </a:t>
            </a:r>
            <a:endParaRPr lang="en-US" sz="2000" dirty="0"/>
          </a:p>
        </p:txBody>
      </p:sp>
      <p:sp>
        <p:nvSpPr>
          <p:cNvPr id="7" name="Rectangle 6"/>
          <p:cNvSpPr/>
          <p:nvPr/>
        </p:nvSpPr>
        <p:spPr>
          <a:xfrm>
            <a:off x="381000" y="3505200"/>
            <a:ext cx="4572000" cy="1618905"/>
          </a:xfrm>
          <a:prstGeom prst="rect">
            <a:avLst/>
          </a:prstGeom>
        </p:spPr>
        <p:txBody>
          <a:bodyPr>
            <a:spAutoFit/>
          </a:bodyPr>
          <a:lstStyle/>
          <a:p>
            <a:pPr>
              <a:lnSpc>
                <a:spcPct val="80000"/>
              </a:lnSpc>
            </a:pPr>
            <a:r>
              <a:rPr lang="en-US" sz="2400" b="1" dirty="0" smtClean="0">
                <a:solidFill>
                  <a:srgbClr val="FF0000"/>
                </a:solidFill>
              </a:rPr>
              <a:t>Symptoms</a:t>
            </a:r>
            <a:endParaRPr lang="en-US" dirty="0" smtClean="0">
              <a:solidFill>
                <a:srgbClr val="FF0000"/>
              </a:solidFill>
            </a:endParaRPr>
          </a:p>
          <a:p>
            <a:pPr>
              <a:lnSpc>
                <a:spcPct val="80000"/>
              </a:lnSpc>
              <a:buFontTx/>
              <a:buNone/>
            </a:pPr>
            <a:r>
              <a:rPr lang="en-US" sz="2000" dirty="0" smtClean="0"/>
              <a:t>Most are asymptomatic. If symptomatic      can cause local pain, itching, and systemic</a:t>
            </a:r>
          </a:p>
          <a:p>
            <a:pPr>
              <a:lnSpc>
                <a:spcPct val="80000"/>
              </a:lnSpc>
              <a:buFontTx/>
              <a:buNone/>
            </a:pPr>
            <a:r>
              <a:rPr lang="en-US" sz="2000" dirty="0" smtClean="0"/>
              <a:t>symptoms of fever, irritated and </a:t>
            </a:r>
          </a:p>
          <a:p>
            <a:pPr>
              <a:lnSpc>
                <a:spcPct val="80000"/>
              </a:lnSpc>
              <a:buFontTx/>
              <a:buNone/>
            </a:pPr>
            <a:r>
              <a:rPr lang="en-US" sz="2000" dirty="0" smtClean="0"/>
              <a:t>inflamed vulva and/or vaginal areas can </a:t>
            </a:r>
          </a:p>
          <a:p>
            <a:pPr>
              <a:lnSpc>
                <a:spcPct val="80000"/>
              </a:lnSpc>
              <a:buFontTx/>
              <a:buNone/>
            </a:pPr>
            <a:r>
              <a:rPr lang="en-US" sz="2000" dirty="0" smtClean="0"/>
              <a:t>be painful.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r>
              <a:rPr lang="en-US" sz="4000" b="1" i="1" dirty="0" smtClean="0">
                <a:solidFill>
                  <a:srgbClr val="FF0000"/>
                </a:solidFill>
              </a:rPr>
              <a:t>       </a:t>
            </a:r>
            <a:r>
              <a:rPr lang="en-US" sz="4000" b="1" i="1" dirty="0" err="1" smtClean="0">
                <a:solidFill>
                  <a:srgbClr val="FF0000"/>
                </a:solidFill>
              </a:rPr>
              <a:t>Trichomonas</a:t>
            </a:r>
            <a:r>
              <a:rPr lang="en-US" sz="4000" b="1" i="1" dirty="0" smtClean="0">
                <a:solidFill>
                  <a:srgbClr val="FF0000"/>
                </a:solidFill>
              </a:rPr>
              <a:t> </a:t>
            </a:r>
            <a:r>
              <a:rPr lang="en-US" sz="4000" b="1" i="1" dirty="0" err="1">
                <a:solidFill>
                  <a:srgbClr val="FF0000"/>
                </a:solidFill>
              </a:rPr>
              <a:t>Vaginalis</a:t>
            </a:r>
            <a:endParaRPr lang="en-US" sz="4000" b="1" i="1" dirty="0">
              <a:solidFill>
                <a:srgbClr val="FF0000"/>
              </a:solidFill>
            </a:endParaRPr>
          </a:p>
        </p:txBody>
      </p:sp>
      <p:sp>
        <p:nvSpPr>
          <p:cNvPr id="22531" name="Rectangle 3"/>
          <p:cNvSpPr>
            <a:spLocks noGrp="1" noChangeArrowheads="1"/>
          </p:cNvSpPr>
          <p:nvPr>
            <p:ph type="body" idx="1"/>
          </p:nvPr>
        </p:nvSpPr>
        <p:spPr>
          <a:xfrm>
            <a:off x="228600" y="1600200"/>
            <a:ext cx="8686800" cy="5029200"/>
          </a:xfrm>
        </p:spPr>
        <p:txBody>
          <a:bodyPr>
            <a:normAutofit fontScale="92500"/>
          </a:bodyPr>
          <a:lstStyle/>
          <a:p>
            <a:r>
              <a:rPr lang="en-US" sz="2400" b="1" i="1" dirty="0" err="1" smtClean="0">
                <a:solidFill>
                  <a:srgbClr val="00B050"/>
                </a:solidFill>
              </a:rPr>
              <a:t>Trichomoniasis</a:t>
            </a:r>
            <a:r>
              <a:rPr lang="en-US" sz="2400" dirty="0" smtClean="0">
                <a:solidFill>
                  <a:srgbClr val="FF3300"/>
                </a:solidFill>
              </a:rPr>
              <a:t> </a:t>
            </a:r>
            <a:r>
              <a:rPr lang="en-US" sz="2400" dirty="0"/>
              <a:t>is the most common</a:t>
            </a:r>
            <a:r>
              <a:rPr lang="en-US" sz="2400" b="1" i="1" dirty="0">
                <a:solidFill>
                  <a:srgbClr val="00B050"/>
                </a:solidFill>
              </a:rPr>
              <a:t> </a:t>
            </a:r>
            <a:r>
              <a:rPr lang="en-US" sz="2400" dirty="0" err="1"/>
              <a:t>protozoal</a:t>
            </a:r>
            <a:r>
              <a:rPr lang="en-US" sz="2400" dirty="0"/>
              <a:t> </a:t>
            </a:r>
            <a:r>
              <a:rPr lang="en-US" sz="2400" dirty="0" err="1"/>
              <a:t>urogenital</a:t>
            </a:r>
            <a:r>
              <a:rPr lang="en-US" sz="2400" dirty="0"/>
              <a:t> tract infection of humans</a:t>
            </a:r>
            <a:r>
              <a:rPr lang="en-US" sz="2400" dirty="0" smtClean="0"/>
              <a:t>.</a:t>
            </a:r>
          </a:p>
          <a:p>
            <a:r>
              <a:rPr lang="en-US" sz="2400" dirty="0" smtClean="0"/>
              <a:t>It can live for 24 hrs in urine sample, or semen, or even </a:t>
            </a:r>
          </a:p>
          <a:p>
            <a:pPr>
              <a:buNone/>
            </a:pPr>
            <a:r>
              <a:rPr lang="en-US" sz="2400" dirty="0" smtClean="0"/>
              <a:t>     a water sample. It can live on a wet surface for 1-2 hrs.</a:t>
            </a:r>
            <a:endParaRPr lang="en-US" sz="2400" u="sng" dirty="0" smtClean="0"/>
          </a:p>
          <a:p>
            <a:r>
              <a:rPr lang="en-US" sz="2400" b="1" dirty="0" smtClean="0">
                <a:solidFill>
                  <a:srgbClr val="00B050"/>
                </a:solidFill>
              </a:rPr>
              <a:t>Transmission:</a:t>
            </a:r>
            <a:r>
              <a:rPr lang="en-US" sz="2400" dirty="0" smtClean="0"/>
              <a:t> It </a:t>
            </a:r>
            <a:r>
              <a:rPr lang="en-US" sz="2400" dirty="0"/>
              <a:t>is largely sexually transmitted</a:t>
            </a:r>
            <a:r>
              <a:rPr lang="en-US" sz="2400" dirty="0" smtClean="0"/>
              <a:t>. In very </a:t>
            </a:r>
          </a:p>
          <a:p>
            <a:pPr>
              <a:buNone/>
            </a:pPr>
            <a:r>
              <a:rPr lang="en-US" sz="2400" dirty="0" smtClean="0"/>
              <a:t>      rare cases it can be transmitted by using infected </a:t>
            </a:r>
          </a:p>
          <a:p>
            <a:pPr>
              <a:buNone/>
            </a:pPr>
            <a:r>
              <a:rPr lang="en-US" sz="2400" dirty="0" smtClean="0"/>
              <a:t>     person towels or by using public hot paths where the </a:t>
            </a:r>
          </a:p>
          <a:p>
            <a:pPr>
              <a:buNone/>
            </a:pPr>
            <a:r>
              <a:rPr lang="en-US" sz="2400" dirty="0" smtClean="0"/>
              <a:t>     parasite can live.</a:t>
            </a:r>
            <a:endParaRPr lang="en-US" sz="2400" dirty="0"/>
          </a:p>
          <a:p>
            <a:endParaRPr lang="en-US" sz="2400" u="sng" dirty="0" smtClean="0"/>
          </a:p>
          <a:p>
            <a:r>
              <a:rPr lang="en-US" sz="2800" b="1" dirty="0" smtClean="0">
                <a:solidFill>
                  <a:srgbClr val="FF0000"/>
                </a:solidFill>
              </a:rPr>
              <a:t>Symptoms:</a:t>
            </a:r>
            <a:r>
              <a:rPr lang="en-US" sz="2800" dirty="0" smtClean="0"/>
              <a:t> </a:t>
            </a:r>
          </a:p>
          <a:p>
            <a:pPr>
              <a:buNone/>
            </a:pPr>
            <a:r>
              <a:rPr lang="en-US" sz="2400" dirty="0" smtClean="0"/>
              <a:t>     </a:t>
            </a:r>
            <a:r>
              <a:rPr lang="en-US" sz="2400" b="1" dirty="0" smtClean="0">
                <a:solidFill>
                  <a:srgbClr val="0000FF"/>
                </a:solidFill>
              </a:rPr>
              <a:t>- Male:</a:t>
            </a:r>
            <a:r>
              <a:rPr lang="en-US" sz="2400" dirty="0" smtClean="0"/>
              <a:t> usually asymptomatic carriers (if symptomatic white discharge).</a:t>
            </a:r>
          </a:p>
          <a:p>
            <a:pPr>
              <a:buNone/>
            </a:pPr>
            <a:r>
              <a:rPr lang="en-US" sz="2400" dirty="0" smtClean="0"/>
              <a:t>     </a:t>
            </a:r>
            <a:r>
              <a:rPr lang="en-US" sz="2400" b="1" dirty="0" smtClean="0">
                <a:solidFill>
                  <a:srgbClr val="0000FF"/>
                </a:solidFill>
              </a:rPr>
              <a:t>- Female:</a:t>
            </a:r>
            <a:r>
              <a:rPr lang="en-US" sz="2400" dirty="0" smtClean="0"/>
              <a:t> fishy odor yellow or green discharge.</a:t>
            </a:r>
          </a:p>
          <a:p>
            <a:endParaRPr lang="en-US" sz="2400" dirty="0"/>
          </a:p>
        </p:txBody>
      </p:sp>
      <p:pic>
        <p:nvPicPr>
          <p:cNvPr id="4" name="Picture 3" descr="trichomonas vaginalis.jpg"/>
          <p:cNvPicPr>
            <a:picLocks noChangeAspect="1"/>
          </p:cNvPicPr>
          <p:nvPr/>
        </p:nvPicPr>
        <p:blipFill>
          <a:blip r:embed="rId3" cstate="print"/>
          <a:srcRect l="18384" r="15546"/>
          <a:stretch>
            <a:fillRect/>
          </a:stretch>
        </p:blipFill>
        <p:spPr>
          <a:xfrm>
            <a:off x="7620000" y="2362200"/>
            <a:ext cx="1295400" cy="2286000"/>
          </a:xfrm>
          <a:prstGeom prst="rect">
            <a:avLst/>
          </a:prstGeom>
          <a:effectLst>
            <a:outerShdw blurRad="50800" dist="50800" dir="5400000" algn="ctr" rotWithShape="0">
              <a:srgbClr val="000000">
                <a:alpha val="0"/>
              </a:srgbClr>
            </a:outerShdw>
          </a:effectLst>
        </p:spPr>
      </p:pic>
      <p:pic>
        <p:nvPicPr>
          <p:cNvPr id="5" name="Picture 4" descr="Trichomonas3.jpg"/>
          <p:cNvPicPr>
            <a:picLocks noChangeAspect="1"/>
          </p:cNvPicPr>
          <p:nvPr/>
        </p:nvPicPr>
        <p:blipFill>
          <a:blip r:embed="rId4" cstate="print"/>
          <a:stretch>
            <a:fillRect/>
          </a:stretch>
        </p:blipFill>
        <p:spPr>
          <a:xfrm>
            <a:off x="381000" y="228600"/>
            <a:ext cx="2019300" cy="128587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fontScale="90000"/>
          </a:bodyPr>
          <a:lstStyle/>
          <a:p>
            <a:r>
              <a:rPr lang="en-US" sz="4000"/>
              <a:t>Viruses</a:t>
            </a:r>
            <a:br>
              <a:rPr lang="en-US" sz="4000"/>
            </a:br>
            <a:r>
              <a:rPr lang="en-US" sz="4000" b="1" i="1">
                <a:solidFill>
                  <a:srgbClr val="0000FF"/>
                </a:solidFill>
              </a:rPr>
              <a:t>Human immunodeficiency virus</a:t>
            </a:r>
          </a:p>
        </p:txBody>
      </p:sp>
      <p:sp>
        <p:nvSpPr>
          <p:cNvPr id="32771" name="Rectangle 3"/>
          <p:cNvSpPr>
            <a:spLocks noGrp="1" noChangeArrowheads="1"/>
          </p:cNvSpPr>
          <p:nvPr>
            <p:ph type="body" sz="half" idx="1"/>
          </p:nvPr>
        </p:nvSpPr>
        <p:spPr>
          <a:xfrm>
            <a:off x="0" y="1600200"/>
            <a:ext cx="6248400" cy="5257800"/>
          </a:xfrm>
        </p:spPr>
        <p:txBody>
          <a:bodyPr/>
          <a:lstStyle/>
          <a:p>
            <a:pPr>
              <a:lnSpc>
                <a:spcPct val="90000"/>
              </a:lnSpc>
            </a:pPr>
            <a:r>
              <a:rPr lang="en-US" sz="2000" dirty="0"/>
              <a:t>HIV infects CD4+ T-cells resulting in a state of immunodeficiency.</a:t>
            </a:r>
          </a:p>
          <a:p>
            <a:pPr>
              <a:lnSpc>
                <a:spcPct val="90000"/>
              </a:lnSpc>
            </a:pPr>
            <a:r>
              <a:rPr lang="en-US" sz="2000" u="sng" dirty="0">
                <a:solidFill>
                  <a:srgbClr val="FF3300"/>
                </a:solidFill>
              </a:rPr>
              <a:t>Transmission:</a:t>
            </a:r>
            <a:r>
              <a:rPr lang="en-US" sz="2000" dirty="0">
                <a:solidFill>
                  <a:srgbClr val="FF3300"/>
                </a:solidFill>
              </a:rPr>
              <a:t> </a:t>
            </a:r>
          </a:p>
          <a:p>
            <a:pPr>
              <a:lnSpc>
                <a:spcPct val="90000"/>
              </a:lnSpc>
              <a:buFontTx/>
              <a:buNone/>
            </a:pPr>
            <a:r>
              <a:rPr lang="en-US" sz="1600" b="1" dirty="0"/>
              <a:t>1</a:t>
            </a:r>
            <a:r>
              <a:rPr lang="en-US" sz="2000" b="1" dirty="0"/>
              <a:t>) Sexually (virus is present in both semen and vaginal secretions)</a:t>
            </a:r>
          </a:p>
          <a:p>
            <a:pPr>
              <a:lnSpc>
                <a:spcPct val="90000"/>
              </a:lnSpc>
              <a:buFontTx/>
              <a:buNone/>
            </a:pPr>
            <a:r>
              <a:rPr lang="en-US" sz="2000" b="1" dirty="0"/>
              <a:t>2) Blood or blood products</a:t>
            </a:r>
          </a:p>
          <a:p>
            <a:pPr>
              <a:lnSpc>
                <a:spcPct val="90000"/>
              </a:lnSpc>
              <a:buFontTx/>
              <a:buNone/>
            </a:pPr>
            <a:r>
              <a:rPr lang="en-US" sz="2000" b="1" dirty="0"/>
              <a:t>3) </a:t>
            </a:r>
            <a:r>
              <a:rPr lang="en-US" sz="2000" b="1" dirty="0" err="1"/>
              <a:t>Preinatally</a:t>
            </a:r>
            <a:endParaRPr lang="en-US" sz="2000" b="1" dirty="0"/>
          </a:p>
          <a:p>
            <a:pPr>
              <a:lnSpc>
                <a:spcPct val="90000"/>
              </a:lnSpc>
            </a:pPr>
            <a:r>
              <a:rPr lang="en-US" sz="2000" dirty="0"/>
              <a:t>The acute-phase </a:t>
            </a:r>
            <a:r>
              <a:rPr lang="en-US" sz="2000" dirty="0" err="1"/>
              <a:t>viremia</a:t>
            </a:r>
            <a:r>
              <a:rPr lang="en-US" sz="2000" dirty="0"/>
              <a:t> resolves into a clinically asymptomatic latent period lasting from months to many years.</a:t>
            </a:r>
          </a:p>
          <a:p>
            <a:pPr>
              <a:lnSpc>
                <a:spcPct val="90000"/>
              </a:lnSpc>
            </a:pPr>
            <a:r>
              <a:rPr lang="en-US" sz="2000" dirty="0"/>
              <a:t>The progress from  asymptomatic infection to </a:t>
            </a:r>
            <a:r>
              <a:rPr lang="en-US" sz="2000" b="1" i="1" dirty="0">
                <a:solidFill>
                  <a:srgbClr val="FF3300"/>
                </a:solidFill>
              </a:rPr>
              <a:t>acquired immunodeficiency syndrome</a:t>
            </a:r>
            <a:r>
              <a:rPr lang="en-US" sz="2000" dirty="0"/>
              <a:t> occurs as a continuum of progressive of clinical state. Death usually occurs from opportunistic infections.</a:t>
            </a:r>
          </a:p>
          <a:p>
            <a:pPr>
              <a:lnSpc>
                <a:spcPct val="90000"/>
              </a:lnSpc>
            </a:pPr>
            <a:r>
              <a:rPr lang="en-US" sz="2000" dirty="0"/>
              <a:t>The most common diseases associated with HIV infection are Tuberculosis and STDs.</a:t>
            </a:r>
          </a:p>
        </p:txBody>
      </p:sp>
      <p:pic>
        <p:nvPicPr>
          <p:cNvPr id="32774" name="Picture 6" descr="yeast-infection-of-the-mouth-candidiasis-oral-thrush"/>
          <p:cNvPicPr>
            <a:picLocks noGrp="1" noChangeAspect="1" noChangeArrowheads="1"/>
          </p:cNvPicPr>
          <p:nvPr>
            <p:ph sz="quarter" idx="2"/>
          </p:nvPr>
        </p:nvPicPr>
        <p:blipFill>
          <a:blip r:embed="rId3" cstate="print"/>
          <a:srcRect/>
          <a:stretch>
            <a:fillRect/>
          </a:stretch>
        </p:blipFill>
        <p:spPr>
          <a:xfrm>
            <a:off x="6324600" y="1524000"/>
            <a:ext cx="2366963" cy="2185988"/>
          </a:xfrm>
        </p:spPr>
      </p:pic>
      <p:pic>
        <p:nvPicPr>
          <p:cNvPr id="32775" name="Picture 7" descr="bilateral%20tuberculosis1"/>
          <p:cNvPicPr>
            <a:picLocks noGrp="1" noChangeAspect="1" noChangeArrowheads="1"/>
          </p:cNvPicPr>
          <p:nvPr>
            <p:ph sz="quarter" idx="3"/>
          </p:nvPr>
        </p:nvPicPr>
        <p:blipFill>
          <a:blip r:embed="rId4" cstate="print"/>
          <a:srcRect/>
          <a:stretch>
            <a:fillRect/>
          </a:stretch>
        </p:blipFill>
        <p:spPr>
          <a:xfrm>
            <a:off x="6400800" y="4191000"/>
            <a:ext cx="2517775" cy="1949450"/>
          </a:xfrm>
        </p:spPr>
      </p:pic>
      <p:sp>
        <p:nvSpPr>
          <p:cNvPr id="32776" name="Text Box 8"/>
          <p:cNvSpPr txBox="1">
            <a:spLocks noChangeArrowheads="1"/>
          </p:cNvSpPr>
          <p:nvPr/>
        </p:nvSpPr>
        <p:spPr bwMode="auto">
          <a:xfrm>
            <a:off x="6553200" y="3733800"/>
            <a:ext cx="2590800" cy="338554"/>
          </a:xfrm>
          <a:prstGeom prst="rect">
            <a:avLst/>
          </a:prstGeom>
          <a:noFill/>
          <a:ln w="9525">
            <a:noFill/>
            <a:miter lim="800000"/>
            <a:headEnd/>
            <a:tailEnd/>
          </a:ln>
          <a:effectLst/>
        </p:spPr>
        <p:txBody>
          <a:bodyPr wrap="square">
            <a:spAutoFit/>
          </a:bodyPr>
          <a:lstStyle/>
          <a:p>
            <a:pPr>
              <a:spcBef>
                <a:spcPct val="50000"/>
              </a:spcBef>
            </a:pPr>
            <a:r>
              <a:rPr lang="en-US" sz="1600" b="1" dirty="0"/>
              <a:t>Oral thrush or </a:t>
            </a:r>
            <a:r>
              <a:rPr lang="en-US" sz="1600" b="1" dirty="0" err="1"/>
              <a:t>candidiasis</a:t>
            </a:r>
            <a:endParaRPr lang="en-US" sz="1600" b="1" dirty="0"/>
          </a:p>
        </p:txBody>
      </p:sp>
      <p:sp>
        <p:nvSpPr>
          <p:cNvPr id="32777" name="Text Box 9"/>
          <p:cNvSpPr txBox="1">
            <a:spLocks noChangeArrowheads="1"/>
          </p:cNvSpPr>
          <p:nvPr/>
        </p:nvSpPr>
        <p:spPr bwMode="auto">
          <a:xfrm>
            <a:off x="6324600" y="6172200"/>
            <a:ext cx="2590800" cy="336550"/>
          </a:xfrm>
          <a:prstGeom prst="rect">
            <a:avLst/>
          </a:prstGeom>
          <a:noFill/>
          <a:ln w="9525">
            <a:noFill/>
            <a:miter lim="800000"/>
            <a:headEnd/>
            <a:tailEnd/>
          </a:ln>
          <a:effectLst/>
        </p:spPr>
        <p:txBody>
          <a:bodyPr>
            <a:spAutoFit/>
          </a:bodyPr>
          <a:lstStyle/>
          <a:p>
            <a:pPr>
              <a:spcBef>
                <a:spcPct val="50000"/>
              </a:spcBef>
            </a:pPr>
            <a:r>
              <a:rPr lang="en-US" sz="1600" b="1"/>
              <a:t>Pulmonary Tuberculosis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727</Words>
  <Application>Microsoft Office PowerPoint</Application>
  <PresentationFormat>On-screen Show (4:3)</PresentationFormat>
  <Paragraphs>103</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Sexually Transmitted Diseases (STDs)</vt:lpstr>
      <vt:lpstr>What are STD’s?</vt:lpstr>
      <vt:lpstr>Slide 3</vt:lpstr>
      <vt:lpstr>Chlamydia trachomatis</vt:lpstr>
      <vt:lpstr>Neisseria gonorrhoeae  </vt:lpstr>
      <vt:lpstr>Treponema pallidium</vt:lpstr>
      <vt:lpstr>Herpes simplex virus type2</vt:lpstr>
      <vt:lpstr>       Trichomonas Vaginalis</vt:lpstr>
      <vt:lpstr>Viruses Human immunodeficiency virus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Sexually Transmitted diseases</dc:title>
  <dc:creator>basmah</dc:creator>
  <cp:lastModifiedBy>basmah</cp:lastModifiedBy>
  <cp:revision>74</cp:revision>
  <dcterms:created xsi:type="dcterms:W3CDTF">2006-08-16T00:00:00Z</dcterms:created>
  <dcterms:modified xsi:type="dcterms:W3CDTF">2011-05-22T05:22:48Z</dcterms:modified>
</cp:coreProperties>
</file>