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1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353" r:id="rId3"/>
    <p:sldId id="354" r:id="rId4"/>
    <p:sldId id="355" r:id="rId5"/>
    <p:sldId id="356" r:id="rId6"/>
    <p:sldId id="357" r:id="rId7"/>
    <p:sldId id="358" r:id="rId8"/>
    <p:sldId id="359" r:id="rId9"/>
    <p:sldId id="360" r:id="rId10"/>
    <p:sldId id="361" r:id="rId11"/>
    <p:sldId id="362" r:id="rId12"/>
    <p:sldId id="363" r:id="rId13"/>
    <p:sldId id="364" r:id="rId14"/>
    <p:sldId id="365" r:id="rId15"/>
    <p:sldId id="366" r:id="rId16"/>
    <p:sldId id="367" r:id="rId17"/>
    <p:sldId id="368" r:id="rId18"/>
    <p:sldId id="369" r:id="rId19"/>
    <p:sldId id="370" r:id="rId20"/>
    <p:sldId id="371" r:id="rId21"/>
    <p:sldId id="372" r:id="rId22"/>
    <p:sldId id="373" r:id="rId23"/>
    <p:sldId id="374" r:id="rId24"/>
    <p:sldId id="375" r:id="rId25"/>
  </p:sldIdLst>
  <p:sldSz cx="12192000" cy="6858000"/>
  <p:notesSz cx="6858000" cy="9144000"/>
  <p:defaultTextStyle>
    <a:defPPr>
      <a:defRPr lang="ar-S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080D"/>
    <a:srgbClr val="0084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7" autoAdjust="0"/>
    <p:restoredTop sz="91511" autoAdjust="0"/>
  </p:normalViewPr>
  <p:slideViewPr>
    <p:cSldViewPr snapToGrid="0">
      <p:cViewPr>
        <p:scale>
          <a:sx n="80" d="100"/>
          <a:sy n="80" d="100"/>
        </p:scale>
        <p:origin x="-444" y="-90"/>
      </p:cViewPr>
      <p:guideLst>
        <p:guide orient="horz" pos="211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FEC751-1733-465C-8DD3-820C925C718D}" type="doc">
      <dgm:prSet loTypeId="urn:microsoft.com/office/officeart/2005/8/layout/radial1" loCatId="cycl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82815AC6-527B-464F-A9F3-04BA2F477F37}">
      <dgm:prSet phldrT="[Text]" custT="1"/>
      <dgm:spPr/>
      <dgm:t>
        <a:bodyPr/>
        <a:lstStyle/>
        <a:p>
          <a:r>
            <a:rPr lang="en-US" sz="1400" b="1" dirty="0" smtClean="0"/>
            <a:t>Individual</a:t>
          </a:r>
          <a:endParaRPr lang="en-US" sz="1400" b="1" dirty="0"/>
        </a:p>
      </dgm:t>
    </dgm:pt>
    <dgm:pt modelId="{96066072-4C4B-4DD6-8370-C3FE457D84C5}" type="parTrans" cxnId="{2D27F6E1-7914-4221-8E96-1D2D09A69E62}">
      <dgm:prSet/>
      <dgm:spPr/>
      <dgm:t>
        <a:bodyPr/>
        <a:lstStyle/>
        <a:p>
          <a:endParaRPr lang="en-US" sz="1800" b="1"/>
        </a:p>
      </dgm:t>
    </dgm:pt>
    <dgm:pt modelId="{6D840CBD-709C-4E0B-A560-A694C8861CE7}" type="sibTrans" cxnId="{2D27F6E1-7914-4221-8E96-1D2D09A69E62}">
      <dgm:prSet/>
      <dgm:spPr/>
      <dgm:t>
        <a:bodyPr/>
        <a:lstStyle/>
        <a:p>
          <a:endParaRPr lang="en-US" sz="1800" b="1"/>
        </a:p>
      </dgm:t>
    </dgm:pt>
    <dgm:pt modelId="{ED9E5D69-FDD8-4982-BEB5-C954923411A4}">
      <dgm:prSet phldrT="[Text]" custT="1"/>
      <dgm:spPr/>
      <dgm:t>
        <a:bodyPr/>
        <a:lstStyle/>
        <a:p>
          <a:r>
            <a:rPr lang="en-US" sz="1600" b="1" dirty="0" smtClean="0"/>
            <a:t>Family</a:t>
          </a:r>
        </a:p>
      </dgm:t>
    </dgm:pt>
    <dgm:pt modelId="{F8C569C8-80C7-4CDE-A25B-458FB1D51BC3}" type="parTrans" cxnId="{D702401B-AB79-4D9C-ACEA-70A578F60D05}">
      <dgm:prSet custT="1"/>
      <dgm:spPr/>
      <dgm:t>
        <a:bodyPr/>
        <a:lstStyle/>
        <a:p>
          <a:endParaRPr lang="en-US" sz="500" b="1"/>
        </a:p>
      </dgm:t>
    </dgm:pt>
    <dgm:pt modelId="{6BE4A19F-F4DF-4673-B785-A442B83A2013}" type="sibTrans" cxnId="{D702401B-AB79-4D9C-ACEA-70A578F60D05}">
      <dgm:prSet/>
      <dgm:spPr/>
      <dgm:t>
        <a:bodyPr/>
        <a:lstStyle/>
        <a:p>
          <a:endParaRPr lang="en-US" sz="1800" b="1"/>
        </a:p>
      </dgm:t>
    </dgm:pt>
    <dgm:pt modelId="{743EFA52-9D57-48D1-B91D-B6502B0F90B9}">
      <dgm:prSet phldrT="[Text]" custT="1"/>
      <dgm:spPr/>
      <dgm:t>
        <a:bodyPr/>
        <a:lstStyle/>
        <a:p>
          <a:r>
            <a:rPr lang="en-US" sz="1600" b="1" dirty="0" smtClean="0"/>
            <a:t>Gender Roles</a:t>
          </a:r>
        </a:p>
      </dgm:t>
    </dgm:pt>
    <dgm:pt modelId="{C116ECAB-86BC-43ED-824C-97F2CA4E2937}" type="parTrans" cxnId="{D97BF9DC-3B20-459A-BDD1-46305608F42E}">
      <dgm:prSet custT="1"/>
      <dgm:spPr/>
      <dgm:t>
        <a:bodyPr/>
        <a:lstStyle/>
        <a:p>
          <a:endParaRPr lang="en-US" sz="500" b="1"/>
        </a:p>
      </dgm:t>
    </dgm:pt>
    <dgm:pt modelId="{1139C250-966F-41C2-B42C-9BDB65E51CD9}" type="sibTrans" cxnId="{D97BF9DC-3B20-459A-BDD1-46305608F42E}">
      <dgm:prSet/>
      <dgm:spPr/>
      <dgm:t>
        <a:bodyPr/>
        <a:lstStyle/>
        <a:p>
          <a:endParaRPr lang="en-US" sz="1800" b="1"/>
        </a:p>
      </dgm:t>
    </dgm:pt>
    <dgm:pt modelId="{D843C4FB-500F-48DA-A421-215292038C73}">
      <dgm:prSet phldrT="[Text]" custT="1"/>
      <dgm:spPr/>
      <dgm:t>
        <a:bodyPr/>
        <a:lstStyle/>
        <a:p>
          <a:r>
            <a:rPr lang="en-US" sz="1600" b="1" dirty="0" smtClean="0"/>
            <a:t>Culture religion</a:t>
          </a:r>
          <a:endParaRPr lang="en-US" sz="1600" b="1" dirty="0"/>
        </a:p>
      </dgm:t>
    </dgm:pt>
    <dgm:pt modelId="{D8DE126F-71FA-4AE1-A356-4710C07A8717}" type="parTrans" cxnId="{B04418D7-6137-44F5-9822-6F95356731AD}">
      <dgm:prSet custT="1"/>
      <dgm:spPr/>
      <dgm:t>
        <a:bodyPr/>
        <a:lstStyle/>
        <a:p>
          <a:endParaRPr lang="en-US" sz="500" b="1"/>
        </a:p>
      </dgm:t>
    </dgm:pt>
    <dgm:pt modelId="{DDAE6C89-3D9D-4C4F-B433-59AD5861952B}" type="sibTrans" cxnId="{B04418D7-6137-44F5-9822-6F95356731AD}">
      <dgm:prSet/>
      <dgm:spPr/>
      <dgm:t>
        <a:bodyPr/>
        <a:lstStyle/>
        <a:p>
          <a:endParaRPr lang="en-US" sz="1800" b="1"/>
        </a:p>
      </dgm:t>
    </dgm:pt>
    <dgm:pt modelId="{59931A24-8C3D-4E6D-AB94-D0151D72AAF7}">
      <dgm:prSet phldrT="[Text]" custT="1"/>
      <dgm:spPr/>
      <dgm:t>
        <a:bodyPr/>
        <a:lstStyle/>
        <a:p>
          <a:r>
            <a:rPr lang="en-US" sz="1600" b="1" dirty="0" smtClean="0"/>
            <a:t>Income</a:t>
          </a:r>
        </a:p>
      </dgm:t>
    </dgm:pt>
    <dgm:pt modelId="{C2615624-52B3-4D90-AF85-ACF5B74644AE}" type="parTrans" cxnId="{A4562034-D143-4361-A40A-258B17C07FDF}">
      <dgm:prSet custT="1"/>
      <dgm:spPr/>
      <dgm:t>
        <a:bodyPr/>
        <a:lstStyle/>
        <a:p>
          <a:endParaRPr lang="en-US" sz="500" b="1"/>
        </a:p>
      </dgm:t>
    </dgm:pt>
    <dgm:pt modelId="{1CE2AF98-0527-42DC-821F-1A64D08B3252}" type="sibTrans" cxnId="{A4562034-D143-4361-A40A-258B17C07FDF}">
      <dgm:prSet/>
      <dgm:spPr/>
      <dgm:t>
        <a:bodyPr/>
        <a:lstStyle/>
        <a:p>
          <a:endParaRPr lang="en-US" sz="1800" b="1"/>
        </a:p>
      </dgm:t>
    </dgm:pt>
    <dgm:pt modelId="{28383995-22AC-45CE-B672-80374034EB00}">
      <dgm:prSet phldrT="[Text]" custT="1"/>
      <dgm:spPr/>
      <dgm:t>
        <a:bodyPr/>
        <a:lstStyle/>
        <a:p>
          <a:r>
            <a:rPr lang="en-US" sz="1600" b="1" dirty="0" smtClean="0"/>
            <a:t>Social Status</a:t>
          </a:r>
        </a:p>
      </dgm:t>
    </dgm:pt>
    <dgm:pt modelId="{74777EB1-CEB1-48BF-A536-4E2B8BA63221}" type="parTrans" cxnId="{D26F7CC9-BDBD-4111-B9E2-2002730D8893}">
      <dgm:prSet custT="1"/>
      <dgm:spPr/>
      <dgm:t>
        <a:bodyPr/>
        <a:lstStyle/>
        <a:p>
          <a:endParaRPr lang="en-US" sz="500" b="1"/>
        </a:p>
      </dgm:t>
    </dgm:pt>
    <dgm:pt modelId="{3858A63B-6348-4A82-915C-22A8D2A20048}" type="sibTrans" cxnId="{D26F7CC9-BDBD-4111-B9E2-2002730D8893}">
      <dgm:prSet/>
      <dgm:spPr/>
      <dgm:t>
        <a:bodyPr/>
        <a:lstStyle/>
        <a:p>
          <a:endParaRPr lang="en-US" sz="1800" b="1"/>
        </a:p>
      </dgm:t>
    </dgm:pt>
    <dgm:pt modelId="{3807DC13-38BF-41CB-B729-7A1DB3500779}">
      <dgm:prSet phldrT="[Text]" custT="1"/>
      <dgm:spPr/>
      <dgm:t>
        <a:bodyPr/>
        <a:lstStyle/>
        <a:p>
          <a:r>
            <a:rPr lang="en-US" sz="1200" b="1" dirty="0" smtClean="0"/>
            <a:t>Community </a:t>
          </a:r>
        </a:p>
      </dgm:t>
    </dgm:pt>
    <dgm:pt modelId="{E3242FF9-4302-4BEA-982F-EC1AD62116AA}" type="parTrans" cxnId="{3F1280B8-6968-4C5C-9760-27E450B7BD32}">
      <dgm:prSet custT="1"/>
      <dgm:spPr/>
      <dgm:t>
        <a:bodyPr/>
        <a:lstStyle/>
        <a:p>
          <a:endParaRPr lang="en-US" sz="500" b="1"/>
        </a:p>
      </dgm:t>
    </dgm:pt>
    <dgm:pt modelId="{2581C44B-CF9F-4719-B756-3F48B28EDF07}" type="sibTrans" cxnId="{3F1280B8-6968-4C5C-9760-27E450B7BD32}">
      <dgm:prSet/>
      <dgm:spPr/>
      <dgm:t>
        <a:bodyPr/>
        <a:lstStyle/>
        <a:p>
          <a:endParaRPr lang="en-US" sz="1800" b="1"/>
        </a:p>
      </dgm:t>
    </dgm:pt>
    <dgm:pt modelId="{B7B1BDF4-9C2C-4BB3-9DFC-7610D8A71F6A}">
      <dgm:prSet phldrT="[Text]" custT="1"/>
      <dgm:spPr/>
      <dgm:t>
        <a:bodyPr/>
        <a:lstStyle/>
        <a:p>
          <a:r>
            <a:rPr lang="en-US" sz="1600" b="1" dirty="0" smtClean="0"/>
            <a:t>Media</a:t>
          </a:r>
        </a:p>
      </dgm:t>
    </dgm:pt>
    <dgm:pt modelId="{0EE6C342-8197-4221-BFCE-A939CB654793}" type="parTrans" cxnId="{2D6B2408-F3A8-48D6-ACC4-735D8B2D73F7}">
      <dgm:prSet custT="1"/>
      <dgm:spPr/>
      <dgm:t>
        <a:bodyPr/>
        <a:lstStyle/>
        <a:p>
          <a:endParaRPr lang="en-US" sz="500" b="1"/>
        </a:p>
      </dgm:t>
    </dgm:pt>
    <dgm:pt modelId="{27C37970-7853-4F2E-A575-304597FE9E38}" type="sibTrans" cxnId="{2D6B2408-F3A8-48D6-ACC4-735D8B2D73F7}">
      <dgm:prSet/>
      <dgm:spPr/>
      <dgm:t>
        <a:bodyPr/>
        <a:lstStyle/>
        <a:p>
          <a:endParaRPr lang="en-US" sz="1800" b="1"/>
        </a:p>
      </dgm:t>
    </dgm:pt>
    <dgm:pt modelId="{C392F739-0E3A-4625-A660-F4E8B2559939}">
      <dgm:prSet phldrT="[Text]" custT="1"/>
      <dgm:spPr/>
      <dgm:t>
        <a:bodyPr/>
        <a:lstStyle/>
        <a:p>
          <a:r>
            <a:rPr lang="en-US" sz="1600" b="1" dirty="0" smtClean="0"/>
            <a:t>Services</a:t>
          </a:r>
        </a:p>
      </dgm:t>
    </dgm:pt>
    <dgm:pt modelId="{D8076539-2653-4460-93AF-8185B4EC3EB5}" type="parTrans" cxnId="{9E9EFD4C-7F69-4BB1-AEC0-86B4CC4519C9}">
      <dgm:prSet custT="1"/>
      <dgm:spPr/>
      <dgm:t>
        <a:bodyPr/>
        <a:lstStyle/>
        <a:p>
          <a:endParaRPr lang="en-US" sz="500" b="1"/>
        </a:p>
      </dgm:t>
    </dgm:pt>
    <dgm:pt modelId="{FC944FB7-0BE3-4C60-8851-A524FB2BA9CD}" type="sibTrans" cxnId="{9E9EFD4C-7F69-4BB1-AEC0-86B4CC4519C9}">
      <dgm:prSet/>
      <dgm:spPr/>
      <dgm:t>
        <a:bodyPr/>
        <a:lstStyle/>
        <a:p>
          <a:endParaRPr lang="en-US" sz="1800" b="1"/>
        </a:p>
      </dgm:t>
    </dgm:pt>
    <dgm:pt modelId="{528915B7-8FBE-47A6-9E17-A9C3511CF5DA}">
      <dgm:prSet phldrT="[Text]" custT="1"/>
      <dgm:spPr/>
      <dgm:t>
        <a:bodyPr/>
        <a:lstStyle/>
        <a:p>
          <a:r>
            <a:rPr lang="en-US" sz="1600" b="1" dirty="0" smtClean="0"/>
            <a:t>Policy</a:t>
          </a:r>
        </a:p>
      </dgm:t>
    </dgm:pt>
    <dgm:pt modelId="{5DF61895-C7F8-4D5C-ACFC-6178DB5645A2}" type="parTrans" cxnId="{41A18C6F-E3A9-4FB0-B3F2-1B55AED76E14}">
      <dgm:prSet custT="1"/>
      <dgm:spPr/>
      <dgm:t>
        <a:bodyPr/>
        <a:lstStyle/>
        <a:p>
          <a:endParaRPr lang="en-US" sz="500" b="1"/>
        </a:p>
      </dgm:t>
    </dgm:pt>
    <dgm:pt modelId="{74BFF6EF-F11D-4E41-846F-BDE6F8EB2227}" type="sibTrans" cxnId="{41A18C6F-E3A9-4FB0-B3F2-1B55AED76E14}">
      <dgm:prSet/>
      <dgm:spPr/>
      <dgm:t>
        <a:bodyPr/>
        <a:lstStyle/>
        <a:p>
          <a:endParaRPr lang="en-US" sz="1800" b="1"/>
        </a:p>
      </dgm:t>
    </dgm:pt>
    <dgm:pt modelId="{677D2B7F-516A-457D-9DF0-9A7169D6962E}" type="pres">
      <dgm:prSet presAssocID="{6EFEC751-1733-465C-8DD3-820C925C718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D6DA6C6-6BCF-4D53-A87C-C613D0043B66}" type="pres">
      <dgm:prSet presAssocID="{82815AC6-527B-464F-A9F3-04BA2F477F37}" presName="centerShape" presStyleLbl="node0" presStyleIdx="0" presStyleCnt="1"/>
      <dgm:spPr/>
      <dgm:t>
        <a:bodyPr/>
        <a:lstStyle/>
        <a:p>
          <a:endParaRPr lang="en-US"/>
        </a:p>
      </dgm:t>
    </dgm:pt>
    <dgm:pt modelId="{3468E516-AF84-48B0-83B8-C3BA9C82E234}" type="pres">
      <dgm:prSet presAssocID="{F8C569C8-80C7-4CDE-A25B-458FB1D51BC3}" presName="Name9" presStyleLbl="parChTrans1D2" presStyleIdx="0" presStyleCnt="9"/>
      <dgm:spPr/>
      <dgm:t>
        <a:bodyPr/>
        <a:lstStyle/>
        <a:p>
          <a:endParaRPr lang="en-US"/>
        </a:p>
      </dgm:t>
    </dgm:pt>
    <dgm:pt modelId="{464D2E5B-FE61-452B-BF5A-11BC29962633}" type="pres">
      <dgm:prSet presAssocID="{F8C569C8-80C7-4CDE-A25B-458FB1D51BC3}" presName="connTx" presStyleLbl="parChTrans1D2" presStyleIdx="0" presStyleCnt="9"/>
      <dgm:spPr/>
      <dgm:t>
        <a:bodyPr/>
        <a:lstStyle/>
        <a:p>
          <a:endParaRPr lang="en-US"/>
        </a:p>
      </dgm:t>
    </dgm:pt>
    <dgm:pt modelId="{9D685916-CB64-4CED-A014-F72F2C6220C1}" type="pres">
      <dgm:prSet presAssocID="{ED9E5D69-FDD8-4982-BEB5-C954923411A4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394165-B1DB-4F96-9D8B-7FDFDD542730}" type="pres">
      <dgm:prSet presAssocID="{C116ECAB-86BC-43ED-824C-97F2CA4E2937}" presName="Name9" presStyleLbl="parChTrans1D2" presStyleIdx="1" presStyleCnt="9"/>
      <dgm:spPr/>
      <dgm:t>
        <a:bodyPr/>
        <a:lstStyle/>
        <a:p>
          <a:endParaRPr lang="en-US"/>
        </a:p>
      </dgm:t>
    </dgm:pt>
    <dgm:pt modelId="{9EF7F15A-A1D3-4AD1-8A4A-1499DD97DCBA}" type="pres">
      <dgm:prSet presAssocID="{C116ECAB-86BC-43ED-824C-97F2CA4E2937}" presName="connTx" presStyleLbl="parChTrans1D2" presStyleIdx="1" presStyleCnt="9"/>
      <dgm:spPr/>
      <dgm:t>
        <a:bodyPr/>
        <a:lstStyle/>
        <a:p>
          <a:endParaRPr lang="en-US"/>
        </a:p>
      </dgm:t>
    </dgm:pt>
    <dgm:pt modelId="{D024009F-8463-497A-94D8-467A11D64D41}" type="pres">
      <dgm:prSet presAssocID="{743EFA52-9D57-48D1-B91D-B6502B0F90B9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4B8203-9D9D-439C-AFAD-70F8C7623976}" type="pres">
      <dgm:prSet presAssocID="{D8DE126F-71FA-4AE1-A356-4710C07A8717}" presName="Name9" presStyleLbl="parChTrans1D2" presStyleIdx="2" presStyleCnt="9"/>
      <dgm:spPr/>
      <dgm:t>
        <a:bodyPr/>
        <a:lstStyle/>
        <a:p>
          <a:endParaRPr lang="en-US"/>
        </a:p>
      </dgm:t>
    </dgm:pt>
    <dgm:pt modelId="{A8E15411-FE06-4E23-AA4A-3794E253FB4D}" type="pres">
      <dgm:prSet presAssocID="{D8DE126F-71FA-4AE1-A356-4710C07A8717}" presName="connTx" presStyleLbl="parChTrans1D2" presStyleIdx="2" presStyleCnt="9"/>
      <dgm:spPr/>
      <dgm:t>
        <a:bodyPr/>
        <a:lstStyle/>
        <a:p>
          <a:endParaRPr lang="en-US"/>
        </a:p>
      </dgm:t>
    </dgm:pt>
    <dgm:pt modelId="{B32944E2-3CC5-4A4E-AC2D-57D326D887AE}" type="pres">
      <dgm:prSet presAssocID="{D843C4FB-500F-48DA-A421-215292038C73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000E1A-E9AE-45B0-8F19-73970F43C35C}" type="pres">
      <dgm:prSet presAssocID="{C2615624-52B3-4D90-AF85-ACF5B74644AE}" presName="Name9" presStyleLbl="parChTrans1D2" presStyleIdx="3" presStyleCnt="9"/>
      <dgm:spPr/>
      <dgm:t>
        <a:bodyPr/>
        <a:lstStyle/>
        <a:p>
          <a:endParaRPr lang="en-US"/>
        </a:p>
      </dgm:t>
    </dgm:pt>
    <dgm:pt modelId="{6B18A413-537D-49C1-9009-D2DE066BF183}" type="pres">
      <dgm:prSet presAssocID="{C2615624-52B3-4D90-AF85-ACF5B74644AE}" presName="connTx" presStyleLbl="parChTrans1D2" presStyleIdx="3" presStyleCnt="9"/>
      <dgm:spPr/>
      <dgm:t>
        <a:bodyPr/>
        <a:lstStyle/>
        <a:p>
          <a:endParaRPr lang="en-US"/>
        </a:p>
      </dgm:t>
    </dgm:pt>
    <dgm:pt modelId="{4C017219-D81E-4AB9-B1A9-FA57FB17C0C1}" type="pres">
      <dgm:prSet presAssocID="{59931A24-8C3D-4E6D-AB94-D0151D72AAF7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DA61FE-9BD2-4E81-AD94-CE877EF736BC}" type="pres">
      <dgm:prSet presAssocID="{74777EB1-CEB1-48BF-A536-4E2B8BA63221}" presName="Name9" presStyleLbl="parChTrans1D2" presStyleIdx="4" presStyleCnt="9"/>
      <dgm:spPr/>
      <dgm:t>
        <a:bodyPr/>
        <a:lstStyle/>
        <a:p>
          <a:endParaRPr lang="en-US"/>
        </a:p>
      </dgm:t>
    </dgm:pt>
    <dgm:pt modelId="{526D8AC4-2DF7-4AB6-A6A9-A223E3FEB4B9}" type="pres">
      <dgm:prSet presAssocID="{74777EB1-CEB1-48BF-A536-4E2B8BA63221}" presName="connTx" presStyleLbl="parChTrans1D2" presStyleIdx="4" presStyleCnt="9"/>
      <dgm:spPr/>
      <dgm:t>
        <a:bodyPr/>
        <a:lstStyle/>
        <a:p>
          <a:endParaRPr lang="en-US"/>
        </a:p>
      </dgm:t>
    </dgm:pt>
    <dgm:pt modelId="{A415AEA5-038A-428F-BE34-3137E489319A}" type="pres">
      <dgm:prSet presAssocID="{28383995-22AC-45CE-B672-80374034EB00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341AE7-10C2-4F14-8649-1E5227F44315}" type="pres">
      <dgm:prSet presAssocID="{E3242FF9-4302-4BEA-982F-EC1AD62116AA}" presName="Name9" presStyleLbl="parChTrans1D2" presStyleIdx="5" presStyleCnt="9"/>
      <dgm:spPr/>
      <dgm:t>
        <a:bodyPr/>
        <a:lstStyle/>
        <a:p>
          <a:endParaRPr lang="en-US"/>
        </a:p>
      </dgm:t>
    </dgm:pt>
    <dgm:pt modelId="{CAB1F1B7-61FB-41CD-955B-DF63B59AA052}" type="pres">
      <dgm:prSet presAssocID="{E3242FF9-4302-4BEA-982F-EC1AD62116AA}" presName="connTx" presStyleLbl="parChTrans1D2" presStyleIdx="5" presStyleCnt="9"/>
      <dgm:spPr/>
      <dgm:t>
        <a:bodyPr/>
        <a:lstStyle/>
        <a:p>
          <a:endParaRPr lang="en-US"/>
        </a:p>
      </dgm:t>
    </dgm:pt>
    <dgm:pt modelId="{0FB4D3C0-DFD1-4152-BD50-0F83710B654D}" type="pres">
      <dgm:prSet presAssocID="{3807DC13-38BF-41CB-B729-7A1DB3500779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D5F8F0-E603-4EAF-83C1-372CA711AC64}" type="pres">
      <dgm:prSet presAssocID="{0EE6C342-8197-4221-BFCE-A939CB654793}" presName="Name9" presStyleLbl="parChTrans1D2" presStyleIdx="6" presStyleCnt="9"/>
      <dgm:spPr/>
      <dgm:t>
        <a:bodyPr/>
        <a:lstStyle/>
        <a:p>
          <a:endParaRPr lang="en-US"/>
        </a:p>
      </dgm:t>
    </dgm:pt>
    <dgm:pt modelId="{205DF033-B038-463D-91D6-264EE817A430}" type="pres">
      <dgm:prSet presAssocID="{0EE6C342-8197-4221-BFCE-A939CB654793}" presName="connTx" presStyleLbl="parChTrans1D2" presStyleIdx="6" presStyleCnt="9"/>
      <dgm:spPr/>
      <dgm:t>
        <a:bodyPr/>
        <a:lstStyle/>
        <a:p>
          <a:endParaRPr lang="en-US"/>
        </a:p>
      </dgm:t>
    </dgm:pt>
    <dgm:pt modelId="{0ECB3C79-DE9A-4F72-8E24-C33316DB600E}" type="pres">
      <dgm:prSet presAssocID="{B7B1BDF4-9C2C-4BB3-9DFC-7610D8A71F6A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5D4018-3B45-4C6A-AB92-3B12195AD125}" type="pres">
      <dgm:prSet presAssocID="{D8076539-2653-4460-93AF-8185B4EC3EB5}" presName="Name9" presStyleLbl="parChTrans1D2" presStyleIdx="7" presStyleCnt="9"/>
      <dgm:spPr/>
      <dgm:t>
        <a:bodyPr/>
        <a:lstStyle/>
        <a:p>
          <a:endParaRPr lang="en-US"/>
        </a:p>
      </dgm:t>
    </dgm:pt>
    <dgm:pt modelId="{3181141B-7001-4C48-9B7E-35C57D47564F}" type="pres">
      <dgm:prSet presAssocID="{D8076539-2653-4460-93AF-8185B4EC3EB5}" presName="connTx" presStyleLbl="parChTrans1D2" presStyleIdx="7" presStyleCnt="9"/>
      <dgm:spPr/>
      <dgm:t>
        <a:bodyPr/>
        <a:lstStyle/>
        <a:p>
          <a:endParaRPr lang="en-US"/>
        </a:p>
      </dgm:t>
    </dgm:pt>
    <dgm:pt modelId="{D855C274-B8D1-4B48-A9CD-1A50C1698EAD}" type="pres">
      <dgm:prSet presAssocID="{C392F739-0E3A-4625-A660-F4E8B2559939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85824D-7C01-49E0-BFE5-2B5476ECDD23}" type="pres">
      <dgm:prSet presAssocID="{5DF61895-C7F8-4D5C-ACFC-6178DB5645A2}" presName="Name9" presStyleLbl="parChTrans1D2" presStyleIdx="8" presStyleCnt="9"/>
      <dgm:spPr/>
      <dgm:t>
        <a:bodyPr/>
        <a:lstStyle/>
        <a:p>
          <a:endParaRPr lang="en-US"/>
        </a:p>
      </dgm:t>
    </dgm:pt>
    <dgm:pt modelId="{DF6A6D9F-8CBD-4936-9F0C-14259C242C24}" type="pres">
      <dgm:prSet presAssocID="{5DF61895-C7F8-4D5C-ACFC-6178DB5645A2}" presName="connTx" presStyleLbl="parChTrans1D2" presStyleIdx="8" presStyleCnt="9"/>
      <dgm:spPr/>
      <dgm:t>
        <a:bodyPr/>
        <a:lstStyle/>
        <a:p>
          <a:endParaRPr lang="en-US"/>
        </a:p>
      </dgm:t>
    </dgm:pt>
    <dgm:pt modelId="{EDF583C2-4D1D-4CBA-B058-4BCA8CE7C29F}" type="pres">
      <dgm:prSet presAssocID="{528915B7-8FBE-47A6-9E17-A9C3511CF5DA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B26AE1A-7ECE-4781-B123-90329804A7B1}" type="presOf" srcId="{B7B1BDF4-9C2C-4BB3-9DFC-7610D8A71F6A}" destId="{0ECB3C79-DE9A-4F72-8E24-C33316DB600E}" srcOrd="0" destOrd="0" presId="urn:microsoft.com/office/officeart/2005/8/layout/radial1"/>
    <dgm:cxn modelId="{38F676EC-BF9C-4400-9D0A-BAC1F095D357}" type="presOf" srcId="{F8C569C8-80C7-4CDE-A25B-458FB1D51BC3}" destId="{464D2E5B-FE61-452B-BF5A-11BC29962633}" srcOrd="1" destOrd="0" presId="urn:microsoft.com/office/officeart/2005/8/layout/radial1"/>
    <dgm:cxn modelId="{2D27F6E1-7914-4221-8E96-1D2D09A69E62}" srcId="{6EFEC751-1733-465C-8DD3-820C925C718D}" destId="{82815AC6-527B-464F-A9F3-04BA2F477F37}" srcOrd="0" destOrd="0" parTransId="{96066072-4C4B-4DD6-8370-C3FE457D84C5}" sibTransId="{6D840CBD-709C-4E0B-A560-A694C8861CE7}"/>
    <dgm:cxn modelId="{B5EA085B-8A6C-4DB9-8210-B9953587B64D}" type="presOf" srcId="{528915B7-8FBE-47A6-9E17-A9C3511CF5DA}" destId="{EDF583C2-4D1D-4CBA-B058-4BCA8CE7C29F}" srcOrd="0" destOrd="0" presId="urn:microsoft.com/office/officeart/2005/8/layout/radial1"/>
    <dgm:cxn modelId="{B6BCF7DD-6844-4DF1-9D9C-653F26BEA374}" type="presOf" srcId="{C2615624-52B3-4D90-AF85-ACF5B74644AE}" destId="{6B18A413-537D-49C1-9009-D2DE066BF183}" srcOrd="1" destOrd="0" presId="urn:microsoft.com/office/officeart/2005/8/layout/radial1"/>
    <dgm:cxn modelId="{70886745-E88C-4E4D-9270-D3D0DDD14F54}" type="presOf" srcId="{E3242FF9-4302-4BEA-982F-EC1AD62116AA}" destId="{CAB1F1B7-61FB-41CD-955B-DF63B59AA052}" srcOrd="1" destOrd="0" presId="urn:microsoft.com/office/officeart/2005/8/layout/radial1"/>
    <dgm:cxn modelId="{8A50061B-C208-4027-9ED4-41D4ED78B96E}" type="presOf" srcId="{74777EB1-CEB1-48BF-A536-4E2B8BA63221}" destId="{526D8AC4-2DF7-4AB6-A6A9-A223E3FEB4B9}" srcOrd="1" destOrd="0" presId="urn:microsoft.com/office/officeart/2005/8/layout/radial1"/>
    <dgm:cxn modelId="{32F45D40-A8E7-4B4F-8E67-8AB2E288CD0E}" type="presOf" srcId="{5DF61895-C7F8-4D5C-ACFC-6178DB5645A2}" destId="{0485824D-7C01-49E0-BFE5-2B5476ECDD23}" srcOrd="0" destOrd="0" presId="urn:microsoft.com/office/officeart/2005/8/layout/radial1"/>
    <dgm:cxn modelId="{4FC8761C-B360-437F-87E2-F37458182FFE}" type="presOf" srcId="{6EFEC751-1733-465C-8DD3-820C925C718D}" destId="{677D2B7F-516A-457D-9DF0-9A7169D6962E}" srcOrd="0" destOrd="0" presId="urn:microsoft.com/office/officeart/2005/8/layout/radial1"/>
    <dgm:cxn modelId="{A4562034-D143-4361-A40A-258B17C07FDF}" srcId="{82815AC6-527B-464F-A9F3-04BA2F477F37}" destId="{59931A24-8C3D-4E6D-AB94-D0151D72AAF7}" srcOrd="3" destOrd="0" parTransId="{C2615624-52B3-4D90-AF85-ACF5B74644AE}" sibTransId="{1CE2AF98-0527-42DC-821F-1A64D08B3252}"/>
    <dgm:cxn modelId="{E1ACE661-BD4E-408C-A0CD-FB385410935F}" type="presOf" srcId="{ED9E5D69-FDD8-4982-BEB5-C954923411A4}" destId="{9D685916-CB64-4CED-A014-F72F2C6220C1}" srcOrd="0" destOrd="0" presId="urn:microsoft.com/office/officeart/2005/8/layout/radial1"/>
    <dgm:cxn modelId="{4A8C4982-78FB-4993-9462-2023EB8CC5CC}" type="presOf" srcId="{0EE6C342-8197-4221-BFCE-A939CB654793}" destId="{91D5F8F0-E603-4EAF-83C1-372CA711AC64}" srcOrd="0" destOrd="0" presId="urn:microsoft.com/office/officeart/2005/8/layout/radial1"/>
    <dgm:cxn modelId="{8970BAAB-FB69-4A4F-AAD7-4888895BF430}" type="presOf" srcId="{59931A24-8C3D-4E6D-AB94-D0151D72AAF7}" destId="{4C017219-D81E-4AB9-B1A9-FA57FB17C0C1}" srcOrd="0" destOrd="0" presId="urn:microsoft.com/office/officeart/2005/8/layout/radial1"/>
    <dgm:cxn modelId="{0F4854F6-34EE-4126-99BD-F2B027005136}" type="presOf" srcId="{C116ECAB-86BC-43ED-824C-97F2CA4E2937}" destId="{A3394165-B1DB-4F96-9D8B-7FDFDD542730}" srcOrd="0" destOrd="0" presId="urn:microsoft.com/office/officeart/2005/8/layout/radial1"/>
    <dgm:cxn modelId="{672E1896-7411-4A30-A3D4-4D6019F0B8A6}" type="presOf" srcId="{D8076539-2653-4460-93AF-8185B4EC3EB5}" destId="{855D4018-3B45-4C6A-AB92-3B12195AD125}" srcOrd="0" destOrd="0" presId="urn:microsoft.com/office/officeart/2005/8/layout/radial1"/>
    <dgm:cxn modelId="{841F4FEB-3B40-4E11-BC77-47CEB8CE201B}" type="presOf" srcId="{28383995-22AC-45CE-B672-80374034EB00}" destId="{A415AEA5-038A-428F-BE34-3137E489319A}" srcOrd="0" destOrd="0" presId="urn:microsoft.com/office/officeart/2005/8/layout/radial1"/>
    <dgm:cxn modelId="{2A857911-7D85-46B9-86BF-0BA46CAACB19}" type="presOf" srcId="{3807DC13-38BF-41CB-B729-7A1DB3500779}" destId="{0FB4D3C0-DFD1-4152-BD50-0F83710B654D}" srcOrd="0" destOrd="0" presId="urn:microsoft.com/office/officeart/2005/8/layout/radial1"/>
    <dgm:cxn modelId="{3F1280B8-6968-4C5C-9760-27E450B7BD32}" srcId="{82815AC6-527B-464F-A9F3-04BA2F477F37}" destId="{3807DC13-38BF-41CB-B729-7A1DB3500779}" srcOrd="5" destOrd="0" parTransId="{E3242FF9-4302-4BEA-982F-EC1AD62116AA}" sibTransId="{2581C44B-CF9F-4719-B756-3F48B28EDF07}"/>
    <dgm:cxn modelId="{30D8E6B1-D881-4AEE-B742-AD74BF8A2491}" type="presOf" srcId="{F8C569C8-80C7-4CDE-A25B-458FB1D51BC3}" destId="{3468E516-AF84-48B0-83B8-C3BA9C82E234}" srcOrd="0" destOrd="0" presId="urn:microsoft.com/office/officeart/2005/8/layout/radial1"/>
    <dgm:cxn modelId="{E9997754-17D9-4869-B53F-81E3CCD09782}" type="presOf" srcId="{D8DE126F-71FA-4AE1-A356-4710C07A8717}" destId="{A8E15411-FE06-4E23-AA4A-3794E253FB4D}" srcOrd="1" destOrd="0" presId="urn:microsoft.com/office/officeart/2005/8/layout/radial1"/>
    <dgm:cxn modelId="{2D6B2408-F3A8-48D6-ACC4-735D8B2D73F7}" srcId="{82815AC6-527B-464F-A9F3-04BA2F477F37}" destId="{B7B1BDF4-9C2C-4BB3-9DFC-7610D8A71F6A}" srcOrd="6" destOrd="0" parTransId="{0EE6C342-8197-4221-BFCE-A939CB654793}" sibTransId="{27C37970-7853-4F2E-A575-304597FE9E38}"/>
    <dgm:cxn modelId="{1B6D3C0A-D091-4449-9CA5-D185D533B206}" type="presOf" srcId="{D843C4FB-500F-48DA-A421-215292038C73}" destId="{B32944E2-3CC5-4A4E-AC2D-57D326D887AE}" srcOrd="0" destOrd="0" presId="urn:microsoft.com/office/officeart/2005/8/layout/radial1"/>
    <dgm:cxn modelId="{E61E4BE3-C056-46F9-8467-871FCC90E08C}" type="presOf" srcId="{E3242FF9-4302-4BEA-982F-EC1AD62116AA}" destId="{28341AE7-10C2-4F14-8649-1E5227F44315}" srcOrd="0" destOrd="0" presId="urn:microsoft.com/office/officeart/2005/8/layout/radial1"/>
    <dgm:cxn modelId="{0F4A692C-F4E7-4E8F-A7CF-4035A0A35E7A}" type="presOf" srcId="{C116ECAB-86BC-43ED-824C-97F2CA4E2937}" destId="{9EF7F15A-A1D3-4AD1-8A4A-1499DD97DCBA}" srcOrd="1" destOrd="0" presId="urn:microsoft.com/office/officeart/2005/8/layout/radial1"/>
    <dgm:cxn modelId="{D702401B-AB79-4D9C-ACEA-70A578F60D05}" srcId="{82815AC6-527B-464F-A9F3-04BA2F477F37}" destId="{ED9E5D69-FDD8-4982-BEB5-C954923411A4}" srcOrd="0" destOrd="0" parTransId="{F8C569C8-80C7-4CDE-A25B-458FB1D51BC3}" sibTransId="{6BE4A19F-F4DF-4673-B785-A442B83A2013}"/>
    <dgm:cxn modelId="{9E9EFD4C-7F69-4BB1-AEC0-86B4CC4519C9}" srcId="{82815AC6-527B-464F-A9F3-04BA2F477F37}" destId="{C392F739-0E3A-4625-A660-F4E8B2559939}" srcOrd="7" destOrd="0" parTransId="{D8076539-2653-4460-93AF-8185B4EC3EB5}" sibTransId="{FC944FB7-0BE3-4C60-8851-A524FB2BA9CD}"/>
    <dgm:cxn modelId="{3893BB61-25F8-4E1B-BC0E-AFF775EA6825}" type="presOf" srcId="{5DF61895-C7F8-4D5C-ACFC-6178DB5645A2}" destId="{DF6A6D9F-8CBD-4936-9F0C-14259C242C24}" srcOrd="1" destOrd="0" presId="urn:microsoft.com/office/officeart/2005/8/layout/radial1"/>
    <dgm:cxn modelId="{0C312462-A8F1-492D-A92C-A266524C8260}" type="presOf" srcId="{D8076539-2653-4460-93AF-8185B4EC3EB5}" destId="{3181141B-7001-4C48-9B7E-35C57D47564F}" srcOrd="1" destOrd="0" presId="urn:microsoft.com/office/officeart/2005/8/layout/radial1"/>
    <dgm:cxn modelId="{D97BF9DC-3B20-459A-BDD1-46305608F42E}" srcId="{82815AC6-527B-464F-A9F3-04BA2F477F37}" destId="{743EFA52-9D57-48D1-B91D-B6502B0F90B9}" srcOrd="1" destOrd="0" parTransId="{C116ECAB-86BC-43ED-824C-97F2CA4E2937}" sibTransId="{1139C250-966F-41C2-B42C-9BDB65E51CD9}"/>
    <dgm:cxn modelId="{C7D76BA0-BD7C-4D74-90E3-83CDB55B7F57}" type="presOf" srcId="{D8DE126F-71FA-4AE1-A356-4710C07A8717}" destId="{C64B8203-9D9D-439C-AFAD-70F8C7623976}" srcOrd="0" destOrd="0" presId="urn:microsoft.com/office/officeart/2005/8/layout/radial1"/>
    <dgm:cxn modelId="{AB5FFE44-3EE6-4343-AFC4-95D39D41CB1D}" type="presOf" srcId="{C392F739-0E3A-4625-A660-F4E8B2559939}" destId="{D855C274-B8D1-4B48-A9CD-1A50C1698EAD}" srcOrd="0" destOrd="0" presId="urn:microsoft.com/office/officeart/2005/8/layout/radial1"/>
    <dgm:cxn modelId="{D26F7CC9-BDBD-4111-B9E2-2002730D8893}" srcId="{82815AC6-527B-464F-A9F3-04BA2F477F37}" destId="{28383995-22AC-45CE-B672-80374034EB00}" srcOrd="4" destOrd="0" parTransId="{74777EB1-CEB1-48BF-A536-4E2B8BA63221}" sibTransId="{3858A63B-6348-4A82-915C-22A8D2A20048}"/>
    <dgm:cxn modelId="{B04418D7-6137-44F5-9822-6F95356731AD}" srcId="{82815AC6-527B-464F-A9F3-04BA2F477F37}" destId="{D843C4FB-500F-48DA-A421-215292038C73}" srcOrd="2" destOrd="0" parTransId="{D8DE126F-71FA-4AE1-A356-4710C07A8717}" sibTransId="{DDAE6C89-3D9D-4C4F-B433-59AD5861952B}"/>
    <dgm:cxn modelId="{EAF3E185-30C6-4754-9953-C9C2529E728B}" type="presOf" srcId="{82815AC6-527B-464F-A9F3-04BA2F477F37}" destId="{5D6DA6C6-6BCF-4D53-A87C-C613D0043B66}" srcOrd="0" destOrd="0" presId="urn:microsoft.com/office/officeart/2005/8/layout/radial1"/>
    <dgm:cxn modelId="{D1B68950-06A1-45CB-9B76-DF6CBA7EA0AC}" type="presOf" srcId="{74777EB1-CEB1-48BF-A536-4E2B8BA63221}" destId="{FDDA61FE-9BD2-4E81-AD94-CE877EF736BC}" srcOrd="0" destOrd="0" presId="urn:microsoft.com/office/officeart/2005/8/layout/radial1"/>
    <dgm:cxn modelId="{3F7F0237-4812-42F9-8EE2-312B2CCB27F0}" type="presOf" srcId="{743EFA52-9D57-48D1-B91D-B6502B0F90B9}" destId="{D024009F-8463-497A-94D8-467A11D64D41}" srcOrd="0" destOrd="0" presId="urn:microsoft.com/office/officeart/2005/8/layout/radial1"/>
    <dgm:cxn modelId="{F0AEF1E0-0395-4495-BD92-3C215FD07DF6}" type="presOf" srcId="{C2615624-52B3-4D90-AF85-ACF5B74644AE}" destId="{33000E1A-E9AE-45B0-8F19-73970F43C35C}" srcOrd="0" destOrd="0" presId="urn:microsoft.com/office/officeart/2005/8/layout/radial1"/>
    <dgm:cxn modelId="{41A18C6F-E3A9-4FB0-B3F2-1B55AED76E14}" srcId="{82815AC6-527B-464F-A9F3-04BA2F477F37}" destId="{528915B7-8FBE-47A6-9E17-A9C3511CF5DA}" srcOrd="8" destOrd="0" parTransId="{5DF61895-C7F8-4D5C-ACFC-6178DB5645A2}" sibTransId="{74BFF6EF-F11D-4E41-846F-BDE6F8EB2227}"/>
    <dgm:cxn modelId="{4595F7F0-1D82-436B-8627-F6FA14376609}" type="presOf" srcId="{0EE6C342-8197-4221-BFCE-A939CB654793}" destId="{205DF033-B038-463D-91D6-264EE817A430}" srcOrd="1" destOrd="0" presId="urn:microsoft.com/office/officeart/2005/8/layout/radial1"/>
    <dgm:cxn modelId="{25926FBE-F3B0-44DE-B331-17EAF9F574DD}" type="presParOf" srcId="{677D2B7F-516A-457D-9DF0-9A7169D6962E}" destId="{5D6DA6C6-6BCF-4D53-A87C-C613D0043B66}" srcOrd="0" destOrd="0" presId="urn:microsoft.com/office/officeart/2005/8/layout/radial1"/>
    <dgm:cxn modelId="{8A6419CC-F815-46DF-A51F-9E2E564B77FD}" type="presParOf" srcId="{677D2B7F-516A-457D-9DF0-9A7169D6962E}" destId="{3468E516-AF84-48B0-83B8-C3BA9C82E234}" srcOrd="1" destOrd="0" presId="urn:microsoft.com/office/officeart/2005/8/layout/radial1"/>
    <dgm:cxn modelId="{0DD54980-A4DF-4A2F-B6BB-3A2C64C0B0E1}" type="presParOf" srcId="{3468E516-AF84-48B0-83B8-C3BA9C82E234}" destId="{464D2E5B-FE61-452B-BF5A-11BC29962633}" srcOrd="0" destOrd="0" presId="urn:microsoft.com/office/officeart/2005/8/layout/radial1"/>
    <dgm:cxn modelId="{8C0498EA-E6F7-4789-A75A-525E76B56AB3}" type="presParOf" srcId="{677D2B7F-516A-457D-9DF0-9A7169D6962E}" destId="{9D685916-CB64-4CED-A014-F72F2C6220C1}" srcOrd="2" destOrd="0" presId="urn:microsoft.com/office/officeart/2005/8/layout/radial1"/>
    <dgm:cxn modelId="{DED0FDEE-0E36-4E46-BA49-DFB2AB6AB3C6}" type="presParOf" srcId="{677D2B7F-516A-457D-9DF0-9A7169D6962E}" destId="{A3394165-B1DB-4F96-9D8B-7FDFDD542730}" srcOrd="3" destOrd="0" presId="urn:microsoft.com/office/officeart/2005/8/layout/radial1"/>
    <dgm:cxn modelId="{C355DD56-03BE-45DC-88A8-80A5B247B227}" type="presParOf" srcId="{A3394165-B1DB-4F96-9D8B-7FDFDD542730}" destId="{9EF7F15A-A1D3-4AD1-8A4A-1499DD97DCBA}" srcOrd="0" destOrd="0" presId="urn:microsoft.com/office/officeart/2005/8/layout/radial1"/>
    <dgm:cxn modelId="{0B385C25-CFF5-40DE-B95F-1368F660FEBF}" type="presParOf" srcId="{677D2B7F-516A-457D-9DF0-9A7169D6962E}" destId="{D024009F-8463-497A-94D8-467A11D64D41}" srcOrd="4" destOrd="0" presId="urn:microsoft.com/office/officeart/2005/8/layout/radial1"/>
    <dgm:cxn modelId="{9F584C3C-CAEC-40E9-AE7E-3E13F323408B}" type="presParOf" srcId="{677D2B7F-516A-457D-9DF0-9A7169D6962E}" destId="{C64B8203-9D9D-439C-AFAD-70F8C7623976}" srcOrd="5" destOrd="0" presId="urn:microsoft.com/office/officeart/2005/8/layout/radial1"/>
    <dgm:cxn modelId="{34B12BBA-42E1-4B2A-B023-AA948D616D74}" type="presParOf" srcId="{C64B8203-9D9D-439C-AFAD-70F8C7623976}" destId="{A8E15411-FE06-4E23-AA4A-3794E253FB4D}" srcOrd="0" destOrd="0" presId="urn:microsoft.com/office/officeart/2005/8/layout/radial1"/>
    <dgm:cxn modelId="{2E3E71F1-B700-4D0F-A68B-2AB53E0BC8BF}" type="presParOf" srcId="{677D2B7F-516A-457D-9DF0-9A7169D6962E}" destId="{B32944E2-3CC5-4A4E-AC2D-57D326D887AE}" srcOrd="6" destOrd="0" presId="urn:microsoft.com/office/officeart/2005/8/layout/radial1"/>
    <dgm:cxn modelId="{8380946F-A06F-4E67-A434-AC77DAA19F4C}" type="presParOf" srcId="{677D2B7F-516A-457D-9DF0-9A7169D6962E}" destId="{33000E1A-E9AE-45B0-8F19-73970F43C35C}" srcOrd="7" destOrd="0" presId="urn:microsoft.com/office/officeart/2005/8/layout/radial1"/>
    <dgm:cxn modelId="{7927894A-9D3B-4DD5-B112-824AD9DA0154}" type="presParOf" srcId="{33000E1A-E9AE-45B0-8F19-73970F43C35C}" destId="{6B18A413-537D-49C1-9009-D2DE066BF183}" srcOrd="0" destOrd="0" presId="urn:microsoft.com/office/officeart/2005/8/layout/radial1"/>
    <dgm:cxn modelId="{ADF0E0E4-7D9F-4986-AE89-F324F8961791}" type="presParOf" srcId="{677D2B7F-516A-457D-9DF0-9A7169D6962E}" destId="{4C017219-D81E-4AB9-B1A9-FA57FB17C0C1}" srcOrd="8" destOrd="0" presId="urn:microsoft.com/office/officeart/2005/8/layout/radial1"/>
    <dgm:cxn modelId="{8B58F8E6-4691-4802-ACA3-1C73C0AC3CF4}" type="presParOf" srcId="{677D2B7F-516A-457D-9DF0-9A7169D6962E}" destId="{FDDA61FE-9BD2-4E81-AD94-CE877EF736BC}" srcOrd="9" destOrd="0" presId="urn:microsoft.com/office/officeart/2005/8/layout/radial1"/>
    <dgm:cxn modelId="{24C36852-E416-418D-B973-6A5666308B17}" type="presParOf" srcId="{FDDA61FE-9BD2-4E81-AD94-CE877EF736BC}" destId="{526D8AC4-2DF7-4AB6-A6A9-A223E3FEB4B9}" srcOrd="0" destOrd="0" presId="urn:microsoft.com/office/officeart/2005/8/layout/radial1"/>
    <dgm:cxn modelId="{6442D5A4-FFAD-4C60-BCA5-3205095B120C}" type="presParOf" srcId="{677D2B7F-516A-457D-9DF0-9A7169D6962E}" destId="{A415AEA5-038A-428F-BE34-3137E489319A}" srcOrd="10" destOrd="0" presId="urn:microsoft.com/office/officeart/2005/8/layout/radial1"/>
    <dgm:cxn modelId="{6895BADD-4CEE-472D-8D93-99F089D9C3AD}" type="presParOf" srcId="{677D2B7F-516A-457D-9DF0-9A7169D6962E}" destId="{28341AE7-10C2-4F14-8649-1E5227F44315}" srcOrd="11" destOrd="0" presId="urn:microsoft.com/office/officeart/2005/8/layout/radial1"/>
    <dgm:cxn modelId="{C51A1874-F999-4E63-B9BD-453E64AFC1EB}" type="presParOf" srcId="{28341AE7-10C2-4F14-8649-1E5227F44315}" destId="{CAB1F1B7-61FB-41CD-955B-DF63B59AA052}" srcOrd="0" destOrd="0" presId="urn:microsoft.com/office/officeart/2005/8/layout/radial1"/>
    <dgm:cxn modelId="{10EE9136-8E5B-4433-A6EE-C43EAFFC2493}" type="presParOf" srcId="{677D2B7F-516A-457D-9DF0-9A7169D6962E}" destId="{0FB4D3C0-DFD1-4152-BD50-0F83710B654D}" srcOrd="12" destOrd="0" presId="urn:microsoft.com/office/officeart/2005/8/layout/radial1"/>
    <dgm:cxn modelId="{95CF694D-C148-4014-A4CF-695D09D0657C}" type="presParOf" srcId="{677D2B7F-516A-457D-9DF0-9A7169D6962E}" destId="{91D5F8F0-E603-4EAF-83C1-372CA711AC64}" srcOrd="13" destOrd="0" presId="urn:microsoft.com/office/officeart/2005/8/layout/radial1"/>
    <dgm:cxn modelId="{8C22C3BE-7A6E-472C-A58C-308E0E025B21}" type="presParOf" srcId="{91D5F8F0-E603-4EAF-83C1-372CA711AC64}" destId="{205DF033-B038-463D-91D6-264EE817A430}" srcOrd="0" destOrd="0" presId="urn:microsoft.com/office/officeart/2005/8/layout/radial1"/>
    <dgm:cxn modelId="{0C19C557-C82B-46C9-A089-4A7799C819AF}" type="presParOf" srcId="{677D2B7F-516A-457D-9DF0-9A7169D6962E}" destId="{0ECB3C79-DE9A-4F72-8E24-C33316DB600E}" srcOrd="14" destOrd="0" presId="urn:microsoft.com/office/officeart/2005/8/layout/radial1"/>
    <dgm:cxn modelId="{271C2C12-26EB-4B12-B0E0-133461E5B594}" type="presParOf" srcId="{677D2B7F-516A-457D-9DF0-9A7169D6962E}" destId="{855D4018-3B45-4C6A-AB92-3B12195AD125}" srcOrd="15" destOrd="0" presId="urn:microsoft.com/office/officeart/2005/8/layout/radial1"/>
    <dgm:cxn modelId="{67696B0E-BB64-4CDD-BA0A-BA2184645ED2}" type="presParOf" srcId="{855D4018-3B45-4C6A-AB92-3B12195AD125}" destId="{3181141B-7001-4C48-9B7E-35C57D47564F}" srcOrd="0" destOrd="0" presId="urn:microsoft.com/office/officeart/2005/8/layout/radial1"/>
    <dgm:cxn modelId="{2B4B9A36-9062-460D-8D36-F963EA87E3F3}" type="presParOf" srcId="{677D2B7F-516A-457D-9DF0-9A7169D6962E}" destId="{D855C274-B8D1-4B48-A9CD-1A50C1698EAD}" srcOrd="16" destOrd="0" presId="urn:microsoft.com/office/officeart/2005/8/layout/radial1"/>
    <dgm:cxn modelId="{C6EA9D33-9CD8-4F8C-9134-47B548DA9683}" type="presParOf" srcId="{677D2B7F-516A-457D-9DF0-9A7169D6962E}" destId="{0485824D-7C01-49E0-BFE5-2B5476ECDD23}" srcOrd="17" destOrd="0" presId="urn:microsoft.com/office/officeart/2005/8/layout/radial1"/>
    <dgm:cxn modelId="{255BB898-6F39-4D3D-B499-8BD6A82B88E4}" type="presParOf" srcId="{0485824D-7C01-49E0-BFE5-2B5476ECDD23}" destId="{DF6A6D9F-8CBD-4936-9F0C-14259C242C24}" srcOrd="0" destOrd="0" presId="urn:microsoft.com/office/officeart/2005/8/layout/radial1"/>
    <dgm:cxn modelId="{C15D46F0-0392-47C8-89B6-6DE6FD585041}" type="presParOf" srcId="{677D2B7F-516A-457D-9DF0-9A7169D6962E}" destId="{EDF583C2-4D1D-4CBA-B058-4BCA8CE7C29F}" srcOrd="18" destOrd="0" presId="urn:microsoft.com/office/officeart/2005/8/layout/radial1"/>
  </dgm:cxnLst>
  <dgm:bg>
    <a:solidFill>
      <a:schemeClr val="accent1">
        <a:lumMod val="40000"/>
        <a:lumOff val="60000"/>
      </a:schemeClr>
    </a:solidFill>
  </dgm:bg>
  <dgm:whole>
    <a:ln>
      <a:solidFill>
        <a:schemeClr val="tx2">
          <a:lumMod val="60000"/>
          <a:lumOff val="40000"/>
        </a:schemeClr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6BA2A78-A7B4-4563-80DA-21C07B4BD393}" type="doc">
      <dgm:prSet loTypeId="urn:microsoft.com/office/officeart/2005/8/layout/cycle8" loCatId="cycle" qsTypeId="urn:microsoft.com/office/officeart/2005/8/quickstyle/3d2" qsCatId="3D" csTypeId="urn:microsoft.com/office/officeart/2005/8/colors/colorful5" csCatId="colorful" phldr="1"/>
      <dgm:spPr/>
    </dgm:pt>
    <dgm:pt modelId="{198504F2-157E-4F78-8075-92ACC9B561E3}">
      <dgm:prSet phldrT="[Text]" custT="1"/>
      <dgm:spPr>
        <a:solidFill>
          <a:schemeClr val="accent2">
            <a:lumMod val="50000"/>
          </a:schemeClr>
        </a:solidFill>
      </dgm:spPr>
      <dgm:t>
        <a:bodyPr/>
        <a:lstStyle/>
        <a:p>
          <a:endParaRPr lang="en-US" sz="2000" b="1" dirty="0"/>
        </a:p>
      </dgm:t>
    </dgm:pt>
    <dgm:pt modelId="{71AC3FB0-9B22-4EB5-AAA9-09264DDC4D90}" type="parTrans" cxnId="{2BF2C9B0-BE3C-471B-8987-80D91A4E8098}">
      <dgm:prSet/>
      <dgm:spPr/>
      <dgm:t>
        <a:bodyPr/>
        <a:lstStyle/>
        <a:p>
          <a:endParaRPr lang="en-US" sz="2800" b="1"/>
        </a:p>
      </dgm:t>
    </dgm:pt>
    <dgm:pt modelId="{3AB67B0C-2E6A-4129-BB40-1DF7C4132121}" type="sibTrans" cxnId="{2BF2C9B0-BE3C-471B-8987-80D91A4E8098}">
      <dgm:prSet/>
      <dgm:spPr/>
      <dgm:t>
        <a:bodyPr/>
        <a:lstStyle/>
        <a:p>
          <a:endParaRPr lang="en-US" sz="2800" b="1"/>
        </a:p>
      </dgm:t>
    </dgm:pt>
    <dgm:pt modelId="{85BD7ACA-7679-424B-9D78-55817457A2CA}">
      <dgm:prSet phldrT="[Text]" custT="1"/>
      <dgm:spPr/>
      <dgm:t>
        <a:bodyPr/>
        <a:lstStyle/>
        <a:p>
          <a:endParaRPr lang="en-US" sz="1600" b="1" dirty="0"/>
        </a:p>
      </dgm:t>
    </dgm:pt>
    <dgm:pt modelId="{8A997765-8883-40BB-962A-279576F9D1AA}" type="parTrans" cxnId="{C170911C-C84F-491C-94E2-EB4758AC0120}">
      <dgm:prSet/>
      <dgm:spPr/>
      <dgm:t>
        <a:bodyPr/>
        <a:lstStyle/>
        <a:p>
          <a:endParaRPr lang="en-US" sz="2800" b="1"/>
        </a:p>
      </dgm:t>
    </dgm:pt>
    <dgm:pt modelId="{089D58FF-1CC5-46B5-A948-0C18669FCBE3}" type="sibTrans" cxnId="{C170911C-C84F-491C-94E2-EB4758AC0120}">
      <dgm:prSet/>
      <dgm:spPr/>
      <dgm:t>
        <a:bodyPr/>
        <a:lstStyle/>
        <a:p>
          <a:endParaRPr lang="en-US" sz="2800" b="1"/>
        </a:p>
      </dgm:t>
    </dgm:pt>
    <dgm:pt modelId="{0D097953-1B67-46F4-8F05-FF8BA2D8424E}">
      <dgm:prSet phldrT="[Text]"/>
      <dgm:spPr>
        <a:solidFill>
          <a:schemeClr val="tx2">
            <a:lumMod val="50000"/>
          </a:schemeClr>
        </a:solidFill>
      </dgm:spPr>
      <dgm:t>
        <a:bodyPr/>
        <a:lstStyle/>
        <a:p>
          <a:endParaRPr lang="en-US" dirty="0"/>
        </a:p>
      </dgm:t>
    </dgm:pt>
    <dgm:pt modelId="{39BF14F2-F2A2-4FC3-88FB-3B3D5F1C7D27}" type="parTrans" cxnId="{03394DA1-44EC-4253-875C-8AA2D5FA280B}">
      <dgm:prSet/>
      <dgm:spPr/>
      <dgm:t>
        <a:bodyPr/>
        <a:lstStyle/>
        <a:p>
          <a:endParaRPr lang="en-US" sz="2800" b="1"/>
        </a:p>
      </dgm:t>
    </dgm:pt>
    <dgm:pt modelId="{B7D326CF-5737-4287-AEF8-DEB57D0FD8AB}" type="sibTrans" cxnId="{03394DA1-44EC-4253-875C-8AA2D5FA280B}">
      <dgm:prSet/>
      <dgm:spPr/>
      <dgm:t>
        <a:bodyPr/>
        <a:lstStyle/>
        <a:p>
          <a:endParaRPr lang="en-US" sz="2800" b="1"/>
        </a:p>
      </dgm:t>
    </dgm:pt>
    <dgm:pt modelId="{0AFDE3B4-127B-411C-9F8E-D7F2EA0886E6}">
      <dgm:prSet phldrT="[Text]" custT="1"/>
      <dgm:spPr/>
      <dgm:t>
        <a:bodyPr/>
        <a:lstStyle/>
        <a:p>
          <a:endParaRPr lang="en-US" sz="2000" b="1" dirty="0"/>
        </a:p>
      </dgm:t>
    </dgm:pt>
    <dgm:pt modelId="{D9323C40-7416-4D49-8749-619E8418BD18}" type="parTrans" cxnId="{C892867D-6D93-40CF-9ED0-CBF2ACAF32CF}">
      <dgm:prSet/>
      <dgm:spPr/>
      <dgm:t>
        <a:bodyPr/>
        <a:lstStyle/>
        <a:p>
          <a:endParaRPr lang="en-US" sz="2800" b="1"/>
        </a:p>
      </dgm:t>
    </dgm:pt>
    <dgm:pt modelId="{FF191A9E-D39E-482F-B116-9C9F4A2741D5}" type="sibTrans" cxnId="{C892867D-6D93-40CF-9ED0-CBF2ACAF32CF}">
      <dgm:prSet/>
      <dgm:spPr/>
      <dgm:t>
        <a:bodyPr/>
        <a:lstStyle/>
        <a:p>
          <a:endParaRPr lang="en-US" sz="2800" b="1"/>
        </a:p>
      </dgm:t>
    </dgm:pt>
    <dgm:pt modelId="{A54D59C2-2BFF-4C2D-82F6-D2974B6B600E}">
      <dgm:prSet phldrT="[Text]" custT="1"/>
      <dgm:spPr>
        <a:solidFill>
          <a:schemeClr val="accent3">
            <a:lumMod val="50000"/>
          </a:schemeClr>
        </a:solidFill>
      </dgm:spPr>
      <dgm:t>
        <a:bodyPr/>
        <a:lstStyle/>
        <a:p>
          <a:endParaRPr lang="en-US" sz="2000" b="1" dirty="0"/>
        </a:p>
      </dgm:t>
    </dgm:pt>
    <dgm:pt modelId="{27BFD53C-2EDA-4559-BFB3-7A36419BE975}" type="parTrans" cxnId="{70D64A33-BFD3-49DE-8E22-E11731640631}">
      <dgm:prSet/>
      <dgm:spPr/>
      <dgm:t>
        <a:bodyPr/>
        <a:lstStyle/>
        <a:p>
          <a:endParaRPr lang="en-US" sz="2800" b="1"/>
        </a:p>
      </dgm:t>
    </dgm:pt>
    <dgm:pt modelId="{41169292-7F72-4AAB-8C50-1A8E133EA628}" type="sibTrans" cxnId="{70D64A33-BFD3-49DE-8E22-E11731640631}">
      <dgm:prSet/>
      <dgm:spPr/>
      <dgm:t>
        <a:bodyPr/>
        <a:lstStyle/>
        <a:p>
          <a:endParaRPr lang="en-US" sz="2800" b="1"/>
        </a:p>
      </dgm:t>
    </dgm:pt>
    <dgm:pt modelId="{F2C4A642-F75F-417E-9ED4-1DEC8954B324}" type="pres">
      <dgm:prSet presAssocID="{96BA2A78-A7B4-4563-80DA-21C07B4BD393}" presName="compositeShape" presStyleCnt="0">
        <dgm:presLayoutVars>
          <dgm:chMax val="7"/>
          <dgm:dir/>
          <dgm:resizeHandles val="exact"/>
        </dgm:presLayoutVars>
      </dgm:prSet>
      <dgm:spPr/>
    </dgm:pt>
    <dgm:pt modelId="{C8D177E4-BED7-41DC-A3CF-19B66CE181BD}" type="pres">
      <dgm:prSet presAssocID="{96BA2A78-A7B4-4563-80DA-21C07B4BD393}" presName="wedge1" presStyleLbl="node1" presStyleIdx="0" presStyleCnt="5"/>
      <dgm:spPr/>
      <dgm:t>
        <a:bodyPr/>
        <a:lstStyle/>
        <a:p>
          <a:endParaRPr lang="en-US"/>
        </a:p>
      </dgm:t>
    </dgm:pt>
    <dgm:pt modelId="{77F33048-955C-43C4-8FC5-E36DAEEFF6AC}" type="pres">
      <dgm:prSet presAssocID="{96BA2A78-A7B4-4563-80DA-21C07B4BD393}" presName="dummy1a" presStyleCnt="0"/>
      <dgm:spPr/>
    </dgm:pt>
    <dgm:pt modelId="{C9FDF52A-D333-461F-9759-788B12DF4FF2}" type="pres">
      <dgm:prSet presAssocID="{96BA2A78-A7B4-4563-80DA-21C07B4BD393}" presName="dummy1b" presStyleCnt="0"/>
      <dgm:spPr/>
    </dgm:pt>
    <dgm:pt modelId="{75CB33C0-3B6C-4C1B-B160-30035628ABA2}" type="pres">
      <dgm:prSet presAssocID="{96BA2A78-A7B4-4563-80DA-21C07B4BD393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E82120-2F43-466F-B13D-4659C14550A5}" type="pres">
      <dgm:prSet presAssocID="{96BA2A78-A7B4-4563-80DA-21C07B4BD393}" presName="wedge2" presStyleLbl="node1" presStyleIdx="1" presStyleCnt="5"/>
      <dgm:spPr/>
      <dgm:t>
        <a:bodyPr/>
        <a:lstStyle/>
        <a:p>
          <a:endParaRPr lang="en-US"/>
        </a:p>
      </dgm:t>
    </dgm:pt>
    <dgm:pt modelId="{64E7FE55-443F-444D-832C-F3647B9BA876}" type="pres">
      <dgm:prSet presAssocID="{96BA2A78-A7B4-4563-80DA-21C07B4BD393}" presName="dummy2a" presStyleCnt="0"/>
      <dgm:spPr/>
    </dgm:pt>
    <dgm:pt modelId="{D6164939-10F9-4C36-9DEC-ADC93FBC1697}" type="pres">
      <dgm:prSet presAssocID="{96BA2A78-A7B4-4563-80DA-21C07B4BD393}" presName="dummy2b" presStyleCnt="0"/>
      <dgm:spPr/>
    </dgm:pt>
    <dgm:pt modelId="{8B8DA3E6-7789-47C0-8C6E-AE51664BB209}" type="pres">
      <dgm:prSet presAssocID="{96BA2A78-A7B4-4563-80DA-21C07B4BD393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602024-88E4-45EA-91C1-FAB534ECB18F}" type="pres">
      <dgm:prSet presAssocID="{96BA2A78-A7B4-4563-80DA-21C07B4BD393}" presName="wedge3" presStyleLbl="node1" presStyleIdx="2" presStyleCnt="5"/>
      <dgm:spPr/>
      <dgm:t>
        <a:bodyPr/>
        <a:lstStyle/>
        <a:p>
          <a:endParaRPr lang="en-US"/>
        </a:p>
      </dgm:t>
    </dgm:pt>
    <dgm:pt modelId="{4D7F63B8-557E-471B-BA75-C1F64DC335E5}" type="pres">
      <dgm:prSet presAssocID="{96BA2A78-A7B4-4563-80DA-21C07B4BD393}" presName="dummy3a" presStyleCnt="0"/>
      <dgm:spPr/>
    </dgm:pt>
    <dgm:pt modelId="{D1A29F40-CF07-4152-8BC4-3F2367AF9E70}" type="pres">
      <dgm:prSet presAssocID="{96BA2A78-A7B4-4563-80DA-21C07B4BD393}" presName="dummy3b" presStyleCnt="0"/>
      <dgm:spPr/>
    </dgm:pt>
    <dgm:pt modelId="{A22AD37E-B6F9-47FD-8C91-7F4F5142D77C}" type="pres">
      <dgm:prSet presAssocID="{96BA2A78-A7B4-4563-80DA-21C07B4BD393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297572-A91D-4472-A0D5-5AF46B0116B9}" type="pres">
      <dgm:prSet presAssocID="{96BA2A78-A7B4-4563-80DA-21C07B4BD393}" presName="wedge4" presStyleLbl="node1" presStyleIdx="3" presStyleCnt="5"/>
      <dgm:spPr/>
      <dgm:t>
        <a:bodyPr/>
        <a:lstStyle/>
        <a:p>
          <a:endParaRPr lang="en-US"/>
        </a:p>
      </dgm:t>
    </dgm:pt>
    <dgm:pt modelId="{98FB4F4C-C036-4292-8643-FE696E730441}" type="pres">
      <dgm:prSet presAssocID="{96BA2A78-A7B4-4563-80DA-21C07B4BD393}" presName="dummy4a" presStyleCnt="0"/>
      <dgm:spPr/>
    </dgm:pt>
    <dgm:pt modelId="{9F907D46-4A25-4B37-8395-3803D3A3F854}" type="pres">
      <dgm:prSet presAssocID="{96BA2A78-A7B4-4563-80DA-21C07B4BD393}" presName="dummy4b" presStyleCnt="0"/>
      <dgm:spPr/>
    </dgm:pt>
    <dgm:pt modelId="{FB969243-94E9-45A4-8EEC-DAC0B6625656}" type="pres">
      <dgm:prSet presAssocID="{96BA2A78-A7B4-4563-80DA-21C07B4BD393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A6341E-579A-4D62-AC04-DCE270A04FED}" type="pres">
      <dgm:prSet presAssocID="{96BA2A78-A7B4-4563-80DA-21C07B4BD393}" presName="wedge5" presStyleLbl="node1" presStyleIdx="4" presStyleCnt="5"/>
      <dgm:spPr/>
      <dgm:t>
        <a:bodyPr/>
        <a:lstStyle/>
        <a:p>
          <a:endParaRPr lang="en-US"/>
        </a:p>
      </dgm:t>
    </dgm:pt>
    <dgm:pt modelId="{AC37B905-B604-433F-B9AB-89CEC5E045F2}" type="pres">
      <dgm:prSet presAssocID="{96BA2A78-A7B4-4563-80DA-21C07B4BD393}" presName="dummy5a" presStyleCnt="0"/>
      <dgm:spPr/>
    </dgm:pt>
    <dgm:pt modelId="{0DBA8E08-6B45-4DEF-B432-2DD094F3A058}" type="pres">
      <dgm:prSet presAssocID="{96BA2A78-A7B4-4563-80DA-21C07B4BD393}" presName="dummy5b" presStyleCnt="0"/>
      <dgm:spPr/>
    </dgm:pt>
    <dgm:pt modelId="{D04951E9-B857-4F92-B8C4-BB0EAB2BBB6D}" type="pres">
      <dgm:prSet presAssocID="{96BA2A78-A7B4-4563-80DA-21C07B4BD393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8B4240-962F-420C-BF2F-39F242F1690F}" type="pres">
      <dgm:prSet presAssocID="{3AB67B0C-2E6A-4129-BB40-1DF7C4132121}" presName="arrowWedge1" presStyleLbl="fgSibTrans2D1" presStyleIdx="0" presStyleCnt="5"/>
      <dgm:spPr>
        <a:solidFill>
          <a:schemeClr val="accent2">
            <a:lumMod val="60000"/>
            <a:lumOff val="40000"/>
          </a:schemeClr>
        </a:solidFill>
      </dgm:spPr>
    </dgm:pt>
    <dgm:pt modelId="{96BBD67D-0E3F-494E-B56B-28F8A4304ABC}" type="pres">
      <dgm:prSet presAssocID="{089D58FF-1CC5-46B5-A948-0C18669FCBE3}" presName="arrowWedge2" presStyleLbl="fgSibTrans2D1" presStyleIdx="1" presStyleCnt="5"/>
      <dgm:spPr/>
    </dgm:pt>
    <dgm:pt modelId="{564C42F0-BB13-4C05-9A3F-FB8615729125}" type="pres">
      <dgm:prSet presAssocID="{B7D326CF-5737-4287-AEF8-DEB57D0FD8AB}" presName="arrowWedge3" presStyleLbl="fgSibTrans2D1" presStyleIdx="2" presStyleCnt="5"/>
      <dgm:spPr>
        <a:solidFill>
          <a:schemeClr val="tx2">
            <a:lumMod val="60000"/>
            <a:lumOff val="40000"/>
          </a:schemeClr>
        </a:solidFill>
      </dgm:spPr>
    </dgm:pt>
    <dgm:pt modelId="{A7674304-EFE3-40AD-BAEC-4F7F68F76323}" type="pres">
      <dgm:prSet presAssocID="{FF191A9E-D39E-482F-B116-9C9F4A2741D5}" presName="arrowWedge4" presStyleLbl="fgSibTrans2D1" presStyleIdx="3" presStyleCnt="5"/>
      <dgm:spPr/>
    </dgm:pt>
    <dgm:pt modelId="{F938D406-A499-438E-9C5D-FAB747CF9EB9}" type="pres">
      <dgm:prSet presAssocID="{41169292-7F72-4AAB-8C50-1A8E133EA628}" presName="arrowWedge5" presStyleLbl="fgSibTrans2D1" presStyleIdx="4" presStyleCnt="5"/>
      <dgm:spPr>
        <a:solidFill>
          <a:schemeClr val="accent3">
            <a:lumMod val="60000"/>
            <a:lumOff val="40000"/>
          </a:schemeClr>
        </a:solidFill>
      </dgm:spPr>
    </dgm:pt>
  </dgm:ptLst>
  <dgm:cxnLst>
    <dgm:cxn modelId="{66756AE0-CC49-4CE1-B139-4948FD1D087A}" type="presOf" srcId="{0D097953-1B67-46F4-8F05-FF8BA2D8424E}" destId="{A22AD37E-B6F9-47FD-8C91-7F4F5142D77C}" srcOrd="1" destOrd="0" presId="urn:microsoft.com/office/officeart/2005/8/layout/cycle8"/>
    <dgm:cxn modelId="{53B66917-11A1-4C0E-8BD6-BE01FDF2AE7D}" type="presOf" srcId="{0AFDE3B4-127B-411C-9F8E-D7F2EA0886E6}" destId="{C3297572-A91D-4472-A0D5-5AF46B0116B9}" srcOrd="0" destOrd="0" presId="urn:microsoft.com/office/officeart/2005/8/layout/cycle8"/>
    <dgm:cxn modelId="{62F2E7BE-8D43-44B9-9C0E-9F45B4E3FFD5}" type="presOf" srcId="{A54D59C2-2BFF-4C2D-82F6-D2974B6B600E}" destId="{85A6341E-579A-4D62-AC04-DCE270A04FED}" srcOrd="0" destOrd="0" presId="urn:microsoft.com/office/officeart/2005/8/layout/cycle8"/>
    <dgm:cxn modelId="{74FCF68A-64A3-4D7C-9711-7B44C5E9BB1E}" type="presOf" srcId="{85BD7ACA-7679-424B-9D78-55817457A2CA}" destId="{8B8DA3E6-7789-47C0-8C6E-AE51664BB209}" srcOrd="1" destOrd="0" presId="urn:microsoft.com/office/officeart/2005/8/layout/cycle8"/>
    <dgm:cxn modelId="{C170911C-C84F-491C-94E2-EB4758AC0120}" srcId="{96BA2A78-A7B4-4563-80DA-21C07B4BD393}" destId="{85BD7ACA-7679-424B-9D78-55817457A2CA}" srcOrd="1" destOrd="0" parTransId="{8A997765-8883-40BB-962A-279576F9D1AA}" sibTransId="{089D58FF-1CC5-46B5-A948-0C18669FCBE3}"/>
    <dgm:cxn modelId="{15115D3C-1984-4FE9-9C02-D5E850E0A34A}" type="presOf" srcId="{96BA2A78-A7B4-4563-80DA-21C07B4BD393}" destId="{F2C4A642-F75F-417E-9ED4-1DEC8954B324}" srcOrd="0" destOrd="0" presId="urn:microsoft.com/office/officeart/2005/8/layout/cycle8"/>
    <dgm:cxn modelId="{2BF2C9B0-BE3C-471B-8987-80D91A4E8098}" srcId="{96BA2A78-A7B4-4563-80DA-21C07B4BD393}" destId="{198504F2-157E-4F78-8075-92ACC9B561E3}" srcOrd="0" destOrd="0" parTransId="{71AC3FB0-9B22-4EB5-AAA9-09264DDC4D90}" sibTransId="{3AB67B0C-2E6A-4129-BB40-1DF7C4132121}"/>
    <dgm:cxn modelId="{6A807C38-5AB4-4CF6-8687-8E39B02FB22C}" type="presOf" srcId="{198504F2-157E-4F78-8075-92ACC9B561E3}" destId="{75CB33C0-3B6C-4C1B-B160-30035628ABA2}" srcOrd="1" destOrd="0" presId="urn:microsoft.com/office/officeart/2005/8/layout/cycle8"/>
    <dgm:cxn modelId="{0CE460BE-CA03-4A2A-A99B-6668E68FD5A9}" type="presOf" srcId="{198504F2-157E-4F78-8075-92ACC9B561E3}" destId="{C8D177E4-BED7-41DC-A3CF-19B66CE181BD}" srcOrd="0" destOrd="0" presId="urn:microsoft.com/office/officeart/2005/8/layout/cycle8"/>
    <dgm:cxn modelId="{E07A9FAF-27CF-457D-9F95-4A50075C23CF}" type="presOf" srcId="{85BD7ACA-7679-424B-9D78-55817457A2CA}" destId="{F4E82120-2F43-466F-B13D-4659C14550A5}" srcOrd="0" destOrd="0" presId="urn:microsoft.com/office/officeart/2005/8/layout/cycle8"/>
    <dgm:cxn modelId="{C892867D-6D93-40CF-9ED0-CBF2ACAF32CF}" srcId="{96BA2A78-A7B4-4563-80DA-21C07B4BD393}" destId="{0AFDE3B4-127B-411C-9F8E-D7F2EA0886E6}" srcOrd="3" destOrd="0" parTransId="{D9323C40-7416-4D49-8749-619E8418BD18}" sibTransId="{FF191A9E-D39E-482F-B116-9C9F4A2741D5}"/>
    <dgm:cxn modelId="{03394DA1-44EC-4253-875C-8AA2D5FA280B}" srcId="{96BA2A78-A7B4-4563-80DA-21C07B4BD393}" destId="{0D097953-1B67-46F4-8F05-FF8BA2D8424E}" srcOrd="2" destOrd="0" parTransId="{39BF14F2-F2A2-4FC3-88FB-3B3D5F1C7D27}" sibTransId="{B7D326CF-5737-4287-AEF8-DEB57D0FD8AB}"/>
    <dgm:cxn modelId="{B71742A1-6CBF-4410-8AB2-FEA0439E5D14}" type="presOf" srcId="{0D097953-1B67-46F4-8F05-FF8BA2D8424E}" destId="{15602024-88E4-45EA-91C1-FAB534ECB18F}" srcOrd="0" destOrd="0" presId="urn:microsoft.com/office/officeart/2005/8/layout/cycle8"/>
    <dgm:cxn modelId="{774DD151-F43D-4B7E-A116-EF32F71C206B}" type="presOf" srcId="{A54D59C2-2BFF-4C2D-82F6-D2974B6B600E}" destId="{D04951E9-B857-4F92-B8C4-BB0EAB2BBB6D}" srcOrd="1" destOrd="0" presId="urn:microsoft.com/office/officeart/2005/8/layout/cycle8"/>
    <dgm:cxn modelId="{70D64A33-BFD3-49DE-8E22-E11731640631}" srcId="{96BA2A78-A7B4-4563-80DA-21C07B4BD393}" destId="{A54D59C2-2BFF-4C2D-82F6-D2974B6B600E}" srcOrd="4" destOrd="0" parTransId="{27BFD53C-2EDA-4559-BFB3-7A36419BE975}" sibTransId="{41169292-7F72-4AAB-8C50-1A8E133EA628}"/>
    <dgm:cxn modelId="{B0BC1850-D569-47C8-806E-54F89597624A}" type="presOf" srcId="{0AFDE3B4-127B-411C-9F8E-D7F2EA0886E6}" destId="{FB969243-94E9-45A4-8EEC-DAC0B6625656}" srcOrd="1" destOrd="0" presId="urn:microsoft.com/office/officeart/2005/8/layout/cycle8"/>
    <dgm:cxn modelId="{BCD76371-A8C8-486D-8265-3D7AB7F63375}" type="presParOf" srcId="{F2C4A642-F75F-417E-9ED4-1DEC8954B324}" destId="{C8D177E4-BED7-41DC-A3CF-19B66CE181BD}" srcOrd="0" destOrd="0" presId="urn:microsoft.com/office/officeart/2005/8/layout/cycle8"/>
    <dgm:cxn modelId="{7447D32C-7C71-4A50-9258-23372014901D}" type="presParOf" srcId="{F2C4A642-F75F-417E-9ED4-1DEC8954B324}" destId="{77F33048-955C-43C4-8FC5-E36DAEEFF6AC}" srcOrd="1" destOrd="0" presId="urn:microsoft.com/office/officeart/2005/8/layout/cycle8"/>
    <dgm:cxn modelId="{E71098FA-3E89-4F91-B663-3E3F00830209}" type="presParOf" srcId="{F2C4A642-F75F-417E-9ED4-1DEC8954B324}" destId="{C9FDF52A-D333-461F-9759-788B12DF4FF2}" srcOrd="2" destOrd="0" presId="urn:microsoft.com/office/officeart/2005/8/layout/cycle8"/>
    <dgm:cxn modelId="{15D9A2E8-9072-4A93-8799-F8E80C206587}" type="presParOf" srcId="{F2C4A642-F75F-417E-9ED4-1DEC8954B324}" destId="{75CB33C0-3B6C-4C1B-B160-30035628ABA2}" srcOrd="3" destOrd="0" presId="urn:microsoft.com/office/officeart/2005/8/layout/cycle8"/>
    <dgm:cxn modelId="{6FAAA133-E42C-42BC-9D86-A3B1F3D55340}" type="presParOf" srcId="{F2C4A642-F75F-417E-9ED4-1DEC8954B324}" destId="{F4E82120-2F43-466F-B13D-4659C14550A5}" srcOrd="4" destOrd="0" presId="urn:microsoft.com/office/officeart/2005/8/layout/cycle8"/>
    <dgm:cxn modelId="{9EAC6D6C-0ED5-41AB-8888-566B2A825A64}" type="presParOf" srcId="{F2C4A642-F75F-417E-9ED4-1DEC8954B324}" destId="{64E7FE55-443F-444D-832C-F3647B9BA876}" srcOrd="5" destOrd="0" presId="urn:microsoft.com/office/officeart/2005/8/layout/cycle8"/>
    <dgm:cxn modelId="{D28F5A13-47A8-43BB-AC36-609A6D65BD75}" type="presParOf" srcId="{F2C4A642-F75F-417E-9ED4-1DEC8954B324}" destId="{D6164939-10F9-4C36-9DEC-ADC93FBC1697}" srcOrd="6" destOrd="0" presId="urn:microsoft.com/office/officeart/2005/8/layout/cycle8"/>
    <dgm:cxn modelId="{8881B853-EA30-43E0-86CF-5112CBCE73AD}" type="presParOf" srcId="{F2C4A642-F75F-417E-9ED4-1DEC8954B324}" destId="{8B8DA3E6-7789-47C0-8C6E-AE51664BB209}" srcOrd="7" destOrd="0" presId="urn:microsoft.com/office/officeart/2005/8/layout/cycle8"/>
    <dgm:cxn modelId="{796A81CE-362C-4047-AB88-DD88EFE99BB6}" type="presParOf" srcId="{F2C4A642-F75F-417E-9ED4-1DEC8954B324}" destId="{15602024-88E4-45EA-91C1-FAB534ECB18F}" srcOrd="8" destOrd="0" presId="urn:microsoft.com/office/officeart/2005/8/layout/cycle8"/>
    <dgm:cxn modelId="{0049B989-57DB-46E1-80EE-D30651B1E40E}" type="presParOf" srcId="{F2C4A642-F75F-417E-9ED4-1DEC8954B324}" destId="{4D7F63B8-557E-471B-BA75-C1F64DC335E5}" srcOrd="9" destOrd="0" presId="urn:microsoft.com/office/officeart/2005/8/layout/cycle8"/>
    <dgm:cxn modelId="{F8A82582-F4B3-42D1-9F91-7020032F6718}" type="presParOf" srcId="{F2C4A642-F75F-417E-9ED4-1DEC8954B324}" destId="{D1A29F40-CF07-4152-8BC4-3F2367AF9E70}" srcOrd="10" destOrd="0" presId="urn:microsoft.com/office/officeart/2005/8/layout/cycle8"/>
    <dgm:cxn modelId="{6ADE6CE8-3461-4B4B-AC07-A5A71E354E5A}" type="presParOf" srcId="{F2C4A642-F75F-417E-9ED4-1DEC8954B324}" destId="{A22AD37E-B6F9-47FD-8C91-7F4F5142D77C}" srcOrd="11" destOrd="0" presId="urn:microsoft.com/office/officeart/2005/8/layout/cycle8"/>
    <dgm:cxn modelId="{693536BC-3671-40F1-AD19-879254963789}" type="presParOf" srcId="{F2C4A642-F75F-417E-9ED4-1DEC8954B324}" destId="{C3297572-A91D-4472-A0D5-5AF46B0116B9}" srcOrd="12" destOrd="0" presId="urn:microsoft.com/office/officeart/2005/8/layout/cycle8"/>
    <dgm:cxn modelId="{EB8A22E2-E58A-4FAF-9BC6-E1E3B54DE2B5}" type="presParOf" srcId="{F2C4A642-F75F-417E-9ED4-1DEC8954B324}" destId="{98FB4F4C-C036-4292-8643-FE696E730441}" srcOrd="13" destOrd="0" presId="urn:microsoft.com/office/officeart/2005/8/layout/cycle8"/>
    <dgm:cxn modelId="{2E775A30-FB5F-4170-879F-568F75B22EC7}" type="presParOf" srcId="{F2C4A642-F75F-417E-9ED4-1DEC8954B324}" destId="{9F907D46-4A25-4B37-8395-3803D3A3F854}" srcOrd="14" destOrd="0" presId="urn:microsoft.com/office/officeart/2005/8/layout/cycle8"/>
    <dgm:cxn modelId="{3A80D02B-DCEE-4E3B-9D9C-73103BB938D3}" type="presParOf" srcId="{F2C4A642-F75F-417E-9ED4-1DEC8954B324}" destId="{FB969243-94E9-45A4-8EEC-DAC0B6625656}" srcOrd="15" destOrd="0" presId="urn:microsoft.com/office/officeart/2005/8/layout/cycle8"/>
    <dgm:cxn modelId="{55D1601B-F1CB-414A-8825-F7D742D22F5E}" type="presParOf" srcId="{F2C4A642-F75F-417E-9ED4-1DEC8954B324}" destId="{85A6341E-579A-4D62-AC04-DCE270A04FED}" srcOrd="16" destOrd="0" presId="urn:microsoft.com/office/officeart/2005/8/layout/cycle8"/>
    <dgm:cxn modelId="{5AB79A42-9AD8-40F4-B23E-8CACE1026408}" type="presParOf" srcId="{F2C4A642-F75F-417E-9ED4-1DEC8954B324}" destId="{AC37B905-B604-433F-B9AB-89CEC5E045F2}" srcOrd="17" destOrd="0" presId="urn:microsoft.com/office/officeart/2005/8/layout/cycle8"/>
    <dgm:cxn modelId="{676581A2-0DB2-4276-ACF3-670293A0D3B0}" type="presParOf" srcId="{F2C4A642-F75F-417E-9ED4-1DEC8954B324}" destId="{0DBA8E08-6B45-4DEF-B432-2DD094F3A058}" srcOrd="18" destOrd="0" presId="urn:microsoft.com/office/officeart/2005/8/layout/cycle8"/>
    <dgm:cxn modelId="{8BDF54DD-B498-4C44-95ED-E60415FB3F8C}" type="presParOf" srcId="{F2C4A642-F75F-417E-9ED4-1DEC8954B324}" destId="{D04951E9-B857-4F92-B8C4-BB0EAB2BBB6D}" srcOrd="19" destOrd="0" presId="urn:microsoft.com/office/officeart/2005/8/layout/cycle8"/>
    <dgm:cxn modelId="{CA73B63A-95DB-4D15-AF81-AC2DEE4F8D60}" type="presParOf" srcId="{F2C4A642-F75F-417E-9ED4-1DEC8954B324}" destId="{478B4240-962F-420C-BF2F-39F242F1690F}" srcOrd="20" destOrd="0" presId="urn:microsoft.com/office/officeart/2005/8/layout/cycle8"/>
    <dgm:cxn modelId="{1BF25B08-045B-4096-96A6-8C7EA86F8AA3}" type="presParOf" srcId="{F2C4A642-F75F-417E-9ED4-1DEC8954B324}" destId="{96BBD67D-0E3F-494E-B56B-28F8A4304ABC}" srcOrd="21" destOrd="0" presId="urn:microsoft.com/office/officeart/2005/8/layout/cycle8"/>
    <dgm:cxn modelId="{35CFC2DD-120B-4886-AA2F-5C97BB6464A4}" type="presParOf" srcId="{F2C4A642-F75F-417E-9ED4-1DEC8954B324}" destId="{564C42F0-BB13-4C05-9A3F-FB8615729125}" srcOrd="22" destOrd="0" presId="urn:microsoft.com/office/officeart/2005/8/layout/cycle8"/>
    <dgm:cxn modelId="{25AF969B-642C-440E-96A1-7ECFB7D05671}" type="presParOf" srcId="{F2C4A642-F75F-417E-9ED4-1DEC8954B324}" destId="{A7674304-EFE3-40AD-BAEC-4F7F68F76323}" srcOrd="23" destOrd="0" presId="urn:microsoft.com/office/officeart/2005/8/layout/cycle8"/>
    <dgm:cxn modelId="{A185BAFE-AE71-4A7A-BDF8-3432E1A3665C}" type="presParOf" srcId="{F2C4A642-F75F-417E-9ED4-1DEC8954B324}" destId="{F938D406-A499-438E-9C5D-FAB747CF9EB9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6DA6C6-6BCF-4D53-A87C-C613D0043B66}">
      <dsp:nvSpPr>
        <dsp:cNvPr id="0" name=""/>
        <dsp:cNvSpPr/>
      </dsp:nvSpPr>
      <dsp:spPr>
        <a:xfrm>
          <a:off x="5479497" y="2369139"/>
          <a:ext cx="1233006" cy="12330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Individual</a:t>
          </a:r>
          <a:endParaRPr lang="en-US" sz="1400" b="1" kern="1200" dirty="0"/>
        </a:p>
      </dsp:txBody>
      <dsp:txXfrm>
        <a:off x="5660067" y="2549709"/>
        <a:ext cx="871866" cy="871866"/>
      </dsp:txXfrm>
    </dsp:sp>
    <dsp:sp modelId="{3468E516-AF84-48B0-83B8-C3BA9C82E234}">
      <dsp:nvSpPr>
        <dsp:cNvPr id="0" name=""/>
        <dsp:cNvSpPr/>
      </dsp:nvSpPr>
      <dsp:spPr>
        <a:xfrm rot="16200000">
          <a:off x="5539424" y="1803460"/>
          <a:ext cx="1113152" cy="18203"/>
        </a:xfrm>
        <a:custGeom>
          <a:avLst/>
          <a:gdLst/>
          <a:ahLst/>
          <a:cxnLst/>
          <a:rect l="0" t="0" r="0" b="0"/>
          <a:pathLst>
            <a:path>
              <a:moveTo>
                <a:pt x="0" y="9101"/>
              </a:moveTo>
              <a:lnTo>
                <a:pt x="1113152" y="910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/>
        </a:p>
      </dsp:txBody>
      <dsp:txXfrm>
        <a:off x="6068171" y="1784733"/>
        <a:ext cx="55657" cy="55657"/>
      </dsp:txXfrm>
    </dsp:sp>
    <dsp:sp modelId="{9D685916-CB64-4CED-A014-F72F2C6220C1}">
      <dsp:nvSpPr>
        <dsp:cNvPr id="0" name=""/>
        <dsp:cNvSpPr/>
      </dsp:nvSpPr>
      <dsp:spPr>
        <a:xfrm>
          <a:off x="5479497" y="22980"/>
          <a:ext cx="1233006" cy="123300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Family</a:t>
          </a:r>
        </a:p>
      </dsp:txBody>
      <dsp:txXfrm>
        <a:off x="5660067" y="203550"/>
        <a:ext cx="871866" cy="871866"/>
      </dsp:txXfrm>
    </dsp:sp>
    <dsp:sp modelId="{A3394165-B1DB-4F96-9D8B-7FDFDD542730}">
      <dsp:nvSpPr>
        <dsp:cNvPr id="0" name=""/>
        <dsp:cNvSpPr/>
      </dsp:nvSpPr>
      <dsp:spPr>
        <a:xfrm rot="18600000">
          <a:off x="6293465" y="2077909"/>
          <a:ext cx="1113152" cy="18203"/>
        </a:xfrm>
        <a:custGeom>
          <a:avLst/>
          <a:gdLst/>
          <a:ahLst/>
          <a:cxnLst/>
          <a:rect l="0" t="0" r="0" b="0"/>
          <a:pathLst>
            <a:path>
              <a:moveTo>
                <a:pt x="0" y="9101"/>
              </a:moveTo>
              <a:lnTo>
                <a:pt x="1113152" y="910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/>
        </a:p>
      </dsp:txBody>
      <dsp:txXfrm>
        <a:off x="6822212" y="2059182"/>
        <a:ext cx="55657" cy="55657"/>
      </dsp:txXfrm>
    </dsp:sp>
    <dsp:sp modelId="{D024009F-8463-497A-94D8-467A11D64D41}">
      <dsp:nvSpPr>
        <dsp:cNvPr id="0" name=""/>
        <dsp:cNvSpPr/>
      </dsp:nvSpPr>
      <dsp:spPr>
        <a:xfrm>
          <a:off x="6987579" y="571877"/>
          <a:ext cx="1233006" cy="123300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Gender Roles</a:t>
          </a:r>
        </a:p>
      </dsp:txBody>
      <dsp:txXfrm>
        <a:off x="7168149" y="752447"/>
        <a:ext cx="871866" cy="871866"/>
      </dsp:txXfrm>
    </dsp:sp>
    <dsp:sp modelId="{C64B8203-9D9D-439C-AFAD-70F8C7623976}">
      <dsp:nvSpPr>
        <dsp:cNvPr id="0" name=""/>
        <dsp:cNvSpPr/>
      </dsp:nvSpPr>
      <dsp:spPr>
        <a:xfrm rot="21000000">
          <a:off x="6694681" y="2772837"/>
          <a:ext cx="1113152" cy="18203"/>
        </a:xfrm>
        <a:custGeom>
          <a:avLst/>
          <a:gdLst/>
          <a:ahLst/>
          <a:cxnLst/>
          <a:rect l="0" t="0" r="0" b="0"/>
          <a:pathLst>
            <a:path>
              <a:moveTo>
                <a:pt x="0" y="9101"/>
              </a:moveTo>
              <a:lnTo>
                <a:pt x="1113152" y="910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/>
        </a:p>
      </dsp:txBody>
      <dsp:txXfrm>
        <a:off x="7223429" y="2754110"/>
        <a:ext cx="55657" cy="55657"/>
      </dsp:txXfrm>
    </dsp:sp>
    <dsp:sp modelId="{B32944E2-3CC5-4A4E-AC2D-57D326D887AE}">
      <dsp:nvSpPr>
        <dsp:cNvPr id="0" name=""/>
        <dsp:cNvSpPr/>
      </dsp:nvSpPr>
      <dsp:spPr>
        <a:xfrm>
          <a:off x="7790013" y="1961732"/>
          <a:ext cx="1233006" cy="123300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Culture religion</a:t>
          </a:r>
          <a:endParaRPr lang="en-US" sz="1600" b="1" kern="1200" dirty="0"/>
        </a:p>
      </dsp:txBody>
      <dsp:txXfrm>
        <a:off x="7970583" y="2142302"/>
        <a:ext cx="871866" cy="871866"/>
      </dsp:txXfrm>
    </dsp:sp>
    <dsp:sp modelId="{33000E1A-E9AE-45B0-8F19-73970F43C35C}">
      <dsp:nvSpPr>
        <dsp:cNvPr id="0" name=""/>
        <dsp:cNvSpPr/>
      </dsp:nvSpPr>
      <dsp:spPr>
        <a:xfrm rot="1800000">
          <a:off x="6555340" y="3563080"/>
          <a:ext cx="1113152" cy="18203"/>
        </a:xfrm>
        <a:custGeom>
          <a:avLst/>
          <a:gdLst/>
          <a:ahLst/>
          <a:cxnLst/>
          <a:rect l="0" t="0" r="0" b="0"/>
          <a:pathLst>
            <a:path>
              <a:moveTo>
                <a:pt x="0" y="9101"/>
              </a:moveTo>
              <a:lnTo>
                <a:pt x="1113152" y="910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/>
        </a:p>
      </dsp:txBody>
      <dsp:txXfrm>
        <a:off x="7084088" y="3544353"/>
        <a:ext cx="55657" cy="55657"/>
      </dsp:txXfrm>
    </dsp:sp>
    <dsp:sp modelId="{4C017219-D81E-4AB9-B1A9-FA57FB17C0C1}">
      <dsp:nvSpPr>
        <dsp:cNvPr id="0" name=""/>
        <dsp:cNvSpPr/>
      </dsp:nvSpPr>
      <dsp:spPr>
        <a:xfrm>
          <a:off x="7511330" y="3542218"/>
          <a:ext cx="1233006" cy="123300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Income</a:t>
          </a:r>
        </a:p>
      </dsp:txBody>
      <dsp:txXfrm>
        <a:off x="7691900" y="3722788"/>
        <a:ext cx="871866" cy="871866"/>
      </dsp:txXfrm>
    </dsp:sp>
    <dsp:sp modelId="{FDDA61FE-9BD2-4E81-AD94-CE877EF736BC}">
      <dsp:nvSpPr>
        <dsp:cNvPr id="0" name=""/>
        <dsp:cNvSpPr/>
      </dsp:nvSpPr>
      <dsp:spPr>
        <a:xfrm rot="4200000">
          <a:off x="5940640" y="4078874"/>
          <a:ext cx="1113152" cy="18203"/>
        </a:xfrm>
        <a:custGeom>
          <a:avLst/>
          <a:gdLst/>
          <a:ahLst/>
          <a:cxnLst/>
          <a:rect l="0" t="0" r="0" b="0"/>
          <a:pathLst>
            <a:path>
              <a:moveTo>
                <a:pt x="0" y="9101"/>
              </a:moveTo>
              <a:lnTo>
                <a:pt x="1113152" y="910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/>
        </a:p>
      </dsp:txBody>
      <dsp:txXfrm>
        <a:off x="6469388" y="4060147"/>
        <a:ext cx="55657" cy="55657"/>
      </dsp:txXfrm>
    </dsp:sp>
    <dsp:sp modelId="{A415AEA5-038A-428F-BE34-3137E489319A}">
      <dsp:nvSpPr>
        <dsp:cNvPr id="0" name=""/>
        <dsp:cNvSpPr/>
      </dsp:nvSpPr>
      <dsp:spPr>
        <a:xfrm>
          <a:off x="6281931" y="4573807"/>
          <a:ext cx="1233006" cy="1233006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Social Status</a:t>
          </a:r>
        </a:p>
      </dsp:txBody>
      <dsp:txXfrm>
        <a:off x="6462501" y="4754377"/>
        <a:ext cx="871866" cy="871866"/>
      </dsp:txXfrm>
    </dsp:sp>
    <dsp:sp modelId="{28341AE7-10C2-4F14-8649-1E5227F44315}">
      <dsp:nvSpPr>
        <dsp:cNvPr id="0" name=""/>
        <dsp:cNvSpPr/>
      </dsp:nvSpPr>
      <dsp:spPr>
        <a:xfrm rot="6600000">
          <a:off x="5138207" y="4078874"/>
          <a:ext cx="1113152" cy="18203"/>
        </a:xfrm>
        <a:custGeom>
          <a:avLst/>
          <a:gdLst/>
          <a:ahLst/>
          <a:cxnLst/>
          <a:rect l="0" t="0" r="0" b="0"/>
          <a:pathLst>
            <a:path>
              <a:moveTo>
                <a:pt x="0" y="9101"/>
              </a:moveTo>
              <a:lnTo>
                <a:pt x="1113152" y="910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/>
        </a:p>
      </dsp:txBody>
      <dsp:txXfrm rot="10800000">
        <a:off x="5666954" y="4060147"/>
        <a:ext cx="55657" cy="55657"/>
      </dsp:txXfrm>
    </dsp:sp>
    <dsp:sp modelId="{0FB4D3C0-DFD1-4152-BD50-0F83710B654D}">
      <dsp:nvSpPr>
        <dsp:cNvPr id="0" name=""/>
        <dsp:cNvSpPr/>
      </dsp:nvSpPr>
      <dsp:spPr>
        <a:xfrm>
          <a:off x="4677063" y="4573807"/>
          <a:ext cx="1233006" cy="123300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Community </a:t>
          </a:r>
        </a:p>
      </dsp:txBody>
      <dsp:txXfrm>
        <a:off x="4857633" y="4754377"/>
        <a:ext cx="871866" cy="871866"/>
      </dsp:txXfrm>
    </dsp:sp>
    <dsp:sp modelId="{91D5F8F0-E603-4EAF-83C1-372CA711AC64}">
      <dsp:nvSpPr>
        <dsp:cNvPr id="0" name=""/>
        <dsp:cNvSpPr/>
      </dsp:nvSpPr>
      <dsp:spPr>
        <a:xfrm rot="9000000">
          <a:off x="4523507" y="3563080"/>
          <a:ext cx="1113152" cy="18203"/>
        </a:xfrm>
        <a:custGeom>
          <a:avLst/>
          <a:gdLst/>
          <a:ahLst/>
          <a:cxnLst/>
          <a:rect l="0" t="0" r="0" b="0"/>
          <a:pathLst>
            <a:path>
              <a:moveTo>
                <a:pt x="0" y="9101"/>
              </a:moveTo>
              <a:lnTo>
                <a:pt x="1113152" y="910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/>
        </a:p>
      </dsp:txBody>
      <dsp:txXfrm rot="10800000">
        <a:off x="5052254" y="3544353"/>
        <a:ext cx="55657" cy="55657"/>
      </dsp:txXfrm>
    </dsp:sp>
    <dsp:sp modelId="{0ECB3C79-DE9A-4F72-8E24-C33316DB600E}">
      <dsp:nvSpPr>
        <dsp:cNvPr id="0" name=""/>
        <dsp:cNvSpPr/>
      </dsp:nvSpPr>
      <dsp:spPr>
        <a:xfrm>
          <a:off x="3447663" y="3542218"/>
          <a:ext cx="1233006" cy="123300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Media</a:t>
          </a:r>
        </a:p>
      </dsp:txBody>
      <dsp:txXfrm>
        <a:off x="3628233" y="3722788"/>
        <a:ext cx="871866" cy="871866"/>
      </dsp:txXfrm>
    </dsp:sp>
    <dsp:sp modelId="{855D4018-3B45-4C6A-AB92-3B12195AD125}">
      <dsp:nvSpPr>
        <dsp:cNvPr id="0" name=""/>
        <dsp:cNvSpPr/>
      </dsp:nvSpPr>
      <dsp:spPr>
        <a:xfrm rot="11400000">
          <a:off x="4384166" y="2772837"/>
          <a:ext cx="1113152" cy="18203"/>
        </a:xfrm>
        <a:custGeom>
          <a:avLst/>
          <a:gdLst/>
          <a:ahLst/>
          <a:cxnLst/>
          <a:rect l="0" t="0" r="0" b="0"/>
          <a:pathLst>
            <a:path>
              <a:moveTo>
                <a:pt x="0" y="9101"/>
              </a:moveTo>
              <a:lnTo>
                <a:pt x="1113152" y="910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/>
        </a:p>
      </dsp:txBody>
      <dsp:txXfrm rot="10800000">
        <a:off x="4912913" y="2754110"/>
        <a:ext cx="55657" cy="55657"/>
      </dsp:txXfrm>
    </dsp:sp>
    <dsp:sp modelId="{D855C274-B8D1-4B48-A9CD-1A50C1698EAD}">
      <dsp:nvSpPr>
        <dsp:cNvPr id="0" name=""/>
        <dsp:cNvSpPr/>
      </dsp:nvSpPr>
      <dsp:spPr>
        <a:xfrm>
          <a:off x="3168981" y="1961732"/>
          <a:ext cx="1233006" cy="123300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Services</a:t>
          </a:r>
        </a:p>
      </dsp:txBody>
      <dsp:txXfrm>
        <a:off x="3349551" y="2142302"/>
        <a:ext cx="871866" cy="871866"/>
      </dsp:txXfrm>
    </dsp:sp>
    <dsp:sp modelId="{0485824D-7C01-49E0-BFE5-2B5476ECDD23}">
      <dsp:nvSpPr>
        <dsp:cNvPr id="0" name=""/>
        <dsp:cNvSpPr/>
      </dsp:nvSpPr>
      <dsp:spPr>
        <a:xfrm rot="13800000">
          <a:off x="4785383" y="2077909"/>
          <a:ext cx="1113152" cy="18203"/>
        </a:xfrm>
        <a:custGeom>
          <a:avLst/>
          <a:gdLst/>
          <a:ahLst/>
          <a:cxnLst/>
          <a:rect l="0" t="0" r="0" b="0"/>
          <a:pathLst>
            <a:path>
              <a:moveTo>
                <a:pt x="0" y="9101"/>
              </a:moveTo>
              <a:lnTo>
                <a:pt x="1113152" y="910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/>
        </a:p>
      </dsp:txBody>
      <dsp:txXfrm rot="10800000">
        <a:off x="5314130" y="2059182"/>
        <a:ext cx="55657" cy="55657"/>
      </dsp:txXfrm>
    </dsp:sp>
    <dsp:sp modelId="{EDF583C2-4D1D-4CBA-B058-4BCA8CE7C29F}">
      <dsp:nvSpPr>
        <dsp:cNvPr id="0" name=""/>
        <dsp:cNvSpPr/>
      </dsp:nvSpPr>
      <dsp:spPr>
        <a:xfrm>
          <a:off x="3971415" y="571877"/>
          <a:ext cx="1233006" cy="123300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Policy</a:t>
          </a:r>
        </a:p>
      </dsp:txBody>
      <dsp:txXfrm>
        <a:off x="4151985" y="752447"/>
        <a:ext cx="871866" cy="8718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D177E4-BED7-41DC-A3CF-19B66CE181BD}">
      <dsp:nvSpPr>
        <dsp:cNvPr id="0" name=""/>
        <dsp:cNvSpPr/>
      </dsp:nvSpPr>
      <dsp:spPr>
        <a:xfrm>
          <a:off x="2688051" y="339608"/>
          <a:ext cx="4608576" cy="4608576"/>
        </a:xfrm>
        <a:prstGeom prst="pie">
          <a:avLst>
            <a:gd name="adj1" fmla="val 16200000"/>
            <a:gd name="adj2" fmla="val 20520000"/>
          </a:avLst>
        </a:prstGeom>
        <a:solidFill>
          <a:schemeClr val="accent2">
            <a:lumMod val="5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 dirty="0"/>
        </a:p>
      </dsp:txBody>
      <dsp:txXfrm>
        <a:off x="5092191" y="1114287"/>
        <a:ext cx="1481328" cy="987552"/>
      </dsp:txXfrm>
    </dsp:sp>
    <dsp:sp modelId="{F4E82120-2F43-466F-B13D-4659C14550A5}">
      <dsp:nvSpPr>
        <dsp:cNvPr id="0" name=""/>
        <dsp:cNvSpPr/>
      </dsp:nvSpPr>
      <dsp:spPr>
        <a:xfrm>
          <a:off x="2727553" y="462503"/>
          <a:ext cx="4608576" cy="4608576"/>
        </a:xfrm>
        <a:prstGeom prst="pie">
          <a:avLst>
            <a:gd name="adj1" fmla="val 20520000"/>
            <a:gd name="adj2" fmla="val 3240000"/>
          </a:avLst>
        </a:prstGeom>
        <a:gradFill rotWithShape="0">
          <a:gsLst>
            <a:gs pos="0">
              <a:schemeClr val="accent5">
                <a:hueOff val="-1838336"/>
                <a:satOff val="-2557"/>
                <a:lumOff val="-9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838336"/>
                <a:satOff val="-2557"/>
                <a:lumOff val="-9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838336"/>
                <a:satOff val="-2557"/>
                <a:lumOff val="-9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 dirty="0"/>
        </a:p>
      </dsp:txBody>
      <dsp:txXfrm>
        <a:off x="5695695" y="2568183"/>
        <a:ext cx="1371600" cy="1097280"/>
      </dsp:txXfrm>
    </dsp:sp>
    <dsp:sp modelId="{15602024-88E4-45EA-91C1-FAB534ECB18F}">
      <dsp:nvSpPr>
        <dsp:cNvPr id="0" name=""/>
        <dsp:cNvSpPr/>
      </dsp:nvSpPr>
      <dsp:spPr>
        <a:xfrm>
          <a:off x="2623311" y="538215"/>
          <a:ext cx="4608576" cy="4608576"/>
        </a:xfrm>
        <a:prstGeom prst="pie">
          <a:avLst>
            <a:gd name="adj1" fmla="val 3240000"/>
            <a:gd name="adj2" fmla="val 7560000"/>
          </a:avLst>
        </a:prstGeom>
        <a:solidFill>
          <a:schemeClr val="tx2">
            <a:lumMod val="5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4269231" y="3775191"/>
        <a:ext cx="1316736" cy="1207008"/>
      </dsp:txXfrm>
    </dsp:sp>
    <dsp:sp modelId="{C3297572-A91D-4472-A0D5-5AF46B0116B9}">
      <dsp:nvSpPr>
        <dsp:cNvPr id="0" name=""/>
        <dsp:cNvSpPr/>
      </dsp:nvSpPr>
      <dsp:spPr>
        <a:xfrm>
          <a:off x="2519070" y="462503"/>
          <a:ext cx="4608576" cy="4608576"/>
        </a:xfrm>
        <a:prstGeom prst="pie">
          <a:avLst>
            <a:gd name="adj1" fmla="val 7560000"/>
            <a:gd name="adj2" fmla="val 11880000"/>
          </a:avLst>
        </a:prstGeom>
        <a:gradFill rotWithShape="0">
          <a:gsLst>
            <a:gs pos="0">
              <a:schemeClr val="accent5">
                <a:hueOff val="-5515009"/>
                <a:satOff val="-7671"/>
                <a:lumOff val="-294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515009"/>
                <a:satOff val="-7671"/>
                <a:lumOff val="-294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515009"/>
                <a:satOff val="-7671"/>
                <a:lumOff val="-294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 dirty="0"/>
        </a:p>
      </dsp:txBody>
      <dsp:txXfrm>
        <a:off x="2787903" y="2568183"/>
        <a:ext cx="1371600" cy="1097280"/>
      </dsp:txXfrm>
    </dsp:sp>
    <dsp:sp modelId="{85A6341E-579A-4D62-AC04-DCE270A04FED}">
      <dsp:nvSpPr>
        <dsp:cNvPr id="0" name=""/>
        <dsp:cNvSpPr/>
      </dsp:nvSpPr>
      <dsp:spPr>
        <a:xfrm>
          <a:off x="2558572" y="339608"/>
          <a:ext cx="4608576" cy="4608576"/>
        </a:xfrm>
        <a:prstGeom prst="pie">
          <a:avLst>
            <a:gd name="adj1" fmla="val 11880000"/>
            <a:gd name="adj2" fmla="val 16200000"/>
          </a:avLst>
        </a:prstGeom>
        <a:solidFill>
          <a:schemeClr val="accent3">
            <a:lumMod val="5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 dirty="0"/>
        </a:p>
      </dsp:txBody>
      <dsp:txXfrm>
        <a:off x="3281679" y="1114287"/>
        <a:ext cx="1481328" cy="987552"/>
      </dsp:txXfrm>
    </dsp:sp>
    <dsp:sp modelId="{478B4240-962F-420C-BF2F-39F242F1690F}">
      <dsp:nvSpPr>
        <dsp:cNvPr id="0" name=""/>
        <dsp:cNvSpPr/>
      </dsp:nvSpPr>
      <dsp:spPr>
        <a:xfrm>
          <a:off x="2402541" y="54315"/>
          <a:ext cx="5179161" cy="5179161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6BBD67D-0E3F-494E-B56B-28F8A4304ABC}">
      <dsp:nvSpPr>
        <dsp:cNvPr id="0" name=""/>
        <dsp:cNvSpPr/>
      </dsp:nvSpPr>
      <dsp:spPr>
        <a:xfrm>
          <a:off x="2442579" y="177170"/>
          <a:ext cx="5179161" cy="5179161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64C42F0-BB13-4C05-9A3F-FB8615729125}">
      <dsp:nvSpPr>
        <dsp:cNvPr id="0" name=""/>
        <dsp:cNvSpPr/>
      </dsp:nvSpPr>
      <dsp:spPr>
        <a:xfrm>
          <a:off x="2338019" y="253113"/>
          <a:ext cx="5179161" cy="5179161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solidFill>
          <a:schemeClr val="tx2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7674304-EFE3-40AD-BAEC-4F7F68F76323}">
      <dsp:nvSpPr>
        <dsp:cNvPr id="0" name=""/>
        <dsp:cNvSpPr/>
      </dsp:nvSpPr>
      <dsp:spPr>
        <a:xfrm>
          <a:off x="2233459" y="177170"/>
          <a:ext cx="5179161" cy="5179161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solidFill>
          <a:schemeClr val="accent5">
            <a:hueOff val="-5515009"/>
            <a:satOff val="-7671"/>
            <a:lumOff val="-2942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938D406-A499-438E-9C5D-FAB747CF9EB9}">
      <dsp:nvSpPr>
        <dsp:cNvPr id="0" name=""/>
        <dsp:cNvSpPr/>
      </dsp:nvSpPr>
      <dsp:spPr>
        <a:xfrm>
          <a:off x="2273496" y="54315"/>
          <a:ext cx="5179161" cy="5179161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solidFill>
          <a:schemeClr val="accent3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C39426-17AB-45B0-94C8-B4C565C7182E}" type="datetimeFigureOut">
              <a:rPr lang="en-US" smtClean="0"/>
              <a:t>19/9/2017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824DCD-A29E-4913-B06D-67440F7FA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399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63B08864-448A-4257-958A-8CA71594ECCD}" type="slidenum">
              <a:rPr lang="en-US" altLang="en-US"/>
              <a:pPr>
                <a:spcBef>
                  <a:spcPct val="0"/>
                </a:spcBef>
              </a:pPr>
              <a:t>16</a:t>
            </a:fld>
            <a:endParaRPr lang="en-US" alt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ZA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11C6-EE2C-4F50-881A-552F90738A9A}" type="datetimeFigureOut">
              <a:rPr lang="ar-SA" smtClean="0"/>
              <a:t>28/12/1438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8B9A7-4140-4532-9C3B-E8B3E546D55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08715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11C6-EE2C-4F50-881A-552F90738A9A}" type="datetimeFigureOut">
              <a:rPr lang="ar-SA" smtClean="0"/>
              <a:t>28/12/1438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8B9A7-4140-4532-9C3B-E8B3E546D55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15949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11C6-EE2C-4F50-881A-552F90738A9A}" type="datetimeFigureOut">
              <a:rPr lang="ar-SA" smtClean="0"/>
              <a:t>28/12/1438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8B9A7-4140-4532-9C3B-E8B3E546D55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7365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11C6-EE2C-4F50-881A-552F90738A9A}" type="datetimeFigureOut">
              <a:rPr lang="ar-SA" smtClean="0"/>
              <a:t>28/12/1438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8B9A7-4140-4532-9C3B-E8B3E546D55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03005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11C6-EE2C-4F50-881A-552F90738A9A}" type="datetimeFigureOut">
              <a:rPr lang="ar-SA" smtClean="0"/>
              <a:t>28/12/1438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8B9A7-4140-4532-9C3B-E8B3E546D55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94138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11C6-EE2C-4F50-881A-552F90738A9A}" type="datetimeFigureOut">
              <a:rPr lang="ar-SA" smtClean="0"/>
              <a:t>28/12/1438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8B9A7-4140-4532-9C3B-E8B3E546D55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40567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11C6-EE2C-4F50-881A-552F90738A9A}" type="datetimeFigureOut">
              <a:rPr lang="ar-SA" smtClean="0"/>
              <a:t>28/12/1438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8B9A7-4140-4532-9C3B-E8B3E546D55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7630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11C6-EE2C-4F50-881A-552F90738A9A}" type="datetimeFigureOut">
              <a:rPr lang="ar-SA" smtClean="0"/>
              <a:t>28/12/1438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8B9A7-4140-4532-9C3B-E8B3E546D55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07181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11C6-EE2C-4F50-881A-552F90738A9A}" type="datetimeFigureOut">
              <a:rPr lang="ar-SA" smtClean="0"/>
              <a:t>28/12/1438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8B9A7-4140-4532-9C3B-E8B3E546D55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43074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11C6-EE2C-4F50-881A-552F90738A9A}" type="datetimeFigureOut">
              <a:rPr lang="ar-SA" smtClean="0"/>
              <a:t>28/12/1438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8B9A7-4140-4532-9C3B-E8B3E546D55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6207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11C6-EE2C-4F50-881A-552F90738A9A}" type="datetimeFigureOut">
              <a:rPr lang="ar-SA" smtClean="0"/>
              <a:t>28/12/1438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8B9A7-4140-4532-9C3B-E8B3E546D55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27533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DA11C6-EE2C-4F50-881A-552F90738A9A}" type="datetimeFigureOut">
              <a:rPr lang="ar-SA" smtClean="0"/>
              <a:t>28/12/1438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18B9A7-4140-4532-9C3B-E8B3E546D55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90050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133601"/>
            <a:ext cx="9144000" cy="1376362"/>
          </a:xfrm>
        </p:spPr>
        <p:txBody>
          <a:bodyPr>
            <a:normAutofit fontScale="90000"/>
          </a:bodyPr>
          <a:lstStyle/>
          <a:p>
            <a:r>
              <a:rPr lang="en-US" altLang="ar-SA" sz="4800" dirty="0" smtClean="0">
                <a:latin typeface="Times New Roman" pitchFamily="18" charset="0"/>
              </a:rPr>
              <a:t>Behavior </a:t>
            </a:r>
            <a:r>
              <a:rPr lang="en-US" altLang="ar-SA" sz="4800" dirty="0">
                <a:latin typeface="Times New Roman" pitchFamily="18" charset="0"/>
              </a:rPr>
              <a:t>Change: </a:t>
            </a:r>
            <a:r>
              <a:rPr lang="en-US" altLang="ar-SA" sz="4800" dirty="0" smtClean="0">
                <a:latin typeface="Times New Roman" pitchFamily="18" charset="0"/>
              </a:rPr>
              <a:t>Patient </a:t>
            </a:r>
            <a:r>
              <a:rPr lang="en-US" altLang="ar-SA" sz="4800" dirty="0">
                <a:latin typeface="Times New Roman" pitchFamily="18" charset="0"/>
              </a:rPr>
              <a:t>to Patience</a:t>
            </a:r>
            <a:endParaRPr lang="ar-SA" sz="4800" dirty="0">
              <a:solidFill>
                <a:schemeClr val="accent1">
                  <a:lumMod val="7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7518" y="4355532"/>
            <a:ext cx="7717395" cy="1655762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0084BD"/>
                </a:solidFill>
                <a:latin typeface="Times New Roman" pitchFamily="18" charset="0"/>
                <a:cs typeface="Times New Roman" pitchFamily="18" charset="0"/>
              </a:rPr>
              <a:t>Osama A </a:t>
            </a:r>
            <a:r>
              <a:rPr lang="en-US" sz="2800" dirty="0" err="1">
                <a:solidFill>
                  <a:srgbClr val="0084BD"/>
                </a:solidFill>
                <a:latin typeface="Times New Roman" pitchFamily="18" charset="0"/>
                <a:cs typeface="Times New Roman" pitchFamily="18" charset="0"/>
              </a:rPr>
              <a:t>Samarkandi</a:t>
            </a:r>
            <a:r>
              <a:rPr lang="en-US" sz="2800" dirty="0">
                <a:solidFill>
                  <a:srgbClr val="0084BD"/>
                </a:solidFill>
                <a:latin typeface="Times New Roman" pitchFamily="18" charset="0"/>
                <a:cs typeface="Times New Roman" pitchFamily="18" charset="0"/>
              </a:rPr>
              <a:t>, PhD, RN </a:t>
            </a:r>
          </a:p>
          <a:p>
            <a:r>
              <a:rPr lang="en-US" sz="2800" dirty="0" smtClean="0">
                <a:solidFill>
                  <a:srgbClr val="0084BD"/>
                </a:solidFill>
                <a:latin typeface="Times New Roman" pitchFamily="18" charset="0"/>
                <a:cs typeface="Times New Roman" pitchFamily="18" charset="0"/>
              </a:rPr>
              <a:t>EMS </a:t>
            </a:r>
            <a:r>
              <a:rPr lang="en-US" sz="2800" dirty="0">
                <a:solidFill>
                  <a:srgbClr val="0084BD"/>
                </a:solidFill>
                <a:latin typeface="Times New Roman" pitchFamily="18" charset="0"/>
                <a:cs typeface="Times New Roman" pitchFamily="18" charset="0"/>
              </a:rPr>
              <a:t>313; Public Health for EMS Professionals</a:t>
            </a:r>
            <a:br>
              <a:rPr lang="en-US" sz="2800" dirty="0">
                <a:solidFill>
                  <a:srgbClr val="0084BD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800" dirty="0">
              <a:solidFill>
                <a:srgbClr val="0084BD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21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1200" y="1826698"/>
            <a:ext cx="105670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 anchorCtr="1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Smoking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1200" y="2360098"/>
            <a:ext cx="941283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 anchorCtr="1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Alcohol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1200" y="2893498"/>
            <a:ext cx="928459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 anchorCtr="1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Dietary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1200" y="3442773"/>
            <a:ext cx="183261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 anchorCtr="1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Physical Activity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70401" y="2095510"/>
            <a:ext cx="3450167" cy="150810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 anchorCtr="1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 communicable diseases such as  (NCDs)</a:t>
            </a:r>
          </a:p>
          <a:p>
            <a:pPr marL="234950" indent="-2349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Diabetes  </a:t>
            </a:r>
          </a:p>
          <a:p>
            <a:pPr marL="234950" indent="-2349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Obesity</a:t>
            </a:r>
          </a:p>
          <a:p>
            <a:pPr marL="234950" indent="-2349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Hypertension,  </a:t>
            </a:r>
          </a:p>
          <a:p>
            <a:pPr marL="234950" indent="-2349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Cancers, etc.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1200" y="3960298"/>
            <a:ext cx="1665905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 anchorCtr="1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Sexual Activity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11200" y="4493698"/>
            <a:ext cx="1806905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 anchorCtr="1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Substance abuse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70401" y="4019550"/>
            <a:ext cx="3450167" cy="32385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 anchorCtr="1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HIV, STD, Hepatitis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11200" y="5040314"/>
            <a:ext cx="2438400" cy="3698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 anchorCtr="1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Rash Driving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470401" y="5086350"/>
            <a:ext cx="3450167" cy="32385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 anchorCtr="1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Road Traffic Accidents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474634" y="4552950"/>
            <a:ext cx="3450167" cy="32385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 anchorCtr="1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Mental Disorders</a:t>
            </a:r>
          </a:p>
        </p:txBody>
      </p:sp>
      <p:sp>
        <p:nvSpPr>
          <p:cNvPr id="16" name="TextBox 15"/>
          <p:cNvSpPr txBox="1"/>
          <p:nvPr/>
        </p:nvSpPr>
        <p:spPr>
          <a:xfrm rot="16200000">
            <a:off x="-796341" y="3202379"/>
            <a:ext cx="2169184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Behaviours</a:t>
            </a: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3251200" y="1905000"/>
            <a:ext cx="7112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3251200" y="2438400"/>
            <a:ext cx="7112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3251200" y="3505200"/>
            <a:ext cx="7112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3251200" y="4038600"/>
            <a:ext cx="7112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3251200" y="4572000"/>
            <a:ext cx="7112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3251200" y="5105400"/>
            <a:ext cx="7112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 rot="16200000">
            <a:off x="3324147" y="3202379"/>
            <a:ext cx="1649811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Diseases</a:t>
            </a:r>
          </a:p>
        </p:txBody>
      </p:sp>
      <p:pic>
        <p:nvPicPr>
          <p:cNvPr id="26" name="Picture 4" descr="http://t2.gstatic.com/images?q=tbn:ANd9GcSD9U5Qg8wAKdqKxK10hxGYvEqWO-GQnf1zTh2_-ZXTZ3k84l-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1" y="2200276"/>
            <a:ext cx="2552700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9448800" y="4201180"/>
            <a:ext cx="196880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Healthy life</a:t>
            </a:r>
          </a:p>
        </p:txBody>
      </p:sp>
      <p:sp>
        <p:nvSpPr>
          <p:cNvPr id="35" name="TextBox 34"/>
          <p:cNvSpPr txBox="1"/>
          <p:nvPr/>
        </p:nvSpPr>
        <p:spPr>
          <a:xfrm rot="16200000">
            <a:off x="7301373" y="3361745"/>
            <a:ext cx="3448957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Behaviour Change</a:t>
            </a:r>
          </a:p>
        </p:txBody>
      </p:sp>
      <p:sp>
        <p:nvSpPr>
          <p:cNvPr id="36" name="Right Arrow 35"/>
          <p:cNvSpPr/>
          <p:nvPr/>
        </p:nvSpPr>
        <p:spPr>
          <a:xfrm>
            <a:off x="3251200" y="2971800"/>
            <a:ext cx="7112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ight Arrow 43"/>
          <p:cNvSpPr/>
          <p:nvPr/>
        </p:nvSpPr>
        <p:spPr>
          <a:xfrm>
            <a:off x="8026400" y="1905000"/>
            <a:ext cx="7112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Right Arrow 44"/>
          <p:cNvSpPr/>
          <p:nvPr/>
        </p:nvSpPr>
        <p:spPr>
          <a:xfrm>
            <a:off x="8026400" y="2438400"/>
            <a:ext cx="7112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Right Arrow 45"/>
          <p:cNvSpPr/>
          <p:nvPr/>
        </p:nvSpPr>
        <p:spPr>
          <a:xfrm>
            <a:off x="8026400" y="3505200"/>
            <a:ext cx="7112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Right Arrow 46"/>
          <p:cNvSpPr/>
          <p:nvPr/>
        </p:nvSpPr>
        <p:spPr>
          <a:xfrm>
            <a:off x="8026400" y="4038600"/>
            <a:ext cx="7112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Right Arrow 47"/>
          <p:cNvSpPr/>
          <p:nvPr/>
        </p:nvSpPr>
        <p:spPr>
          <a:xfrm>
            <a:off x="8026400" y="4572000"/>
            <a:ext cx="7112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Right Arrow 48"/>
          <p:cNvSpPr/>
          <p:nvPr/>
        </p:nvSpPr>
        <p:spPr>
          <a:xfrm>
            <a:off x="8026400" y="5105400"/>
            <a:ext cx="7112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Right Arrow 49"/>
          <p:cNvSpPr/>
          <p:nvPr/>
        </p:nvSpPr>
        <p:spPr>
          <a:xfrm>
            <a:off x="8026400" y="2971800"/>
            <a:ext cx="7112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Rectangle 50"/>
          <p:cNvSpPr>
            <a:spLocks noChangeArrowheads="1"/>
          </p:cNvSpPr>
          <p:nvPr/>
        </p:nvSpPr>
        <p:spPr bwMode="auto">
          <a:xfrm>
            <a:off x="609600" y="5722938"/>
            <a:ext cx="113792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Health-compromising behaviors can be eliminated by self-regulatory efforts, and by adopting health-enhancing behaviors</a:t>
            </a:r>
          </a:p>
        </p:txBody>
      </p:sp>
      <p:sp>
        <p:nvSpPr>
          <p:cNvPr id="11297" name="Rectangle 51"/>
          <p:cNvSpPr>
            <a:spLocks noChangeArrowheads="1"/>
          </p:cNvSpPr>
          <p:nvPr/>
        </p:nvSpPr>
        <p:spPr bwMode="auto">
          <a:xfrm>
            <a:off x="609600" y="1246189"/>
            <a:ext cx="81238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Fortunately, human beings have, in theory, control over their conduct </a:t>
            </a:r>
          </a:p>
        </p:txBody>
      </p:sp>
      <p:sp>
        <p:nvSpPr>
          <p:cNvPr id="11298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5715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Behavior</a:t>
            </a:r>
            <a:r>
              <a:rPr lang="en-US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Public Health</a:t>
            </a:r>
          </a:p>
        </p:txBody>
      </p:sp>
      <p:sp>
        <p:nvSpPr>
          <p:cNvPr id="54" name="Left-Right Arrow 53"/>
          <p:cNvSpPr/>
          <p:nvPr/>
        </p:nvSpPr>
        <p:spPr>
          <a:xfrm>
            <a:off x="4149052" y="152400"/>
            <a:ext cx="2336800" cy="381000"/>
          </a:xfrm>
          <a:prstGeom prst="leftRightArrow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8910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1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8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8" dur="1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9" dur="1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36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588819" y="91994"/>
            <a:ext cx="10515600" cy="60865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Outline of Presentation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876800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lnSpc>
                <a:spcPct val="160000"/>
              </a:lnSpc>
              <a:spcAft>
                <a:spcPts val="0"/>
              </a:spcAft>
              <a:defRPr/>
            </a:pPr>
            <a:r>
              <a:rPr lang="en-US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Behaviour Change</a:t>
            </a:r>
          </a:p>
          <a:p>
            <a:pPr eaLnBrk="1" fontAlgn="auto" hangingPunct="1">
              <a:lnSpc>
                <a:spcPct val="160000"/>
              </a:lnSpc>
              <a:spcAft>
                <a:spcPts val="0"/>
              </a:spcAft>
              <a:defRPr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Behavior and public health</a:t>
            </a:r>
          </a:p>
          <a:p>
            <a:pPr eaLnBrk="1" fontAlgn="auto" hangingPunct="1">
              <a:lnSpc>
                <a:spcPct val="160000"/>
              </a:lnSpc>
              <a:spcAft>
                <a:spcPts val="0"/>
              </a:spcAft>
              <a:defRPr/>
            </a:pPr>
            <a:r>
              <a:rPr lang="en-US" sz="31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Determinants of behavior</a:t>
            </a:r>
          </a:p>
          <a:p>
            <a:pPr eaLnBrk="1" fontAlgn="auto" hangingPunct="1">
              <a:lnSpc>
                <a:spcPct val="160000"/>
              </a:lnSpc>
              <a:spcAft>
                <a:spcPts val="0"/>
              </a:spcAft>
              <a:defRPr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Stages of behaviour change</a:t>
            </a:r>
          </a:p>
          <a:p>
            <a:pPr eaLnBrk="1" fontAlgn="auto" hangingPunct="1">
              <a:lnSpc>
                <a:spcPct val="160000"/>
              </a:lnSpc>
              <a:spcAft>
                <a:spcPts val="0"/>
              </a:spcAft>
              <a:defRPr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Behaviour change process</a:t>
            </a:r>
          </a:p>
          <a:p>
            <a:pPr lvl="1" eaLnBrk="1" fontAlgn="auto" hangingPunct="1">
              <a:lnSpc>
                <a:spcPct val="16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Enabling factors</a:t>
            </a:r>
          </a:p>
          <a:p>
            <a:pPr lvl="1" eaLnBrk="1" fontAlgn="auto" hangingPunct="1">
              <a:lnSpc>
                <a:spcPct val="16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Channels of communication</a:t>
            </a:r>
          </a:p>
          <a:p>
            <a:pPr eaLnBrk="1" fontAlgn="auto" hangingPunct="1">
              <a:lnSpc>
                <a:spcPct val="160000"/>
              </a:lnSpc>
              <a:spcAft>
                <a:spcPts val="0"/>
              </a:spcAft>
              <a:defRPr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Myths and facts regarding behaviour change</a:t>
            </a:r>
          </a:p>
          <a:p>
            <a:pPr eaLnBrk="1" fontAlgn="auto" hangingPunct="1">
              <a:lnSpc>
                <a:spcPct val="160000"/>
              </a:lnSpc>
              <a:spcAft>
                <a:spcPts val="0"/>
              </a:spcAft>
              <a:defRPr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714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57697"/>
            <a:ext cx="10972800" cy="646689"/>
          </a:xfrm>
          <a:prstGeom prst="rect">
            <a:avLst/>
          </a:prstGeom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Determinants of 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health 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related behavior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959846897"/>
              </p:ext>
            </p:extLst>
          </p:nvPr>
        </p:nvGraphicFramePr>
        <p:xfrm>
          <a:off x="-1" y="879764"/>
          <a:ext cx="12192001" cy="5829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9564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600694" y="0"/>
            <a:ext cx="10515600" cy="739280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Outline of Presentation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876800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lnSpc>
                <a:spcPct val="160000"/>
              </a:lnSpc>
              <a:spcAft>
                <a:spcPts val="0"/>
              </a:spcAft>
              <a:defRPr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Behaviour Change</a:t>
            </a:r>
          </a:p>
          <a:p>
            <a:pPr eaLnBrk="1" fontAlgn="auto" hangingPunct="1">
              <a:lnSpc>
                <a:spcPct val="160000"/>
              </a:lnSpc>
              <a:spcAft>
                <a:spcPts val="0"/>
              </a:spcAft>
              <a:defRPr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Behavior and public health</a:t>
            </a:r>
          </a:p>
          <a:p>
            <a:pPr eaLnBrk="1" fontAlgn="auto" hangingPunct="1">
              <a:lnSpc>
                <a:spcPct val="160000"/>
              </a:lnSpc>
              <a:spcAft>
                <a:spcPts val="0"/>
              </a:spcAft>
              <a:defRPr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Determinants of behaviour</a:t>
            </a:r>
          </a:p>
          <a:p>
            <a:pPr eaLnBrk="1" fontAlgn="auto" hangingPunct="1">
              <a:lnSpc>
                <a:spcPct val="160000"/>
              </a:lnSpc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Stages of behaviour change</a:t>
            </a:r>
          </a:p>
          <a:p>
            <a:pPr eaLnBrk="1" fontAlgn="auto" hangingPunct="1">
              <a:lnSpc>
                <a:spcPct val="160000"/>
              </a:lnSpc>
              <a:spcAft>
                <a:spcPts val="0"/>
              </a:spcAft>
              <a:defRPr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Behaviour change process</a:t>
            </a:r>
          </a:p>
          <a:p>
            <a:pPr lvl="1" eaLnBrk="1" fontAlgn="auto" hangingPunct="1">
              <a:lnSpc>
                <a:spcPct val="16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Enabling factors</a:t>
            </a:r>
          </a:p>
          <a:p>
            <a:pPr lvl="1" eaLnBrk="1" fontAlgn="auto" hangingPunct="1">
              <a:lnSpc>
                <a:spcPct val="16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Channels of communication</a:t>
            </a:r>
          </a:p>
          <a:p>
            <a:pPr eaLnBrk="1" fontAlgn="auto" hangingPunct="1">
              <a:lnSpc>
                <a:spcPct val="160000"/>
              </a:lnSpc>
              <a:spcAft>
                <a:spcPts val="0"/>
              </a:spcAft>
              <a:defRPr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Myths and facts regarding behaviour change</a:t>
            </a:r>
          </a:p>
          <a:p>
            <a:pPr eaLnBrk="1" fontAlgn="auto" hangingPunct="1">
              <a:lnSpc>
                <a:spcPct val="160000"/>
              </a:lnSpc>
              <a:spcAft>
                <a:spcPts val="0"/>
              </a:spcAft>
              <a:defRPr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9525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284" y="109846"/>
            <a:ext cx="10972800" cy="543296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to change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behaviour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??? 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1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Five stages of behaviour change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1016000" y="1371600"/>
          <a:ext cx="98552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994401" y="2590801"/>
            <a:ext cx="284056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u="sng">
                <a:solidFill>
                  <a:schemeClr val="bg1"/>
                </a:solidFill>
              </a:rPr>
              <a:t>Stage 1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</a:rPr>
              <a:t>Precontemplation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400801" y="4230688"/>
            <a:ext cx="284056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u="sng"/>
              <a:t>Stage 2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Contemplation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470401" y="5297488"/>
            <a:ext cx="284056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u="sng">
                <a:solidFill>
                  <a:schemeClr val="bg1"/>
                </a:solidFill>
              </a:rPr>
              <a:t>Stage 3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</a:rPr>
              <a:t>Preparation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540001" y="4154488"/>
            <a:ext cx="284056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u="sng"/>
              <a:t>Stage 4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Action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255434" y="2667001"/>
            <a:ext cx="284056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u="sng">
                <a:solidFill>
                  <a:schemeClr val="bg1"/>
                </a:solidFill>
              </a:rPr>
              <a:t>Stage 5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</a:rPr>
              <a:t>Maintenance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12173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4" grpId="1">
        <p:bldAsOne/>
      </p:bldGraphic>
      <p:bldP spid="7" grpId="0"/>
      <p:bldP spid="8" grpId="0"/>
      <p:bldP spid="9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553192" y="122237"/>
            <a:ext cx="10515600" cy="685285"/>
          </a:xfrm>
        </p:spPr>
        <p:txBody>
          <a:bodyPr/>
          <a:lstStyle/>
          <a:p>
            <a:pPr eaLnBrk="1" hangingPunct="1"/>
            <a:r>
              <a:rPr lang="en-US" alt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Stages of </a:t>
            </a:r>
            <a:r>
              <a:rPr lang="en-US" alt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Behavior </a:t>
            </a:r>
            <a:r>
              <a:rPr lang="en-US" alt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change…  Diabetes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12532" y="1816925"/>
            <a:ext cx="10806534" cy="4450555"/>
            <a:chOff x="0" y="1447800"/>
            <a:chExt cx="12192000" cy="5072271"/>
          </a:xfrm>
        </p:grpSpPr>
        <p:pic>
          <p:nvPicPr>
            <p:cNvPr id="64" name="Picture 2" descr="http://t3.gstatic.com/images?q=tbn:ANd9GcRK24Uo6yQYwn1gUENLh9ARJwwfja8V8woVkjxcjYbC0hjX1c_pTw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58400" y="3621088"/>
              <a:ext cx="1727200" cy="1295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" name="Picture 4" descr="http://t1.gstatic.com/images?q=tbn:ANd9GcRuDwIIOhUjMqt7aJbgr0ddTtv9RBss89UjJihsr9OKd7cYHTkpqA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901" y="3544888"/>
              <a:ext cx="1816100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" name="Picture 8" descr="http://t2.gstatic.com/images?q=tbn:ANd9GcQPiy7McX35y13u7BOq6YMXa3p1ujJgys1F_A19Bo0IQA4uBugAI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4733" y="3621089"/>
              <a:ext cx="1735667" cy="1227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" name="Picture 10" descr="http://t3.gstatic.com/images?q=tbn:ANd9GcSycYGOSfkaldiACFSLLwv1CaqLAKCvQuDLBuTJjaiEV8xkkXcB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3621088"/>
              <a:ext cx="1727200" cy="1295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8" name="Rectangle 67"/>
            <p:cNvSpPr/>
            <p:nvPr/>
          </p:nvSpPr>
          <p:spPr>
            <a:xfrm>
              <a:off x="366571" y="1447800"/>
              <a:ext cx="1745478" cy="584775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Stage 1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Precontemplation</a:t>
              </a:r>
              <a:endPara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2928947" y="1447800"/>
              <a:ext cx="1497526" cy="584775"/>
            </a:xfrm>
            <a:prstGeom prst="rect">
              <a:avLst/>
            </a:prstGeom>
            <a:solidFill>
              <a:srgbClr val="66FFCC"/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Stage 2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Contemplation</a:t>
              </a: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5080000" y="1447800"/>
              <a:ext cx="2133600" cy="58420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Stage 3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Preparation</a:t>
              </a: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8105366" y="1447800"/>
              <a:ext cx="817853" cy="58477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Stage 4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Action</a:t>
              </a: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10289690" y="1447800"/>
              <a:ext cx="1326004" cy="584775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Stage 5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Maintenance</a:t>
              </a:r>
            </a:p>
          </p:txBody>
        </p:sp>
        <p:sp>
          <p:nvSpPr>
            <p:cNvPr id="73" name="Rectangle 72"/>
            <p:cNvSpPr>
              <a:spLocks noChangeArrowheads="1"/>
            </p:cNvSpPr>
            <p:nvPr/>
          </p:nvSpPr>
          <p:spPr bwMode="auto">
            <a:xfrm>
              <a:off x="0" y="5145088"/>
              <a:ext cx="2032000" cy="646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Why should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 change ????</a:t>
              </a:r>
            </a:p>
          </p:txBody>
        </p:sp>
        <p:sp>
          <p:nvSpPr>
            <p:cNvPr id="74" name="Rectangle 73"/>
            <p:cNvSpPr>
              <a:spLocks noChangeArrowheads="1"/>
            </p:cNvSpPr>
            <p:nvPr/>
          </p:nvSpPr>
          <p:spPr bwMode="auto">
            <a:xfrm>
              <a:off x="2133600" y="5105400"/>
              <a:ext cx="2641600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66688" indent="-166688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en-US" sz="1800" b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 want to LIVE...  I will save myself</a:t>
              </a:r>
            </a:p>
            <a:p>
              <a:pPr eaLnBrk="1" hangingPunct="1">
                <a:spcBef>
                  <a:spcPct val="0"/>
                </a:spcBef>
              </a:pPr>
              <a:r>
                <a:rPr lang="en-US" altLang="en-US" sz="1800" b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Prevention is better then cure</a:t>
              </a:r>
            </a:p>
          </p:txBody>
        </p:sp>
        <p:sp>
          <p:nvSpPr>
            <p:cNvPr id="75" name="Rectangle 74"/>
            <p:cNvSpPr>
              <a:spLocks noChangeArrowheads="1"/>
            </p:cNvSpPr>
            <p:nvPr/>
          </p:nvSpPr>
          <p:spPr bwMode="auto">
            <a:xfrm>
              <a:off x="4673600" y="5105401"/>
              <a:ext cx="2641600" cy="1138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66688" indent="-166688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en-US" sz="1700" b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Learn regarding healthy  practices</a:t>
              </a:r>
            </a:p>
            <a:p>
              <a:pPr eaLnBrk="1" hangingPunct="1">
                <a:spcBef>
                  <a:spcPct val="0"/>
                </a:spcBef>
              </a:pPr>
              <a:r>
                <a:rPr lang="en-US" altLang="en-US" sz="1700" b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Filter facts from Myths</a:t>
              </a:r>
            </a:p>
            <a:p>
              <a:pPr eaLnBrk="1" hangingPunct="1">
                <a:spcBef>
                  <a:spcPct val="0"/>
                </a:spcBef>
              </a:pPr>
              <a:r>
                <a:rPr lang="en-US" altLang="en-US" sz="1700" b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Doctor calling</a:t>
              </a:r>
            </a:p>
          </p:txBody>
        </p:sp>
        <p:sp>
          <p:nvSpPr>
            <p:cNvPr id="76" name="Rectangle 75"/>
            <p:cNvSpPr>
              <a:spLocks noChangeArrowheads="1"/>
            </p:cNvSpPr>
            <p:nvPr/>
          </p:nvSpPr>
          <p:spPr bwMode="auto">
            <a:xfrm>
              <a:off x="7213600" y="5105400"/>
              <a:ext cx="2641600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66688" indent="-166688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en-US" sz="1800" b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Dietary changes</a:t>
              </a:r>
            </a:p>
            <a:p>
              <a:pPr eaLnBrk="1" hangingPunct="1">
                <a:spcBef>
                  <a:spcPct val="0"/>
                </a:spcBef>
              </a:pPr>
              <a:r>
                <a:rPr lang="en-US" altLang="en-US" sz="1800" b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Physical activity</a:t>
              </a:r>
            </a:p>
            <a:p>
              <a:pPr eaLnBrk="1" hangingPunct="1">
                <a:spcBef>
                  <a:spcPct val="0"/>
                </a:spcBef>
              </a:pPr>
              <a:r>
                <a:rPr lang="en-US" altLang="en-US" sz="1800" b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Regular medicines</a:t>
              </a:r>
            </a:p>
          </p:txBody>
        </p:sp>
        <p:sp>
          <p:nvSpPr>
            <p:cNvPr id="77" name="Rectangle 76"/>
            <p:cNvSpPr>
              <a:spLocks noChangeArrowheads="1"/>
            </p:cNvSpPr>
            <p:nvPr/>
          </p:nvSpPr>
          <p:spPr bwMode="auto">
            <a:xfrm>
              <a:off x="9753600" y="5119688"/>
              <a:ext cx="2438400" cy="1400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66688" indent="-166688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en-US" sz="1700" b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Positive re-enforcement, Negative re-enforcement and awarding</a:t>
              </a:r>
            </a:p>
            <a:p>
              <a:pPr eaLnBrk="1" hangingPunct="1">
                <a:spcBef>
                  <a:spcPct val="0"/>
                </a:spcBef>
              </a:pPr>
              <a:r>
                <a:rPr lang="en-US" altLang="en-US" sz="1700" b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Opinion leader</a:t>
              </a: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101600" y="2133601"/>
              <a:ext cx="2133600" cy="64611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chemeClr val="accent3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 don’t have disease ….. </a:t>
              </a: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2540000" y="2133601"/>
              <a:ext cx="2133600" cy="120032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chemeClr val="accent3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 am no more Happy… I am worried… </a:t>
              </a:r>
              <a:r>
                <a:rPr lang="en-US" b="1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 am having Diabetes</a:t>
              </a: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4978400" y="2133601"/>
              <a:ext cx="2133600" cy="64611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chemeClr val="accent3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 am ready to change </a:t>
              </a: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7315200" y="2133600"/>
              <a:ext cx="2133600" cy="36988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chemeClr val="accent3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 am doing…</a:t>
              </a: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9753600" y="2133601"/>
              <a:ext cx="2133600" cy="64611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chemeClr val="accent3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 will continue to do….</a:t>
              </a:r>
            </a:p>
          </p:txBody>
        </p:sp>
        <p:pic>
          <p:nvPicPr>
            <p:cNvPr id="83" name="Picture 11" descr="C:\Users\Dr. Rahul\Desktop\smiley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0000" y="3505201"/>
              <a:ext cx="1905000" cy="1571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16643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4165600" y="6248400"/>
            <a:ext cx="38608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32D25454-BE30-4020-92E0-C097BFE30058}" type="slidenum">
              <a:rPr lang="en-US" altLang="en-US" sz="1200">
                <a:solidFill>
                  <a:srgbClr val="898989"/>
                </a:solidFill>
              </a:rPr>
              <a:pPr algn="ctr"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7411" name="Rectangle 4"/>
          <p:cNvSpPr>
            <a:spLocks noGrp="1" noChangeArrowheads="1"/>
          </p:cNvSpPr>
          <p:nvPr>
            <p:ph type="title"/>
          </p:nvPr>
        </p:nvSpPr>
        <p:spPr>
          <a:xfrm>
            <a:off x="562099" y="0"/>
            <a:ext cx="10668000" cy="914400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Diffusion of Ideas Model</a:t>
            </a:r>
          </a:p>
        </p:txBody>
      </p:sp>
      <p:sp>
        <p:nvSpPr>
          <p:cNvPr id="25605" name="Rectangle 5"/>
          <p:cNvSpPr>
            <a:spLocks noGrp="1" noChangeArrowheads="1"/>
          </p:cNvSpPr>
          <p:nvPr>
            <p:ph idx="1"/>
          </p:nvPr>
        </p:nvSpPr>
        <p:spPr>
          <a:xfrm>
            <a:off x="609600" y="1628775"/>
            <a:ext cx="10972800" cy="2181225"/>
          </a:xfrm>
        </p:spPr>
        <p:txBody>
          <a:bodyPr rtlCol="0">
            <a:normAutofit/>
          </a:bodyPr>
          <a:lstStyle/>
          <a:p>
            <a:pPr marL="0" indent="0" algn="just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People are more likely to adopt a new 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behavior when 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someone they respect or admire 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endorses the 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behavior:  </a:t>
            </a:r>
          </a:p>
          <a:p>
            <a:pPr lvl="1" algn="just" eaLnBrk="1" fontAlgn="auto" hangingPunct="1"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Opinion leaders influence an initial </a:t>
            </a:r>
            <a:r>
              <a:rPr lang="en-US" sz="24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</a:t>
            </a:r>
            <a:endParaRPr lang="en-US" sz="24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 eaLnBrk="1" fontAlgn="auto" hangingPunct="1"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social norm is </a:t>
            </a:r>
            <a:r>
              <a:rPr lang="en-US" sz="24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established</a:t>
            </a:r>
            <a:endParaRPr lang="en-US" sz="24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 eaLnBrk="1" fontAlgn="auto" hangingPunct="1"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Rest of community </a:t>
            </a:r>
            <a:r>
              <a:rPr lang="en-US" sz="24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follows (Social conformation)</a:t>
            </a:r>
            <a:endParaRPr lang="en-US" sz="24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endParaRPr lang="en-US" sz="2600" b="1" dirty="0">
              <a:solidFill>
                <a:srgbClr val="EAEAE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3" name="Picture 3" descr="pic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600" y="3930650"/>
            <a:ext cx="5892800" cy="277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08378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588818" y="0"/>
            <a:ext cx="10515600" cy="748145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Outline of Presentation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876800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lnSpc>
                <a:spcPct val="160000"/>
              </a:lnSpc>
              <a:spcAft>
                <a:spcPts val="0"/>
              </a:spcAft>
              <a:defRPr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Behavior Change</a:t>
            </a:r>
          </a:p>
          <a:p>
            <a:pPr eaLnBrk="1" fontAlgn="auto" hangingPunct="1">
              <a:lnSpc>
                <a:spcPct val="160000"/>
              </a:lnSpc>
              <a:spcAft>
                <a:spcPts val="0"/>
              </a:spcAft>
              <a:defRPr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Behavior and public health</a:t>
            </a:r>
          </a:p>
          <a:p>
            <a:pPr eaLnBrk="1" fontAlgn="auto" hangingPunct="1">
              <a:lnSpc>
                <a:spcPct val="160000"/>
              </a:lnSpc>
              <a:spcAft>
                <a:spcPts val="0"/>
              </a:spcAft>
              <a:defRPr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Determinants of behavior</a:t>
            </a:r>
          </a:p>
          <a:p>
            <a:pPr eaLnBrk="1" fontAlgn="auto" hangingPunct="1">
              <a:lnSpc>
                <a:spcPct val="160000"/>
              </a:lnSpc>
              <a:spcAft>
                <a:spcPts val="0"/>
              </a:spcAft>
              <a:defRPr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Stages of behaviour change</a:t>
            </a:r>
          </a:p>
          <a:p>
            <a:pPr eaLnBrk="1" fontAlgn="auto" hangingPunct="1">
              <a:lnSpc>
                <a:spcPct val="160000"/>
              </a:lnSpc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Behaviour change process</a:t>
            </a:r>
          </a:p>
          <a:p>
            <a:pPr lvl="1" eaLnBrk="1" fontAlgn="auto" hangingPunct="1">
              <a:lnSpc>
                <a:spcPct val="16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Enabling factors</a:t>
            </a:r>
          </a:p>
          <a:p>
            <a:pPr lvl="1" eaLnBrk="1" fontAlgn="auto" hangingPunct="1">
              <a:lnSpc>
                <a:spcPct val="16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Channels of communication</a:t>
            </a:r>
          </a:p>
          <a:p>
            <a:pPr eaLnBrk="1" fontAlgn="auto" hangingPunct="1">
              <a:lnSpc>
                <a:spcPct val="160000"/>
              </a:lnSpc>
              <a:spcAft>
                <a:spcPts val="0"/>
              </a:spcAft>
              <a:defRPr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Myths and facts regarding behaviour change</a:t>
            </a:r>
          </a:p>
          <a:p>
            <a:pPr eaLnBrk="1" fontAlgn="auto" hangingPunct="1">
              <a:lnSpc>
                <a:spcPct val="160000"/>
              </a:lnSpc>
              <a:spcAft>
                <a:spcPts val="0"/>
              </a:spcAft>
              <a:defRPr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4872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3"/>
          <p:cNvSpPr>
            <a:spLocks noGrp="1"/>
          </p:cNvSpPr>
          <p:nvPr>
            <p:ph type="title"/>
          </p:nvPr>
        </p:nvSpPr>
        <p:spPr>
          <a:xfrm>
            <a:off x="554780" y="0"/>
            <a:ext cx="10515600" cy="810532"/>
          </a:xfrm>
        </p:spPr>
        <p:txBody>
          <a:bodyPr/>
          <a:lstStyle/>
          <a:p>
            <a:pPr eaLnBrk="1" hangingPunct="1"/>
            <a:r>
              <a:rPr lang="en-US" alt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Behavior Change Process</a:t>
            </a:r>
            <a:endParaRPr lang="en-US" altLang="en-US" sz="3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203200" y="1385219"/>
            <a:ext cx="11785600" cy="4786981"/>
            <a:chOff x="203200" y="1385219"/>
            <a:chExt cx="11785600" cy="4786981"/>
          </a:xfrm>
        </p:grpSpPr>
        <p:sp>
          <p:nvSpPr>
            <p:cNvPr id="30" name="Text Placeholder 4"/>
            <p:cNvSpPr txBox="1">
              <a:spLocks/>
            </p:cNvSpPr>
            <p:nvPr/>
          </p:nvSpPr>
          <p:spPr>
            <a:xfrm>
              <a:off x="203200" y="1385219"/>
              <a:ext cx="3251200" cy="63976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en-US" sz="20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Stages of change continuum</a:t>
              </a:r>
              <a:endParaRPr lang="en-US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Content Placeholder 5"/>
            <p:cNvSpPr txBox="1">
              <a:spLocks/>
            </p:cNvSpPr>
            <p:nvPr/>
          </p:nvSpPr>
          <p:spPr>
            <a:xfrm>
              <a:off x="711200" y="2174875"/>
              <a:ext cx="3251200" cy="395128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>
              <a:normAutofit fontScale="85000" lnSpcReduction="2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b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Unaware</a:t>
              </a:r>
            </a:p>
            <a:p>
              <a:pPr>
                <a:defRPr/>
              </a:pPr>
              <a:r>
                <a:rPr lang="en-US" b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Aware</a:t>
              </a:r>
            </a:p>
            <a:p>
              <a:pPr>
                <a:defRPr/>
              </a:pPr>
              <a:r>
                <a:rPr lang="en-US" b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Concerned</a:t>
              </a:r>
            </a:p>
            <a:p>
              <a:pPr>
                <a:defRPr/>
              </a:pPr>
              <a:r>
                <a:rPr lang="en-US" b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Knowledgeable</a:t>
              </a:r>
            </a:p>
            <a:p>
              <a:pPr>
                <a:defRPr/>
              </a:pPr>
              <a:r>
                <a:rPr lang="en-US" b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Motivated to change</a:t>
              </a:r>
            </a:p>
            <a:p>
              <a:pPr>
                <a:defRPr/>
              </a:pPr>
              <a:r>
                <a:rPr lang="en-US" b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Trial behaviour change</a:t>
              </a:r>
            </a:p>
            <a:p>
              <a:pPr>
                <a:defRPr/>
              </a:pPr>
              <a:r>
                <a:rPr lang="en-US" b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Sustained behaviour change</a:t>
              </a:r>
            </a:p>
            <a:p>
              <a:pPr>
                <a:defRPr/>
              </a:pPr>
              <a:endParaRPr lang="en-US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defRPr/>
              </a:pPr>
              <a:endParaRPr lang="en-US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defRPr/>
              </a:pPr>
              <a:endParaRPr lang="en-US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defRPr/>
              </a:pPr>
              <a:endPara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Text Placeholder 6"/>
            <p:cNvSpPr txBox="1">
              <a:spLocks/>
            </p:cNvSpPr>
            <p:nvPr/>
          </p:nvSpPr>
          <p:spPr>
            <a:xfrm>
              <a:off x="5098474" y="1413794"/>
              <a:ext cx="1923802" cy="639762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en-US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Channels</a:t>
              </a:r>
              <a:endPara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Content Placeholder 7"/>
            <p:cNvSpPr txBox="1">
              <a:spLocks/>
            </p:cNvSpPr>
            <p:nvPr/>
          </p:nvSpPr>
          <p:spPr>
            <a:xfrm>
              <a:off x="4165600" y="2220913"/>
              <a:ext cx="4165600" cy="3951287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b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Mass media</a:t>
              </a:r>
            </a:p>
            <a:p>
              <a:pPr>
                <a:defRPr/>
              </a:pPr>
              <a:r>
                <a:rPr lang="en-US" b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Community networks and traditional media</a:t>
              </a:r>
            </a:p>
            <a:p>
              <a:pPr>
                <a:defRPr/>
              </a:pPr>
              <a:r>
                <a:rPr lang="en-US" b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Interpersonal/group communication</a:t>
              </a:r>
            </a:p>
            <a:p>
              <a:pPr>
                <a:defRPr/>
              </a:pPr>
              <a:endPara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TextBox 33"/>
            <p:cNvSpPr txBox="1">
              <a:spLocks noChangeArrowheads="1"/>
            </p:cNvSpPr>
            <p:nvPr/>
          </p:nvSpPr>
          <p:spPr bwMode="auto">
            <a:xfrm>
              <a:off x="8737600" y="1664275"/>
              <a:ext cx="294640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Enabling factors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8636000" y="2233613"/>
              <a:ext cx="3352800" cy="304698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Effective communication 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endPara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Enabling environment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endPara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User friendly services and accessible commodities</a:t>
              </a:r>
            </a:p>
          </p:txBody>
        </p:sp>
        <p:sp>
          <p:nvSpPr>
            <p:cNvPr id="36" name="Left-Right Arrow 35"/>
            <p:cNvSpPr/>
            <p:nvPr/>
          </p:nvSpPr>
          <p:spPr>
            <a:xfrm>
              <a:off x="3454400" y="1752600"/>
              <a:ext cx="1727200" cy="228600"/>
            </a:xfrm>
            <a:prstGeom prst="leftRightArrow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Left-Right Arrow 36"/>
            <p:cNvSpPr/>
            <p:nvPr/>
          </p:nvSpPr>
          <p:spPr>
            <a:xfrm>
              <a:off x="6908800" y="1752600"/>
              <a:ext cx="1828800" cy="228600"/>
            </a:xfrm>
            <a:prstGeom prst="leftRightArrow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Left-Right Arrow 37"/>
            <p:cNvSpPr/>
            <p:nvPr/>
          </p:nvSpPr>
          <p:spPr>
            <a:xfrm rot="5400000">
              <a:off x="-1143000" y="3708400"/>
              <a:ext cx="3200400" cy="508000"/>
            </a:xfrm>
            <a:prstGeom prst="leftRightArrow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22466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576943" y="0"/>
            <a:ext cx="10515600" cy="798657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Outline of Presentation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876800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lnSpc>
                <a:spcPct val="160000"/>
              </a:lnSpc>
              <a:spcAft>
                <a:spcPts val="0"/>
              </a:spcAft>
              <a:defRPr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Behaviour Change</a:t>
            </a:r>
          </a:p>
          <a:p>
            <a:pPr eaLnBrk="1" fontAlgn="auto" hangingPunct="1">
              <a:lnSpc>
                <a:spcPct val="160000"/>
              </a:lnSpc>
              <a:spcAft>
                <a:spcPts val="0"/>
              </a:spcAft>
              <a:defRPr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Behavior and public health</a:t>
            </a:r>
          </a:p>
          <a:p>
            <a:pPr eaLnBrk="1" fontAlgn="auto" hangingPunct="1">
              <a:lnSpc>
                <a:spcPct val="160000"/>
              </a:lnSpc>
              <a:spcAft>
                <a:spcPts val="0"/>
              </a:spcAft>
              <a:defRPr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Determinants of behavior</a:t>
            </a:r>
          </a:p>
          <a:p>
            <a:pPr eaLnBrk="1" fontAlgn="auto" hangingPunct="1">
              <a:lnSpc>
                <a:spcPct val="160000"/>
              </a:lnSpc>
              <a:spcAft>
                <a:spcPts val="0"/>
              </a:spcAft>
              <a:defRPr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Stages of behaviour change</a:t>
            </a:r>
          </a:p>
          <a:p>
            <a:pPr eaLnBrk="1" fontAlgn="auto" hangingPunct="1">
              <a:lnSpc>
                <a:spcPct val="160000"/>
              </a:lnSpc>
              <a:spcAft>
                <a:spcPts val="0"/>
              </a:spcAft>
              <a:defRPr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Behaviour change process</a:t>
            </a:r>
          </a:p>
          <a:p>
            <a:pPr lvl="1" eaLnBrk="1" fontAlgn="auto" hangingPunct="1">
              <a:lnSpc>
                <a:spcPct val="16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Enabling factors</a:t>
            </a:r>
          </a:p>
          <a:p>
            <a:pPr lvl="1" eaLnBrk="1" fontAlgn="auto" hangingPunct="1">
              <a:lnSpc>
                <a:spcPct val="16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Channels of communication</a:t>
            </a:r>
          </a:p>
          <a:p>
            <a:pPr eaLnBrk="1" fontAlgn="auto" hangingPunct="1">
              <a:lnSpc>
                <a:spcPct val="160000"/>
              </a:lnSpc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Myths and facts regarding behaviour change</a:t>
            </a:r>
          </a:p>
          <a:p>
            <a:pPr eaLnBrk="1" fontAlgn="auto" hangingPunct="1">
              <a:lnSpc>
                <a:spcPct val="160000"/>
              </a:lnSpc>
              <a:spcAft>
                <a:spcPts val="0"/>
              </a:spcAft>
              <a:defRPr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380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learningfundamentals.com.au/wp-content/uploads/Behaviour-change-progra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8513"/>
            <a:ext cx="12192000" cy="5922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4149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515600" cy="739280"/>
          </a:xfrm>
        </p:spPr>
        <p:txBody>
          <a:bodyPr/>
          <a:lstStyle/>
          <a:p>
            <a:pPr eaLnBrk="1" hangingPunct="1"/>
            <a:r>
              <a:rPr lang="en-US" alt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mbria Math" pitchFamily="18" charset="0"/>
                <a:cs typeface="Times New Roman" panose="02020603050405020304" pitchFamily="18" charset="0"/>
              </a:rPr>
              <a:t>Myths and facts about </a:t>
            </a:r>
            <a:r>
              <a:rPr lang="en-US" alt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mbria Math" pitchFamily="18" charset="0"/>
                <a:cs typeface="Times New Roman" panose="02020603050405020304" pitchFamily="18" charset="0"/>
              </a:rPr>
              <a:t>behavior </a:t>
            </a:r>
            <a:r>
              <a:rPr lang="en-US" alt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mbria Math" pitchFamily="18" charset="0"/>
                <a:cs typeface="Times New Roman" panose="02020603050405020304" pitchFamily="18" charset="0"/>
              </a:rPr>
              <a:t>change</a:t>
            </a:r>
          </a:p>
        </p:txBody>
      </p:sp>
      <p:sp>
        <p:nvSpPr>
          <p:cNvPr id="21507" name="Text Placeholder 1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/>
            <a:r>
              <a:rPr lang="en-US" altLang="en-US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Myths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>
          <a:xfrm>
            <a:off x="406399" y="1778317"/>
            <a:ext cx="5384800" cy="488374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b="1" dirty="0" smtClean="0">
              <a:latin typeface="Times New Roman" panose="02020603050405020304" pitchFamily="18" charset="0"/>
              <a:ea typeface="Cambria Math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b="1" dirty="0" smtClean="0">
              <a:latin typeface="Times New Roman" panose="02020603050405020304" pitchFamily="18" charset="0"/>
              <a:ea typeface="Cambria Math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b="1" dirty="0" smtClean="0">
                <a:latin typeface="Times New Roman" panose="02020603050405020304" pitchFamily="18" charset="0"/>
                <a:ea typeface="Cambria Math" pitchFamily="18" charset="0"/>
                <a:cs typeface="Times New Roman" panose="02020603050405020304" pitchFamily="18" charset="0"/>
              </a:rPr>
              <a:t>Change is motivated by fear</a:t>
            </a:r>
            <a:endParaRPr lang="en-US" sz="2000" dirty="0" smtClean="0">
              <a:latin typeface="Times New Roman" panose="02020603050405020304" pitchFamily="18" charset="0"/>
              <a:ea typeface="Cambria Math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09" name="Text Placeholder 1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 eaLnBrk="1" hangingPunct="1"/>
            <a:r>
              <a:rPr lang="en-US" altLang="en-US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Facts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4"/>
          </p:nvPr>
        </p:nvSpPr>
        <p:spPr>
          <a:xfrm>
            <a:off x="6091767" y="1778317"/>
            <a:ext cx="5693833" cy="488374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b="1" dirty="0" smtClean="0">
                <a:latin typeface="Times New Roman" panose="02020603050405020304" pitchFamily="18" charset="0"/>
                <a:ea typeface="Cambria Math" pitchFamily="18" charset="0"/>
                <a:cs typeface="Times New Roman" panose="02020603050405020304" pitchFamily="18" charset="0"/>
              </a:rPr>
              <a:t>   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mbria Math" pitchFamily="18" charset="0"/>
                <a:cs typeface="Times New Roman" panose="02020603050405020304" pitchFamily="18" charset="0"/>
              </a:rPr>
              <a:t>     People go into denial of the bad things that might happen to them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609600" y="3551238"/>
            <a:ext cx="4876800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can't change because our brains become "hardwired" early in life</a:t>
            </a:r>
            <a:endParaRPr lang="en-US" altLang="en-US" sz="20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6299200" y="5097464"/>
            <a:ext cx="50800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We can continue learning complex new things throughout our lives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1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ounded Rectangle 4"/>
          <p:cNvSpPr/>
          <p:nvPr/>
        </p:nvSpPr>
        <p:spPr>
          <a:xfrm>
            <a:off x="1016000" y="2046288"/>
            <a:ext cx="4368800" cy="13065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48590" tIns="74295" rIns="148590" bIns="74295" spcCol="1270" anchor="ctr"/>
          <a:lstStyle/>
          <a:p>
            <a:pPr algn="ctr" defTabSz="173355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Cambria Math" pitchFamily="18" charset="0"/>
                <a:cs typeface="Times New Roman" panose="02020603050405020304" pitchFamily="18" charset="0"/>
              </a:rPr>
              <a:t>Crisis is a powerful impetus for change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ea typeface="Cambria Math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ounded Rectangle 4"/>
          <p:cNvSpPr/>
          <p:nvPr/>
        </p:nvSpPr>
        <p:spPr>
          <a:xfrm>
            <a:off x="6197600" y="3829050"/>
            <a:ext cx="5689600" cy="158115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76200" tIns="38100" rIns="76200" bIns="38100" spcCol="1270" anchor="ctr"/>
          <a:lstStyle/>
          <a:p>
            <a:pPr algn="just" defTabSz="88900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endParaRPr lang="en-US" sz="1400" b="1" dirty="0">
              <a:solidFill>
                <a:schemeClr val="tx1"/>
              </a:solidFill>
              <a:latin typeface="Times New Roman" panose="02020603050405020304" pitchFamily="18" charset="0"/>
              <a:ea typeface="Cambria Math" pitchFamily="18" charset="0"/>
              <a:cs typeface="Times New Roman" panose="02020603050405020304" pitchFamily="18" charset="0"/>
            </a:endParaRPr>
          </a:p>
          <a:p>
            <a:pPr algn="just" defTabSz="88900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endParaRPr lang="en-US" sz="1400" b="1" dirty="0">
              <a:solidFill>
                <a:schemeClr val="tx1"/>
              </a:solidFill>
              <a:latin typeface="Times New Roman" panose="02020603050405020304" pitchFamily="18" charset="0"/>
              <a:ea typeface="Cambria Math" pitchFamily="18" charset="0"/>
              <a:cs typeface="Times New Roman" panose="02020603050405020304" pitchFamily="18" charset="0"/>
            </a:endParaRPr>
          </a:p>
          <a:p>
            <a:pPr algn="just" defTabSz="889000" eaLnBrk="1" fontAlgn="auto" hangingPunct="1">
              <a:lnSpc>
                <a:spcPct val="90000"/>
              </a:lnSpc>
              <a:spcAft>
                <a:spcPct val="35000"/>
              </a:spcAft>
              <a:buFont typeface="Wingdings" pitchFamily="2" charset="2"/>
              <a:buChar char="Ø"/>
              <a:defRPr/>
            </a:pPr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ea typeface="Cambria Math" pitchFamily="18" charset="0"/>
                <a:cs typeface="Times New Roman" panose="02020603050405020304" pitchFamily="18" charset="0"/>
              </a:rPr>
              <a:t>Majority of patients don't sustain changes in the unhealthy lifestyles that worsen their disease </a:t>
            </a:r>
          </a:p>
          <a:p>
            <a:pPr algn="just" defTabSz="889000" eaLnBrk="1" fontAlgn="auto" hangingPunct="1">
              <a:lnSpc>
                <a:spcPct val="90000"/>
              </a:lnSpc>
              <a:spcAft>
                <a:spcPct val="35000"/>
              </a:spcAft>
              <a:buFont typeface="Wingdings" pitchFamily="2" charset="2"/>
              <a:buChar char="Ø"/>
              <a:defRPr/>
            </a:pPr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ea typeface="Cambria Math" pitchFamily="18" charset="0"/>
                <a:cs typeface="Times New Roman" panose="02020603050405020304" pitchFamily="18" charset="0"/>
              </a:rPr>
              <a:t>Change for better is always difficult to make</a:t>
            </a:r>
          </a:p>
          <a:p>
            <a:pPr algn="just" defTabSz="88900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endParaRPr lang="en-US" sz="2000" b="1" dirty="0">
              <a:latin typeface="Times New Roman" panose="02020603050405020304" pitchFamily="18" charset="0"/>
              <a:ea typeface="Cambria Math" pitchFamily="18" charset="0"/>
              <a:cs typeface="Times New Roman" panose="02020603050405020304" pitchFamily="18" charset="0"/>
            </a:endParaRPr>
          </a:p>
          <a:p>
            <a:pPr algn="just" defTabSz="88900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endParaRPr lang="en-US" sz="2000" b="1" dirty="0">
              <a:latin typeface="Times New Roman" panose="02020603050405020304" pitchFamily="18" charset="0"/>
              <a:ea typeface="Cambria Math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812800" y="4724401"/>
            <a:ext cx="51816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Behaviour change methods don’t yield adequate results</a:t>
            </a:r>
            <a:endParaRPr lang="en-US" altLang="en-US" sz="20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6197600" y="5638800"/>
            <a:ext cx="5588000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en-US" alt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Behaviour addressed should be the “felt need” of the people targeted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en-US" alt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Community involvement is  important for success of any change process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812800" y="5638800"/>
            <a:ext cx="4470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Change in </a:t>
            </a:r>
            <a:r>
              <a:rPr lang="en-US" alt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behavior </a:t>
            </a:r>
            <a:r>
              <a:rPr lang="en-US" alt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not sustained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6197600" y="3098800"/>
            <a:ext cx="51816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en-US" altLang="en-US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To achieve sustainable results, it takes time.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en-US" altLang="en-US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Regular reinforcements are needed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05583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allAtOnce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553192" y="0"/>
            <a:ext cx="10515600" cy="822407"/>
          </a:xfrm>
        </p:spPr>
        <p:txBody>
          <a:bodyPr/>
          <a:lstStyle/>
          <a:p>
            <a:pPr eaLnBrk="1" hangingPunct="1"/>
            <a:r>
              <a:rPr lang="en-US" alt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mbria Math" pitchFamily="18" charset="0"/>
                <a:cs typeface="Times New Roman" panose="02020603050405020304" pitchFamily="18" charset="0"/>
              </a:rPr>
              <a:t>Behavior change is a continuous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568" y="1504991"/>
            <a:ext cx="10515600" cy="4351338"/>
          </a:xfrm>
        </p:spPr>
        <p:txBody>
          <a:bodyPr rtlCol="0">
            <a:normAutofit/>
          </a:bodyPr>
          <a:lstStyle/>
          <a:p>
            <a:pPr algn="just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Cambria Math" pitchFamily="18" charset="0"/>
                <a:cs typeface="Times New Roman" panose="02020603050405020304" pitchFamily="18" charset="0"/>
              </a:rPr>
              <a:t>It involves strong community participation</a:t>
            </a:r>
          </a:p>
          <a:p>
            <a:pPr algn="just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Cambria Math" pitchFamily="18" charset="0"/>
                <a:cs typeface="Times New Roman" panose="02020603050405020304" pitchFamily="18" charset="0"/>
              </a:rPr>
              <a:t>Refutes myths and corrects misunderstanding</a:t>
            </a:r>
          </a:p>
          <a:p>
            <a:pPr algn="just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Cambria Math" pitchFamily="18" charset="0"/>
                <a:cs typeface="Times New Roman" panose="02020603050405020304" pitchFamily="18" charset="0"/>
              </a:rPr>
              <a:t>Social norms and public policies influence behavior change. A strategic shift must be also be attempted simultaneously.</a:t>
            </a:r>
          </a:p>
          <a:p>
            <a:pPr algn="just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Cambria Math" pitchFamily="18" charset="0"/>
                <a:cs typeface="Times New Roman" panose="02020603050405020304" pitchFamily="18" charset="0"/>
              </a:rPr>
              <a:t>BCC often complements and supports other prevention strategies and approaches</a:t>
            </a:r>
          </a:p>
          <a:p>
            <a:pPr algn="just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endParaRPr lang="en-US" sz="2800" dirty="0">
              <a:latin typeface="Times New Roman" panose="02020603050405020304" pitchFamily="18" charset="0"/>
              <a:ea typeface="Cambria Math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8876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576942" y="0"/>
            <a:ext cx="10515600" cy="774906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Outline of Presentation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876800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lnSpc>
                <a:spcPct val="160000"/>
              </a:lnSpc>
              <a:spcAft>
                <a:spcPts val="0"/>
              </a:spcAft>
              <a:defRPr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Behaviour Change</a:t>
            </a:r>
          </a:p>
          <a:p>
            <a:pPr eaLnBrk="1" fontAlgn="auto" hangingPunct="1">
              <a:lnSpc>
                <a:spcPct val="160000"/>
              </a:lnSpc>
              <a:spcAft>
                <a:spcPts val="0"/>
              </a:spcAft>
              <a:defRPr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Behavior and public health</a:t>
            </a:r>
          </a:p>
          <a:p>
            <a:pPr eaLnBrk="1" fontAlgn="auto" hangingPunct="1">
              <a:lnSpc>
                <a:spcPct val="160000"/>
              </a:lnSpc>
              <a:spcAft>
                <a:spcPts val="0"/>
              </a:spcAft>
              <a:defRPr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Determinants of behavior</a:t>
            </a:r>
          </a:p>
          <a:p>
            <a:pPr eaLnBrk="1" fontAlgn="auto" hangingPunct="1">
              <a:lnSpc>
                <a:spcPct val="160000"/>
              </a:lnSpc>
              <a:spcAft>
                <a:spcPts val="0"/>
              </a:spcAft>
              <a:defRPr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Stages of behaviour change</a:t>
            </a:r>
          </a:p>
          <a:p>
            <a:pPr eaLnBrk="1" fontAlgn="auto" hangingPunct="1">
              <a:lnSpc>
                <a:spcPct val="160000"/>
              </a:lnSpc>
              <a:spcAft>
                <a:spcPts val="0"/>
              </a:spcAft>
              <a:defRPr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Behaviour change process</a:t>
            </a:r>
          </a:p>
          <a:p>
            <a:pPr lvl="1" eaLnBrk="1" fontAlgn="auto" hangingPunct="1">
              <a:lnSpc>
                <a:spcPct val="16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Enabling factors</a:t>
            </a:r>
          </a:p>
          <a:p>
            <a:pPr lvl="1" eaLnBrk="1" fontAlgn="auto" hangingPunct="1">
              <a:lnSpc>
                <a:spcPct val="16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Channels of communication</a:t>
            </a:r>
          </a:p>
          <a:p>
            <a:pPr eaLnBrk="1" fontAlgn="auto" hangingPunct="1">
              <a:lnSpc>
                <a:spcPct val="160000"/>
              </a:lnSpc>
              <a:spcAft>
                <a:spcPts val="0"/>
              </a:spcAft>
              <a:defRPr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Myths and facts regarding behaviour change</a:t>
            </a:r>
          </a:p>
          <a:p>
            <a:pPr eaLnBrk="1" fontAlgn="auto" hangingPunct="1">
              <a:lnSpc>
                <a:spcPct val="160000"/>
              </a:lnSpc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  <a:endParaRPr 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628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10515600" cy="703654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Stepped approach to change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7585" y="844549"/>
            <a:ext cx="12174415" cy="5817507"/>
            <a:chOff x="17585" y="1143000"/>
            <a:chExt cx="10727267" cy="5029200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70" t="12500" r="18594" b="13542"/>
            <a:stretch>
              <a:fillRect/>
            </a:stretch>
          </p:blipFill>
          <p:spPr>
            <a:xfrm>
              <a:off x="17585" y="1143000"/>
              <a:ext cx="10727267" cy="5029200"/>
            </a:xfrm>
            <a:prstGeom prst="rect">
              <a:avLst/>
            </a:prstGeom>
          </p:spPr>
        </p:pic>
        <p:sp>
          <p:nvSpPr>
            <p:cNvPr id="16" name="TextBox 3"/>
            <p:cNvSpPr txBox="1">
              <a:spLocks noChangeArrowheads="1"/>
            </p:cNvSpPr>
            <p:nvPr/>
          </p:nvSpPr>
          <p:spPr bwMode="auto">
            <a:xfrm>
              <a:off x="5272129" y="3770007"/>
              <a:ext cx="5461000" cy="8302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 </a:t>
              </a:r>
              <a:r>
                <a:rPr lang="en-US" altLang="en-US" sz="2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journey</a:t>
              </a:r>
              <a:r>
                <a: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 of a </a:t>
              </a:r>
              <a:r>
                <a:rPr lang="en-US" altLang="en-US" sz="2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thousand miles</a:t>
              </a:r>
              <a:r>
                <a: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 begins with a single </a:t>
              </a:r>
              <a:r>
                <a:rPr lang="en-US" altLang="en-US" sz="2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step</a:t>
              </a:r>
              <a:endPara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5657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2235200" y="38100"/>
            <a:ext cx="7924800" cy="8382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Questions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3810000" y="1638300"/>
            <a:ext cx="45720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4B5436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BBC8B0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BBC8B0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BBC8B0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BBC8B0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BBC8B0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BBC8B0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BBC8B0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BBC8B0"/>
                </a:solidFill>
                <a:latin typeface="Arial" charset="0"/>
              </a:defRPr>
            </a:lvl9pPr>
          </a:lstStyle>
          <a:p>
            <a:pPr algn="ctr"/>
            <a:r>
              <a:rPr lang="en-US" sz="22000" dirty="0" smtClean="0">
                <a:solidFill>
                  <a:srgbClr val="0084BD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2000" dirty="0">
              <a:solidFill>
                <a:srgbClr val="0084BD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98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748145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Outline of Presentation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876800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lnSpc>
                <a:spcPct val="160000"/>
              </a:lnSpc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Behaviour Change</a:t>
            </a:r>
          </a:p>
          <a:p>
            <a:pPr eaLnBrk="1" fontAlgn="auto" hangingPunct="1">
              <a:lnSpc>
                <a:spcPct val="160000"/>
              </a:lnSpc>
              <a:spcAft>
                <a:spcPts val="0"/>
              </a:spcAft>
              <a:defRPr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Behavior and public health</a:t>
            </a:r>
          </a:p>
          <a:p>
            <a:pPr eaLnBrk="1" fontAlgn="auto" hangingPunct="1">
              <a:lnSpc>
                <a:spcPct val="160000"/>
              </a:lnSpc>
              <a:spcAft>
                <a:spcPts val="0"/>
              </a:spcAft>
              <a:defRPr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Determinants of behavior</a:t>
            </a:r>
          </a:p>
          <a:p>
            <a:pPr eaLnBrk="1" fontAlgn="auto" hangingPunct="1">
              <a:lnSpc>
                <a:spcPct val="160000"/>
              </a:lnSpc>
              <a:spcAft>
                <a:spcPts val="0"/>
              </a:spcAft>
              <a:defRPr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Stages of behaviour change</a:t>
            </a:r>
          </a:p>
          <a:p>
            <a:pPr eaLnBrk="1" fontAlgn="auto" hangingPunct="1">
              <a:lnSpc>
                <a:spcPct val="160000"/>
              </a:lnSpc>
              <a:spcAft>
                <a:spcPts val="0"/>
              </a:spcAft>
              <a:defRPr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Behaviour change process</a:t>
            </a:r>
          </a:p>
          <a:p>
            <a:pPr lvl="1" eaLnBrk="1" fontAlgn="auto" hangingPunct="1">
              <a:lnSpc>
                <a:spcPct val="16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Enabling factors</a:t>
            </a:r>
          </a:p>
          <a:p>
            <a:pPr lvl="1" eaLnBrk="1" fontAlgn="auto" hangingPunct="1">
              <a:lnSpc>
                <a:spcPct val="16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Channels of communication</a:t>
            </a:r>
          </a:p>
          <a:p>
            <a:pPr eaLnBrk="1" fontAlgn="auto" hangingPunct="1">
              <a:lnSpc>
                <a:spcPct val="160000"/>
              </a:lnSpc>
              <a:spcAft>
                <a:spcPts val="0"/>
              </a:spcAft>
              <a:defRPr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Myths and facts regarding behaviour change</a:t>
            </a:r>
          </a:p>
          <a:p>
            <a:pPr eaLnBrk="1" fontAlgn="auto" hangingPunct="1">
              <a:lnSpc>
                <a:spcPct val="160000"/>
              </a:lnSpc>
              <a:spcAft>
                <a:spcPts val="0"/>
              </a:spcAft>
              <a:defRPr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3386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565068" y="1"/>
            <a:ext cx="10515600" cy="736270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Behavior </a:t>
            </a:r>
            <a:r>
              <a:rPr lang="en-US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Change …1</a:t>
            </a:r>
          </a:p>
        </p:txBody>
      </p:sp>
      <p:pic>
        <p:nvPicPr>
          <p:cNvPr id="5123" name="Picture 2" descr="C:\Users\Dr. Rahul\Desktop\199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28750"/>
            <a:ext cx="51308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3" descr="C:\Users\Dr. Rahul\Desktop\201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0" y="1427164"/>
            <a:ext cx="5132917" cy="428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509184" y="6019801"/>
            <a:ext cx="721216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 the important changes in the pictures ???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2299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613833" y="7938"/>
            <a:ext cx="10515600" cy="704582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Behavior </a:t>
            </a:r>
            <a:r>
              <a:rPr lang="en-US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Change…2</a:t>
            </a:r>
          </a:p>
        </p:txBody>
      </p:sp>
      <p:sp>
        <p:nvSpPr>
          <p:cNvPr id="5" name="Rectangle 4"/>
          <p:cNvSpPr/>
          <p:nvPr/>
        </p:nvSpPr>
        <p:spPr>
          <a:xfrm>
            <a:off x="508000" y="6172201"/>
            <a:ext cx="11277600" cy="4619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Quit smoking... Tar the roads... NOT your LUNGS!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59" name="Picture 3" descr="http://t3.gstatic.com/images?q=tbn:ANd9GcQOlbLDcAuZBqUIVcYR3_a0DVDIiBDidGzVy_oown3RSWa_QAPZs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400" y="1676400"/>
            <a:ext cx="39624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AutoShape 8" descr="data:image/jpg;base64,/9j/4AAQSkZJRgABAQAAAQABAAD/2wCEAAkGBhQSERUUExQWFRUWGBYaGBcYFxoVHBgcGRocFxsVGBgfHyYeGBkjGRcXHy8gJCcpLCwsFR8xNTAqNSYrLCkBCQoKDgwOGg8PGiwkHyQsLCwsLCwsLCksLCwsLCwsLCwsLCwsLCwsLCksLCwsLCwsLCwsLCwsLCwsLCwsLCwsLf/AABEIALUBFgMBIgACEQEDEQH/xAAcAAABBQEBAQAAAAAAAAAAAAAGAAEDBAUHAgj/xAA9EAACAQIEAwYEBAYBBAIDAAABAhEAAwQSITEFQVEGEyJhcYEyQpGhB2KxwRQjUtHh8HIVM4LxktIXQ8L/xAAZAQADAQEBAAAAAAAAAAAAAAAAAQIDBAX/xAAoEQACAgICAgIBAwUAAAAAAAAAAQIRITEDEgRBUWEyIrHwM3GBkaH/2gAMAwEAAhEDEQA/AOq09KlVgKlTilQAop4pUqAHilSpTSAelTTSmgB6alNKaYCp6aaU0CFSmmpUwFSp1UnYU1xgvxEL/wAiF/WgB6VULnH8Opg37U9FbOfos1nYvt3hU2ZnPRV/vFKwCClQTf8AxFdpFjDk/mcz7wIH3NZ2J7RYtxmuXO7Tyn7KgE+81PYdHSMp86Y1xXGcaaVyi6YM5mRkHTeZ/T0NatvjmJUSuIceXeFvLY8qOwUdTmmmud2e1uNgQQx/On7xFK52xx3WwPVV+2tHdBTOiTTTXPk7V4887R9FX9qe72rxdoZrtxB0WF/Tc+gHuKO6Dqw/pUO9ne21vEBVuDubrDY/A3/FuR8j96JSkVXaxUeIpRXvLSilY6PEU8V7ilSsdHiKVeqVAHmnmvE081dE2epp5rxSooVnuaaa809Ogs9ZqaaalRQWOWrMucfUPlynL/V++XpWLx/tGjXGsK2iaOwOhYfIeoB09fSqti8D9K8byvPlCfXj9e/k9Lg8RSj2n7DZHBAIMg7Ec69TQzw7iBtHqp3X9x0NEWHvq6hlMg/7B6Gu7xvKhzrG/g5ObglxP6+SSlUGNxqWkLuYA6aknoo5mhO920v3myYW0B+YkOfr8IPoHrqbowoMMRiFRczsqL/UxCj6mhziPbQCRYWSPnuSq+qp8b++UGqdnspiLrZ8RdIO4Mkn0BJzL7Ba1LXZ7CoAGXvP+Wx9Y39zU22VQE4jGXsXmV7ty4xJMWQxZR0GUhEHrPrXjA9jMTcPhtLbWdXuMJ94za89K6PbZUGW0qoOiiB9KjuO41OopUBj4fsLaCRduMx/KSB9zH2q1a7PYO1tZzbfES320FXDiSPkNYnaDFXu7L2FaVgkRMgGTp1j0+1GB5CJHVVyqiqvSNPptXm5iWXaAPIR7CKGl4pdQ6qQp11IObSCoHy6kQZ8pqFu1EHxkBEEHYEg9dNHA84PWl2Q6YRY+8WUBhmjUAjMNNOY3qm14qJ2OnLL5chofas8doszDIAQxEsXE5QBmyjmdvvvVLHcXZiXtk5Rp4pjMDEgjlMjrpU9go37XFnMyRA3ED66mnxmKUyGt2rkakMqzty8/XpWPd40qtJAZfCCdjH+kV5/63LFPCrNIBBB8uvImZ/tR2HRZxPAMC4E2cjNt3TlT9JgkcxFCXaHsWtkq1i41xWnRl1ERPiG+/QVcZ2YqLZLkyQughlLaq2xYyBG8cq17+JW6mZGhpJQDmRv7jYjzpWFAj3hysArFoAUaAAz82bX2A1rawfHsTgkWLkKI/kXSLvlA2Nv0B0rzw/HpeDW7yCMokrowM6tPmD9qy+JcHdbpDNm0lXnRlAkNPpy6g1K+hs6l2a7UW8YhK+G4sZ7ZMxPzKfmXz5c62K5JwnBNaZbq3sjLorLDbalMk+MaxGxmjfh3biy0LeItXNJ3KE+R3HofrVpv2J/QR0qa24YAqQQdiDINPViGpUqVMCOnpRSirMxUq9RSAoChopV6ilFFhR5px1r1FPlpWOjmPbDslcwxbEWJe0SS43ZMxkz/Uk8+XPrVDhXGQ5mddz6/wDuun8V43awwHet4m+G2ozu/on9PmYHnXJuP8PV7pv4O01rctaLIZ5k2gDr5oJA5HlXl+T4kZ5ieh4/kuOJBbhMSCsyJ6f7v7VpYHFshJWTptyMdR+9c/4Nx7No2jfrRXguI7a7c+leI1Pilaw0ek1Hkj8j8fxb4m+iGUtzlRRu2aJYnbrpyAoj4fatYW2tu2ADAzHmzRLHz19hWUL2oYBZEmQOogn6Ej3NNf4kFOZhrEB9dNRI8ute14vmx5cSxL9/58Hl83jOGY6LWJxrnbxSRqdt9h/4z/mvGNukANyI0gxB5HTcRWbd4lCqqfzCDos7AfMxJ16V5xnEctk52VWI0zE5RzmANvPlFd/Y5upew2NYHKSBrI6EcyTuB71G/aItmyAOw0dMwRhOzLO8cweUVQTF2EtXHJNtUJk3C6TImdROSSIEcyKpFbhC3FW3qig5QpzSZDKCJGm5nlpSsKN/Hcca2ATESNCCZkGJMc48qjt8SW4mYSCwmZ1HppoATAkcqFsTxy+z9zdW2LXIAwC2+YLEyZ1WY5DWsfh/H7gxZVXVQxymQflJiI2JM60rCgvvvdsi4SzPb3jdjpLL4ZIMwNco02JNDGJwq3J1zEkzmUDKx566rtHPQmta/wAQJy25TxiSyFWBiZgHUyBqAT9qpWbecsVQeIxIG5TkSTDTI9OZ2oYFlcPmVRuVnwkCRqNUY8oB8v3jxOKOUgeGTA0CmQQCSBqdvU8jWkLTwCV2OiEeJdYzAmPCRyE1Sx1zM58OQjckEhvQQAJM/QUhlX+IYANoZ3Ouo5zG37VXx1z4CFbOPiLEbT5fEoganedKsXbRUjKSFYEdJ05zrHIjl9KT2WhYRmBGxIgHlr0/t60hlfDWyxR7sq4nKy6BtYzRyaI9YIkGiezh1QKHZSzFtACBLCc/mTzA69RQ7/CNngIQYMsBLACDlWZgb7DnpW5wbiEK6Xc7ZPFGTMAdZM7nQg+UmnYGDi1KXMyggSdSIlTuPPTnWs7i/bCMvhytrrpIHuB1/wA1bucRwuIGS4rEQSACJkDk2bwt9taHMC7pK3Ayf0logicoDHYgg7jmelJfKB/ZcuYd0GUBgIJJAmR1zARlAgaRGxisa7jDlkt4sxBXy5GOkc+tS4vjzWna18SNBidVOxmI/wA1TkXUPK5bJJ/Mv9xp9aE/QmvYV9iu0v8AD3jaYk231AmYPOB6agc4PWuoo4IBBkESCNiOorguGwkwzE+QBgyNjPLWPpRl2f7XvhoW4RctkFuQK7A+U6+QPlVxdEnSYpVFhcWlxFdGzKwkEc6etBHqKeK9ZaeKqyaPMU4WvUV6ilY6PAWny17ihvtj2r/hAtu3BvPry8Cc3g6FjyB8zyipcqKo2sdxC3YXNddUHKdz/wAVGrH0BoN4r+ITtK4W2Qo0N14BHmBqq+8nyFCZxjYm7Ch711txm3/5Odco5xpR7wbgCYZQ14q9zQhQIROkDy6nX0qbbAyOGdlXb+fibhXNqSfifyAOpnz68q2HxFuyGNtFGXdmALtpIBY8+grxib3evmYyV1gmMvNfsNqp4p4K5MujR4to6Dlr0NTdFUYHaLs8MVN+wES4JkL4RcIPTZX8+ce9YnD+OMv8q4uVlJBJENPQ0XriRbD+IHKZKrl8BJ2Ye4195oY433eKaQyrdlvFO4WB4ydCJOh31rm5/HjyL7N+HmcGb2B4p7itJb6MpGzHrEeYI51zzC497LZLgZWG4YR7jqPOibA44NrueXQf3rxOThcWerHkU1aJcfwMveBBUWjGZQAmwyx4R8ME8uZmdKo3+D3rd1EaO7dWBuElhbWCAhnUjL5bDy1JcKM48JGYQCu8nqPLeZ6VrP2fVgstqCCQdU6FR0EEj3r0fE55TxNf5OHn4oxzH/QAcPxTqzYa4neonwXDrnEgAMp0M5gBzogwaP3YTxKdQZ6DQ6aGCNj/AIFXMU1q1mD+E6rqvwmRqD/SJBkbAjWms2D3XfLcLsttyFcrbD5GOa5mnKoaPi2iK9JHEU04Ciw3f93JGgIaWmQJI57RHlzob4pwNWa5eVQCLgEg5tXOaWEjQARGvx7GsPF9sb168WsIwHhPgzSJ8R8O0ebb5SelV8Vxs93/AC3dlMq5YeJTEEFNAokab6Hzoz8CwdHw/CUNu3cGRGSFEqNFPi7uI0O+sczT4vCMLilWZSxlk+RsoJnSQpMCZ30oG4R2wbvrpvs5VLRa3aTQFkCtDtyLAEnly51pXu15vJOREARWIDGc8+Bcx2XXUASZHKm2H2GbutyFDAXByYz4SDHhnWRz5gbV6xFq3m8RUMV0BYajNEgeRjXzoDw+JzPau2Ua7ccSVDFjEgEhQM3hfNCydG5RRbiewjYicRxFmGRCFsYc+KBqAzgatt4F0nnvSAEsX21VbrIbLMSCwUaQdTkIOkHXUcoMVr9nONWsRKpM8xKnXXaPKNqx+2nYxLFnv7d8XVJjNdzC6gYjLAJA5ZTCgkNO1B+BdrXgVSHDHM6ySgiCynT5TB1iDrTST0JtrZ2R8HLrCEmDqNyOc+X96vXuBlrcKwVh00ieY566UFdmMXiraK5JCAtlzjUgyxfMfjUgSNpymKOsLxq23d5vAXkAj4SOR9iDRdOmPLVgq/Y46lWzg77Sp6HqKz2wuKsE5dV31UOI6gEEAjyoz4ml5b6ujASoBYn+UQuY/wAwAZvEPnkxlEDqP9ou0Ny2DbuWXtZW8eucQxAGVhGdGkx5RI0qHxraKU3pgLxUM97vHkkiJAVdNpERPSvOCvkPPmAf0IjrRNewCXgG2Rs8BtNCYBAMaEg6fmoWw9grdZT1Mb6xt9qTjSBPJs4THIgIZC0ExBiNdjV+zbFxSSAodWIBPIaDfqSW/wDEVr4fsnau4eznBDZQxI0Ovig/WocYg71UUALOUR0WDHsSPpVJk9aCvsBfLWnVuTAgdJEED6ClWJgcXdS8bdgwQktHmRA/3rT1anSolrJ0eKeKVPVgIU9Ks7jvH7WEt57h1PwIPic9B0HU8qTYxu0HHkwlo3G1Y6W0/rb/AOo3J/c1zM4d8Qe8c57txidBJPLQctBoOQivT372PxMkyzbD5bSf0gf6TqaNsNgLWFtwNCd25knl/ipq8hZndmuHLggwYKHeDIGY6GIzcyJG2g+9aGPxYkLI31WCSRBlusTGu2hFYtziii62aZA3ALQp+RRzPUga0/GMSpJCyG2lTDf/ACE7z/45j1obGkRYq+ucGYgELqNIG3359fKvNzEkwfCDHxEBoMjKent1AqphsSWdVuIAWAMQQNI3ImN/aah49YZ1RE0YuAXzZRbAJMbj4gI661lk0Mzj+ORcuRQcpyXIBQzoxWIkc9RpzFYOKhAj50lgXKkjRGnKp5liQdIMxW1hlDB2dQCJOjd4VEwwk6Ekk6zpyoN4q/eYoyTHgjOCo0UQpUTpy01rUxbo2LXajC3bbpfFwXEGWyQTcAyjQ5zBClpkHeZMEVX4XxgA+F5HMjWOmnKhq6O+ulLdvMxYhQq69BlA2Gm31ot4V+HV23DXrgtvlkInjYTtn5T5D61hzccWrZrxckk8HTeA22torMQzMATmZiI38JnKPQ8+dbi8ZtAeK5l/MGIA9SpIHvXGh2jvYRzYvswMCSkFWB2YoQQDRBY41hrtot3jEgEkkm3GnLXKfaazUVFJLRr27N3sPe01q0y2nuZ7iK65irRCt1K6xsfOh/tlxO3awtwWkhXQW1BIP8uCxAB+XUCImNaFsN2m/isEbQZkvJCAgwxtlgE2iYMaeXnUPahHxmIt4SymYoubNqMoJyq5PIFVzzvD1dtYZGHlFTs1wy6xzW3WywJBkuVuDUSxXxc9fEBVXiFtrLyxtNBTW0ANBIkAyM3QkkCdBIol4xjf+l4e1hLLl8TcBdrpUMLaxlDKvWVhRrABOs0FcAtC47lipclyRsGMzJ32blrvsa0zv0Z40KyVUAFWWYBUiQRMrOxMeUDQexH2Z7EXcUCiLlQMRcvvOXLyCDm//EnlJA0oh4N2Ts3gcRi2VisSocyxjN4huszoBBaOU0QXe3uHw72bPd90uWcpCgoMhZU7tSRbYkQA0HrG5q/YqNng3ALWDAFtJYrDXTGZttB0U6mBUfGuO90CqwbkSZMKg6n6UPcV7ch1JtElYkncwRoVBggafb3oSxPF2xFnvFGe2Xh8vectTbdlU5dBMidxXNKbk6idMYKKuRS7T8d/iSyqQ3jCuzHf5iqyMqjQTudRWVxO1bti2pTvWJfIUUqoWQQAfic5pk6gbCIirmP7F427cjD2S6aFCSENsECA5JCK0aRJj6Rt8B/CbFIVL4m3aAHwib7KTuFjwa6c63hHqlRhN9m7MLCdocbbRVzK1lZOS+AMwOpRXaWUEHkYBPKtW9xa6+IW3hEDi4qulrxtcsyBnJUcySY1AMb0b2+yWHwykv32IJGqkhAY1nKuoHlP1rxxDG93bdLfd4aRDC2oXIDsCR8d1pHp70TkkEItrYri3LKFQQ4XbN8piNxpIJ22nbauccXtq926oL96Ap3gPmOUi0c2aQxGu0TI0FG/F8SLd2yNRZ7thlBgCObH6CuQNjGvYpiY1JgLGgGoUEbgRvzinHJMsHRU7tHRziDfe7aS3cJjKhXUGdgAIHqKq3uFF7qiRMoHMRCkA5iehUb9QelUuz2AAt+IEHVgDpnWJ2/pzBdetFmAdHi5mBYIFzb6RsesSfqapr0JP2bhxyAaMsRpGunLasYrnvIwUr47mhEE6KZIqxsdWB8yCx9AKpvihadC25uSq88hBBYj5RMR6U2kkJNtji6ZuXEmblxhp/Smg/WlV/8Ahclq3lPO592n+1NVZDB0aKVPThaBmD2n7Vpg0iM95hKW/wD+n6L9z965PxLi129ezXGNy65ACjYdFA+UdB6zUvarGtcxN91YyXaOYyjwiD5AbVN+HvDx3z3bkEooy85JMSPIfaouwYd9n+ErhbQza3GEuek6x7VPjr5HiIB0IAImJ5x1qM3SdfPT+9VbmMIJG4BjMRsehHKrFozMXZBBIy+DV21IUb76g8tDGhob4Vxlb2KKsCO8VwL2bLqFJkKdYaDqI3251pY8Z7TurDx94ozDKAA0amNFhdyOdABxS23Ykm42oDAZVAOhKg6n1MabVm8PAWdMGFdQQjqQVAkgbwupjQkwDPlWLx7gV68xJysgKFFzAFSoGqyARJBHxbHegVO0OXZv3qdO2RB+IiNNJWPLrFVgjtI3MXhcYEyizcV7i5Xy2zBMzEkkMSBMhhz3p8L2HuMT/E5bAbZFbMxgCWABIBjmToTsaz7fbxhs/Xrrt5+VNiO3jlQFaOrbnYCATMDSikhtthrw7AWMArZFAaOfia4zaLbzHUidSNtaqWMY7ByzAMfEfEBmgbZuYBG3Suc3+Ou9xRnLagkk7CZI/ua1+0ErbTxmCIblI309zE+dZTTbRrB0SdouM2sQwUqGS3q7a+JogKNtJ6fahrGY0sdAADAgCBA5QNKhfEhiqKC0mAqiDJgCImTXQOzP4O3Lx7zEzZTQi0fE7DeHI/7envrsK0jHqTKTkZv4d9nr+KxKXVAW1aPjuEEKxj4FHznWY5RrXZ+H8Et2sxGrsFDGFEgaDYaADQAaAUsNwtbSqEZbVu2CEVB4R1EczQH227c90Xt4dgjDwsWBzEHmo3iJ1MRpFJwTdsFOlQO/iE4/6nfdcjArbtSsmCttQQZ0zEGNKHhw5y5GQjxGdI0idSPm6fWveJZSAbTnLcOaWGuceFoaZ2Mweca1OqXGVrlkvbfMiZAkK6xrcB6hhrEAadYq0QSYLj8qEe8TamT48jgicpUDXQncGTXjB2LVy+wBNu2QSRla6TAljzYTE/N8R0rG/g2Li5GZhcMqdM0HTUddp51Zu3S9zIqHOxEC1mLSRqBBJeJooVh92b7JpfRL/wDEuNwBZEFcoylc50B9JA+9F3Cey1ixPd2/iMtnZrskc+7/AO2DH5aqfhn2YxFjCFcVb7qXLgF5aGA+IfIZB3M60VXMaq6Wlznrsv15x0FCSQ22e7OAYgZ2OUbSB9hsK9XMUlsHKJ8+vKAetUeLcUyoS3iPQaAe37mg7FdpGBg/CNQN9ep9qrWRWE+M42FJmSdtB+h5+tcq7T410xKFixt5g6ljJ+IZpjSR/atPinbK0nPO3IDQA+Z6UKY7j4vsubWJmNhOnsP71m0mUnRZ7adsTdUWQQ2Ukltd4y5ekRrQxwzDM7QozHQ7aRIkk8hHOquKaXY/mPnz686v4TiTIAFIJ+UgeIa6Cek65djNVVCbsIs+ILIrQiEeFRpIWDLA6wZBgxoNKPsLbKW1EElhMCBpsJnQdax+AcPuXMt3ERmjaI5zmb8x+I/+I2EVa7ScUYAIg1bf086Yi1ieOZBltRm2NzeJ5J5fmrDayS2ZiSx1zEyTWhwnhJa1m0LTEftSxeGyGD7xy8h51Gyws4Me9ta/Kf1ANKoOx2IBV1GkGfrT1ohM6GRVTi2PFizdun/9aM3qQPCPcxVomgr8QOMoDbw51BIdx5LqAfIfF5+GpKZze0xPhgkmZP3JP3q/wXHixdBckSSCB0G4qxhL+e9bDIqh21I/oXxFZGnLWsPjV3xyJnUtEgDUkb+u/lWMrWSo5OiPjwymGAEAyflnb9D9arfwv8xDmKwCYEwV1GU9BEe4oZ4BxpjbIGUlYjNsRsNY05VtYXGZmzZtCZicwURC/mIMt135RWqZLRl9rLTLh7wLKiurjVlCxowmdcxC5QBvptXLsWpRsy3NNwQSdd/f/NdF7ZcdtG3lRFa4xyrKhismDkkQ8xB1B9aw+xtqzbL9+itctzlD5GUAGDlUypObNrqdKG6yTVmJYTE4qLpW7dg/Eq5oIjcxHTSphhzcb+asZs3xAG5prC2wFIMDQnn611DhnFrTZSjqG+FgYkmdADyjyp8Ky4sXUv2AyK8eKCCRPi2DaDYj+oxUKdjcaOR3sDZYi3aS5nOxZvhETqAIGkzNXMH2bR7ZIS4zS25AgD5mGw5gDnRzjuwWGYsUzoW0U5hdExpHzadDPOsjH9jMRbtABRd1E3FbIR1LFiGG0aVoiGYT4dLKnIqsIUhiQpaW+YAnY9TyGm1UsHdN7FqSCbaywVoyqFBPjzAjKDvpr01oht9i3uNmd1Ukn4cxYjYa6ct5O9bfDeDYew4AlmIIGZtNNYCjSYBPOsOTn44/f9jaHDOX0UcB2qx8q1nDW2U65rVi3ZIG0EgR7c6JuA/iJcvhxct9yVE5sjlPDJMk6KdhlncH0qJcUh15JoRMDX9NP2oc412hV81orcIB2khZE7ifX6CueHM5PX/TonwpLZ57Wds7p7xbd9gGBcZnySZOcADrpAJ5GOlYmCwOIxSZLFiTBV7rEFQogk5mHhO8mT0AGskXY78PUxp/iL1621oMQFtjUxyafhgaxrXUcBgLFi0LdtZQSeRnmCJid99tK7YaOGbzQG9mPw1t4e2Cbhu3SpJAC5SY2tZtFMeHMddeUVWbsnZey4Zrlo2RNxXbNkYksyzuxyTHh1JmiTGdq1S4URQttWUG4dZ0MhUmegBG80Odpu12HwyG/hiO+efCJgkbNdU7lT8O3P0ptkqyLg3YPu3Zrl/JaMBPCReOcaBCdFkdM2xkc6NOCcNw+EB/hrdu0zfFcd891vMsdT/xECuN4b8Tb73F78W2tTqqoBG+o6EEj6UY4jtaQFW4MyFQVckEkEAyCBpEwalto1STDPinaG2iOxYuyqSAdJI2AGwoAH4sW3sXEu95ZvFGCXLUPDawSDGVttRO/Kq2K7RrdBW0QD1aGnqFH2nzoK45w8LczZiUdQ2YCQJ/2OVPsrBrAV4btwEwVtO8Z3CnOzklpJJyydYEwDQnj+PvdMD7/wBqz0tNMLJDQNt5Mx9R9qMeFfh8/dtcu6ZULZBqYg6/ahyS2Ci3oCjnJ2JPprWrheFuR4hHQyAfL2rfwbW0Qr3aljs7ZiFAB2A3J6mp8JYZ1yLDDUyRsOcdBtVkA+eDaA5DGvhEa8/i+b0mi3gfZlAVm2VIM66nqCZ1zT9K2OD8PyBYENGvzAHmwMSJ6Ct+ziLSiB4m5xrHqaTdjSM/G4lbaQBHSsTDqXbNE+dXcdcZ30WCebagCdhXvDWUCsXYkLudh6CoeS0XMHjRbBRAGdiCANhpBJPtWfxa0V8O53Y9SdfpVngSAPJ3M/79Kt8Wwwd3/Kq68pnnVITPXZGwxZiNoE+50/Q01Zo4wc/d2DlVQdQQCxkAsTzp6G4rbGrejqfFOJCzae62yCY6nYD3MVwrjvFLj4i5cuGC/PlB2jyrtvHOH9/h7lvXxDSN5BkR56VxnjfD2CAsM2WIbyOwI9Z+4qp7IWh+zOJ/mpr4QLok9ShqXjCTMyenvyM8prL4deK5dIhpB+x9v71tYkhxpMjQiNugkfqaykaRMXh1vKSOXLn7+1EvDroZTca4LYthWJgnQkwY0l9Tv0mKGbYynLMxpyn3/T2rzfxjKgOrXFZCg+KSGzADqRH2ilEci9x1sNntd6g+EkAKVZFDZVzARmDQzQZI96G+PYhjctoynOogZAIhjIZVAGg8IHkKvYvjyYnw3gLdy0kK13VmOYkqfD4QAxAWNyTNZXG8OELd05cKtvMzAhhoNj8yTsfMaVrF4aZnJaaKb4sqJBGYaMBsY6+dXcJ2nKwZII2IJBHvzrHSyzMFG7GOmp/TpR/wv8M7YszdusMQY8CFIB0IUEg5iFMnXkYmoaitlZlo8p2ydQpvBlW7DBmQp3igxKnbyzDpWo/GVKIc4eQCIkCDsYkwf7VRu9hLgFtnJJAByOFaGMZmUSVeAMoU9PYZmNwzIi6eJQ2cAaDxGCI3kamAINY80LjUWa8M0pZNHEcd6GKxsZxXmJlSCp6Hb9DWXdx682FU7/EhymsocH0az5gz4RxFThbpbMSGJOsQNANeWtCLcRJfMSQu25Mieevr51PwfF5rdxQdZBIncafuB9aopggWUM4SSAZBheeY6fbnW/FBRbMOSXZII+znae7g7q3LVybRZO9tlpzr6HnEweoo/wAXxpMTaN0G49tkYpMqAGIG06kOvLYTFcov30ViiIoFs3B4odySYnMAAfhEDlJNE3COAX7tsWFu92zWjcCBQ4Mb5TIVCZWSNTNaSRklZRx/a8jeZEeFfDOXVczHWJkjnrQ7f4m95zIAnko28yTqx8yavcU7H37N1rbIW0Zg40QhfiJJ2223kjeRVB+D3Qs5GywrSASCDsS3r96tJE6KToVJBkVrcNxWUeNs6BYAHIFp0JGkQfuOcVQxeHcEGGg7Eg6nnB57/erHB+E371wpZRiw3jkOcxy02pgX7+DdGZk8SA6N01IjQbzsI2psPcGUJdkoDJVWBlZkjMNtTMVIFuoy2muEWrTOysRlAImY6MT589KJRxnC3XWbNtLaKh7xwzMWAEggkJM689Bz0pUmGil+H/ZwPiGukhktfDH9R2+i/rXSOJwtlhzKsACNCIiT+UVU4XeVIhADcMstpYVRz5QNI15mhL+NxmIus1y6VRWbwRoVU5VGadvLrXF/Um2no6vwgkV+HYRS0P4QNcxU8oMBfPoa3+Hpm/7a67M5GUT0VeZ8698KwNvI7NGmx/t7zVt8fYs28oBHOF+JvKTsPOutvFswStj3MEQAHfQn4F3Pmx/arGOwdxFEFbds7Ea1Q4VxDNdztCoAQF9f10rXfEJlbQgH5mMAegO9SpFOODCtW8is5JYzpJ/3/RU+LYXFQaSAGyjrtFO1rOQIZl5aZR5efvpUy4ZgcswIliNPvvTSEeOG2CHEkD1/tVntBjctllQeJx/ifWvOFKoGeIUTHU0PYnHG5dOaQvLz9OtaLCsh7KlogD5T+Zv0An7+VKtHD2UBJuAtbBKIJyQdCRMGd/vSqG0i1Z2egLtbhhba4Co8Ux+ZWkqR5h5B9AeYo9NYHbPhff4VwB40BdfbUj3A+1bT0Zx2cww1q0gXOS9wj4ZgCvJUgN1HPyHPzIq3wuwkZmGuxq5i8OG0gCRppB9AP3rGUbRpF0wVv4iX3Men7RXSfw24bZ7o3Rla8SdxJtjaF6EjWfOuf47BxqPiQ6jmdf2ra7LcWOGeRqAYZQZMf3jWogVLdBb26/D63j0LrFvEqPBcOzfkudVO07j7Vw3FcLuYe+bN226PIBT5hJ0j+oHkRIMivpjDYpbqB1Mg7Vl9puytnHIBcEOoOS6NGWd181PSfMa1tRmcj7H9nj34uNDKi7aKwYtA8pUBjpzozx/DlvDKGAzZVXYQ0nLczDUMJPsNKHhgmwmIe1cQWzlItKASrAQFuhp8fOeYO4q5hL8jNmyMFIQzIJ29xE6b6zXHzSdnTwxVAu/ba/hnyNmlSwIaGVgDGbkTtuIqTEdtrN2CbNp9QWUhkY6z4WB2nWDyMVgdprDlyTJ00kHb123NYQsHaDPSK3grVmE8OjodjjeEmRg7IPp951rSs9tLYAAs2wOhRGH0I2rlSuVG5FTriHjfTXcb1VEBz2g4ql+27olu2yg5ciKs89YFCuAxzXDkCEn8on19KJuwv4e4nGxcYtYsbh48VwdLancfmOmvOumXOyYwgtjApZQ5vEbqM4bbxF1IKtEnXQ7VLjRpF2cv7P8A4eYi+dLdy30e4gRVHIjm5jlR/wAD7MpgM125czEjKzHQRM7dCdferuK7TLYsIWUd6S0rtAJMt5EmCQOfpXN+PdqziLwRmPi2A1hjoJHmahu9ZZoklvAu1PacYm+1u2WHi8OVRDADaN55yNaxeHXHzqUDTJ+ElWcRqAQDBkcpip+DcLGcsygwZZ2IbLpMRtrXSuGdnLl4Jdt2e7BT43i3PIZBGYIREaAU3Nr9MUSoJ/qkzm2HS46ZWUqq5mzPPhYTtJmJ6dK3uz3ATlBYMouW8xz+BWbPkJaSDk1LRzyiiHtVwUi6H/7VyVNwjx58olWUiGV506EedDi2LwAm7lI1gAFmMzmYzHkFM6bzWm0Z6ZZ4vgle1pbCvbByloJcAEPe7s/CCVCg6D61icA7M99iLZZ2dPC7ZhErMjLy5QfOrD8Nzv4LptNMwySDOhjXYx8OwgVtcC4atgzcuG4SuVVWfCJkgeZn7ClK1FpAsyTYT4rDuQxDBV2A9T/s1ncQsyERAiiTmaMs8h57T9ajx/EmYBBCLyVfEx/5f6K84fg5uGTOh1ZztpOi7TWPFxdd7NeTkvRUxdzRLaAFV1YqdG5wSeYmPavNyz3rZm1IAGVdYHrtVh8KO+ZGzFuh0AESIHWNY8684hgDkXr8I5n8xHSrEhltuIyoEEwGOuvQHmfStjDYZV1M3H3lth6Cs7E47+ZbB5b+WkDSt7h6I3iGZjGw2086aQmVLt05gCfh1gbUsDfF9Tm8Kjc7ekdTVv8A6TJZrrhQdSByGwE89qpY/jCWkIsgA7BjqdenIVoTZV4tqci6KvM6AmsQ4casORER6/WrNy8WEkyZ333q1wvgxutlkhRBfoP8np71RPstW+B/xAAkpaUAj5sztqW+mntSonyBAFAgAQB0FKjHsAoJqJxOnXT66V6Y1C71qZnMf4RlfQEyYkakZTHt+1SX71tWVQ0E7mZ+rc69cestavuksEJzeRnn+3tV6/wOziMMGSMyLoy+XI/esTQhu2LbCYDHrzrExHCCGzWt9ipJEgcgdiZ6xXm3nsnK505MP0I6VYOPOzaH10PmDQ6YaN7sPxorNu4GSZgMIO/0+hozS9Gh2POua4e7tr7z/atVOL31TwsGA5OP0OhosdBXx/gFrGWjbujbVHHxI39Sn9RsRXFe2nC8Xw+4uYzaaQHScrDmGWf5bD7ydaOuIdp7l4Ww9opkuK5KOwzQCCOUSD15mrdrtTZIOdH1+IEBgY8j+9RJplK0cgsOb4uXIbu7ShgAYOZvCBm3jRjproPUecPgu8TUjvSZQa5mWNQw5CACKMe1WFsYhw9oZCQwbwZNY8D6dDp6GqWG4ei2UQqrMDmLhisE6QAPERsYnfXyoTwS1kGOCdmbuJ0t23uPoFAGhk6yflAGs113sh+E1izkuYpVuXQD/L+O2hmZ1+NuUnToOdVuD8ct4a4TFwW8gAtiDr1OsGtf/wDIKaxacj1A+u9CleR9UgrxOLCCFGu3oKDu0nakWgZbbf8A+orOx/a5nPhQKNvimhfG4YXWlwz+RJjedIrN9pM0TjFGNjuKPir7B8wVfEwXUxoYHLUEDymqtzhlxXYW7OYgwrlYMeZJgHz39KJsNgCgOS2qTvC6n3NWEw7sdZPuK0WFSMnbdspdnsN3TKbyrkBzG2hHjI2DHbLOp9BRbj+3V9xltBbfTKMzfU/sKzVwiIJuMB+VdWPvyqO5xSNLKhB1iW+tH4of5Hq7g7jeO8+WebsWY+29UWxVu0fAmdv6n/ZanFksdTJO+sn/AHao7mDyxFCkDiRtiHvEF0zKOQ8P0plYvClikGMoGhHP/TXqQOevIbn2qWzg82rOE9dSfYa0m2NI18IVtr4QNBz0NRDioYMTIgaRtrqSfb9aiYqqZVDEHd3OX6LvVa3l0Ukx5CB786TbodEfD8VlYsQSWnbfWrdlWZiQgSdydT9OVW7VhR8IEHmK08BwksZOi0UMqcK4CGbXxHSSdhRFisSlhcoAgDQAiZ9Paq+K4smHGVACY/06a0L3McXYlj5yTWiRm2WOIcSa40dfYCh3iVwlhAJAO88+voKm4vjlkBZY/MfuAvtzrPDkgAnQf770yTZtqWZVQDMxgD1/YftRtYtCygRdWOpPU82P7Vh9kMGcrYi4PJOWmxI/T61v4aySSx3P+xUtmiRLYsddaVXrVqlVdRWX3NV7jVK5qrdNbGJhdpMKXQMvxL9wf80P4BSG/lt3b9DOVvJhyouxFC2JtxcKkwdcsnU86zkjRFd2Dt3V1cj8ujeh2msq9be0Wt9DIO+nSNqJcXaW8gDjUaHr5MKyb4b4bmrKPC/9S9D+YVDRRmd+/Vv0/SmuG4BPi960cHbUtqwHvWlj7KC1oyz9aTAFzjHA+I+9TjibREjz0qO606AjfrS7qeXKoodskKuyl8mZRuykaeonSlbtlhOZVHmdftUNvDexqa1hp3NSk/Y3nRJFsDVix8hvUC49NQE+pNerqAGqht60xUP/ANVbkAPQV4u4y4Tuf0plFSG4p2MnpvTtiogs5zvP1qdJn9Kmt3PI/Q167o6eEidpH6UryVSodE9v1q1YAj3+lUysf+6luXVA0knnMR/8Rv706FZN38bCddOn1pheUklyY6LVO45MzT914Zp0Fnq5iBJyiB6/qedSYfEEEZRHU8/8VDbw0mt3BcDmNdOZ06T60mrKRV/gyx5mrtvgDEa+GtQ37VhZJjwz1O8Vl4/tONgY1gcuU66z7U0sCclZMMMuHE5ojrEfSsziHba5BVYMT5VjY7Hl2GZiPDmO2k7AedUu4EwAc2bLJ6ET+lWlRDlZYHaO4T4gok76nL6+VPdusXGYk+XLSocPgA2vKCYO+mmusRrRFwbs898ZbewJl2ERoIB/sKCTEvXcxhRB0Gkn/TRRwDsKzAPiPCvK2NGb/l/SPLejHgvZSxh5cDPdO9xhtPJB8o+9Wrl1fl1ME+VBSRTuWPhQCAOQ2Ecqt2bNS2MMJ1Mkn9asW1ppA2JLdKpwtKroRXeq12lSrRmZQvmhvtBhwwDHcUqVZsuJDwvFnMLba+e3/urOIt7jl6TTUqkowHUAmAPpWpwq0l0aoARzXSlSpIPZU4vgxbaBBH/Gs42wRtHoYpUqzKExZec+utNZxR3/AEpqVILParnYnb2qTFYK2kCCTEyWPPyFKlTArlByVR7D9TSzQNP7UqVADWjJ1r07nbl0/alSpex+jzI6V7y6dKalTEMbVX8Hw/OYzR7UqVMEbS4FLazlkxzrA4x2luAwvhjzpUqtasmTyDV/j1wkliSTpudNZqK3fdphok67/wB6VKkyUT3rJt65ixA3206RUVpSdSza6nXmKVKmAX9juBjEXSHdgFRWMbtPyg/KPrXRLVgIvhGVV2Uaf760qVJFlZcUz/MQOg/3Wp7aQIB0pUqmOS2W7SeZq3YtxTUq1RmyxFKlSqxH/9k=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150" name="AutoShape 10" descr="data:image/jpg;base64,/9j/4AAQSkZJRgABAQAAAQABAAD/2wCEAAkGBhQSERUUExQWFRUWGBYaGBcYFxoVHBgcGRocFxsVGBgfHyYeGBkjGRcXHy8gJCcpLCwsFR8xNTAqNSYrLCkBCQoKDgwOGg8PGiwkHyQsLCwsLCwsLCksLCwsLCwsLCwsLCwsLCwsLCksLCwsLCwsLCwsLCwsLCwsLCwsLCwsLf/AABEIALUBFgMBIgACEQEDEQH/xAAcAAABBQEBAQAAAAAAAAAAAAAGAAEDBAUHAgj/xAA9EAACAQIEAwYEBAYBBAIDAAABAhEAAwQSITEFQVEGEyJhcYEyQpGhB2KxwRQjUtHh8HIVM4LxktIXQ8L/xAAZAQADAQEBAAAAAAAAAAAAAAAAAQIDBAX/xAAoEQACAgICAgIBAwUAAAAAAAAAAQIRITEDEgRBUWEyIrHwM3GBkaH/2gAMAwEAAhEDEQA/AOq09KlVgKlTilQAop4pUqAHilSpTSAelTTSmgB6alNKaYCp6aaU0CFSmmpUwFSp1UnYU1xgvxEL/wAiF/WgB6VULnH8Opg37U9FbOfos1nYvt3hU2ZnPRV/vFKwCClQTf8AxFdpFjDk/mcz7wIH3NZ2J7RYtxmuXO7Tyn7KgE+81PYdHSMp86Y1xXGcaaVyi6YM5mRkHTeZ/T0NatvjmJUSuIceXeFvLY8qOwUdTmmmud2e1uNgQQx/On7xFK52xx3WwPVV+2tHdBTOiTTTXPk7V4887R9FX9qe72rxdoZrtxB0WF/Tc+gHuKO6Dqw/pUO9ne21vEBVuDubrDY/A3/FuR8j96JSkVXaxUeIpRXvLSilY6PEU8V7ilSsdHiKVeqVAHmnmvE081dE2epp5rxSooVnuaaa809Ogs9ZqaaalRQWOWrMucfUPlynL/V++XpWLx/tGjXGsK2iaOwOhYfIeoB09fSqti8D9K8byvPlCfXj9e/k9Lg8RSj2n7DZHBAIMg7Ec69TQzw7iBtHqp3X9x0NEWHvq6hlMg/7B6Gu7xvKhzrG/g5ObglxP6+SSlUGNxqWkLuYA6aknoo5mhO920v3myYW0B+YkOfr8IPoHrqbowoMMRiFRczsqL/UxCj6mhziPbQCRYWSPnuSq+qp8b++UGqdnspiLrZ8RdIO4Mkn0BJzL7Ba1LXZ7CoAGXvP+Wx9Y39zU22VQE4jGXsXmV7ty4xJMWQxZR0GUhEHrPrXjA9jMTcPhtLbWdXuMJ94za89K6PbZUGW0qoOiiB9KjuO41OopUBj4fsLaCRduMx/KSB9zH2q1a7PYO1tZzbfES320FXDiSPkNYnaDFXu7L2FaVgkRMgGTp1j0+1GB5CJHVVyqiqvSNPptXm5iWXaAPIR7CKGl4pdQ6qQp11IObSCoHy6kQZ8pqFu1EHxkBEEHYEg9dNHA84PWl2Q6YRY+8WUBhmjUAjMNNOY3qm14qJ2OnLL5chofas8doszDIAQxEsXE5QBmyjmdvvvVLHcXZiXtk5Rp4pjMDEgjlMjrpU9go37XFnMyRA3ED66mnxmKUyGt2rkakMqzty8/XpWPd40qtJAZfCCdjH+kV5/63LFPCrNIBBB8uvImZ/tR2HRZxPAMC4E2cjNt3TlT9JgkcxFCXaHsWtkq1i41xWnRl1ERPiG+/QVcZ2YqLZLkyQughlLaq2xYyBG8cq17+JW6mZGhpJQDmRv7jYjzpWFAj3hysArFoAUaAAz82bX2A1rawfHsTgkWLkKI/kXSLvlA2Nv0B0rzw/HpeDW7yCMokrowM6tPmD9qy+JcHdbpDNm0lXnRlAkNPpy6g1K+hs6l2a7UW8YhK+G4sZ7ZMxPzKfmXz5c62K5JwnBNaZbq3sjLorLDbalMk+MaxGxmjfh3biy0LeItXNJ3KE+R3HofrVpv2J/QR0qa24YAqQQdiDINPViGpUqVMCOnpRSirMxUq9RSAoChopV6ilFFhR5px1r1FPlpWOjmPbDslcwxbEWJe0SS43ZMxkz/Uk8+XPrVDhXGQ5mddz6/wDuun8V43awwHet4m+G2ozu/on9PmYHnXJuP8PV7pv4O01rctaLIZ5k2gDr5oJA5HlXl+T4kZ5ieh4/kuOJBbhMSCsyJ6f7v7VpYHFshJWTptyMdR+9c/4Nx7No2jfrRXguI7a7c+leI1Pilaw0ek1Hkj8j8fxb4m+iGUtzlRRu2aJYnbrpyAoj4fatYW2tu2ADAzHmzRLHz19hWUL2oYBZEmQOogn6Ej3NNf4kFOZhrEB9dNRI8ute14vmx5cSxL9/58Hl83jOGY6LWJxrnbxSRqdt9h/4z/mvGNukANyI0gxB5HTcRWbd4lCqqfzCDos7AfMxJ16V5xnEctk52VWI0zE5RzmANvPlFd/Y5upew2NYHKSBrI6EcyTuB71G/aItmyAOw0dMwRhOzLO8cweUVQTF2EtXHJNtUJk3C6TImdROSSIEcyKpFbhC3FW3qig5QpzSZDKCJGm5nlpSsKN/Hcca2ATESNCCZkGJMc48qjt8SW4mYSCwmZ1HppoATAkcqFsTxy+z9zdW2LXIAwC2+YLEyZ1WY5DWsfh/H7gxZVXVQxymQflJiI2JM60rCgvvvdsi4SzPb3jdjpLL4ZIMwNco02JNDGJwq3J1zEkzmUDKx566rtHPQmta/wAQJy25TxiSyFWBiZgHUyBqAT9qpWbecsVQeIxIG5TkSTDTI9OZ2oYFlcPmVRuVnwkCRqNUY8oB8v3jxOKOUgeGTA0CmQQCSBqdvU8jWkLTwCV2OiEeJdYzAmPCRyE1Sx1zM58OQjckEhvQQAJM/QUhlX+IYANoZ3Ouo5zG37VXx1z4CFbOPiLEbT5fEoganedKsXbRUjKSFYEdJ05zrHIjl9KT2WhYRmBGxIgHlr0/t60hlfDWyxR7sq4nKy6BtYzRyaI9YIkGiezh1QKHZSzFtACBLCc/mTzA69RQ7/CNngIQYMsBLACDlWZgb7DnpW5wbiEK6Xc7ZPFGTMAdZM7nQg+UmnYGDi1KXMyggSdSIlTuPPTnWs7i/bCMvhytrrpIHuB1/wA1bucRwuIGS4rEQSACJkDk2bwt9taHMC7pK3Ayf0logicoDHYgg7jmelJfKB/ZcuYd0GUBgIJJAmR1zARlAgaRGxisa7jDlkt4sxBXy5GOkc+tS4vjzWna18SNBidVOxmI/wA1TkXUPK5bJJ/Mv9xp9aE/QmvYV9iu0v8AD3jaYk231AmYPOB6agc4PWuoo4IBBkESCNiOorguGwkwzE+QBgyNjPLWPpRl2f7XvhoW4RctkFuQK7A+U6+QPlVxdEnSYpVFhcWlxFdGzKwkEc6etBHqKeK9ZaeKqyaPMU4WvUV6ilY6PAWny17ihvtj2r/hAtu3BvPry8Cc3g6FjyB8zyipcqKo2sdxC3YXNddUHKdz/wAVGrH0BoN4r+ITtK4W2Qo0N14BHmBqq+8nyFCZxjYm7Ch711txm3/5Odco5xpR7wbgCYZQ14q9zQhQIROkDy6nX0qbbAyOGdlXb+fibhXNqSfifyAOpnz68q2HxFuyGNtFGXdmALtpIBY8+grxib3evmYyV1gmMvNfsNqp4p4K5MujR4to6Dlr0NTdFUYHaLs8MVN+wES4JkL4RcIPTZX8+ce9YnD+OMv8q4uVlJBJENPQ0XriRbD+IHKZKrl8BJ2Ye4195oY433eKaQyrdlvFO4WB4ydCJOh31rm5/HjyL7N+HmcGb2B4p7itJb6MpGzHrEeYI51zzC497LZLgZWG4YR7jqPOibA44NrueXQf3rxOThcWerHkU1aJcfwMveBBUWjGZQAmwyx4R8ME8uZmdKo3+D3rd1EaO7dWBuElhbWCAhnUjL5bDy1JcKM48JGYQCu8nqPLeZ6VrP2fVgstqCCQdU6FR0EEj3r0fE55TxNf5OHn4oxzH/QAcPxTqzYa4neonwXDrnEgAMp0M5gBzogwaP3YTxKdQZ6DQ6aGCNj/AIFXMU1q1mD+E6rqvwmRqD/SJBkbAjWms2D3XfLcLsttyFcrbD5GOa5mnKoaPi2iK9JHEU04Ciw3f93JGgIaWmQJI57RHlzob4pwNWa5eVQCLgEg5tXOaWEjQARGvx7GsPF9sb168WsIwHhPgzSJ8R8O0ebb5SelV8Vxs93/AC3dlMq5YeJTEEFNAokab6Hzoz8CwdHw/CUNu3cGRGSFEqNFPi7uI0O+sczT4vCMLilWZSxlk+RsoJnSQpMCZ30oG4R2wbvrpvs5VLRa3aTQFkCtDtyLAEnly51pXu15vJOREARWIDGc8+Bcx2XXUASZHKm2H2GbutyFDAXByYz4SDHhnWRz5gbV6xFq3m8RUMV0BYajNEgeRjXzoDw+JzPau2Ua7ccSVDFjEgEhQM3hfNCydG5RRbiewjYicRxFmGRCFsYc+KBqAzgatt4F0nnvSAEsX21VbrIbLMSCwUaQdTkIOkHXUcoMVr9nONWsRKpM8xKnXXaPKNqx+2nYxLFnv7d8XVJjNdzC6gYjLAJA5ZTCgkNO1B+BdrXgVSHDHM6ySgiCynT5TB1iDrTST0JtrZ2R8HLrCEmDqNyOc+X96vXuBlrcKwVh00ieY566UFdmMXiraK5JCAtlzjUgyxfMfjUgSNpymKOsLxq23d5vAXkAj4SOR9iDRdOmPLVgq/Y46lWzg77Sp6HqKz2wuKsE5dV31UOI6gEEAjyoz4ml5b6ujASoBYn+UQuY/wAwAZvEPnkxlEDqP9ou0Ny2DbuWXtZW8eucQxAGVhGdGkx5RI0qHxraKU3pgLxUM97vHkkiJAVdNpERPSvOCvkPPmAf0IjrRNewCXgG2Rs8BtNCYBAMaEg6fmoWw9grdZT1Mb6xt9qTjSBPJs4THIgIZC0ExBiNdjV+zbFxSSAodWIBPIaDfqSW/wDEVr4fsnau4eznBDZQxI0Ovig/WocYg71UUALOUR0WDHsSPpVJk9aCvsBfLWnVuTAgdJEED6ClWJgcXdS8bdgwQktHmRA/3rT1anSolrJ0eKeKVPVgIU9Ks7jvH7WEt57h1PwIPic9B0HU8qTYxu0HHkwlo3G1Y6W0/rb/AOo3J/c1zM4d8Qe8c57txidBJPLQctBoOQivT372PxMkyzbD5bSf0gf6TqaNsNgLWFtwNCd25knl/ipq8hZndmuHLggwYKHeDIGY6GIzcyJG2g+9aGPxYkLI31WCSRBlusTGu2hFYtziii62aZA3ALQp+RRzPUga0/GMSpJCyG2lTDf/ACE7z/45j1obGkRYq+ucGYgELqNIG3359fKvNzEkwfCDHxEBoMjKent1AqphsSWdVuIAWAMQQNI3ImN/aah49YZ1RE0YuAXzZRbAJMbj4gI661lk0Mzj+ORcuRQcpyXIBQzoxWIkc9RpzFYOKhAj50lgXKkjRGnKp5liQdIMxW1hlDB2dQCJOjd4VEwwk6Ekk6zpyoN4q/eYoyTHgjOCo0UQpUTpy01rUxbo2LXajC3bbpfFwXEGWyQTcAyjQ5zBClpkHeZMEVX4XxgA+F5HMjWOmnKhq6O+ulLdvMxYhQq69BlA2Gm31ot4V+HV23DXrgtvlkInjYTtn5T5D61hzccWrZrxckk8HTeA22torMQzMATmZiI38JnKPQ8+dbi8ZtAeK5l/MGIA9SpIHvXGh2jvYRzYvswMCSkFWB2YoQQDRBY41hrtot3jEgEkkm3GnLXKfaazUVFJLRr27N3sPe01q0y2nuZ7iK65irRCt1K6xsfOh/tlxO3awtwWkhXQW1BIP8uCxAB+XUCImNaFsN2m/isEbQZkvJCAgwxtlgE2iYMaeXnUPahHxmIt4SymYoubNqMoJyq5PIFVzzvD1dtYZGHlFTs1wy6xzW3WywJBkuVuDUSxXxc9fEBVXiFtrLyxtNBTW0ANBIkAyM3QkkCdBIol4xjf+l4e1hLLl8TcBdrpUMLaxlDKvWVhRrABOs0FcAtC47lipclyRsGMzJ32blrvsa0zv0Z40KyVUAFWWYBUiQRMrOxMeUDQexH2Z7EXcUCiLlQMRcvvOXLyCDm//EnlJA0oh4N2Ts3gcRi2VisSocyxjN4huszoBBaOU0QXe3uHw72bPd90uWcpCgoMhZU7tSRbYkQA0HrG5q/YqNng3ALWDAFtJYrDXTGZttB0U6mBUfGuO90CqwbkSZMKg6n6UPcV7ch1JtElYkncwRoVBggafb3oSxPF2xFnvFGe2Xh8vectTbdlU5dBMidxXNKbk6idMYKKuRS7T8d/iSyqQ3jCuzHf5iqyMqjQTudRWVxO1bti2pTvWJfIUUqoWQQAfic5pk6gbCIirmP7F427cjD2S6aFCSENsECA5JCK0aRJj6Rt8B/CbFIVL4m3aAHwib7KTuFjwa6c63hHqlRhN9m7MLCdocbbRVzK1lZOS+AMwOpRXaWUEHkYBPKtW9xa6+IW3hEDi4qulrxtcsyBnJUcySY1AMb0b2+yWHwykv32IJGqkhAY1nKuoHlP1rxxDG93bdLfd4aRDC2oXIDsCR8d1pHp70TkkEItrYri3LKFQQ4XbN8piNxpIJ22nbauccXtq926oL96Ap3gPmOUi0c2aQxGu0TI0FG/F8SLd2yNRZ7thlBgCObH6CuQNjGvYpiY1JgLGgGoUEbgRvzinHJMsHRU7tHRziDfe7aS3cJjKhXUGdgAIHqKq3uFF7qiRMoHMRCkA5iehUb9QelUuz2AAt+IEHVgDpnWJ2/pzBdetFmAdHi5mBYIFzb6RsesSfqapr0JP2bhxyAaMsRpGunLasYrnvIwUr47mhEE6KZIqxsdWB8yCx9AKpvihadC25uSq88hBBYj5RMR6U2kkJNtji6ZuXEmblxhp/Smg/WlV/8Ahclq3lPO592n+1NVZDB0aKVPThaBmD2n7Vpg0iM95hKW/wD+n6L9z965PxLi129ezXGNy65ACjYdFA+UdB6zUvarGtcxN91YyXaOYyjwiD5AbVN+HvDx3z3bkEooy85JMSPIfaouwYd9n+ErhbQza3GEuek6x7VPjr5HiIB0IAImJ5x1qM3SdfPT+9VbmMIJG4BjMRsehHKrFozMXZBBIy+DV21IUb76g8tDGhob4Vxlb2KKsCO8VwL2bLqFJkKdYaDqI3251pY8Z7TurDx94ozDKAA0amNFhdyOdABxS23Ykm42oDAZVAOhKg6n1MabVm8PAWdMGFdQQjqQVAkgbwupjQkwDPlWLx7gV68xJysgKFFzAFSoGqyARJBHxbHegVO0OXZv3qdO2RB+IiNNJWPLrFVgjtI3MXhcYEyizcV7i5Xy2zBMzEkkMSBMhhz3p8L2HuMT/E5bAbZFbMxgCWABIBjmToTsaz7fbxhs/Xrrt5+VNiO3jlQFaOrbnYCATMDSikhtthrw7AWMArZFAaOfia4zaLbzHUidSNtaqWMY7ByzAMfEfEBmgbZuYBG3Suc3+Ou9xRnLagkk7CZI/ua1+0ErbTxmCIblI309zE+dZTTbRrB0SdouM2sQwUqGS3q7a+JogKNtJ6fahrGY0sdAADAgCBA5QNKhfEhiqKC0mAqiDJgCImTXQOzP4O3Lx7zEzZTQi0fE7DeHI/7envrsK0jHqTKTkZv4d9nr+KxKXVAW1aPjuEEKxj4FHznWY5RrXZ+H8Et2sxGrsFDGFEgaDYaADQAaAUsNwtbSqEZbVu2CEVB4R1EczQH227c90Xt4dgjDwsWBzEHmo3iJ1MRpFJwTdsFOlQO/iE4/6nfdcjArbtSsmCttQQZ0zEGNKHhw5y5GQjxGdI0idSPm6fWveJZSAbTnLcOaWGuceFoaZ2Mweca1OqXGVrlkvbfMiZAkK6xrcB6hhrEAadYq0QSYLj8qEe8TamT48jgicpUDXQncGTXjB2LVy+wBNu2QSRla6TAljzYTE/N8R0rG/g2Li5GZhcMqdM0HTUddp51Zu3S9zIqHOxEC1mLSRqBBJeJooVh92b7JpfRL/wDEuNwBZEFcoylc50B9JA+9F3Cey1ixPd2/iMtnZrskc+7/AO2DH5aqfhn2YxFjCFcVb7qXLgF5aGA+IfIZB3M60VXMaq6Wlznrsv15x0FCSQ22e7OAYgZ2OUbSB9hsK9XMUlsHKJ8+vKAetUeLcUyoS3iPQaAe37mg7FdpGBg/CNQN9ep9qrWRWE+M42FJmSdtB+h5+tcq7T410xKFixt5g6ljJ+IZpjSR/atPinbK0nPO3IDQA+Z6UKY7j4vsubWJmNhOnsP71m0mUnRZ7adsTdUWQQ2Ukltd4y5ekRrQxwzDM7QozHQ7aRIkk8hHOquKaXY/mPnz686v4TiTIAFIJ+UgeIa6Cek65djNVVCbsIs+ILIrQiEeFRpIWDLA6wZBgxoNKPsLbKW1EElhMCBpsJnQdax+AcPuXMt3ERmjaI5zmb8x+I/+I2EVa7ScUYAIg1bf086Yi1ieOZBltRm2NzeJ5J5fmrDayS2ZiSx1zEyTWhwnhJa1m0LTEftSxeGyGD7xy8h51Gyws4Me9ta/Kf1ANKoOx2IBV1GkGfrT1ohM6GRVTi2PFizdun/9aM3qQPCPcxVomgr8QOMoDbw51BIdx5LqAfIfF5+GpKZze0xPhgkmZP3JP3q/wXHixdBckSSCB0G4qxhL+e9bDIqh21I/oXxFZGnLWsPjV3xyJnUtEgDUkb+u/lWMrWSo5OiPjwymGAEAyflnb9D9arfwv8xDmKwCYEwV1GU9BEe4oZ4BxpjbIGUlYjNsRsNY05VtYXGZmzZtCZicwURC/mIMt135RWqZLRl9rLTLh7wLKiurjVlCxowmdcxC5QBvptXLsWpRsy3NNwQSdd/f/NdF7ZcdtG3lRFa4xyrKhismDkkQ8xB1B9aw+xtqzbL9+itctzlD5GUAGDlUypObNrqdKG6yTVmJYTE4qLpW7dg/Eq5oIjcxHTSphhzcb+asZs3xAG5prC2wFIMDQnn611DhnFrTZSjqG+FgYkmdADyjyp8Ky4sXUv2AyK8eKCCRPi2DaDYj+oxUKdjcaOR3sDZYi3aS5nOxZvhETqAIGkzNXMH2bR7ZIS4zS25AgD5mGw5gDnRzjuwWGYsUzoW0U5hdExpHzadDPOsjH9jMRbtABRd1E3FbIR1LFiGG0aVoiGYT4dLKnIqsIUhiQpaW+YAnY9TyGm1UsHdN7FqSCbaywVoyqFBPjzAjKDvpr01oht9i3uNmd1Ukn4cxYjYa6ct5O9bfDeDYew4AlmIIGZtNNYCjSYBPOsOTn44/f9jaHDOX0UcB2qx8q1nDW2U65rVi3ZIG0EgR7c6JuA/iJcvhxct9yVE5sjlPDJMk6KdhlncH0qJcUh15JoRMDX9NP2oc412hV81orcIB2khZE7ifX6CueHM5PX/TonwpLZ57Wds7p7xbd9gGBcZnySZOcADrpAJ5GOlYmCwOIxSZLFiTBV7rEFQogk5mHhO8mT0AGskXY78PUxp/iL1621oMQFtjUxyafhgaxrXUcBgLFi0LdtZQSeRnmCJid99tK7YaOGbzQG9mPw1t4e2Cbhu3SpJAC5SY2tZtFMeHMddeUVWbsnZey4Zrlo2RNxXbNkYksyzuxyTHh1JmiTGdq1S4URQttWUG4dZ0MhUmegBG80Odpu12HwyG/hiO+efCJgkbNdU7lT8O3P0ptkqyLg3YPu3Zrl/JaMBPCReOcaBCdFkdM2xkc6NOCcNw+EB/hrdu0zfFcd891vMsdT/xECuN4b8Tb73F78W2tTqqoBG+o6EEj6UY4jtaQFW4MyFQVckEkEAyCBpEwalto1STDPinaG2iOxYuyqSAdJI2AGwoAH4sW3sXEu95ZvFGCXLUPDawSDGVttRO/Kq2K7RrdBW0QD1aGnqFH2nzoK45w8LczZiUdQ2YCQJ/2OVPsrBrAV4btwEwVtO8Z3CnOzklpJJyydYEwDQnj+PvdMD7/wBqz0tNMLJDQNt5Mx9R9qMeFfh8/dtcu6ZULZBqYg6/ahyS2Ci3oCjnJ2JPprWrheFuR4hHQyAfL2rfwbW0Qr3aljs7ZiFAB2A3J6mp8JYZ1yLDDUyRsOcdBtVkA+eDaA5DGvhEa8/i+b0mi3gfZlAVm2VIM66nqCZ1zT9K2OD8PyBYENGvzAHmwMSJ6Ct+ziLSiB4m5xrHqaTdjSM/G4lbaQBHSsTDqXbNE+dXcdcZ30WCebagCdhXvDWUCsXYkLudh6CoeS0XMHjRbBRAGdiCANhpBJPtWfxa0V8O53Y9SdfpVngSAPJ3M/79Kt8Wwwd3/Kq68pnnVITPXZGwxZiNoE+50/Q01Zo4wc/d2DlVQdQQCxkAsTzp6G4rbGrejqfFOJCzae62yCY6nYD3MVwrjvFLj4i5cuGC/PlB2jyrtvHOH9/h7lvXxDSN5BkR56VxnjfD2CAsM2WIbyOwI9Z+4qp7IWh+zOJ/mpr4QLok9ShqXjCTMyenvyM8prL4deK5dIhpB+x9v71tYkhxpMjQiNugkfqaykaRMXh1vKSOXLn7+1EvDroZTca4LYthWJgnQkwY0l9Tv0mKGbYynLMxpyn3/T2rzfxjKgOrXFZCg+KSGzADqRH2ilEci9x1sNntd6g+EkAKVZFDZVzARmDQzQZI96G+PYhjctoynOogZAIhjIZVAGg8IHkKvYvjyYnw3gLdy0kK13VmOYkqfD4QAxAWNyTNZXG8OELd05cKtvMzAhhoNj8yTsfMaVrF4aZnJaaKb4sqJBGYaMBsY6+dXcJ2nKwZII2IJBHvzrHSyzMFG7GOmp/TpR/wv8M7YszdusMQY8CFIB0IUEg5iFMnXkYmoaitlZlo8p2ydQpvBlW7DBmQp3igxKnbyzDpWo/GVKIc4eQCIkCDsYkwf7VRu9hLgFtnJJAByOFaGMZmUSVeAMoU9PYZmNwzIi6eJQ2cAaDxGCI3kamAINY80LjUWa8M0pZNHEcd6GKxsZxXmJlSCp6Hb9DWXdx682FU7/EhymsocH0az5gz4RxFThbpbMSGJOsQNANeWtCLcRJfMSQu25Mieevr51PwfF5rdxQdZBIncafuB9aopggWUM4SSAZBheeY6fbnW/FBRbMOSXZII+znae7g7q3LVybRZO9tlpzr6HnEweoo/wAXxpMTaN0G49tkYpMqAGIG06kOvLYTFcov30ViiIoFs3B4odySYnMAAfhEDlJNE3COAX7tsWFu92zWjcCBQ4Mb5TIVCZWSNTNaSRklZRx/a8jeZEeFfDOXVczHWJkjnrQ7f4m95zIAnko28yTqx8yavcU7H37N1rbIW0Zg40QhfiJJ2223kjeRVB+D3Qs5GywrSASCDsS3r96tJE6KToVJBkVrcNxWUeNs6BYAHIFp0JGkQfuOcVQxeHcEGGg7Eg6nnB57/erHB+E371wpZRiw3jkOcxy02pgX7+DdGZk8SA6N01IjQbzsI2psPcGUJdkoDJVWBlZkjMNtTMVIFuoy2muEWrTOysRlAImY6MT589KJRxnC3XWbNtLaKh7xwzMWAEggkJM689Bz0pUmGil+H/ZwPiGukhktfDH9R2+i/rXSOJwtlhzKsACNCIiT+UVU4XeVIhADcMstpYVRz5QNI15mhL+NxmIus1y6VRWbwRoVU5VGadvLrXF/Um2no6vwgkV+HYRS0P4QNcxU8oMBfPoa3+Hpm/7a67M5GUT0VeZ8698KwNvI7NGmx/t7zVt8fYs28oBHOF+JvKTsPOutvFswStj3MEQAHfQn4F3Pmx/arGOwdxFEFbds7Ea1Q4VxDNdztCoAQF9f10rXfEJlbQgH5mMAegO9SpFOODCtW8is5JYzpJ/3/RU+LYXFQaSAGyjrtFO1rOQIZl5aZR5efvpUy4ZgcswIliNPvvTSEeOG2CHEkD1/tVntBjctllQeJx/ifWvOFKoGeIUTHU0PYnHG5dOaQvLz9OtaLCsh7KlogD5T+Zv0An7+VKtHD2UBJuAtbBKIJyQdCRMGd/vSqG0i1Z2egLtbhhba4Co8Ux+ZWkqR5h5B9AeYo9NYHbPhff4VwB40BdfbUj3A+1bT0Zx2cww1q0gXOS9wj4ZgCvJUgN1HPyHPzIq3wuwkZmGuxq5i8OG0gCRppB9AP3rGUbRpF0wVv4iX3Men7RXSfw24bZ7o3Rla8SdxJtjaF6EjWfOuf47BxqPiQ6jmdf2ra7LcWOGeRqAYZQZMf3jWogVLdBb26/D63j0LrFvEqPBcOzfkudVO07j7Vw3FcLuYe+bN226PIBT5hJ0j+oHkRIMivpjDYpbqB1Mg7Vl9puytnHIBcEOoOS6NGWd181PSfMa1tRmcj7H9nj34uNDKi7aKwYtA8pUBjpzozx/DlvDKGAzZVXYQ0nLczDUMJPsNKHhgmwmIe1cQWzlItKASrAQFuhp8fOeYO4q5hL8jNmyMFIQzIJ29xE6b6zXHzSdnTwxVAu/ba/hnyNmlSwIaGVgDGbkTtuIqTEdtrN2CbNp9QWUhkY6z4WB2nWDyMVgdprDlyTJ00kHb123NYQsHaDPSK3grVmE8OjodjjeEmRg7IPp951rSs9tLYAAs2wOhRGH0I2rlSuVG5FTriHjfTXcb1VEBz2g4ql+27olu2yg5ciKs89YFCuAxzXDkCEn8on19KJuwv4e4nGxcYtYsbh48VwdLancfmOmvOumXOyYwgtjApZQ5vEbqM4bbxF1IKtEnXQ7VLjRpF2cv7P8A4eYi+dLdy30e4gRVHIjm5jlR/wAD7MpgM125czEjKzHQRM7dCdferuK7TLYsIWUd6S0rtAJMt5EmCQOfpXN+PdqziLwRmPi2A1hjoJHmahu9ZZoklvAu1PacYm+1u2WHi8OVRDADaN55yNaxeHXHzqUDTJ+ElWcRqAQDBkcpip+DcLGcsygwZZ2IbLpMRtrXSuGdnLl4Jdt2e7BT43i3PIZBGYIREaAU3Nr9MUSoJ/qkzm2HS46ZWUqq5mzPPhYTtJmJ6dK3uz3ATlBYMouW8xz+BWbPkJaSDk1LRzyiiHtVwUi6H/7VyVNwjx58olWUiGV506EedDi2LwAm7lI1gAFmMzmYzHkFM6bzWm0Z6ZZ4vgle1pbCvbByloJcAEPe7s/CCVCg6D61icA7M99iLZZ2dPC7ZhErMjLy5QfOrD8Nzv4LptNMwySDOhjXYx8OwgVtcC4atgzcuG4SuVVWfCJkgeZn7ClK1FpAsyTYT4rDuQxDBV2A9T/s1ncQsyERAiiTmaMs8h57T9ajx/EmYBBCLyVfEx/5f6K84fg5uGTOh1ZztpOi7TWPFxdd7NeTkvRUxdzRLaAFV1YqdG5wSeYmPavNyz3rZm1IAGVdYHrtVh8KO+ZGzFuh0AESIHWNY8684hgDkXr8I5n8xHSrEhltuIyoEEwGOuvQHmfStjDYZV1M3H3lth6Cs7E47+ZbB5b+WkDSt7h6I3iGZjGw2086aQmVLt05gCfh1gbUsDfF9Tm8Kjc7ekdTVv8A6TJZrrhQdSByGwE89qpY/jCWkIsgA7BjqdenIVoTZV4tqci6KvM6AmsQ4casORER6/WrNy8WEkyZ333q1wvgxutlkhRBfoP8np71RPstW+B/xAAkpaUAj5sztqW+mntSonyBAFAgAQB0FKjHsAoJqJxOnXT66V6Y1C71qZnMf4RlfQEyYkakZTHt+1SX71tWVQ0E7mZ+rc69cestavuksEJzeRnn+3tV6/wOziMMGSMyLoy+XI/esTQhu2LbCYDHrzrExHCCGzWt9ipJEgcgdiZ6xXm3nsnK505MP0I6VYOPOzaH10PmDQ6YaN7sPxorNu4GSZgMIO/0+hozS9Gh2POua4e7tr7z/atVOL31TwsGA5OP0OhosdBXx/gFrGWjbujbVHHxI39Sn9RsRXFe2nC8Xw+4uYzaaQHScrDmGWf5bD7ydaOuIdp7l4Ww9opkuK5KOwzQCCOUSD15mrdrtTZIOdH1+IEBgY8j+9RJplK0cgsOb4uXIbu7ShgAYOZvCBm3jRjproPUecPgu8TUjvSZQa5mWNQw5CACKMe1WFsYhw9oZCQwbwZNY8D6dDp6GqWG4ei2UQqrMDmLhisE6QAPERsYnfXyoTwS1kGOCdmbuJ0t23uPoFAGhk6yflAGs113sh+E1izkuYpVuXQD/L+O2hmZ1+NuUnToOdVuD8ct4a4TFwW8gAtiDr1OsGtf/wDIKaxacj1A+u9CleR9UgrxOLCCFGu3oKDu0nakWgZbbf8A+orOx/a5nPhQKNvimhfG4YXWlwz+RJjedIrN9pM0TjFGNjuKPir7B8wVfEwXUxoYHLUEDymqtzhlxXYW7OYgwrlYMeZJgHz39KJsNgCgOS2qTvC6n3NWEw7sdZPuK0WFSMnbdspdnsN3TKbyrkBzG2hHjI2DHbLOp9BRbj+3V9xltBbfTKMzfU/sKzVwiIJuMB+VdWPvyqO5xSNLKhB1iW+tH4of5Hq7g7jeO8+WebsWY+29UWxVu0fAmdv6n/ZanFksdTJO+sn/AHao7mDyxFCkDiRtiHvEF0zKOQ8P0plYvClikGMoGhHP/TXqQOevIbn2qWzg82rOE9dSfYa0m2NI18IVtr4QNBz0NRDioYMTIgaRtrqSfb9aiYqqZVDEHd3OX6LvVa3l0Ukx5CB786TbodEfD8VlYsQSWnbfWrdlWZiQgSdydT9OVW7VhR8IEHmK08BwksZOi0UMqcK4CGbXxHSSdhRFisSlhcoAgDQAiZ9Paq+K4smHGVACY/06a0L3McXYlj5yTWiRm2WOIcSa40dfYCh3iVwlhAJAO88+voKm4vjlkBZY/MfuAvtzrPDkgAnQf770yTZtqWZVQDMxgD1/YftRtYtCygRdWOpPU82P7Vh9kMGcrYi4PJOWmxI/T61v4aySSx3P+xUtmiRLYsddaVXrVqlVdRWX3NV7jVK5qrdNbGJhdpMKXQMvxL9wf80P4BSG/lt3b9DOVvJhyouxFC2JtxcKkwdcsnU86zkjRFd2Dt3V1cj8ujeh2msq9be0Wt9DIO+nSNqJcXaW8gDjUaHr5MKyb4b4bmrKPC/9S9D+YVDRRmd+/Vv0/SmuG4BPi960cHbUtqwHvWlj7KC1oyz9aTAFzjHA+I+9TjibREjz0qO606AjfrS7qeXKoodskKuyl8mZRuykaeonSlbtlhOZVHmdftUNvDexqa1hp3NSk/Y3nRJFsDVix8hvUC49NQE+pNerqAGqht60xUP/ANVbkAPQV4u4y4Tuf0plFSG4p2MnpvTtiogs5zvP1qdJn9Kmt3PI/Q167o6eEidpH6UryVSodE9v1q1YAj3+lUysf+6luXVA0knnMR/8Rv706FZN38bCddOn1pheUklyY6LVO45MzT914Zp0Fnq5iBJyiB6/qedSYfEEEZRHU8/8VDbw0mt3BcDmNdOZ06T60mrKRV/gyx5mrtvgDEa+GtQ37VhZJjwz1O8Vl4/tONgY1gcuU66z7U0sCclZMMMuHE5ojrEfSsziHba5BVYMT5VjY7Hl2GZiPDmO2k7AedUu4EwAc2bLJ6ET+lWlRDlZYHaO4T4gok76nL6+VPdusXGYk+XLSocPgA2vKCYO+mmusRrRFwbs898ZbewJl2ERoIB/sKCTEvXcxhRB0Gkn/TRRwDsKzAPiPCvK2NGb/l/SPLejHgvZSxh5cDPdO9xhtPJB8o+9Wrl1fl1ME+VBSRTuWPhQCAOQ2Ecqt2bNS2MMJ1Mkn9asW1ppA2JLdKpwtKroRXeq12lSrRmZQvmhvtBhwwDHcUqVZsuJDwvFnMLba+e3/urOIt7jl6TTUqkowHUAmAPpWpwq0l0aoARzXSlSpIPZU4vgxbaBBH/Gs42wRtHoYpUqzKExZec+utNZxR3/AEpqVILParnYnb2qTFYK2kCCTEyWPPyFKlTArlByVR7D9TSzQNP7UqVADWjJ1r07nbl0/alSpex+jzI6V7y6dKalTEMbVX8Hw/OYzR7UqVMEbS4FLazlkxzrA4x2luAwvhjzpUqtasmTyDV/j1wkliSTpudNZqK3fdphok67/wB6VKkyUT3rJt65ixA3206RUVpSdSza6nXmKVKmAX9juBjEXSHdgFRWMbtPyg/KPrXRLVgIvhGVV2Uaf760qVJFlZcUz/MQOg/3Wp7aQIB0pUqmOS2W7SeZq3YtxTUq1RmyxFKlSqxH/9k=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151" name="AutoShape 12" descr="data:image/jpg;base64,/9j/4AAQSkZJRgABAQAAAQABAAD/2wCEAAkGBhQSERUUExQWFRUWGBYaGBcYFxoVHBgcGRocFxsVGBgfHyYeGBkjGRcXHy8gJCcpLCwsFR8xNTAqNSYrLCkBCQoKDgwOGg8PGiwkHyQsLCwsLCwsLCksLCwsLCwsLCwsLCwsLCwsLCksLCwsLCwsLCwsLCwsLCwsLCwsLCwsLf/AABEIALUBFgMBIgACEQEDEQH/xAAcAAABBQEBAQAAAAAAAAAAAAAGAAEDBAUHAgj/xAA9EAACAQIEAwYEBAYBBAIDAAABAhEAAwQSITEFQVEGEyJhcYEyQpGhB2KxwRQjUtHh8HIVM4LxktIXQ8L/xAAZAQADAQEBAAAAAAAAAAAAAAAAAQIDBAX/xAAoEQACAgICAgIBAwUAAAAAAAAAAQIRITEDEgRBUWEyIrHwM3GBkaH/2gAMAwEAAhEDEQA/AOq09KlVgKlTilQAop4pUqAHilSpTSAelTTSmgB6alNKaYCp6aaU0CFSmmpUwFSp1UnYU1xgvxEL/wAiF/WgB6VULnH8Opg37U9FbOfos1nYvt3hU2ZnPRV/vFKwCClQTf8AxFdpFjDk/mcz7wIH3NZ2J7RYtxmuXO7Tyn7KgE+81PYdHSMp86Y1xXGcaaVyi6YM5mRkHTeZ/T0NatvjmJUSuIceXeFvLY8qOwUdTmmmud2e1uNgQQx/On7xFK52xx3WwPVV+2tHdBTOiTTTXPk7V4887R9FX9qe72rxdoZrtxB0WF/Tc+gHuKO6Dqw/pUO9ne21vEBVuDubrDY/A3/FuR8j96JSkVXaxUeIpRXvLSilY6PEU8V7ilSsdHiKVeqVAHmnmvE081dE2epp5rxSooVnuaaa809Ogs9ZqaaalRQWOWrMucfUPlynL/V++XpWLx/tGjXGsK2iaOwOhYfIeoB09fSqti8D9K8byvPlCfXj9e/k9Lg8RSj2n7DZHBAIMg7Ec69TQzw7iBtHqp3X9x0NEWHvq6hlMg/7B6Gu7xvKhzrG/g5ObglxP6+SSlUGNxqWkLuYA6aknoo5mhO920v3myYW0B+YkOfr8IPoHrqbowoMMRiFRczsqL/UxCj6mhziPbQCRYWSPnuSq+qp8b++UGqdnspiLrZ8RdIO4Mkn0BJzL7Ba1LXZ7CoAGXvP+Wx9Y39zU22VQE4jGXsXmV7ty4xJMWQxZR0GUhEHrPrXjA9jMTcPhtLbWdXuMJ94za89K6PbZUGW0qoOiiB9KjuO41OopUBj4fsLaCRduMx/KSB9zH2q1a7PYO1tZzbfES320FXDiSPkNYnaDFXu7L2FaVgkRMgGTp1j0+1GB5CJHVVyqiqvSNPptXm5iWXaAPIR7CKGl4pdQ6qQp11IObSCoHy6kQZ8pqFu1EHxkBEEHYEg9dNHA84PWl2Q6YRY+8WUBhmjUAjMNNOY3qm14qJ2OnLL5chofas8doszDIAQxEsXE5QBmyjmdvvvVLHcXZiXtk5Rp4pjMDEgjlMjrpU9go37XFnMyRA3ED66mnxmKUyGt2rkakMqzty8/XpWPd40qtJAZfCCdjH+kV5/63LFPCrNIBBB8uvImZ/tR2HRZxPAMC4E2cjNt3TlT9JgkcxFCXaHsWtkq1i41xWnRl1ERPiG+/QVcZ2YqLZLkyQughlLaq2xYyBG8cq17+JW6mZGhpJQDmRv7jYjzpWFAj3hysArFoAUaAAz82bX2A1rawfHsTgkWLkKI/kXSLvlA2Nv0B0rzw/HpeDW7yCMokrowM6tPmD9qy+JcHdbpDNm0lXnRlAkNPpy6g1K+hs6l2a7UW8YhK+G4sZ7ZMxPzKfmXz5c62K5JwnBNaZbq3sjLorLDbalMk+MaxGxmjfh3biy0LeItXNJ3KE+R3HofrVpv2J/QR0qa24YAqQQdiDINPViGpUqVMCOnpRSirMxUq9RSAoChopV6ilFFhR5px1r1FPlpWOjmPbDslcwxbEWJe0SS43ZMxkz/Uk8+XPrVDhXGQ5mddz6/wDuun8V43awwHet4m+G2ozu/on9PmYHnXJuP8PV7pv4O01rctaLIZ5k2gDr5oJA5HlXl+T4kZ5ieh4/kuOJBbhMSCsyJ6f7v7VpYHFshJWTptyMdR+9c/4Nx7No2jfrRXguI7a7c+leI1Pilaw0ek1Hkj8j8fxb4m+iGUtzlRRu2aJYnbrpyAoj4fatYW2tu2ADAzHmzRLHz19hWUL2oYBZEmQOogn6Ej3NNf4kFOZhrEB9dNRI8ute14vmx5cSxL9/58Hl83jOGY6LWJxrnbxSRqdt9h/4z/mvGNukANyI0gxB5HTcRWbd4lCqqfzCDos7AfMxJ16V5xnEctk52VWI0zE5RzmANvPlFd/Y5upew2NYHKSBrI6EcyTuB71G/aItmyAOw0dMwRhOzLO8cweUVQTF2EtXHJNtUJk3C6TImdROSSIEcyKpFbhC3FW3qig5QpzSZDKCJGm5nlpSsKN/Hcca2ATESNCCZkGJMc48qjt8SW4mYSCwmZ1HppoATAkcqFsTxy+z9zdW2LXIAwC2+YLEyZ1WY5DWsfh/H7gxZVXVQxymQflJiI2JM60rCgvvvdsi4SzPb3jdjpLL4ZIMwNco02JNDGJwq3J1zEkzmUDKx566rtHPQmta/wAQJy25TxiSyFWBiZgHUyBqAT9qpWbecsVQeIxIG5TkSTDTI9OZ2oYFlcPmVRuVnwkCRqNUY8oB8v3jxOKOUgeGTA0CmQQCSBqdvU8jWkLTwCV2OiEeJdYzAmPCRyE1Sx1zM58OQjckEhvQQAJM/QUhlX+IYANoZ3Ouo5zG37VXx1z4CFbOPiLEbT5fEoganedKsXbRUjKSFYEdJ05zrHIjl9KT2WhYRmBGxIgHlr0/t60hlfDWyxR7sq4nKy6BtYzRyaI9YIkGiezh1QKHZSzFtACBLCc/mTzA69RQ7/CNngIQYMsBLACDlWZgb7DnpW5wbiEK6Xc7ZPFGTMAdZM7nQg+UmnYGDi1KXMyggSdSIlTuPPTnWs7i/bCMvhytrrpIHuB1/wA1bucRwuIGS4rEQSACJkDk2bwt9taHMC7pK3Ayf0logicoDHYgg7jmelJfKB/ZcuYd0GUBgIJJAmR1zARlAgaRGxisa7jDlkt4sxBXy5GOkc+tS4vjzWna18SNBidVOxmI/wA1TkXUPK5bJJ/Mv9xp9aE/QmvYV9iu0v8AD3jaYk231AmYPOB6agc4PWuoo4IBBkESCNiOorguGwkwzE+QBgyNjPLWPpRl2f7XvhoW4RctkFuQK7A+U6+QPlVxdEnSYpVFhcWlxFdGzKwkEc6etBHqKeK9ZaeKqyaPMU4WvUV6ilY6PAWny17ihvtj2r/hAtu3BvPry8Cc3g6FjyB8zyipcqKo2sdxC3YXNddUHKdz/wAVGrH0BoN4r+ITtK4W2Qo0N14BHmBqq+8nyFCZxjYm7Ch711txm3/5Odco5xpR7wbgCYZQ14q9zQhQIROkDy6nX0qbbAyOGdlXb+fibhXNqSfifyAOpnz68q2HxFuyGNtFGXdmALtpIBY8+grxib3evmYyV1gmMvNfsNqp4p4K5MujR4to6Dlr0NTdFUYHaLs8MVN+wES4JkL4RcIPTZX8+ce9YnD+OMv8q4uVlJBJENPQ0XriRbD+IHKZKrl8BJ2Ye4195oY433eKaQyrdlvFO4WB4ydCJOh31rm5/HjyL7N+HmcGb2B4p7itJb6MpGzHrEeYI51zzC497LZLgZWG4YR7jqPOibA44NrueXQf3rxOThcWerHkU1aJcfwMveBBUWjGZQAmwyx4R8ME8uZmdKo3+D3rd1EaO7dWBuElhbWCAhnUjL5bDy1JcKM48JGYQCu8nqPLeZ6VrP2fVgstqCCQdU6FR0EEj3r0fE55TxNf5OHn4oxzH/QAcPxTqzYa4neonwXDrnEgAMp0M5gBzogwaP3YTxKdQZ6DQ6aGCNj/AIFXMU1q1mD+E6rqvwmRqD/SJBkbAjWms2D3XfLcLsttyFcrbD5GOa5mnKoaPi2iK9JHEU04Ciw3f93JGgIaWmQJI57RHlzob4pwNWa5eVQCLgEg5tXOaWEjQARGvx7GsPF9sb168WsIwHhPgzSJ8R8O0ebb5SelV8Vxs93/AC3dlMq5YeJTEEFNAokab6Hzoz8CwdHw/CUNu3cGRGSFEqNFPi7uI0O+sczT4vCMLilWZSxlk+RsoJnSQpMCZ30oG4R2wbvrpvs5VLRa3aTQFkCtDtyLAEnly51pXu15vJOREARWIDGc8+Bcx2XXUASZHKm2H2GbutyFDAXByYz4SDHhnWRz5gbV6xFq3m8RUMV0BYajNEgeRjXzoDw+JzPau2Ua7ccSVDFjEgEhQM3hfNCydG5RRbiewjYicRxFmGRCFsYc+KBqAzgatt4F0nnvSAEsX21VbrIbLMSCwUaQdTkIOkHXUcoMVr9nONWsRKpM8xKnXXaPKNqx+2nYxLFnv7d8XVJjNdzC6gYjLAJA5ZTCgkNO1B+BdrXgVSHDHM6ySgiCynT5TB1iDrTST0JtrZ2R8HLrCEmDqNyOc+X96vXuBlrcKwVh00ieY566UFdmMXiraK5JCAtlzjUgyxfMfjUgSNpymKOsLxq23d5vAXkAj4SOR9iDRdOmPLVgq/Y46lWzg77Sp6HqKz2wuKsE5dV31UOI6gEEAjyoz4ml5b6ujASoBYn+UQuY/wAwAZvEPnkxlEDqP9ou0Ny2DbuWXtZW8eucQxAGVhGdGkx5RI0qHxraKU3pgLxUM97vHkkiJAVdNpERPSvOCvkPPmAf0IjrRNewCXgG2Rs8BtNCYBAMaEg6fmoWw9grdZT1Mb6xt9qTjSBPJs4THIgIZC0ExBiNdjV+zbFxSSAodWIBPIaDfqSW/wDEVr4fsnau4eznBDZQxI0Ovig/WocYg71UUALOUR0WDHsSPpVJk9aCvsBfLWnVuTAgdJEED6ClWJgcXdS8bdgwQktHmRA/3rT1anSolrJ0eKeKVPVgIU9Ks7jvH7WEt57h1PwIPic9B0HU8qTYxu0HHkwlo3G1Y6W0/rb/AOo3J/c1zM4d8Qe8c57txidBJPLQctBoOQivT372PxMkyzbD5bSf0gf6TqaNsNgLWFtwNCd25knl/ipq8hZndmuHLggwYKHeDIGY6GIzcyJG2g+9aGPxYkLI31WCSRBlusTGu2hFYtziii62aZA3ALQp+RRzPUga0/GMSpJCyG2lTDf/ACE7z/45j1obGkRYq+ucGYgELqNIG3359fKvNzEkwfCDHxEBoMjKent1AqphsSWdVuIAWAMQQNI3ImN/aah49YZ1RE0YuAXzZRbAJMbj4gI661lk0Mzj+ORcuRQcpyXIBQzoxWIkc9RpzFYOKhAj50lgXKkjRGnKp5liQdIMxW1hlDB2dQCJOjd4VEwwk6Ekk6zpyoN4q/eYoyTHgjOCo0UQpUTpy01rUxbo2LXajC3bbpfFwXEGWyQTcAyjQ5zBClpkHeZMEVX4XxgA+F5HMjWOmnKhq6O+ulLdvMxYhQq69BlA2Gm31ot4V+HV23DXrgtvlkInjYTtn5T5D61hzccWrZrxckk8HTeA22torMQzMATmZiI38JnKPQ8+dbi8ZtAeK5l/MGIA9SpIHvXGh2jvYRzYvswMCSkFWB2YoQQDRBY41hrtot3jEgEkkm3GnLXKfaazUVFJLRr27N3sPe01q0y2nuZ7iK65irRCt1K6xsfOh/tlxO3awtwWkhXQW1BIP8uCxAB+XUCImNaFsN2m/isEbQZkvJCAgwxtlgE2iYMaeXnUPahHxmIt4SymYoubNqMoJyq5PIFVzzvD1dtYZGHlFTs1wy6xzW3WywJBkuVuDUSxXxc9fEBVXiFtrLyxtNBTW0ANBIkAyM3QkkCdBIol4xjf+l4e1hLLl8TcBdrpUMLaxlDKvWVhRrABOs0FcAtC47lipclyRsGMzJ32blrvsa0zv0Z40KyVUAFWWYBUiQRMrOxMeUDQexH2Z7EXcUCiLlQMRcvvOXLyCDm//EnlJA0oh4N2Ts3gcRi2VisSocyxjN4huszoBBaOU0QXe3uHw72bPd90uWcpCgoMhZU7tSRbYkQA0HrG5q/YqNng3ALWDAFtJYrDXTGZttB0U6mBUfGuO90CqwbkSZMKg6n6UPcV7ch1JtElYkncwRoVBggafb3oSxPF2xFnvFGe2Xh8vectTbdlU5dBMidxXNKbk6idMYKKuRS7T8d/iSyqQ3jCuzHf5iqyMqjQTudRWVxO1bti2pTvWJfIUUqoWQQAfic5pk6gbCIirmP7F427cjD2S6aFCSENsECA5JCK0aRJj6Rt8B/CbFIVL4m3aAHwib7KTuFjwa6c63hHqlRhN9m7MLCdocbbRVzK1lZOS+AMwOpRXaWUEHkYBPKtW9xa6+IW3hEDi4qulrxtcsyBnJUcySY1AMb0b2+yWHwykv32IJGqkhAY1nKuoHlP1rxxDG93bdLfd4aRDC2oXIDsCR8d1pHp70TkkEItrYri3LKFQQ4XbN8piNxpIJ22nbauccXtq926oL96Ap3gPmOUi0c2aQxGu0TI0FG/F8SLd2yNRZ7thlBgCObH6CuQNjGvYpiY1JgLGgGoUEbgRvzinHJMsHRU7tHRziDfe7aS3cJjKhXUGdgAIHqKq3uFF7qiRMoHMRCkA5iehUb9QelUuz2AAt+IEHVgDpnWJ2/pzBdetFmAdHi5mBYIFzb6RsesSfqapr0JP2bhxyAaMsRpGunLasYrnvIwUr47mhEE6KZIqxsdWB8yCx9AKpvihadC25uSq88hBBYj5RMR6U2kkJNtji6ZuXEmblxhp/Smg/WlV/8Ahclq3lPO592n+1NVZDB0aKVPThaBmD2n7Vpg0iM95hKW/wD+n6L9z965PxLi129ezXGNy65ACjYdFA+UdB6zUvarGtcxN91YyXaOYyjwiD5AbVN+HvDx3z3bkEooy85JMSPIfaouwYd9n+ErhbQza3GEuek6x7VPjr5HiIB0IAImJ5x1qM3SdfPT+9VbmMIJG4BjMRsehHKrFozMXZBBIy+DV21IUb76g8tDGhob4Vxlb2KKsCO8VwL2bLqFJkKdYaDqI3251pY8Z7TurDx94ozDKAA0amNFhdyOdABxS23Ykm42oDAZVAOhKg6n1MabVm8PAWdMGFdQQjqQVAkgbwupjQkwDPlWLx7gV68xJysgKFFzAFSoGqyARJBHxbHegVO0OXZv3qdO2RB+IiNNJWPLrFVgjtI3MXhcYEyizcV7i5Xy2zBMzEkkMSBMhhz3p8L2HuMT/E5bAbZFbMxgCWABIBjmToTsaz7fbxhs/Xrrt5+VNiO3jlQFaOrbnYCATMDSikhtthrw7AWMArZFAaOfia4zaLbzHUidSNtaqWMY7ByzAMfEfEBmgbZuYBG3Suc3+Ou9xRnLagkk7CZI/ua1+0ErbTxmCIblI309zE+dZTTbRrB0SdouM2sQwUqGS3q7a+JogKNtJ6fahrGY0sdAADAgCBA5QNKhfEhiqKC0mAqiDJgCImTXQOzP4O3Lx7zEzZTQi0fE7DeHI/7envrsK0jHqTKTkZv4d9nr+KxKXVAW1aPjuEEKxj4FHznWY5RrXZ+H8Et2sxGrsFDGFEgaDYaADQAaAUsNwtbSqEZbVu2CEVB4R1EczQH227c90Xt4dgjDwsWBzEHmo3iJ1MRpFJwTdsFOlQO/iE4/6nfdcjArbtSsmCttQQZ0zEGNKHhw5y5GQjxGdI0idSPm6fWveJZSAbTnLcOaWGuceFoaZ2Mweca1OqXGVrlkvbfMiZAkK6xrcB6hhrEAadYq0QSYLj8qEe8TamT48jgicpUDXQncGTXjB2LVy+wBNu2QSRla6TAljzYTE/N8R0rG/g2Li5GZhcMqdM0HTUddp51Zu3S9zIqHOxEC1mLSRqBBJeJooVh92b7JpfRL/wDEuNwBZEFcoylc50B9JA+9F3Cey1ixPd2/iMtnZrskc+7/AO2DH5aqfhn2YxFjCFcVb7qXLgF5aGA+IfIZB3M60VXMaq6Wlznrsv15x0FCSQ22e7OAYgZ2OUbSB9hsK9XMUlsHKJ8+vKAetUeLcUyoS3iPQaAe37mg7FdpGBg/CNQN9ep9qrWRWE+M42FJmSdtB+h5+tcq7T410xKFixt5g6ljJ+IZpjSR/atPinbK0nPO3IDQA+Z6UKY7j4vsubWJmNhOnsP71m0mUnRZ7adsTdUWQQ2Ukltd4y5ekRrQxwzDM7QozHQ7aRIkk8hHOquKaXY/mPnz686v4TiTIAFIJ+UgeIa6Cek65djNVVCbsIs+ILIrQiEeFRpIWDLA6wZBgxoNKPsLbKW1EElhMCBpsJnQdax+AcPuXMt3ERmjaI5zmb8x+I/+I2EVa7ScUYAIg1bf086Yi1ieOZBltRm2NzeJ5J5fmrDayS2ZiSx1zEyTWhwnhJa1m0LTEftSxeGyGD7xy8h51Gyws4Me9ta/Kf1ANKoOx2IBV1GkGfrT1ohM6GRVTi2PFizdun/9aM3qQPCPcxVomgr8QOMoDbw51BIdx5LqAfIfF5+GpKZze0xPhgkmZP3JP3q/wXHixdBckSSCB0G4qxhL+e9bDIqh21I/oXxFZGnLWsPjV3xyJnUtEgDUkb+u/lWMrWSo5OiPjwymGAEAyflnb9D9arfwv8xDmKwCYEwV1GU9BEe4oZ4BxpjbIGUlYjNsRsNY05VtYXGZmzZtCZicwURC/mIMt135RWqZLRl9rLTLh7wLKiurjVlCxowmdcxC5QBvptXLsWpRsy3NNwQSdd/f/NdF7ZcdtG3lRFa4xyrKhismDkkQ8xB1B9aw+xtqzbL9+itctzlD5GUAGDlUypObNrqdKG6yTVmJYTE4qLpW7dg/Eq5oIjcxHTSphhzcb+asZs3xAG5prC2wFIMDQnn611DhnFrTZSjqG+FgYkmdADyjyp8Ky4sXUv2AyK8eKCCRPi2DaDYj+oxUKdjcaOR3sDZYi3aS5nOxZvhETqAIGkzNXMH2bR7ZIS4zS25AgD5mGw5gDnRzjuwWGYsUzoW0U5hdExpHzadDPOsjH9jMRbtABRd1E3FbIR1LFiGG0aVoiGYT4dLKnIqsIUhiQpaW+YAnY9TyGm1UsHdN7FqSCbaywVoyqFBPjzAjKDvpr01oht9i3uNmd1Ukn4cxYjYa6ct5O9bfDeDYew4AlmIIGZtNNYCjSYBPOsOTn44/f9jaHDOX0UcB2qx8q1nDW2U65rVi3ZIG0EgR7c6JuA/iJcvhxct9yVE5sjlPDJMk6KdhlncH0qJcUh15JoRMDX9NP2oc412hV81orcIB2khZE7ifX6CueHM5PX/TonwpLZ57Wds7p7xbd9gGBcZnySZOcADrpAJ5GOlYmCwOIxSZLFiTBV7rEFQogk5mHhO8mT0AGskXY78PUxp/iL1621oMQFtjUxyafhgaxrXUcBgLFi0LdtZQSeRnmCJid99tK7YaOGbzQG9mPw1t4e2Cbhu3SpJAC5SY2tZtFMeHMddeUVWbsnZey4Zrlo2RNxXbNkYksyzuxyTHh1JmiTGdq1S4URQttWUG4dZ0MhUmegBG80Odpu12HwyG/hiO+efCJgkbNdU7lT8O3P0ptkqyLg3YPu3Zrl/JaMBPCReOcaBCdFkdM2xkc6NOCcNw+EB/hrdu0zfFcd891vMsdT/xECuN4b8Tb73F78W2tTqqoBG+o6EEj6UY4jtaQFW4MyFQVckEkEAyCBpEwalto1STDPinaG2iOxYuyqSAdJI2AGwoAH4sW3sXEu95ZvFGCXLUPDawSDGVttRO/Kq2K7RrdBW0QD1aGnqFH2nzoK45w8LczZiUdQ2YCQJ/2OVPsrBrAV4btwEwVtO8Z3CnOzklpJJyydYEwDQnj+PvdMD7/wBqz0tNMLJDQNt5Mx9R9qMeFfh8/dtcu6ZULZBqYg6/ahyS2Ci3oCjnJ2JPprWrheFuR4hHQyAfL2rfwbW0Qr3aljs7ZiFAB2A3J6mp8JYZ1yLDDUyRsOcdBtVkA+eDaA5DGvhEa8/i+b0mi3gfZlAVm2VIM66nqCZ1zT9K2OD8PyBYENGvzAHmwMSJ6Ct+ziLSiB4m5xrHqaTdjSM/G4lbaQBHSsTDqXbNE+dXcdcZ30WCebagCdhXvDWUCsXYkLudh6CoeS0XMHjRbBRAGdiCANhpBJPtWfxa0V8O53Y9SdfpVngSAPJ3M/79Kt8Wwwd3/Kq68pnnVITPXZGwxZiNoE+50/Q01Zo4wc/d2DlVQdQQCxkAsTzp6G4rbGrejqfFOJCzae62yCY6nYD3MVwrjvFLj4i5cuGC/PlB2jyrtvHOH9/h7lvXxDSN5BkR56VxnjfD2CAsM2WIbyOwI9Z+4qp7IWh+zOJ/mpr4QLok9ShqXjCTMyenvyM8prL4deK5dIhpB+x9v71tYkhxpMjQiNugkfqaykaRMXh1vKSOXLn7+1EvDroZTca4LYthWJgnQkwY0l9Tv0mKGbYynLMxpyn3/T2rzfxjKgOrXFZCg+KSGzADqRH2ilEci9x1sNntd6g+EkAKVZFDZVzARmDQzQZI96G+PYhjctoynOogZAIhjIZVAGg8IHkKvYvjyYnw3gLdy0kK13VmOYkqfD4QAxAWNyTNZXG8OELd05cKtvMzAhhoNj8yTsfMaVrF4aZnJaaKb4sqJBGYaMBsY6+dXcJ2nKwZII2IJBHvzrHSyzMFG7GOmp/TpR/wv8M7YszdusMQY8CFIB0IUEg5iFMnXkYmoaitlZlo8p2ydQpvBlW7DBmQp3igxKnbyzDpWo/GVKIc4eQCIkCDsYkwf7VRu9hLgFtnJJAByOFaGMZmUSVeAMoU9PYZmNwzIi6eJQ2cAaDxGCI3kamAINY80LjUWa8M0pZNHEcd6GKxsZxXmJlSCp6Hb9DWXdx682FU7/EhymsocH0az5gz4RxFThbpbMSGJOsQNANeWtCLcRJfMSQu25Mieevr51PwfF5rdxQdZBIncafuB9aopggWUM4SSAZBheeY6fbnW/FBRbMOSXZII+znae7g7q3LVybRZO9tlpzr6HnEweoo/wAXxpMTaN0G49tkYpMqAGIG06kOvLYTFcov30ViiIoFs3B4odySYnMAAfhEDlJNE3COAX7tsWFu92zWjcCBQ4Mb5TIVCZWSNTNaSRklZRx/a8jeZEeFfDOXVczHWJkjnrQ7f4m95zIAnko28yTqx8yavcU7H37N1rbIW0Zg40QhfiJJ2223kjeRVB+D3Qs5GywrSASCDsS3r96tJE6KToVJBkVrcNxWUeNs6BYAHIFp0JGkQfuOcVQxeHcEGGg7Eg6nnB57/erHB+E371wpZRiw3jkOcxy02pgX7+DdGZk8SA6N01IjQbzsI2psPcGUJdkoDJVWBlZkjMNtTMVIFuoy2muEWrTOysRlAImY6MT589KJRxnC3XWbNtLaKh7xwzMWAEggkJM689Bz0pUmGil+H/ZwPiGukhktfDH9R2+i/rXSOJwtlhzKsACNCIiT+UVU4XeVIhADcMstpYVRz5QNI15mhL+NxmIus1y6VRWbwRoVU5VGadvLrXF/Um2no6vwgkV+HYRS0P4QNcxU8oMBfPoa3+Hpm/7a67M5GUT0VeZ8698KwNvI7NGmx/t7zVt8fYs28oBHOF+JvKTsPOutvFswStj3MEQAHfQn4F3Pmx/arGOwdxFEFbds7Ea1Q4VxDNdztCoAQF9f10rXfEJlbQgH5mMAegO9SpFOODCtW8is5JYzpJ/3/RU+LYXFQaSAGyjrtFO1rOQIZl5aZR5efvpUy4ZgcswIliNPvvTSEeOG2CHEkD1/tVntBjctllQeJx/ifWvOFKoGeIUTHU0PYnHG5dOaQvLz9OtaLCsh7KlogD5T+Zv0An7+VKtHD2UBJuAtbBKIJyQdCRMGd/vSqG0i1Z2egLtbhhba4Co8Ux+ZWkqR5h5B9AeYo9NYHbPhff4VwB40BdfbUj3A+1bT0Zx2cww1q0gXOS9wj4ZgCvJUgN1HPyHPzIq3wuwkZmGuxq5i8OG0gCRppB9AP3rGUbRpF0wVv4iX3Men7RXSfw24bZ7o3Rla8SdxJtjaF6EjWfOuf47BxqPiQ6jmdf2ra7LcWOGeRqAYZQZMf3jWogVLdBb26/D63j0LrFvEqPBcOzfkudVO07j7Vw3FcLuYe+bN226PIBT5hJ0j+oHkRIMivpjDYpbqB1Mg7Vl9puytnHIBcEOoOS6NGWd181PSfMa1tRmcj7H9nj34uNDKi7aKwYtA8pUBjpzozx/DlvDKGAzZVXYQ0nLczDUMJPsNKHhgmwmIe1cQWzlItKASrAQFuhp8fOeYO4q5hL8jNmyMFIQzIJ29xE6b6zXHzSdnTwxVAu/ba/hnyNmlSwIaGVgDGbkTtuIqTEdtrN2CbNp9QWUhkY6z4WB2nWDyMVgdprDlyTJ00kHb123NYQsHaDPSK3grVmE8OjodjjeEmRg7IPp951rSs9tLYAAs2wOhRGH0I2rlSuVG5FTriHjfTXcb1VEBz2g4ql+27olu2yg5ciKs89YFCuAxzXDkCEn8on19KJuwv4e4nGxcYtYsbh48VwdLancfmOmvOumXOyYwgtjApZQ5vEbqM4bbxF1IKtEnXQ7VLjRpF2cv7P8A4eYi+dLdy30e4gRVHIjm5jlR/wAD7MpgM125czEjKzHQRM7dCdferuK7TLYsIWUd6S0rtAJMt5EmCQOfpXN+PdqziLwRmPi2A1hjoJHmahu9ZZoklvAu1PacYm+1u2WHi8OVRDADaN55yNaxeHXHzqUDTJ+ElWcRqAQDBkcpip+DcLGcsygwZZ2IbLpMRtrXSuGdnLl4Jdt2e7BT43i3PIZBGYIREaAU3Nr9MUSoJ/qkzm2HS46ZWUqq5mzPPhYTtJmJ6dK3uz3ATlBYMouW8xz+BWbPkJaSDk1LRzyiiHtVwUi6H/7VyVNwjx58olWUiGV506EedDi2LwAm7lI1gAFmMzmYzHkFM6bzWm0Z6ZZ4vgle1pbCvbByloJcAEPe7s/CCVCg6D61icA7M99iLZZ2dPC7ZhErMjLy5QfOrD8Nzv4LptNMwySDOhjXYx8OwgVtcC4atgzcuG4SuVVWfCJkgeZn7ClK1FpAsyTYT4rDuQxDBV2A9T/s1ncQsyERAiiTmaMs8h57T9ajx/EmYBBCLyVfEx/5f6K84fg5uGTOh1ZztpOi7TWPFxdd7NeTkvRUxdzRLaAFV1YqdG5wSeYmPavNyz3rZm1IAGVdYHrtVh8KO+ZGzFuh0AESIHWNY8684hgDkXr8I5n8xHSrEhltuIyoEEwGOuvQHmfStjDYZV1M3H3lth6Cs7E47+ZbB5b+WkDSt7h6I3iGZjGw2086aQmVLt05gCfh1gbUsDfF9Tm8Kjc7ekdTVv8A6TJZrrhQdSByGwE89qpY/jCWkIsgA7BjqdenIVoTZV4tqci6KvM6AmsQ4casORER6/WrNy8WEkyZ333q1wvgxutlkhRBfoP8np71RPstW+B/xAAkpaUAj5sztqW+mntSonyBAFAgAQB0FKjHsAoJqJxOnXT66V6Y1C71qZnMf4RlfQEyYkakZTHt+1SX71tWVQ0E7mZ+rc69cestavuksEJzeRnn+3tV6/wOziMMGSMyLoy+XI/esTQhu2LbCYDHrzrExHCCGzWt9ipJEgcgdiZ6xXm3nsnK505MP0I6VYOPOzaH10PmDQ6YaN7sPxorNu4GSZgMIO/0+hozS9Gh2POua4e7tr7z/atVOL31TwsGA5OP0OhosdBXx/gFrGWjbujbVHHxI39Sn9RsRXFe2nC8Xw+4uYzaaQHScrDmGWf5bD7ydaOuIdp7l4Ww9opkuK5KOwzQCCOUSD15mrdrtTZIOdH1+IEBgY8j+9RJplK0cgsOb4uXIbu7ShgAYOZvCBm3jRjproPUecPgu8TUjvSZQa5mWNQw5CACKMe1WFsYhw9oZCQwbwZNY8D6dDp6GqWG4ei2UQqrMDmLhisE6QAPERsYnfXyoTwS1kGOCdmbuJ0t23uPoFAGhk6yflAGs113sh+E1izkuYpVuXQD/L+O2hmZ1+NuUnToOdVuD8ct4a4TFwW8gAtiDr1OsGtf/wDIKaxacj1A+u9CleR9UgrxOLCCFGu3oKDu0nakWgZbbf8A+orOx/a5nPhQKNvimhfG4YXWlwz+RJjedIrN9pM0TjFGNjuKPir7B8wVfEwXUxoYHLUEDymqtzhlxXYW7OYgwrlYMeZJgHz39KJsNgCgOS2qTvC6n3NWEw7sdZPuK0WFSMnbdspdnsN3TKbyrkBzG2hHjI2DHbLOp9BRbj+3V9xltBbfTKMzfU/sKzVwiIJuMB+VdWPvyqO5xSNLKhB1iW+tH4of5Hq7g7jeO8+WebsWY+29UWxVu0fAmdv6n/ZanFksdTJO+sn/AHao7mDyxFCkDiRtiHvEF0zKOQ8P0plYvClikGMoGhHP/TXqQOevIbn2qWzg82rOE9dSfYa0m2NI18IVtr4QNBz0NRDioYMTIgaRtrqSfb9aiYqqZVDEHd3OX6LvVa3l0Ukx5CB786TbodEfD8VlYsQSWnbfWrdlWZiQgSdydT9OVW7VhR8IEHmK08BwksZOi0UMqcK4CGbXxHSSdhRFisSlhcoAgDQAiZ9Paq+K4smHGVACY/06a0L3McXYlj5yTWiRm2WOIcSa40dfYCh3iVwlhAJAO88+voKm4vjlkBZY/MfuAvtzrPDkgAnQf770yTZtqWZVQDMxgD1/YftRtYtCygRdWOpPU82P7Vh9kMGcrYi4PJOWmxI/T61v4aySSx3P+xUtmiRLYsddaVXrVqlVdRWX3NV7jVK5qrdNbGJhdpMKXQMvxL9wf80P4BSG/lt3b9DOVvJhyouxFC2JtxcKkwdcsnU86zkjRFd2Dt3V1cj8ujeh2msq9be0Wt9DIO+nSNqJcXaW8gDjUaHr5MKyb4b4bmrKPC/9S9D+YVDRRmd+/Vv0/SmuG4BPi960cHbUtqwHvWlj7KC1oyz9aTAFzjHA+I+9TjibREjz0qO606AjfrS7qeXKoodskKuyl8mZRuykaeonSlbtlhOZVHmdftUNvDexqa1hp3NSk/Y3nRJFsDVix8hvUC49NQE+pNerqAGqht60xUP/ANVbkAPQV4u4y4Tuf0plFSG4p2MnpvTtiogs5zvP1qdJn9Kmt3PI/Q167o6eEidpH6UryVSodE9v1q1YAj3+lUysf+6luXVA0knnMR/8Rv706FZN38bCddOn1pheUklyY6LVO45MzT914Zp0Fnq5iBJyiB6/qedSYfEEEZRHU8/8VDbw0mt3BcDmNdOZ06T60mrKRV/gyx5mrtvgDEa+GtQ37VhZJjwz1O8Vl4/tONgY1gcuU66z7U0sCclZMMMuHE5ojrEfSsziHba5BVYMT5VjY7Hl2GZiPDmO2k7AedUu4EwAc2bLJ6ET+lWlRDlZYHaO4T4gok76nL6+VPdusXGYk+XLSocPgA2vKCYO+mmusRrRFwbs898ZbewJl2ERoIB/sKCTEvXcxhRB0Gkn/TRRwDsKzAPiPCvK2NGb/l/SPLejHgvZSxh5cDPdO9xhtPJB8o+9Wrl1fl1ME+VBSRTuWPhQCAOQ2Ecqt2bNS2MMJ1Mkn9asW1ppA2JLdKpwtKroRXeq12lSrRmZQvmhvtBhwwDHcUqVZsuJDwvFnMLba+e3/urOIt7jl6TTUqkowHUAmAPpWpwq0l0aoARzXSlSpIPZU4vgxbaBBH/Gs42wRtHoYpUqzKExZec+utNZxR3/AEpqVILParnYnb2qTFYK2kCCTEyWPPyFKlTArlByVR7D9TSzQNP7UqVADWjJ1r07nbl0/alSpex+jzI6V7y6dKalTEMbVX8Hw/OYzR7UqVMEbS4FLazlkxzrA4x2luAwvhjzpUqtasmTyDV/j1wkliSTpudNZqK3fdphok67/wB6VKkyUT3rJt65ixA3206RUVpSdSza6nXmKVKmAX9juBjEXSHdgFRWMbtPyg/KPrXRLVgIvhGVV2Uaf760qVJFlZcUz/MQOg/3Wp7aQIB0pUqmOS2W7SeZq3YtxTUq1RmyxFKlSqxH/9k=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152" name="AutoShape 14" descr="data:image/jpg;base64,/9j/4AAQSkZJRgABAQAAAQABAAD/2wCEAAkGBhQSERUUExQWFRUWGBYaGBcYFxoVHBgcGRocFxsVGBgfHyYeGBkjGRcXHy8gJCcpLCwsFR8xNTAqNSYrLCkBCQoKDgwOGg8PGiwkHyQsLCwsLCwsLCksLCwsLCwsLCwsLCwsLCwsLCksLCwsLCwsLCwsLCwsLCwsLCwsLCwsLf/AABEIALUBFgMBIgACEQEDEQH/xAAcAAABBQEBAQAAAAAAAAAAAAAGAAEDBAUHAgj/xAA9EAACAQIEAwYEBAYBBAIDAAABAhEAAwQSITEFQVEGEyJhcYEyQpGhB2KxwRQjUtHh8HIVM4LxktIXQ8L/xAAZAQADAQEBAAAAAAAAAAAAAAAAAQIDBAX/xAAoEQACAgICAgIBAwUAAAAAAAAAAQIRITEDEgRBUWEyIrHwM3GBkaH/2gAMAwEAAhEDEQA/AOq09KlVgKlTilQAop4pUqAHilSpTSAelTTSmgB6alNKaYCp6aaU0CFSmmpUwFSp1UnYU1xgvxEL/wAiF/WgB6VULnH8Opg37U9FbOfos1nYvt3hU2ZnPRV/vFKwCClQTf8AxFdpFjDk/mcz7wIH3NZ2J7RYtxmuXO7Tyn7KgE+81PYdHSMp86Y1xXGcaaVyi6YM5mRkHTeZ/T0NatvjmJUSuIceXeFvLY8qOwUdTmmmud2e1uNgQQx/On7xFK52xx3WwPVV+2tHdBTOiTTTXPk7V4887R9FX9qe72rxdoZrtxB0WF/Tc+gHuKO6Dqw/pUO9ne21vEBVuDubrDY/A3/FuR8j96JSkVXaxUeIpRXvLSilY6PEU8V7ilSsdHiKVeqVAHmnmvE081dE2epp5rxSooVnuaaa809Ogs9ZqaaalRQWOWrMucfUPlynL/V++XpWLx/tGjXGsK2iaOwOhYfIeoB09fSqti8D9K8byvPlCfXj9e/k9Lg8RSj2n7DZHBAIMg7Ec69TQzw7iBtHqp3X9x0NEWHvq6hlMg/7B6Gu7xvKhzrG/g5ObglxP6+SSlUGNxqWkLuYA6aknoo5mhO920v3myYW0B+YkOfr8IPoHrqbowoMMRiFRczsqL/UxCj6mhziPbQCRYWSPnuSq+qp8b++UGqdnspiLrZ8RdIO4Mkn0BJzL7Ba1LXZ7CoAGXvP+Wx9Y39zU22VQE4jGXsXmV7ty4xJMWQxZR0GUhEHrPrXjA9jMTcPhtLbWdXuMJ94za89K6PbZUGW0qoOiiB9KjuO41OopUBj4fsLaCRduMx/KSB9zH2q1a7PYO1tZzbfES320FXDiSPkNYnaDFXu7L2FaVgkRMgGTp1j0+1GB5CJHVVyqiqvSNPptXm5iWXaAPIR7CKGl4pdQ6qQp11IObSCoHy6kQZ8pqFu1EHxkBEEHYEg9dNHA84PWl2Q6YRY+8WUBhmjUAjMNNOY3qm14qJ2OnLL5chofas8doszDIAQxEsXE5QBmyjmdvvvVLHcXZiXtk5Rp4pjMDEgjlMjrpU9go37XFnMyRA3ED66mnxmKUyGt2rkakMqzty8/XpWPd40qtJAZfCCdjH+kV5/63LFPCrNIBBB8uvImZ/tR2HRZxPAMC4E2cjNt3TlT9JgkcxFCXaHsWtkq1i41xWnRl1ERPiG+/QVcZ2YqLZLkyQughlLaq2xYyBG8cq17+JW6mZGhpJQDmRv7jYjzpWFAj3hysArFoAUaAAz82bX2A1rawfHsTgkWLkKI/kXSLvlA2Nv0B0rzw/HpeDW7yCMokrowM6tPmD9qy+JcHdbpDNm0lXnRlAkNPpy6g1K+hs6l2a7UW8YhK+G4sZ7ZMxPzKfmXz5c62K5JwnBNaZbq3sjLorLDbalMk+MaxGxmjfh3biy0LeItXNJ3KE+R3HofrVpv2J/QR0qa24YAqQQdiDINPViGpUqVMCOnpRSirMxUq9RSAoChopV6ilFFhR5px1r1FPlpWOjmPbDslcwxbEWJe0SS43ZMxkz/Uk8+XPrVDhXGQ5mddz6/wDuun8V43awwHet4m+G2ozu/on9PmYHnXJuP8PV7pv4O01rctaLIZ5k2gDr5oJA5HlXl+T4kZ5ieh4/kuOJBbhMSCsyJ6f7v7VpYHFshJWTptyMdR+9c/4Nx7No2jfrRXguI7a7c+leI1Pilaw0ek1Hkj8j8fxb4m+iGUtzlRRu2aJYnbrpyAoj4fatYW2tu2ADAzHmzRLHz19hWUL2oYBZEmQOogn6Ej3NNf4kFOZhrEB9dNRI8ute14vmx5cSxL9/58Hl83jOGY6LWJxrnbxSRqdt9h/4z/mvGNukANyI0gxB5HTcRWbd4lCqqfzCDos7AfMxJ16V5xnEctk52VWI0zE5RzmANvPlFd/Y5upew2NYHKSBrI6EcyTuB71G/aItmyAOw0dMwRhOzLO8cweUVQTF2EtXHJNtUJk3C6TImdROSSIEcyKpFbhC3FW3qig5QpzSZDKCJGm5nlpSsKN/Hcca2ATESNCCZkGJMc48qjt8SW4mYSCwmZ1HppoATAkcqFsTxy+z9zdW2LXIAwC2+YLEyZ1WY5DWsfh/H7gxZVXVQxymQflJiI2JM60rCgvvvdsi4SzPb3jdjpLL4ZIMwNco02JNDGJwq3J1zEkzmUDKx566rtHPQmta/wAQJy25TxiSyFWBiZgHUyBqAT9qpWbecsVQeIxIG5TkSTDTI9OZ2oYFlcPmVRuVnwkCRqNUY8oB8v3jxOKOUgeGTA0CmQQCSBqdvU8jWkLTwCV2OiEeJdYzAmPCRyE1Sx1zM58OQjckEhvQQAJM/QUhlX+IYANoZ3Ouo5zG37VXx1z4CFbOPiLEbT5fEoganedKsXbRUjKSFYEdJ05zrHIjl9KT2WhYRmBGxIgHlr0/t60hlfDWyxR7sq4nKy6BtYzRyaI9YIkGiezh1QKHZSzFtACBLCc/mTzA69RQ7/CNngIQYMsBLACDlWZgb7DnpW5wbiEK6Xc7ZPFGTMAdZM7nQg+UmnYGDi1KXMyggSdSIlTuPPTnWs7i/bCMvhytrrpIHuB1/wA1bucRwuIGS4rEQSACJkDk2bwt9taHMC7pK3Ayf0logicoDHYgg7jmelJfKB/ZcuYd0GUBgIJJAmR1zARlAgaRGxisa7jDlkt4sxBXy5GOkc+tS4vjzWna18SNBidVOxmI/wA1TkXUPK5bJJ/Mv9xp9aE/QmvYV9iu0v8AD3jaYk231AmYPOB6agc4PWuoo4IBBkESCNiOorguGwkwzE+QBgyNjPLWPpRl2f7XvhoW4RctkFuQK7A+U6+QPlVxdEnSYpVFhcWlxFdGzKwkEc6etBHqKeK9ZaeKqyaPMU4WvUV6ilY6PAWny17ihvtj2r/hAtu3BvPry8Cc3g6FjyB8zyipcqKo2sdxC3YXNddUHKdz/wAVGrH0BoN4r+ITtK4W2Qo0N14BHmBqq+8nyFCZxjYm7Ch711txm3/5Odco5xpR7wbgCYZQ14q9zQhQIROkDy6nX0qbbAyOGdlXb+fibhXNqSfifyAOpnz68q2HxFuyGNtFGXdmALtpIBY8+grxib3evmYyV1gmMvNfsNqp4p4K5MujR4to6Dlr0NTdFUYHaLs8MVN+wES4JkL4RcIPTZX8+ce9YnD+OMv8q4uVlJBJENPQ0XriRbD+IHKZKrl8BJ2Ye4195oY433eKaQyrdlvFO4WB4ydCJOh31rm5/HjyL7N+HmcGb2B4p7itJb6MpGzHrEeYI51zzC497LZLgZWG4YR7jqPOibA44NrueXQf3rxOThcWerHkU1aJcfwMveBBUWjGZQAmwyx4R8ME8uZmdKo3+D3rd1EaO7dWBuElhbWCAhnUjL5bDy1JcKM48JGYQCu8nqPLeZ6VrP2fVgstqCCQdU6FR0EEj3r0fE55TxNf5OHn4oxzH/QAcPxTqzYa4neonwXDrnEgAMp0M5gBzogwaP3YTxKdQZ6DQ6aGCNj/AIFXMU1q1mD+E6rqvwmRqD/SJBkbAjWms2D3XfLcLsttyFcrbD5GOa5mnKoaPi2iK9JHEU04Ciw3f93JGgIaWmQJI57RHlzob4pwNWa5eVQCLgEg5tXOaWEjQARGvx7GsPF9sb168WsIwHhPgzSJ8R8O0ebb5SelV8Vxs93/AC3dlMq5YeJTEEFNAokab6Hzoz8CwdHw/CUNu3cGRGSFEqNFPi7uI0O+sczT4vCMLilWZSxlk+RsoJnSQpMCZ30oG4R2wbvrpvs5VLRa3aTQFkCtDtyLAEnly51pXu15vJOREARWIDGc8+Bcx2XXUASZHKm2H2GbutyFDAXByYz4SDHhnWRz5gbV6xFq3m8RUMV0BYajNEgeRjXzoDw+JzPau2Ua7ccSVDFjEgEhQM3hfNCydG5RRbiewjYicRxFmGRCFsYc+KBqAzgatt4F0nnvSAEsX21VbrIbLMSCwUaQdTkIOkHXUcoMVr9nONWsRKpM8xKnXXaPKNqx+2nYxLFnv7d8XVJjNdzC6gYjLAJA5ZTCgkNO1B+BdrXgVSHDHM6ySgiCynT5TB1iDrTST0JtrZ2R8HLrCEmDqNyOc+X96vXuBlrcKwVh00ieY566UFdmMXiraK5JCAtlzjUgyxfMfjUgSNpymKOsLxq23d5vAXkAj4SOR9iDRdOmPLVgq/Y46lWzg77Sp6HqKz2wuKsE5dV31UOI6gEEAjyoz4ml5b6ujASoBYn+UQuY/wAwAZvEPnkxlEDqP9ou0Ny2DbuWXtZW8eucQxAGVhGdGkx5RI0qHxraKU3pgLxUM97vHkkiJAVdNpERPSvOCvkPPmAf0IjrRNewCXgG2Rs8BtNCYBAMaEg6fmoWw9grdZT1Mb6xt9qTjSBPJs4THIgIZC0ExBiNdjV+zbFxSSAodWIBPIaDfqSW/wDEVr4fsnau4eznBDZQxI0Ovig/WocYg71UUALOUR0WDHsSPpVJk9aCvsBfLWnVuTAgdJEED6ClWJgcXdS8bdgwQktHmRA/3rT1anSolrJ0eKeKVPVgIU9Ks7jvH7WEt57h1PwIPic9B0HU8qTYxu0HHkwlo3G1Y6W0/rb/AOo3J/c1zM4d8Qe8c57txidBJPLQctBoOQivT372PxMkyzbD5bSf0gf6TqaNsNgLWFtwNCd25knl/ipq8hZndmuHLggwYKHeDIGY6GIzcyJG2g+9aGPxYkLI31WCSRBlusTGu2hFYtziii62aZA3ALQp+RRzPUga0/GMSpJCyG2lTDf/ACE7z/45j1obGkRYq+ucGYgELqNIG3359fKvNzEkwfCDHxEBoMjKent1AqphsSWdVuIAWAMQQNI3ImN/aah49YZ1RE0YuAXzZRbAJMbj4gI661lk0Mzj+ORcuRQcpyXIBQzoxWIkc9RpzFYOKhAj50lgXKkjRGnKp5liQdIMxW1hlDB2dQCJOjd4VEwwk6Ekk6zpyoN4q/eYoyTHgjOCo0UQpUTpy01rUxbo2LXajC3bbpfFwXEGWyQTcAyjQ5zBClpkHeZMEVX4XxgA+F5HMjWOmnKhq6O+ulLdvMxYhQq69BlA2Gm31ot4V+HV23DXrgtvlkInjYTtn5T5D61hzccWrZrxckk8HTeA22torMQzMATmZiI38JnKPQ8+dbi8ZtAeK5l/MGIA9SpIHvXGh2jvYRzYvswMCSkFWB2YoQQDRBY41hrtot3jEgEkkm3GnLXKfaazUVFJLRr27N3sPe01q0y2nuZ7iK65irRCt1K6xsfOh/tlxO3awtwWkhXQW1BIP8uCxAB+XUCImNaFsN2m/isEbQZkvJCAgwxtlgE2iYMaeXnUPahHxmIt4SymYoubNqMoJyq5PIFVzzvD1dtYZGHlFTs1wy6xzW3WywJBkuVuDUSxXxc9fEBVXiFtrLyxtNBTW0ANBIkAyM3QkkCdBIol4xjf+l4e1hLLl8TcBdrpUMLaxlDKvWVhRrABOs0FcAtC47lipclyRsGMzJ32blrvsa0zv0Z40KyVUAFWWYBUiQRMrOxMeUDQexH2Z7EXcUCiLlQMRcvvOXLyCDm//EnlJA0oh4N2Ts3gcRi2VisSocyxjN4huszoBBaOU0QXe3uHw72bPd90uWcpCgoMhZU7tSRbYkQA0HrG5q/YqNng3ALWDAFtJYrDXTGZttB0U6mBUfGuO90CqwbkSZMKg6n6UPcV7ch1JtElYkncwRoVBggafb3oSxPF2xFnvFGe2Xh8vectTbdlU5dBMidxXNKbk6idMYKKuRS7T8d/iSyqQ3jCuzHf5iqyMqjQTudRWVxO1bti2pTvWJfIUUqoWQQAfic5pk6gbCIirmP7F427cjD2S6aFCSENsECA5JCK0aRJj6Rt8B/CbFIVL4m3aAHwib7KTuFjwa6c63hHqlRhN9m7MLCdocbbRVzK1lZOS+AMwOpRXaWUEHkYBPKtW9xa6+IW3hEDi4qulrxtcsyBnJUcySY1AMb0b2+yWHwykv32IJGqkhAY1nKuoHlP1rxxDG93bdLfd4aRDC2oXIDsCR8d1pHp70TkkEItrYri3LKFQQ4XbN8piNxpIJ22nbauccXtq926oL96Ap3gPmOUi0c2aQxGu0TI0FG/F8SLd2yNRZ7thlBgCObH6CuQNjGvYpiY1JgLGgGoUEbgRvzinHJMsHRU7tHRziDfe7aS3cJjKhXUGdgAIHqKq3uFF7qiRMoHMRCkA5iehUb9QelUuz2AAt+IEHVgDpnWJ2/pzBdetFmAdHi5mBYIFzb6RsesSfqapr0JP2bhxyAaMsRpGunLasYrnvIwUr47mhEE6KZIqxsdWB8yCx9AKpvihadC25uSq88hBBYj5RMR6U2kkJNtji6ZuXEmblxhp/Smg/WlV/8Ahclq3lPO592n+1NVZDB0aKVPThaBmD2n7Vpg0iM95hKW/wD+n6L9z965PxLi129ezXGNy65ACjYdFA+UdB6zUvarGtcxN91YyXaOYyjwiD5AbVN+HvDx3z3bkEooy85JMSPIfaouwYd9n+ErhbQza3GEuek6x7VPjr5HiIB0IAImJ5x1qM3SdfPT+9VbmMIJG4BjMRsehHKrFozMXZBBIy+DV21IUb76g8tDGhob4Vxlb2KKsCO8VwL2bLqFJkKdYaDqI3251pY8Z7TurDx94ozDKAA0amNFhdyOdABxS23Ykm42oDAZVAOhKg6n1MabVm8PAWdMGFdQQjqQVAkgbwupjQkwDPlWLx7gV68xJysgKFFzAFSoGqyARJBHxbHegVO0OXZv3qdO2RB+IiNNJWPLrFVgjtI3MXhcYEyizcV7i5Xy2zBMzEkkMSBMhhz3p8L2HuMT/E5bAbZFbMxgCWABIBjmToTsaz7fbxhs/Xrrt5+VNiO3jlQFaOrbnYCATMDSikhtthrw7AWMArZFAaOfia4zaLbzHUidSNtaqWMY7ByzAMfEfEBmgbZuYBG3Suc3+Ou9xRnLagkk7CZI/ua1+0ErbTxmCIblI309zE+dZTTbRrB0SdouM2sQwUqGS3q7a+JogKNtJ6fahrGY0sdAADAgCBA5QNKhfEhiqKC0mAqiDJgCImTXQOzP4O3Lx7zEzZTQi0fE7DeHI/7envrsK0jHqTKTkZv4d9nr+KxKXVAW1aPjuEEKxj4FHznWY5RrXZ+H8Et2sxGrsFDGFEgaDYaADQAaAUsNwtbSqEZbVu2CEVB4R1EczQH227c90Xt4dgjDwsWBzEHmo3iJ1MRpFJwTdsFOlQO/iE4/6nfdcjArbtSsmCttQQZ0zEGNKHhw5y5GQjxGdI0idSPm6fWveJZSAbTnLcOaWGuceFoaZ2Mweca1OqXGVrlkvbfMiZAkK6xrcB6hhrEAadYq0QSYLj8qEe8TamT48jgicpUDXQncGTXjB2LVy+wBNu2QSRla6TAljzYTE/N8R0rG/g2Li5GZhcMqdM0HTUddp51Zu3S9zIqHOxEC1mLSRqBBJeJooVh92b7JpfRL/wDEuNwBZEFcoylc50B9JA+9F3Cey1ixPd2/iMtnZrskc+7/AO2DH5aqfhn2YxFjCFcVb7qXLgF5aGA+IfIZB3M60VXMaq6Wlznrsv15x0FCSQ22e7OAYgZ2OUbSB9hsK9XMUlsHKJ8+vKAetUeLcUyoS3iPQaAe37mg7FdpGBg/CNQN9ep9qrWRWE+M42FJmSdtB+h5+tcq7T410xKFixt5g6ljJ+IZpjSR/atPinbK0nPO3IDQA+Z6UKY7j4vsubWJmNhOnsP71m0mUnRZ7adsTdUWQQ2Ukltd4y5ekRrQxwzDM7QozHQ7aRIkk8hHOquKaXY/mPnz686v4TiTIAFIJ+UgeIa6Cek65djNVVCbsIs+ILIrQiEeFRpIWDLA6wZBgxoNKPsLbKW1EElhMCBpsJnQdax+AcPuXMt3ERmjaI5zmb8x+I/+I2EVa7ScUYAIg1bf086Yi1ieOZBltRm2NzeJ5J5fmrDayS2ZiSx1zEyTWhwnhJa1m0LTEftSxeGyGD7xy8h51Gyws4Me9ta/Kf1ANKoOx2IBV1GkGfrT1ohM6GRVTi2PFizdun/9aM3qQPCPcxVomgr8QOMoDbw51BIdx5LqAfIfF5+GpKZze0xPhgkmZP3JP3q/wXHixdBckSSCB0G4qxhL+e9bDIqh21I/oXxFZGnLWsPjV3xyJnUtEgDUkb+u/lWMrWSo5OiPjwymGAEAyflnb9D9arfwv8xDmKwCYEwV1GU9BEe4oZ4BxpjbIGUlYjNsRsNY05VtYXGZmzZtCZicwURC/mIMt135RWqZLRl9rLTLh7wLKiurjVlCxowmdcxC5QBvptXLsWpRsy3NNwQSdd/f/NdF7ZcdtG3lRFa4xyrKhismDkkQ8xB1B9aw+xtqzbL9+itctzlD5GUAGDlUypObNrqdKG6yTVmJYTE4qLpW7dg/Eq5oIjcxHTSphhzcb+asZs3xAG5prC2wFIMDQnn611DhnFrTZSjqG+FgYkmdADyjyp8Ky4sXUv2AyK8eKCCRPi2DaDYj+oxUKdjcaOR3sDZYi3aS5nOxZvhETqAIGkzNXMH2bR7ZIS4zS25AgD5mGw5gDnRzjuwWGYsUzoW0U5hdExpHzadDPOsjH9jMRbtABRd1E3FbIR1LFiGG0aVoiGYT4dLKnIqsIUhiQpaW+YAnY9TyGm1UsHdN7FqSCbaywVoyqFBPjzAjKDvpr01oht9i3uNmd1Ukn4cxYjYa6ct5O9bfDeDYew4AlmIIGZtNNYCjSYBPOsOTn44/f9jaHDOX0UcB2qx8q1nDW2U65rVi3ZIG0EgR7c6JuA/iJcvhxct9yVE5sjlPDJMk6KdhlncH0qJcUh15JoRMDX9NP2oc412hV81orcIB2khZE7ifX6CueHM5PX/TonwpLZ57Wds7p7xbd9gGBcZnySZOcADrpAJ5GOlYmCwOIxSZLFiTBV7rEFQogk5mHhO8mT0AGskXY78PUxp/iL1621oMQFtjUxyafhgaxrXUcBgLFi0LdtZQSeRnmCJid99tK7YaOGbzQG9mPw1t4e2Cbhu3SpJAC5SY2tZtFMeHMddeUVWbsnZey4Zrlo2RNxXbNkYksyzuxyTHh1JmiTGdq1S4URQttWUG4dZ0MhUmegBG80Odpu12HwyG/hiO+efCJgkbNdU7lT8O3P0ptkqyLg3YPu3Zrl/JaMBPCReOcaBCdFkdM2xkc6NOCcNw+EB/hrdu0zfFcd891vMsdT/xECuN4b8Tb73F78W2tTqqoBG+o6EEj6UY4jtaQFW4MyFQVckEkEAyCBpEwalto1STDPinaG2iOxYuyqSAdJI2AGwoAH4sW3sXEu95ZvFGCXLUPDawSDGVttRO/Kq2K7RrdBW0QD1aGnqFH2nzoK45w8LczZiUdQ2YCQJ/2OVPsrBrAV4btwEwVtO8Z3CnOzklpJJyydYEwDQnj+PvdMD7/wBqz0tNMLJDQNt5Mx9R9qMeFfh8/dtcu6ZULZBqYg6/ahyS2Ci3oCjnJ2JPprWrheFuR4hHQyAfL2rfwbW0Qr3aljs7ZiFAB2A3J6mp8JYZ1yLDDUyRsOcdBtVkA+eDaA5DGvhEa8/i+b0mi3gfZlAVm2VIM66nqCZ1zT9K2OD8PyBYENGvzAHmwMSJ6Ct+ziLSiB4m5xrHqaTdjSM/G4lbaQBHSsTDqXbNE+dXcdcZ30WCebagCdhXvDWUCsXYkLudh6CoeS0XMHjRbBRAGdiCANhpBJPtWfxa0V8O53Y9SdfpVngSAPJ3M/79Kt8Wwwd3/Kq68pnnVITPXZGwxZiNoE+50/Q01Zo4wc/d2DlVQdQQCxkAsTzp6G4rbGrejqfFOJCzae62yCY6nYD3MVwrjvFLj4i5cuGC/PlB2jyrtvHOH9/h7lvXxDSN5BkR56VxnjfD2CAsM2WIbyOwI9Z+4qp7IWh+zOJ/mpr4QLok9ShqXjCTMyenvyM8prL4deK5dIhpB+x9v71tYkhxpMjQiNugkfqaykaRMXh1vKSOXLn7+1EvDroZTca4LYthWJgnQkwY0l9Tv0mKGbYynLMxpyn3/T2rzfxjKgOrXFZCg+KSGzADqRH2ilEci9x1sNntd6g+EkAKVZFDZVzARmDQzQZI96G+PYhjctoynOogZAIhjIZVAGg8IHkKvYvjyYnw3gLdy0kK13VmOYkqfD4QAxAWNyTNZXG8OELd05cKtvMzAhhoNj8yTsfMaVrF4aZnJaaKb4sqJBGYaMBsY6+dXcJ2nKwZII2IJBHvzrHSyzMFG7GOmp/TpR/wv8M7YszdusMQY8CFIB0IUEg5iFMnXkYmoaitlZlo8p2ydQpvBlW7DBmQp3igxKnbyzDpWo/GVKIc4eQCIkCDsYkwf7VRu9hLgFtnJJAByOFaGMZmUSVeAMoU9PYZmNwzIi6eJQ2cAaDxGCI3kamAINY80LjUWa8M0pZNHEcd6GKxsZxXmJlSCp6Hb9DWXdx682FU7/EhymsocH0az5gz4RxFThbpbMSGJOsQNANeWtCLcRJfMSQu25Mieevr51PwfF5rdxQdZBIncafuB9aopggWUM4SSAZBheeY6fbnW/FBRbMOSXZII+znae7g7q3LVybRZO9tlpzr6HnEweoo/wAXxpMTaN0G49tkYpMqAGIG06kOvLYTFcov30ViiIoFs3B4odySYnMAAfhEDlJNE3COAX7tsWFu92zWjcCBQ4Mb5TIVCZWSNTNaSRklZRx/a8jeZEeFfDOXVczHWJkjnrQ7f4m95zIAnko28yTqx8yavcU7H37N1rbIW0Zg40QhfiJJ2223kjeRVB+D3Qs5GywrSASCDsS3r96tJE6KToVJBkVrcNxWUeNs6BYAHIFp0JGkQfuOcVQxeHcEGGg7Eg6nnB57/erHB+E371wpZRiw3jkOcxy02pgX7+DdGZk8SA6N01IjQbzsI2psPcGUJdkoDJVWBlZkjMNtTMVIFuoy2muEWrTOysRlAImY6MT589KJRxnC3XWbNtLaKh7xwzMWAEggkJM689Bz0pUmGil+H/ZwPiGukhktfDH9R2+i/rXSOJwtlhzKsACNCIiT+UVU4XeVIhADcMstpYVRz5QNI15mhL+NxmIus1y6VRWbwRoVU5VGadvLrXF/Um2no6vwgkV+HYRS0P4QNcxU8oMBfPoa3+Hpm/7a67M5GUT0VeZ8698KwNvI7NGmx/t7zVt8fYs28oBHOF+JvKTsPOutvFswStj3MEQAHfQn4F3Pmx/arGOwdxFEFbds7Ea1Q4VxDNdztCoAQF9f10rXfEJlbQgH5mMAegO9SpFOODCtW8is5JYzpJ/3/RU+LYXFQaSAGyjrtFO1rOQIZl5aZR5efvpUy4ZgcswIliNPvvTSEeOG2CHEkD1/tVntBjctllQeJx/ifWvOFKoGeIUTHU0PYnHG5dOaQvLz9OtaLCsh7KlogD5T+Zv0An7+VKtHD2UBJuAtbBKIJyQdCRMGd/vSqG0i1Z2egLtbhhba4Co8Ux+ZWkqR5h5B9AeYo9NYHbPhff4VwB40BdfbUj3A+1bT0Zx2cww1q0gXOS9wj4ZgCvJUgN1HPyHPzIq3wuwkZmGuxq5i8OG0gCRppB9AP3rGUbRpF0wVv4iX3Men7RXSfw24bZ7o3Rla8SdxJtjaF6EjWfOuf47BxqPiQ6jmdf2ra7LcWOGeRqAYZQZMf3jWogVLdBb26/D63j0LrFvEqPBcOzfkudVO07j7Vw3FcLuYe+bN226PIBT5hJ0j+oHkRIMivpjDYpbqB1Mg7Vl9puytnHIBcEOoOS6NGWd181PSfMa1tRmcj7H9nj34uNDKi7aKwYtA8pUBjpzozx/DlvDKGAzZVXYQ0nLczDUMJPsNKHhgmwmIe1cQWzlItKASrAQFuhp8fOeYO4q5hL8jNmyMFIQzIJ29xE6b6zXHzSdnTwxVAu/ba/hnyNmlSwIaGVgDGbkTtuIqTEdtrN2CbNp9QWUhkY6z4WB2nWDyMVgdprDlyTJ00kHb123NYQsHaDPSK3grVmE8OjodjjeEmRg7IPp951rSs9tLYAAs2wOhRGH0I2rlSuVG5FTriHjfTXcb1VEBz2g4ql+27olu2yg5ciKs89YFCuAxzXDkCEn8on19KJuwv4e4nGxcYtYsbh48VwdLancfmOmvOumXOyYwgtjApZQ5vEbqM4bbxF1IKtEnXQ7VLjRpF2cv7P8A4eYi+dLdy30e4gRVHIjm5jlR/wAD7MpgM125czEjKzHQRM7dCdferuK7TLYsIWUd6S0rtAJMt5EmCQOfpXN+PdqziLwRmPi2A1hjoJHmahu9ZZoklvAu1PacYm+1u2WHi8OVRDADaN55yNaxeHXHzqUDTJ+ElWcRqAQDBkcpip+DcLGcsygwZZ2IbLpMRtrXSuGdnLl4Jdt2e7BT43i3PIZBGYIREaAU3Nr9MUSoJ/qkzm2HS46ZWUqq5mzPPhYTtJmJ6dK3uz3ATlBYMouW8xz+BWbPkJaSDk1LRzyiiHtVwUi6H/7VyVNwjx58olWUiGV506EedDi2LwAm7lI1gAFmMzmYzHkFM6bzWm0Z6ZZ4vgle1pbCvbByloJcAEPe7s/CCVCg6D61icA7M99iLZZ2dPC7ZhErMjLy5QfOrD8Nzv4LptNMwySDOhjXYx8OwgVtcC4atgzcuG4SuVVWfCJkgeZn7ClK1FpAsyTYT4rDuQxDBV2A9T/s1ncQsyERAiiTmaMs8h57T9ajx/EmYBBCLyVfEx/5f6K84fg5uGTOh1ZztpOi7TWPFxdd7NeTkvRUxdzRLaAFV1YqdG5wSeYmPavNyz3rZm1IAGVdYHrtVh8KO+ZGzFuh0AESIHWNY8684hgDkXr8I5n8xHSrEhltuIyoEEwGOuvQHmfStjDYZV1M3H3lth6Cs7E47+ZbB5b+WkDSt7h6I3iGZjGw2086aQmVLt05gCfh1gbUsDfF9Tm8Kjc7ekdTVv8A6TJZrrhQdSByGwE89qpY/jCWkIsgA7BjqdenIVoTZV4tqci6KvM6AmsQ4casORER6/WrNy8WEkyZ333q1wvgxutlkhRBfoP8np71RPstW+B/xAAkpaUAj5sztqW+mntSonyBAFAgAQB0FKjHsAoJqJxOnXT66V6Y1C71qZnMf4RlfQEyYkakZTHt+1SX71tWVQ0E7mZ+rc69cestavuksEJzeRnn+3tV6/wOziMMGSMyLoy+XI/esTQhu2LbCYDHrzrExHCCGzWt9ipJEgcgdiZ6xXm3nsnK505MP0I6VYOPOzaH10PmDQ6YaN7sPxorNu4GSZgMIO/0+hozS9Gh2POua4e7tr7z/atVOL31TwsGA5OP0OhosdBXx/gFrGWjbujbVHHxI39Sn9RsRXFe2nC8Xw+4uYzaaQHScrDmGWf5bD7ydaOuIdp7l4Ww9opkuK5KOwzQCCOUSD15mrdrtTZIOdH1+IEBgY8j+9RJplK0cgsOb4uXIbu7ShgAYOZvCBm3jRjproPUecPgu8TUjvSZQa5mWNQw5CACKMe1WFsYhw9oZCQwbwZNY8D6dDp6GqWG4ei2UQqrMDmLhisE6QAPERsYnfXyoTwS1kGOCdmbuJ0t23uPoFAGhk6yflAGs113sh+E1izkuYpVuXQD/L+O2hmZ1+NuUnToOdVuD8ct4a4TFwW8gAtiDr1OsGtf/wDIKaxacj1A+u9CleR9UgrxOLCCFGu3oKDu0nakWgZbbf8A+orOx/a5nPhQKNvimhfG4YXWlwz+RJjedIrN9pM0TjFGNjuKPir7B8wVfEwXUxoYHLUEDymqtzhlxXYW7OYgwrlYMeZJgHz39KJsNgCgOS2qTvC6n3NWEw7sdZPuK0WFSMnbdspdnsN3TKbyrkBzG2hHjI2DHbLOp9BRbj+3V9xltBbfTKMzfU/sKzVwiIJuMB+VdWPvyqO5xSNLKhB1iW+tH4of5Hq7g7jeO8+WebsWY+29UWxVu0fAmdv6n/ZanFksdTJO+sn/AHao7mDyxFCkDiRtiHvEF0zKOQ8P0plYvClikGMoGhHP/TXqQOevIbn2qWzg82rOE9dSfYa0m2NI18IVtr4QNBz0NRDioYMTIgaRtrqSfb9aiYqqZVDEHd3OX6LvVa3l0Ukx5CB786TbodEfD8VlYsQSWnbfWrdlWZiQgSdydT9OVW7VhR8IEHmK08BwksZOi0UMqcK4CGbXxHSSdhRFisSlhcoAgDQAiZ9Paq+K4smHGVACY/06a0L3McXYlj5yTWiRm2WOIcSa40dfYCh3iVwlhAJAO88+voKm4vjlkBZY/MfuAvtzrPDkgAnQf770yTZtqWZVQDMxgD1/YftRtYtCygRdWOpPU82P7Vh9kMGcrYi4PJOWmxI/T61v4aySSx3P+xUtmiRLYsddaVXrVqlVdRWX3NV7jVK5qrdNbGJhdpMKXQMvxL9wf80P4BSG/lt3b9DOVvJhyouxFC2JtxcKkwdcsnU86zkjRFd2Dt3V1cj8ujeh2msq9be0Wt9DIO+nSNqJcXaW8gDjUaHr5MKyb4b4bmrKPC/9S9D+YVDRRmd+/Vv0/SmuG4BPi960cHbUtqwHvWlj7KC1oyz9aTAFzjHA+I+9TjibREjz0qO606AjfrS7qeXKoodskKuyl8mZRuykaeonSlbtlhOZVHmdftUNvDexqa1hp3NSk/Y3nRJFsDVix8hvUC49NQE+pNerqAGqht60xUP/ANVbkAPQV4u4y4Tuf0plFSG4p2MnpvTtiogs5zvP1qdJn9Kmt3PI/Q167o6eEidpH6UryVSodE9v1q1YAj3+lUysf+6luXVA0knnMR/8Rv706FZN38bCddOn1pheUklyY6LVO45MzT914Zp0Fnq5iBJyiB6/qedSYfEEEZRHU8/8VDbw0mt3BcDmNdOZ06T60mrKRV/gyx5mrtvgDEa+GtQ37VhZJjwz1O8Vl4/tONgY1gcuU66z7U0sCclZMMMuHE5ojrEfSsziHba5BVYMT5VjY7Hl2GZiPDmO2k7AedUu4EwAc2bLJ6ET+lWlRDlZYHaO4T4gok76nL6+VPdusXGYk+XLSocPgA2vKCYO+mmusRrRFwbs898ZbewJl2ERoIB/sKCTEvXcxhRB0Gkn/TRRwDsKzAPiPCvK2NGb/l/SPLejHgvZSxh5cDPdO9xhtPJB8o+9Wrl1fl1ME+VBSRTuWPhQCAOQ2Ecqt2bNS2MMJ1Mkn9asW1ppA2JLdKpwtKroRXeq12lSrRmZQvmhvtBhwwDHcUqVZsuJDwvFnMLba+e3/urOIt7jl6TTUqkowHUAmAPpWpwq0l0aoARzXSlSpIPZU4vgxbaBBH/Gs42wRtHoYpUqzKExZec+utNZxR3/AEpqVILParnYnb2qTFYK2kCCTEyWPPyFKlTArlByVR7D9TSzQNP7UqVADWjJ1r07nbl0/alSpex+jzI6V7y6dKalTEMbVX8Hw/OYzR7UqVMEbS4FLazlkxzrA4x2luAwvhjzpUqtasmTyDV/j1wkliSTpudNZqK3fdphok67/wB6VKkyUT3rJt65ixA3206RUVpSdSza6nXmKVKmAX9juBjEXSHdgFRWMbtPyg/KPrXRLVgIvhGVV2Uaf760qVJFlZcUz/MQOg/3Wp7aQIB0pUqmOS2W7SeZq3YtxTUq1RmyxFKlSqxH/9k=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153" name="AutoShape 16" descr="data:image/jpg;base64,/9j/4AAQSkZJRgABAQAAAQABAAD/2wCEAAkGBhQSERUUExQWFRUWGBYaGBcYFxoVHBgcGRocFxsVGBgfHyYeGBkjGRcXHy8gJCcpLCwsFR8xNTAqNSYrLCkBCQoKDgwOGg8PGiwkHyQsLCwsLCwsLCksLCwsLCwsLCwsLCwsLCwsLCksLCwsLCwsLCwsLCwsLCwsLCwsLCwsLf/AABEIALUBFgMBIgACEQEDEQH/xAAcAAABBQEBAQAAAAAAAAAAAAAGAAEDBAUHAgj/xAA9EAACAQIEAwYEBAYBBAIDAAABAhEAAwQSITEFQVEGEyJhcYEyQpGhB2KxwRQjUtHh8HIVM4LxktIXQ8L/xAAZAQADAQEBAAAAAAAAAAAAAAAAAQIDBAX/xAAoEQACAgICAgIBAwUAAAAAAAAAAQIRITEDEgRBUWEyIrHwM3GBkaH/2gAMAwEAAhEDEQA/AOq09KlVgKlTilQAop4pUqAHilSpTSAelTTSmgB6alNKaYCp6aaU0CFSmmpUwFSp1UnYU1xgvxEL/wAiF/WgB6VULnH8Opg37U9FbOfos1nYvt3hU2ZnPRV/vFKwCClQTf8AxFdpFjDk/mcz7wIH3NZ2J7RYtxmuXO7Tyn7KgE+81PYdHSMp86Y1xXGcaaVyi6YM5mRkHTeZ/T0NatvjmJUSuIceXeFvLY8qOwUdTmmmud2e1uNgQQx/On7xFK52xx3WwPVV+2tHdBTOiTTTXPk7V4887R9FX9qe72rxdoZrtxB0WF/Tc+gHuKO6Dqw/pUO9ne21vEBVuDubrDY/A3/FuR8j96JSkVXaxUeIpRXvLSilY6PEU8V7ilSsdHiKVeqVAHmnmvE081dE2epp5rxSooVnuaaa809Ogs9ZqaaalRQWOWrMucfUPlynL/V++XpWLx/tGjXGsK2iaOwOhYfIeoB09fSqti8D9K8byvPlCfXj9e/k9Lg8RSj2n7DZHBAIMg7Ec69TQzw7iBtHqp3X9x0NEWHvq6hlMg/7B6Gu7xvKhzrG/g5ObglxP6+SSlUGNxqWkLuYA6aknoo5mhO920v3myYW0B+YkOfr8IPoHrqbowoMMRiFRczsqL/UxCj6mhziPbQCRYWSPnuSq+qp8b++UGqdnspiLrZ8RdIO4Mkn0BJzL7Ba1LXZ7CoAGXvP+Wx9Y39zU22VQE4jGXsXmV7ty4xJMWQxZR0GUhEHrPrXjA9jMTcPhtLbWdXuMJ94za89K6PbZUGW0qoOiiB9KjuO41OopUBj4fsLaCRduMx/KSB9zH2q1a7PYO1tZzbfES320FXDiSPkNYnaDFXu7L2FaVgkRMgGTp1j0+1GB5CJHVVyqiqvSNPptXm5iWXaAPIR7CKGl4pdQ6qQp11IObSCoHy6kQZ8pqFu1EHxkBEEHYEg9dNHA84PWl2Q6YRY+8WUBhmjUAjMNNOY3qm14qJ2OnLL5chofas8doszDIAQxEsXE5QBmyjmdvvvVLHcXZiXtk5Rp4pjMDEgjlMjrpU9go37XFnMyRA3ED66mnxmKUyGt2rkakMqzty8/XpWPd40qtJAZfCCdjH+kV5/63LFPCrNIBBB8uvImZ/tR2HRZxPAMC4E2cjNt3TlT9JgkcxFCXaHsWtkq1i41xWnRl1ERPiG+/QVcZ2YqLZLkyQughlLaq2xYyBG8cq17+JW6mZGhpJQDmRv7jYjzpWFAj3hysArFoAUaAAz82bX2A1rawfHsTgkWLkKI/kXSLvlA2Nv0B0rzw/HpeDW7yCMokrowM6tPmD9qy+JcHdbpDNm0lXnRlAkNPpy6g1K+hs6l2a7UW8YhK+G4sZ7ZMxPzKfmXz5c62K5JwnBNaZbq3sjLorLDbalMk+MaxGxmjfh3biy0LeItXNJ3KE+R3HofrVpv2J/QR0qa24YAqQQdiDINPViGpUqVMCOnpRSirMxUq9RSAoChopV6ilFFhR5px1r1FPlpWOjmPbDslcwxbEWJe0SS43ZMxkz/Uk8+XPrVDhXGQ5mddz6/wDuun8V43awwHet4m+G2ozu/on9PmYHnXJuP8PV7pv4O01rctaLIZ5k2gDr5oJA5HlXl+T4kZ5ieh4/kuOJBbhMSCsyJ6f7v7VpYHFshJWTptyMdR+9c/4Nx7No2jfrRXguI7a7c+leI1Pilaw0ek1Hkj8j8fxb4m+iGUtzlRRu2aJYnbrpyAoj4fatYW2tu2ADAzHmzRLHz19hWUL2oYBZEmQOogn6Ej3NNf4kFOZhrEB9dNRI8ute14vmx5cSxL9/58Hl83jOGY6LWJxrnbxSRqdt9h/4z/mvGNukANyI0gxB5HTcRWbd4lCqqfzCDos7AfMxJ16V5xnEctk52VWI0zE5RzmANvPlFd/Y5upew2NYHKSBrI6EcyTuB71G/aItmyAOw0dMwRhOzLO8cweUVQTF2EtXHJNtUJk3C6TImdROSSIEcyKpFbhC3FW3qig5QpzSZDKCJGm5nlpSsKN/Hcca2ATESNCCZkGJMc48qjt8SW4mYSCwmZ1HppoATAkcqFsTxy+z9zdW2LXIAwC2+YLEyZ1WY5DWsfh/H7gxZVXVQxymQflJiI2JM60rCgvvvdsi4SzPb3jdjpLL4ZIMwNco02JNDGJwq3J1zEkzmUDKx566rtHPQmta/wAQJy25TxiSyFWBiZgHUyBqAT9qpWbecsVQeIxIG5TkSTDTI9OZ2oYFlcPmVRuVnwkCRqNUY8oB8v3jxOKOUgeGTA0CmQQCSBqdvU8jWkLTwCV2OiEeJdYzAmPCRyE1Sx1zM58OQjckEhvQQAJM/QUhlX+IYANoZ3Ouo5zG37VXx1z4CFbOPiLEbT5fEoganedKsXbRUjKSFYEdJ05zrHIjl9KT2WhYRmBGxIgHlr0/t60hlfDWyxR7sq4nKy6BtYzRyaI9YIkGiezh1QKHZSzFtACBLCc/mTzA69RQ7/CNngIQYMsBLACDlWZgb7DnpW5wbiEK6Xc7ZPFGTMAdZM7nQg+UmnYGDi1KXMyggSdSIlTuPPTnWs7i/bCMvhytrrpIHuB1/wA1bucRwuIGS4rEQSACJkDk2bwt9taHMC7pK3Ayf0logicoDHYgg7jmelJfKB/ZcuYd0GUBgIJJAmR1zARlAgaRGxisa7jDlkt4sxBXy5GOkc+tS4vjzWna18SNBidVOxmI/wA1TkXUPK5bJJ/Mv9xp9aE/QmvYV9iu0v8AD3jaYk231AmYPOB6agc4PWuoo4IBBkESCNiOorguGwkwzE+QBgyNjPLWPpRl2f7XvhoW4RctkFuQK7A+U6+QPlVxdEnSYpVFhcWlxFdGzKwkEc6etBHqKeK9ZaeKqyaPMU4WvUV6ilY6PAWny17ihvtj2r/hAtu3BvPry8Cc3g6FjyB8zyipcqKo2sdxC3YXNddUHKdz/wAVGrH0BoN4r+ITtK4W2Qo0N14BHmBqq+8nyFCZxjYm7Ch711txm3/5Odco5xpR7wbgCYZQ14q9zQhQIROkDy6nX0qbbAyOGdlXb+fibhXNqSfifyAOpnz68q2HxFuyGNtFGXdmALtpIBY8+grxib3evmYyV1gmMvNfsNqp4p4K5MujR4to6Dlr0NTdFUYHaLs8MVN+wES4JkL4RcIPTZX8+ce9YnD+OMv8q4uVlJBJENPQ0XriRbD+IHKZKrl8BJ2Ye4195oY433eKaQyrdlvFO4WB4ydCJOh31rm5/HjyL7N+HmcGb2B4p7itJb6MpGzHrEeYI51zzC497LZLgZWG4YR7jqPOibA44NrueXQf3rxOThcWerHkU1aJcfwMveBBUWjGZQAmwyx4R8ME8uZmdKo3+D3rd1EaO7dWBuElhbWCAhnUjL5bDy1JcKM48JGYQCu8nqPLeZ6VrP2fVgstqCCQdU6FR0EEj3r0fE55TxNf5OHn4oxzH/QAcPxTqzYa4neonwXDrnEgAMp0M5gBzogwaP3YTxKdQZ6DQ6aGCNj/AIFXMU1q1mD+E6rqvwmRqD/SJBkbAjWms2D3XfLcLsttyFcrbD5GOa5mnKoaPi2iK9JHEU04Ciw3f93JGgIaWmQJI57RHlzob4pwNWa5eVQCLgEg5tXOaWEjQARGvx7GsPF9sb168WsIwHhPgzSJ8R8O0ebb5SelV8Vxs93/AC3dlMq5YeJTEEFNAokab6Hzoz8CwdHw/CUNu3cGRGSFEqNFPi7uI0O+sczT4vCMLilWZSxlk+RsoJnSQpMCZ30oG4R2wbvrpvs5VLRa3aTQFkCtDtyLAEnly51pXu15vJOREARWIDGc8+Bcx2XXUASZHKm2H2GbutyFDAXByYz4SDHhnWRz5gbV6xFq3m8RUMV0BYajNEgeRjXzoDw+JzPau2Ua7ccSVDFjEgEhQM3hfNCydG5RRbiewjYicRxFmGRCFsYc+KBqAzgatt4F0nnvSAEsX21VbrIbLMSCwUaQdTkIOkHXUcoMVr9nONWsRKpM8xKnXXaPKNqx+2nYxLFnv7d8XVJjNdzC6gYjLAJA5ZTCgkNO1B+BdrXgVSHDHM6ySgiCynT5TB1iDrTST0JtrZ2R8HLrCEmDqNyOc+X96vXuBlrcKwVh00ieY566UFdmMXiraK5JCAtlzjUgyxfMfjUgSNpymKOsLxq23d5vAXkAj4SOR9iDRdOmPLVgq/Y46lWzg77Sp6HqKz2wuKsE5dV31UOI6gEEAjyoz4ml5b6ujASoBYn+UQuY/wAwAZvEPnkxlEDqP9ou0Ny2DbuWXtZW8eucQxAGVhGdGkx5RI0qHxraKU3pgLxUM97vHkkiJAVdNpERPSvOCvkPPmAf0IjrRNewCXgG2Rs8BtNCYBAMaEg6fmoWw9grdZT1Mb6xt9qTjSBPJs4THIgIZC0ExBiNdjV+zbFxSSAodWIBPIaDfqSW/wDEVr4fsnau4eznBDZQxI0Ovig/WocYg71UUALOUR0WDHsSPpVJk9aCvsBfLWnVuTAgdJEED6ClWJgcXdS8bdgwQktHmRA/3rT1anSolrJ0eKeKVPVgIU9Ks7jvH7WEt57h1PwIPic9B0HU8qTYxu0HHkwlo3G1Y6W0/rb/AOo3J/c1zM4d8Qe8c57txidBJPLQctBoOQivT372PxMkyzbD5bSf0gf6TqaNsNgLWFtwNCd25knl/ipq8hZndmuHLggwYKHeDIGY6GIzcyJG2g+9aGPxYkLI31WCSRBlusTGu2hFYtziii62aZA3ALQp+RRzPUga0/GMSpJCyG2lTDf/ACE7z/45j1obGkRYq+ucGYgELqNIG3359fKvNzEkwfCDHxEBoMjKent1AqphsSWdVuIAWAMQQNI3ImN/aah49YZ1RE0YuAXzZRbAJMbj4gI661lk0Mzj+ORcuRQcpyXIBQzoxWIkc9RpzFYOKhAj50lgXKkjRGnKp5liQdIMxW1hlDB2dQCJOjd4VEwwk6Ekk6zpyoN4q/eYoyTHgjOCo0UQpUTpy01rUxbo2LXajC3bbpfFwXEGWyQTcAyjQ5zBClpkHeZMEVX4XxgA+F5HMjWOmnKhq6O+ulLdvMxYhQq69BlA2Gm31ot4V+HV23DXrgtvlkInjYTtn5T5D61hzccWrZrxckk8HTeA22torMQzMATmZiI38JnKPQ8+dbi8ZtAeK5l/MGIA9SpIHvXGh2jvYRzYvswMCSkFWB2YoQQDRBY41hrtot3jEgEkkm3GnLXKfaazUVFJLRr27N3sPe01q0y2nuZ7iK65irRCt1K6xsfOh/tlxO3awtwWkhXQW1BIP8uCxAB+XUCImNaFsN2m/isEbQZkvJCAgwxtlgE2iYMaeXnUPahHxmIt4SymYoubNqMoJyq5PIFVzzvD1dtYZGHlFTs1wy6xzW3WywJBkuVuDUSxXxc9fEBVXiFtrLyxtNBTW0ANBIkAyM3QkkCdBIol4xjf+l4e1hLLl8TcBdrpUMLaxlDKvWVhRrABOs0FcAtC47lipclyRsGMzJ32blrvsa0zv0Z40KyVUAFWWYBUiQRMrOxMeUDQexH2Z7EXcUCiLlQMRcvvOXLyCDm//EnlJA0oh4N2Ts3gcRi2VisSocyxjN4huszoBBaOU0QXe3uHw72bPd90uWcpCgoMhZU7tSRbYkQA0HrG5q/YqNng3ALWDAFtJYrDXTGZttB0U6mBUfGuO90CqwbkSZMKg6n6UPcV7ch1JtElYkncwRoVBggafb3oSxPF2xFnvFGe2Xh8vectTbdlU5dBMidxXNKbk6idMYKKuRS7T8d/iSyqQ3jCuzHf5iqyMqjQTudRWVxO1bti2pTvWJfIUUqoWQQAfic5pk6gbCIirmP7F427cjD2S6aFCSENsECA5JCK0aRJj6Rt8B/CbFIVL4m3aAHwib7KTuFjwa6c63hHqlRhN9m7MLCdocbbRVzK1lZOS+AMwOpRXaWUEHkYBPKtW9xa6+IW3hEDi4qulrxtcsyBnJUcySY1AMb0b2+yWHwykv32IJGqkhAY1nKuoHlP1rxxDG93bdLfd4aRDC2oXIDsCR8d1pHp70TkkEItrYri3LKFQQ4XbN8piNxpIJ22nbauccXtq926oL96Ap3gPmOUi0c2aQxGu0TI0FG/F8SLd2yNRZ7thlBgCObH6CuQNjGvYpiY1JgLGgGoUEbgRvzinHJMsHRU7tHRziDfe7aS3cJjKhXUGdgAIHqKq3uFF7qiRMoHMRCkA5iehUb9QelUuz2AAt+IEHVgDpnWJ2/pzBdetFmAdHi5mBYIFzb6RsesSfqapr0JP2bhxyAaMsRpGunLasYrnvIwUr47mhEE6KZIqxsdWB8yCx9AKpvihadC25uSq88hBBYj5RMR6U2kkJNtji6ZuXEmblxhp/Smg/WlV/8Ahclq3lPO592n+1NVZDB0aKVPThaBmD2n7Vpg0iM95hKW/wD+n6L9z965PxLi129ezXGNy65ACjYdFA+UdB6zUvarGtcxN91YyXaOYyjwiD5AbVN+HvDx3z3bkEooy85JMSPIfaouwYd9n+ErhbQza3GEuek6x7VPjr5HiIB0IAImJ5x1qM3SdfPT+9VbmMIJG4BjMRsehHKrFozMXZBBIy+DV21IUb76g8tDGhob4Vxlb2KKsCO8VwL2bLqFJkKdYaDqI3251pY8Z7TurDx94ozDKAA0amNFhdyOdABxS23Ykm42oDAZVAOhKg6n1MabVm8PAWdMGFdQQjqQVAkgbwupjQkwDPlWLx7gV68xJysgKFFzAFSoGqyARJBHxbHegVO0OXZv3qdO2RB+IiNNJWPLrFVgjtI3MXhcYEyizcV7i5Xy2zBMzEkkMSBMhhz3p8L2HuMT/E5bAbZFbMxgCWABIBjmToTsaz7fbxhs/Xrrt5+VNiO3jlQFaOrbnYCATMDSikhtthrw7AWMArZFAaOfia4zaLbzHUidSNtaqWMY7ByzAMfEfEBmgbZuYBG3Suc3+Ou9xRnLagkk7CZI/ua1+0ErbTxmCIblI309zE+dZTTbRrB0SdouM2sQwUqGS3q7a+JogKNtJ6fahrGY0sdAADAgCBA5QNKhfEhiqKC0mAqiDJgCImTXQOzP4O3Lx7zEzZTQi0fE7DeHI/7envrsK0jHqTKTkZv4d9nr+KxKXVAW1aPjuEEKxj4FHznWY5RrXZ+H8Et2sxGrsFDGFEgaDYaADQAaAUsNwtbSqEZbVu2CEVB4R1EczQH227c90Xt4dgjDwsWBzEHmo3iJ1MRpFJwTdsFOlQO/iE4/6nfdcjArbtSsmCttQQZ0zEGNKHhw5y5GQjxGdI0idSPm6fWveJZSAbTnLcOaWGuceFoaZ2Mweca1OqXGVrlkvbfMiZAkK6xrcB6hhrEAadYq0QSYLj8qEe8TamT48jgicpUDXQncGTXjB2LVy+wBNu2QSRla6TAljzYTE/N8R0rG/g2Li5GZhcMqdM0HTUddp51Zu3S9zIqHOxEC1mLSRqBBJeJooVh92b7JpfRL/wDEuNwBZEFcoylc50B9JA+9F3Cey1ixPd2/iMtnZrskc+7/AO2DH5aqfhn2YxFjCFcVb7qXLgF5aGA+IfIZB3M60VXMaq6Wlznrsv15x0FCSQ22e7OAYgZ2OUbSB9hsK9XMUlsHKJ8+vKAetUeLcUyoS3iPQaAe37mg7FdpGBg/CNQN9ep9qrWRWE+M42FJmSdtB+h5+tcq7T410xKFixt5g6ljJ+IZpjSR/atPinbK0nPO3IDQA+Z6UKY7j4vsubWJmNhOnsP71m0mUnRZ7adsTdUWQQ2Ukltd4y5ekRrQxwzDM7QozHQ7aRIkk8hHOquKaXY/mPnz686v4TiTIAFIJ+UgeIa6Cek65djNVVCbsIs+ILIrQiEeFRpIWDLA6wZBgxoNKPsLbKW1EElhMCBpsJnQdax+AcPuXMt3ERmjaI5zmb8x+I/+I2EVa7ScUYAIg1bf086Yi1ieOZBltRm2NzeJ5J5fmrDayS2ZiSx1zEyTWhwnhJa1m0LTEftSxeGyGD7xy8h51Gyws4Me9ta/Kf1ANKoOx2IBV1GkGfrT1ohM6GRVTi2PFizdun/9aM3qQPCPcxVomgr8QOMoDbw51BIdx5LqAfIfF5+GpKZze0xPhgkmZP3JP3q/wXHixdBckSSCB0G4qxhL+e9bDIqh21I/oXxFZGnLWsPjV3xyJnUtEgDUkb+u/lWMrWSo5OiPjwymGAEAyflnb9D9arfwv8xDmKwCYEwV1GU9BEe4oZ4BxpjbIGUlYjNsRsNY05VtYXGZmzZtCZicwURC/mIMt135RWqZLRl9rLTLh7wLKiurjVlCxowmdcxC5QBvptXLsWpRsy3NNwQSdd/f/NdF7ZcdtG3lRFa4xyrKhismDkkQ8xB1B9aw+xtqzbL9+itctzlD5GUAGDlUypObNrqdKG6yTVmJYTE4qLpW7dg/Eq5oIjcxHTSphhzcb+asZs3xAG5prC2wFIMDQnn611DhnFrTZSjqG+FgYkmdADyjyp8Ky4sXUv2AyK8eKCCRPi2DaDYj+oxUKdjcaOR3sDZYi3aS5nOxZvhETqAIGkzNXMH2bR7ZIS4zS25AgD5mGw5gDnRzjuwWGYsUzoW0U5hdExpHzadDPOsjH9jMRbtABRd1E3FbIR1LFiGG0aVoiGYT4dLKnIqsIUhiQpaW+YAnY9TyGm1UsHdN7FqSCbaywVoyqFBPjzAjKDvpr01oht9i3uNmd1Ukn4cxYjYa6ct5O9bfDeDYew4AlmIIGZtNNYCjSYBPOsOTn44/f9jaHDOX0UcB2qx8q1nDW2U65rVi3ZIG0EgR7c6JuA/iJcvhxct9yVE5sjlPDJMk6KdhlncH0qJcUh15JoRMDX9NP2oc412hV81orcIB2khZE7ifX6CueHM5PX/TonwpLZ57Wds7p7xbd9gGBcZnySZOcADrpAJ5GOlYmCwOIxSZLFiTBV7rEFQogk5mHhO8mT0AGskXY78PUxp/iL1621oMQFtjUxyafhgaxrXUcBgLFi0LdtZQSeRnmCJid99tK7YaOGbzQG9mPw1t4e2Cbhu3SpJAC5SY2tZtFMeHMddeUVWbsnZey4Zrlo2RNxXbNkYksyzuxyTHh1JmiTGdq1S4URQttWUG4dZ0MhUmegBG80Odpu12HwyG/hiO+efCJgkbNdU7lT8O3P0ptkqyLg3YPu3Zrl/JaMBPCReOcaBCdFkdM2xkc6NOCcNw+EB/hrdu0zfFcd891vMsdT/xECuN4b8Tb73F78W2tTqqoBG+o6EEj6UY4jtaQFW4MyFQVckEkEAyCBpEwalto1STDPinaG2iOxYuyqSAdJI2AGwoAH4sW3sXEu95ZvFGCXLUPDawSDGVttRO/Kq2K7RrdBW0QD1aGnqFH2nzoK45w8LczZiUdQ2YCQJ/2OVPsrBrAV4btwEwVtO8Z3CnOzklpJJyydYEwDQnj+PvdMD7/wBqz0tNMLJDQNt5Mx9R9qMeFfh8/dtcu6ZULZBqYg6/ahyS2Ci3oCjnJ2JPprWrheFuR4hHQyAfL2rfwbW0Qr3aljs7ZiFAB2A3J6mp8JYZ1yLDDUyRsOcdBtVkA+eDaA5DGvhEa8/i+b0mi3gfZlAVm2VIM66nqCZ1zT9K2OD8PyBYENGvzAHmwMSJ6Ct+ziLSiB4m5xrHqaTdjSM/G4lbaQBHSsTDqXbNE+dXcdcZ30WCebagCdhXvDWUCsXYkLudh6CoeS0XMHjRbBRAGdiCANhpBJPtWfxa0V8O53Y9SdfpVngSAPJ3M/79Kt8Wwwd3/Kq68pnnVITPXZGwxZiNoE+50/Q01Zo4wc/d2DlVQdQQCxkAsTzp6G4rbGrejqfFOJCzae62yCY6nYD3MVwrjvFLj4i5cuGC/PlB2jyrtvHOH9/h7lvXxDSN5BkR56VxnjfD2CAsM2WIbyOwI9Z+4qp7IWh+zOJ/mpr4QLok9ShqXjCTMyenvyM8prL4deK5dIhpB+x9v71tYkhxpMjQiNugkfqaykaRMXh1vKSOXLn7+1EvDroZTca4LYthWJgnQkwY0l9Tv0mKGbYynLMxpyn3/T2rzfxjKgOrXFZCg+KSGzADqRH2ilEci9x1sNntd6g+EkAKVZFDZVzARmDQzQZI96G+PYhjctoynOogZAIhjIZVAGg8IHkKvYvjyYnw3gLdy0kK13VmOYkqfD4QAxAWNyTNZXG8OELd05cKtvMzAhhoNj8yTsfMaVrF4aZnJaaKb4sqJBGYaMBsY6+dXcJ2nKwZII2IJBHvzrHSyzMFG7GOmp/TpR/wv8M7YszdusMQY8CFIB0IUEg5iFMnXkYmoaitlZlo8p2ydQpvBlW7DBmQp3igxKnbyzDpWo/GVKIc4eQCIkCDsYkwf7VRu9hLgFtnJJAByOFaGMZmUSVeAMoU9PYZmNwzIi6eJQ2cAaDxGCI3kamAINY80LjUWa8M0pZNHEcd6GKxsZxXmJlSCp6Hb9DWXdx682FU7/EhymsocH0az5gz4RxFThbpbMSGJOsQNANeWtCLcRJfMSQu25Mieevr51PwfF5rdxQdZBIncafuB9aopggWUM4SSAZBheeY6fbnW/FBRbMOSXZII+znae7g7q3LVybRZO9tlpzr6HnEweoo/wAXxpMTaN0G49tkYpMqAGIG06kOvLYTFcov30ViiIoFs3B4odySYnMAAfhEDlJNE3COAX7tsWFu92zWjcCBQ4Mb5TIVCZWSNTNaSRklZRx/a8jeZEeFfDOXVczHWJkjnrQ7f4m95zIAnko28yTqx8yavcU7H37N1rbIW0Zg40QhfiJJ2223kjeRVB+D3Qs5GywrSASCDsS3r96tJE6KToVJBkVrcNxWUeNs6BYAHIFp0JGkQfuOcVQxeHcEGGg7Eg6nnB57/erHB+E371wpZRiw3jkOcxy02pgX7+DdGZk8SA6N01IjQbzsI2psPcGUJdkoDJVWBlZkjMNtTMVIFuoy2muEWrTOysRlAImY6MT589KJRxnC3XWbNtLaKh7xwzMWAEggkJM689Bz0pUmGil+H/ZwPiGukhktfDH9R2+i/rXSOJwtlhzKsACNCIiT+UVU4XeVIhADcMstpYVRz5QNI15mhL+NxmIus1y6VRWbwRoVU5VGadvLrXF/Um2no6vwgkV+HYRS0P4QNcxU8oMBfPoa3+Hpm/7a67M5GUT0VeZ8698KwNvI7NGmx/t7zVt8fYs28oBHOF+JvKTsPOutvFswStj3MEQAHfQn4F3Pmx/arGOwdxFEFbds7Ea1Q4VxDNdztCoAQF9f10rXfEJlbQgH5mMAegO9SpFOODCtW8is5JYzpJ/3/RU+LYXFQaSAGyjrtFO1rOQIZl5aZR5efvpUy4ZgcswIliNPvvTSEeOG2CHEkD1/tVntBjctllQeJx/ifWvOFKoGeIUTHU0PYnHG5dOaQvLz9OtaLCsh7KlogD5T+Zv0An7+VKtHD2UBJuAtbBKIJyQdCRMGd/vSqG0i1Z2egLtbhhba4Co8Ux+ZWkqR5h5B9AeYo9NYHbPhff4VwB40BdfbUj3A+1bT0Zx2cww1q0gXOS9wj4ZgCvJUgN1HPyHPzIq3wuwkZmGuxq5i8OG0gCRppB9AP3rGUbRpF0wVv4iX3Men7RXSfw24bZ7o3Rla8SdxJtjaF6EjWfOuf47BxqPiQ6jmdf2ra7LcWOGeRqAYZQZMf3jWogVLdBb26/D63j0LrFvEqPBcOzfkudVO07j7Vw3FcLuYe+bN226PIBT5hJ0j+oHkRIMivpjDYpbqB1Mg7Vl9puytnHIBcEOoOS6NGWd181PSfMa1tRmcj7H9nj34uNDKi7aKwYtA8pUBjpzozx/DlvDKGAzZVXYQ0nLczDUMJPsNKHhgmwmIe1cQWzlItKASrAQFuhp8fOeYO4q5hL8jNmyMFIQzIJ29xE6b6zXHzSdnTwxVAu/ba/hnyNmlSwIaGVgDGbkTtuIqTEdtrN2CbNp9QWUhkY6z4WB2nWDyMVgdprDlyTJ00kHb123NYQsHaDPSK3grVmE8OjodjjeEmRg7IPp951rSs9tLYAAs2wOhRGH0I2rlSuVG5FTriHjfTXcb1VEBz2g4ql+27olu2yg5ciKs89YFCuAxzXDkCEn8on19KJuwv4e4nGxcYtYsbh48VwdLancfmOmvOumXOyYwgtjApZQ5vEbqM4bbxF1IKtEnXQ7VLjRpF2cv7P8A4eYi+dLdy30e4gRVHIjm5jlR/wAD7MpgM125czEjKzHQRM7dCdferuK7TLYsIWUd6S0rtAJMt5EmCQOfpXN+PdqziLwRmPi2A1hjoJHmahu9ZZoklvAu1PacYm+1u2WHi8OVRDADaN55yNaxeHXHzqUDTJ+ElWcRqAQDBkcpip+DcLGcsygwZZ2IbLpMRtrXSuGdnLl4Jdt2e7BT43i3PIZBGYIREaAU3Nr9MUSoJ/qkzm2HS46ZWUqq5mzPPhYTtJmJ6dK3uz3ATlBYMouW8xz+BWbPkJaSDk1LRzyiiHtVwUi6H/7VyVNwjx58olWUiGV506EedDi2LwAm7lI1gAFmMzmYzHkFM6bzWm0Z6ZZ4vgle1pbCvbByloJcAEPe7s/CCVCg6D61icA7M99iLZZ2dPC7ZhErMjLy5QfOrD8Nzv4LptNMwySDOhjXYx8OwgVtcC4atgzcuG4SuVVWfCJkgeZn7ClK1FpAsyTYT4rDuQxDBV2A9T/s1ncQsyERAiiTmaMs8h57T9ajx/EmYBBCLyVfEx/5f6K84fg5uGTOh1ZztpOi7TWPFxdd7NeTkvRUxdzRLaAFV1YqdG5wSeYmPavNyz3rZm1IAGVdYHrtVh8KO+ZGzFuh0AESIHWNY8684hgDkXr8I5n8xHSrEhltuIyoEEwGOuvQHmfStjDYZV1M3H3lth6Cs7E47+ZbB5b+WkDSt7h6I3iGZjGw2086aQmVLt05gCfh1gbUsDfF9Tm8Kjc7ekdTVv8A6TJZrrhQdSByGwE89qpY/jCWkIsgA7BjqdenIVoTZV4tqci6KvM6AmsQ4casORER6/WrNy8WEkyZ333q1wvgxutlkhRBfoP8np71RPstW+B/xAAkpaUAj5sztqW+mntSonyBAFAgAQB0FKjHsAoJqJxOnXT66V6Y1C71qZnMf4RlfQEyYkakZTHt+1SX71tWVQ0E7mZ+rc69cestavuksEJzeRnn+3tV6/wOziMMGSMyLoy+XI/esTQhu2LbCYDHrzrExHCCGzWt9ipJEgcgdiZ6xXm3nsnK505MP0I6VYOPOzaH10PmDQ6YaN7sPxorNu4GSZgMIO/0+hozS9Gh2POua4e7tr7z/atVOL31TwsGA5OP0OhosdBXx/gFrGWjbujbVHHxI39Sn9RsRXFe2nC8Xw+4uYzaaQHScrDmGWf5bD7ydaOuIdp7l4Ww9opkuK5KOwzQCCOUSD15mrdrtTZIOdH1+IEBgY8j+9RJplK0cgsOb4uXIbu7ShgAYOZvCBm3jRjproPUecPgu8TUjvSZQa5mWNQw5CACKMe1WFsYhw9oZCQwbwZNY8D6dDp6GqWG4ei2UQqrMDmLhisE6QAPERsYnfXyoTwS1kGOCdmbuJ0t23uPoFAGhk6yflAGs113sh+E1izkuYpVuXQD/L+O2hmZ1+NuUnToOdVuD8ct4a4TFwW8gAtiDr1OsGtf/wDIKaxacj1A+u9CleR9UgrxOLCCFGu3oKDu0nakWgZbbf8A+orOx/a5nPhQKNvimhfG4YXWlwz+RJjedIrN9pM0TjFGNjuKPir7B8wVfEwXUxoYHLUEDymqtzhlxXYW7OYgwrlYMeZJgHz39KJsNgCgOS2qTvC6n3NWEw7sdZPuK0WFSMnbdspdnsN3TKbyrkBzG2hHjI2DHbLOp9BRbj+3V9xltBbfTKMzfU/sKzVwiIJuMB+VdWPvyqO5xSNLKhB1iW+tH4of5Hq7g7jeO8+WebsWY+29UWxVu0fAmdv6n/ZanFksdTJO+sn/AHao7mDyxFCkDiRtiHvEF0zKOQ8P0plYvClikGMoGhHP/TXqQOevIbn2qWzg82rOE9dSfYa0m2NI18IVtr4QNBz0NRDioYMTIgaRtrqSfb9aiYqqZVDEHd3OX6LvVa3l0Ukx5CB786TbodEfD8VlYsQSWnbfWrdlWZiQgSdydT9OVW7VhR8IEHmK08BwksZOi0UMqcK4CGbXxHSSdhRFisSlhcoAgDQAiZ9Paq+K4smHGVACY/06a0L3McXYlj5yTWiRm2WOIcSa40dfYCh3iVwlhAJAO88+voKm4vjlkBZY/MfuAvtzrPDkgAnQf770yTZtqWZVQDMxgD1/YftRtYtCygRdWOpPU82P7Vh9kMGcrYi4PJOWmxI/T61v4aySSx3P+xUtmiRLYsddaVXrVqlVdRWX3NV7jVK5qrdNbGJhdpMKXQMvxL9wf80P4BSG/lt3b9DOVvJhyouxFC2JtxcKkwdcsnU86zkjRFd2Dt3V1cj8ujeh2msq9be0Wt9DIO+nSNqJcXaW8gDjUaHr5MKyb4b4bmrKPC/9S9D+YVDRRmd+/Vv0/SmuG4BPi960cHbUtqwHvWlj7KC1oyz9aTAFzjHA+I+9TjibREjz0qO606AjfrS7qeXKoodskKuyl8mZRuykaeonSlbtlhOZVHmdftUNvDexqa1hp3NSk/Y3nRJFsDVix8hvUC49NQE+pNerqAGqht60xUP/ANVbkAPQV4u4y4Tuf0plFSG4p2MnpvTtiogs5zvP1qdJn9Kmt3PI/Q167o6eEidpH6UryVSodE9v1q1YAj3+lUysf+6luXVA0knnMR/8Rv706FZN38bCddOn1pheUklyY6LVO45MzT914Zp0Fnq5iBJyiB6/qedSYfEEEZRHU8/8VDbw0mt3BcDmNdOZ06T60mrKRV/gyx5mrtvgDEa+GtQ37VhZJjwz1O8Vl4/tONgY1gcuU66z7U0sCclZMMMuHE5ojrEfSsziHba5BVYMT5VjY7Hl2GZiPDmO2k7AedUu4EwAc2bLJ6ET+lWlRDlZYHaO4T4gok76nL6+VPdusXGYk+XLSocPgA2vKCYO+mmusRrRFwbs898ZbewJl2ERoIB/sKCTEvXcxhRB0Gkn/TRRwDsKzAPiPCvK2NGb/l/SPLejHgvZSxh5cDPdO9xhtPJB8o+9Wrl1fl1ME+VBSRTuWPhQCAOQ2Ecqt2bNS2MMJ1Mkn9asW1ppA2JLdKpwtKroRXeq12lSrRmZQvmhvtBhwwDHcUqVZsuJDwvFnMLba+e3/urOIt7jl6TTUqkowHUAmAPpWpwq0l0aoARzXSlSpIPZU4vgxbaBBH/Gs42wRtHoYpUqzKExZec+utNZxR3/AEpqVILParnYnb2qTFYK2kCCTEyWPPyFKlTArlByVR7D9TSzQNP7UqVADWjJ1r07nbl0/alSpex+jzI6V7y6dKalTEMbVX8Hw/OYzR7UqVMEbS4FLazlkxzrA4x2luAwvhjzpUqtasmTyDV/j1wkliSTpudNZqK3fdphok67/wB6VKkyUT3rJt65ixA3206RUVpSdSza6nXmKVKmAX9juBjEXSHdgFRWMbtPyg/KPrXRLVgIvhGVV2Uaf760qVJFlZcUz/MQOg/3Wp7aQIB0pUqmOS2W7SeZq3YtxTUq1RmyxFKlSqxH/9k=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9474" name="Picture 18" descr="http://t2.gstatic.com/images?q=tbn:ANd9GcTD4NakZiMHRA_K0tEPH1PaZjI1TUCAqds_GXs1wkCCgfkdfKKZp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76400"/>
            <a:ext cx="3556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9" descr="C:\Users\Dr. Rahul\Desktop\cigg lun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4384" y="1600200"/>
            <a:ext cx="3164416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Cloud Callout 18"/>
          <p:cNvSpPr/>
          <p:nvPr/>
        </p:nvSpPr>
        <p:spPr>
          <a:xfrm>
            <a:off x="4165600" y="1676400"/>
            <a:ext cx="4775200" cy="2133600"/>
          </a:xfrm>
          <a:prstGeom prst="cloudCallout">
            <a:avLst>
              <a:gd name="adj1" fmla="val -61544"/>
              <a:gd name="adj2" fmla="val -36698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0000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Today its me, because of u...</a:t>
            </a:r>
            <a:br>
              <a:rPr lang="en-US" sz="2000" b="1" dirty="0">
                <a:solidFill>
                  <a:srgbClr val="000000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</a:br>
            <a:r>
              <a:rPr lang="en-US" sz="2000" b="1" dirty="0">
                <a:solidFill>
                  <a:srgbClr val="000000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Tomorrow its u, because of me...</a:t>
            </a:r>
            <a:endParaRPr lang="en-US" sz="6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364067" y="4583114"/>
            <a:ext cx="25422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u="sng"/>
              <a:t>Fully burnt Cigarette </a:t>
            </a:r>
            <a:r>
              <a:rPr lang="en-US" altLang="en-US" sz="1800" b="1" u="sng"/>
              <a:t>ASH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9448801" y="4583114"/>
            <a:ext cx="14780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u="sng"/>
              <a:t>Smokers Lung</a:t>
            </a:r>
            <a:endParaRPr lang="en-US" altLang="en-US" sz="1800" b="1" u="sng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8490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9" dur="2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9" grpId="0" animBg="1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43792"/>
            <a:ext cx="10972800" cy="5161808"/>
          </a:xfrm>
        </p:spPr>
        <p:txBody>
          <a:bodyPr rtlCol="0">
            <a:normAutofit fontScale="77500" lnSpcReduction="20000"/>
          </a:bodyPr>
          <a:lstStyle/>
          <a:p>
            <a:pPr algn="just" eaLnBrk="1" fontAlgn="auto" hangingPunct="1">
              <a:lnSpc>
                <a:spcPct val="170000"/>
              </a:lnSpc>
              <a:spcAft>
                <a:spcPts val="0"/>
              </a:spcAft>
              <a:defRPr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Increased interest of behaviour change in different fields with the hope that understanding it will improve the services offered</a:t>
            </a:r>
          </a:p>
          <a:p>
            <a:pPr lvl="1" algn="just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Health</a:t>
            </a:r>
          </a:p>
          <a:p>
            <a:pPr lvl="1" algn="just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Education </a:t>
            </a:r>
          </a:p>
          <a:p>
            <a:pPr lvl="1" algn="just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Criminology </a:t>
            </a:r>
          </a:p>
          <a:p>
            <a:pPr lvl="1" algn="just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Energy</a:t>
            </a:r>
          </a:p>
          <a:p>
            <a:pPr lvl="1" algn="just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development</a:t>
            </a:r>
            <a:endParaRPr lang="en-US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fontAlgn="auto" hangingPunct="1">
              <a:lnSpc>
                <a:spcPct val="170000"/>
              </a:lnSpc>
              <a:spcAft>
                <a:spcPts val="0"/>
              </a:spcAft>
              <a:defRPr/>
            </a:pPr>
            <a:r>
              <a:rPr lang="en-US" b="1" u="sng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Behavioral change</a:t>
            </a:r>
            <a:r>
              <a:rPr lang="en-US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theories have gained recognition in health for their possible </a:t>
            </a:r>
            <a:r>
              <a:rPr lang="en-US" b="1" u="sng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effectiveness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explaining </a:t>
            </a:r>
            <a:r>
              <a:rPr lang="en-US" sz="3100" b="1" u="sng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health-related behaviors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providing insight into methods that would encourage individuals to </a:t>
            </a:r>
            <a:r>
              <a:rPr lang="en-US" sz="3100" b="1" u="sng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 and maintain healthy lifestyles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fontAlgn="auto" hangingPunct="1">
              <a:lnSpc>
                <a:spcPct val="170000"/>
              </a:lnSpc>
              <a:spcAft>
                <a:spcPts val="0"/>
              </a:spcAft>
              <a:defRPr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1" name="Title 1"/>
          <p:cNvSpPr>
            <a:spLocks noGrp="1"/>
          </p:cNvSpPr>
          <p:nvPr>
            <p:ph type="title"/>
          </p:nvPr>
        </p:nvSpPr>
        <p:spPr>
          <a:xfrm>
            <a:off x="565067" y="115743"/>
            <a:ext cx="10515600" cy="65615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Behavior </a:t>
            </a:r>
            <a:r>
              <a:rPr lang="en-US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Change…3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291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876800"/>
          </a:xfrm>
        </p:spPr>
        <p:txBody>
          <a:bodyPr/>
          <a:lstStyle/>
          <a:p>
            <a:pPr eaLnBrk="1" hangingPunct="1">
              <a:lnSpc>
                <a:spcPct val="170000"/>
              </a:lnSpc>
            </a:pPr>
            <a:r>
              <a:rPr lang="en-US" alt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 terms used for behaviour change </a:t>
            </a:r>
          </a:p>
          <a:p>
            <a:pPr lvl="1" eaLnBrk="1" hangingPunct="1">
              <a:lnSpc>
                <a:spcPct val="170000"/>
              </a:lnSpc>
            </a:pPr>
            <a:r>
              <a:rPr lang="en-US" alt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Strategic Behavioral Communication (SBC)</a:t>
            </a:r>
          </a:p>
          <a:p>
            <a:pPr lvl="1" eaLnBrk="1" hangingPunct="1">
              <a:lnSpc>
                <a:spcPct val="170000"/>
              </a:lnSpc>
            </a:pPr>
            <a:r>
              <a:rPr lang="en-US" alt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Information, Education, Communication (IEC)</a:t>
            </a:r>
          </a:p>
          <a:p>
            <a:pPr lvl="1" eaLnBrk="1" hangingPunct="1">
              <a:lnSpc>
                <a:spcPct val="170000"/>
              </a:lnSpc>
            </a:pPr>
            <a:r>
              <a:rPr lang="en-US" alt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 for Social Change (CSC)</a:t>
            </a:r>
          </a:p>
          <a:p>
            <a:pPr lvl="1" eaLnBrk="1" hangingPunct="1">
              <a:lnSpc>
                <a:spcPct val="170000"/>
              </a:lnSpc>
            </a:pPr>
            <a:r>
              <a:rPr lang="en-US" alt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Behaviour change communication (BCC)</a:t>
            </a:r>
          </a:p>
        </p:txBody>
      </p:sp>
      <p:sp>
        <p:nvSpPr>
          <p:cNvPr id="8195" name="Title 1"/>
          <p:cNvSpPr>
            <a:spLocks noGrp="1"/>
          </p:cNvSpPr>
          <p:nvPr>
            <p:ph type="title"/>
          </p:nvPr>
        </p:nvSpPr>
        <p:spPr>
          <a:xfrm>
            <a:off x="588818" y="0"/>
            <a:ext cx="10515600" cy="65615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Behavior </a:t>
            </a:r>
            <a:r>
              <a:rPr lang="en-US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Change…4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298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565067" y="151370"/>
            <a:ext cx="10515600" cy="537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Behavior </a:t>
            </a:r>
            <a:r>
              <a:rPr lang="en-US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Change …5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lnSpc>
                <a:spcPct val="170000"/>
              </a:lnSpc>
              <a:spcAft>
                <a:spcPts val="0"/>
              </a:spcAft>
              <a:defRPr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Many theories exist for Behaviour change, the most prevalent are  </a:t>
            </a:r>
          </a:p>
          <a:p>
            <a:pPr lvl="1" eaLnBrk="1" fontAlgn="auto" hangingPunct="1">
              <a:lnSpc>
                <a:spcPct val="170000"/>
              </a:lnSpc>
              <a:spcAft>
                <a:spcPts val="0"/>
              </a:spcAft>
              <a:defRPr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Learning theories </a:t>
            </a:r>
          </a:p>
          <a:p>
            <a:pPr lvl="1" eaLnBrk="1" fontAlgn="auto" hangingPunct="1">
              <a:lnSpc>
                <a:spcPct val="170000"/>
              </a:lnSpc>
              <a:spcAft>
                <a:spcPts val="0"/>
              </a:spcAft>
              <a:defRPr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Social Cognitive Theory </a:t>
            </a:r>
          </a:p>
          <a:p>
            <a:pPr lvl="1" eaLnBrk="1" fontAlgn="auto" hangingPunct="1">
              <a:lnSpc>
                <a:spcPct val="170000"/>
              </a:lnSpc>
              <a:spcAft>
                <a:spcPts val="0"/>
              </a:spcAft>
              <a:defRPr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Theories of Reasoned Action and Planned Behaviour </a:t>
            </a:r>
          </a:p>
          <a:p>
            <a:pPr lvl="1" eaLnBrk="1" fontAlgn="auto" hangingPunct="1">
              <a:lnSpc>
                <a:spcPct val="170000"/>
              </a:lnSpc>
              <a:spcAft>
                <a:spcPts val="0"/>
              </a:spcAft>
              <a:defRPr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Trans-theoretical Model </a:t>
            </a:r>
          </a:p>
          <a:p>
            <a:pPr lvl="1" eaLnBrk="1" fontAlgn="auto" hangingPunct="1">
              <a:lnSpc>
                <a:spcPct val="170000"/>
              </a:lnSpc>
              <a:spcAft>
                <a:spcPts val="0"/>
              </a:spcAft>
              <a:defRPr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Health Action Process Approach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045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541317" y="0"/>
            <a:ext cx="10515600" cy="715530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Outline of Presentation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876800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lnSpc>
                <a:spcPct val="160000"/>
              </a:lnSpc>
              <a:spcAft>
                <a:spcPts val="0"/>
              </a:spcAft>
              <a:defRPr/>
            </a:pPr>
            <a:r>
              <a:rPr lang="en-US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Behaviour Change</a:t>
            </a:r>
          </a:p>
          <a:p>
            <a:pPr eaLnBrk="1" fontAlgn="auto" hangingPunct="1">
              <a:lnSpc>
                <a:spcPct val="160000"/>
              </a:lnSpc>
              <a:spcAft>
                <a:spcPts val="0"/>
              </a:spcAft>
              <a:defRPr/>
            </a:pPr>
            <a:r>
              <a:rPr lang="en-US" sz="31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Behavior and public health</a:t>
            </a:r>
          </a:p>
          <a:p>
            <a:pPr eaLnBrk="1" fontAlgn="auto" hangingPunct="1">
              <a:lnSpc>
                <a:spcPct val="160000"/>
              </a:lnSpc>
              <a:spcAft>
                <a:spcPts val="0"/>
              </a:spcAft>
              <a:defRPr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Determinants of behavior</a:t>
            </a:r>
          </a:p>
          <a:p>
            <a:pPr eaLnBrk="1" fontAlgn="auto" hangingPunct="1">
              <a:lnSpc>
                <a:spcPct val="160000"/>
              </a:lnSpc>
              <a:spcAft>
                <a:spcPts val="0"/>
              </a:spcAft>
              <a:defRPr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Stages of behaviour change</a:t>
            </a:r>
          </a:p>
          <a:p>
            <a:pPr eaLnBrk="1" fontAlgn="auto" hangingPunct="1">
              <a:lnSpc>
                <a:spcPct val="160000"/>
              </a:lnSpc>
              <a:spcAft>
                <a:spcPts val="0"/>
              </a:spcAft>
              <a:defRPr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Behaviour change process</a:t>
            </a:r>
          </a:p>
          <a:p>
            <a:pPr lvl="1" eaLnBrk="1" fontAlgn="auto" hangingPunct="1">
              <a:lnSpc>
                <a:spcPct val="16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Enabling factors</a:t>
            </a:r>
          </a:p>
          <a:p>
            <a:pPr lvl="1" eaLnBrk="1" fontAlgn="auto" hangingPunct="1">
              <a:lnSpc>
                <a:spcPct val="16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Channels of communication</a:t>
            </a:r>
          </a:p>
          <a:p>
            <a:pPr eaLnBrk="1" fontAlgn="auto" hangingPunct="1">
              <a:lnSpc>
                <a:spcPct val="160000"/>
              </a:lnSpc>
              <a:spcAft>
                <a:spcPts val="0"/>
              </a:spcAft>
              <a:defRPr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Myths and facts regarding behaviour change</a:t>
            </a:r>
          </a:p>
          <a:p>
            <a:pPr eaLnBrk="1" fontAlgn="auto" hangingPunct="1">
              <a:lnSpc>
                <a:spcPct val="160000"/>
              </a:lnSpc>
              <a:spcAft>
                <a:spcPts val="0"/>
              </a:spcAft>
              <a:defRPr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9568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</TotalTime>
  <Words>860</Words>
  <Application>Microsoft Office PowerPoint</Application>
  <PresentationFormat>Custom</PresentationFormat>
  <Paragraphs>231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Behavior Change: Patient to Patience</vt:lpstr>
      <vt:lpstr>PowerPoint Presentation</vt:lpstr>
      <vt:lpstr>Outline of Presentation</vt:lpstr>
      <vt:lpstr>Behavior Change …1</vt:lpstr>
      <vt:lpstr>Behavior Change…2</vt:lpstr>
      <vt:lpstr>Behavior Change…3</vt:lpstr>
      <vt:lpstr>Behavior Change…4</vt:lpstr>
      <vt:lpstr>Behavior Change …5</vt:lpstr>
      <vt:lpstr>Outline of Presentation</vt:lpstr>
      <vt:lpstr>Behavior     Public Health</vt:lpstr>
      <vt:lpstr>Outline of Presentation</vt:lpstr>
      <vt:lpstr>PowerPoint Presentation</vt:lpstr>
      <vt:lpstr>Outline of Presentation</vt:lpstr>
      <vt:lpstr>How to change behaviour ???  Five stages of behaviour change</vt:lpstr>
      <vt:lpstr>Stages of Behavior change…  Diabetes</vt:lpstr>
      <vt:lpstr>Diffusion of Ideas Model</vt:lpstr>
      <vt:lpstr>Outline of Presentation</vt:lpstr>
      <vt:lpstr>Behavior Change Process</vt:lpstr>
      <vt:lpstr>Outline of Presentation</vt:lpstr>
      <vt:lpstr>Myths and facts about behavior change</vt:lpstr>
      <vt:lpstr>Behavior change is a continuous process</vt:lpstr>
      <vt:lpstr>Outline of Presentation</vt:lpstr>
      <vt:lpstr>Stepped approach to change</vt:lpstr>
      <vt:lpstr>Questions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 OSamarkandi</dc:creator>
  <cp:lastModifiedBy>User</cp:lastModifiedBy>
  <cp:revision>57</cp:revision>
  <dcterms:created xsi:type="dcterms:W3CDTF">2017-03-15T21:22:10Z</dcterms:created>
  <dcterms:modified xsi:type="dcterms:W3CDTF">2017-09-19T09:43:13Z</dcterms:modified>
</cp:coreProperties>
</file>