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4" r:id="rId2"/>
    <p:sldId id="273" r:id="rId3"/>
    <p:sldId id="265" r:id="rId4"/>
    <p:sldId id="282" r:id="rId5"/>
    <p:sldId id="283" r:id="rId6"/>
    <p:sldId id="284" r:id="rId7"/>
    <p:sldId id="285" r:id="rId8"/>
    <p:sldId id="286" r:id="rId9"/>
    <p:sldId id="287" r:id="rId10"/>
    <p:sldId id="290" r:id="rId11"/>
    <p:sldId id="291" r:id="rId12"/>
    <p:sldId id="293" r:id="rId13"/>
    <p:sldId id="275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7" autoAdjust="0"/>
    <p:restoredTop sz="94660"/>
  </p:normalViewPr>
  <p:slideViewPr>
    <p:cSldViewPr>
      <p:cViewPr varScale="1">
        <p:scale>
          <a:sx n="76" d="100"/>
          <a:sy n="76" d="100"/>
        </p:scale>
        <p:origin x="-1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AB577-B4CF-47EF-B32A-66B0E0D0856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2DEE1F88-7260-481D-9499-634AD588B0E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Sexually Transmitted Diseases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(STD’s)</a:t>
          </a:r>
          <a:endParaRPr kumimoji="0" lang="en-US" sz="13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BA0EA56B-C31F-4969-A861-99F61DF0526D}" type="parTrans" cxnId="{2FBF423F-F6EB-4A6A-9930-5DC55B246237}">
      <dgm:prSet/>
      <dgm:spPr/>
      <dgm:t>
        <a:bodyPr/>
        <a:lstStyle/>
        <a:p>
          <a:pPr algn="ctr"/>
          <a:endParaRPr lang="en-US"/>
        </a:p>
      </dgm:t>
    </dgm:pt>
    <dgm:pt modelId="{4FA1DA55-3830-4490-8E9C-8257F163B9D1}" type="sibTrans" cxnId="{2FBF423F-F6EB-4A6A-9930-5DC55B246237}">
      <dgm:prSet/>
      <dgm:spPr/>
      <dgm:t>
        <a:bodyPr/>
        <a:lstStyle/>
        <a:p>
          <a:pPr algn="ctr"/>
          <a:endParaRPr lang="en-US"/>
        </a:p>
      </dgm:t>
    </dgm:pt>
    <dgm:pt modelId="{6865E64A-E242-4390-8BE8-D3E80F54ADA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Bacteria</a:t>
          </a:r>
        </a:p>
      </dgm:t>
    </dgm:pt>
    <dgm:pt modelId="{29F1DD4C-26C2-432E-896B-19C88237E215}" type="parTrans" cxnId="{57BEDAD1-8C36-4874-B30D-A57E79FCADBD}">
      <dgm:prSet/>
      <dgm:spPr/>
      <dgm:t>
        <a:bodyPr/>
        <a:lstStyle/>
        <a:p>
          <a:pPr algn="ctr"/>
          <a:endParaRPr lang="en-US" dirty="0"/>
        </a:p>
      </dgm:t>
    </dgm:pt>
    <dgm:pt modelId="{D1169E53-17BB-47BC-BA48-84EBC310EBAA}" type="sibTrans" cxnId="{57BEDAD1-8C36-4874-B30D-A57E79FCADBD}">
      <dgm:prSet/>
      <dgm:spPr/>
      <dgm:t>
        <a:bodyPr/>
        <a:lstStyle/>
        <a:p>
          <a:pPr algn="ctr"/>
          <a:endParaRPr lang="en-US"/>
        </a:p>
      </dgm:t>
    </dgm:pt>
    <dgm:pt modelId="{ADCC041F-87A2-416A-A1AC-4A39B8A8DF0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Chlamydia </a:t>
          </a: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trachomatis</a:t>
          </a:r>
          <a:endParaRPr kumimoji="0" lang="en-US" sz="2000" b="1" i="1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Neisseria</a:t>
          </a:r>
          <a:r>
            <a:rPr kumimoji="0" lang="en-US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gonorrhoeae</a:t>
          </a:r>
          <a:endParaRPr kumimoji="0" lang="en-US" sz="2000" b="1" i="1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Treponema</a:t>
          </a:r>
          <a:r>
            <a:rPr kumimoji="0" lang="en-US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pallidium</a:t>
          </a:r>
          <a:endParaRPr kumimoji="0" lang="en-US" sz="2000" b="1" i="1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BBF51646-BAC9-435C-A690-929B71AA5385}" type="parTrans" cxnId="{3BD272D5-CE93-4466-A3C4-7F010E8A6A65}">
      <dgm:prSet/>
      <dgm:spPr/>
      <dgm:t>
        <a:bodyPr/>
        <a:lstStyle/>
        <a:p>
          <a:pPr algn="ctr"/>
          <a:endParaRPr lang="en-US" dirty="0"/>
        </a:p>
      </dgm:t>
    </dgm:pt>
    <dgm:pt modelId="{566CE3A5-4828-4DC8-8BB1-A79A2D729FD7}" type="sibTrans" cxnId="{3BD272D5-CE93-4466-A3C4-7F010E8A6A65}">
      <dgm:prSet/>
      <dgm:spPr/>
      <dgm:t>
        <a:bodyPr/>
        <a:lstStyle/>
        <a:p>
          <a:pPr algn="ctr"/>
          <a:endParaRPr lang="en-US"/>
        </a:p>
      </dgm:t>
    </dgm:pt>
    <dgm:pt modelId="{6E571252-1866-4F9C-8A2C-D03B32A77B5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Viruses</a:t>
          </a:r>
          <a:endParaRPr kumimoji="0" lang="en-US" sz="13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0A3F157E-B137-405D-A636-5D9044281D14}" type="parTrans" cxnId="{8D7FFCB3-4638-435E-9C7E-AF0004CEF1CA}">
      <dgm:prSet/>
      <dgm:spPr/>
      <dgm:t>
        <a:bodyPr/>
        <a:lstStyle/>
        <a:p>
          <a:pPr algn="ctr"/>
          <a:endParaRPr lang="en-US" dirty="0"/>
        </a:p>
      </dgm:t>
    </dgm:pt>
    <dgm:pt modelId="{F6C3D849-9F21-4C5D-B834-E2A12F42FC3D}" type="sibTrans" cxnId="{8D7FFCB3-4638-435E-9C7E-AF0004CEF1CA}">
      <dgm:prSet/>
      <dgm:spPr/>
      <dgm:t>
        <a:bodyPr/>
        <a:lstStyle/>
        <a:p>
          <a:pPr algn="ctr"/>
          <a:endParaRPr lang="en-US"/>
        </a:p>
      </dgm:t>
    </dgm:pt>
    <dgm:pt modelId="{F16280FB-03EA-4C0D-A100-DBEE1468C1E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HSV-2</a:t>
          </a:r>
        </a:p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HPV</a:t>
          </a:r>
        </a:p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HIV</a:t>
          </a:r>
        </a:p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HBV, HCV</a:t>
          </a:r>
        </a:p>
      </dgm:t>
    </dgm:pt>
    <dgm:pt modelId="{8B50561F-70DA-42B8-BF45-B35E588ABA28}" type="parTrans" cxnId="{9530FB1B-8B02-4793-8BF8-61DD7910FAA7}">
      <dgm:prSet/>
      <dgm:spPr/>
      <dgm:t>
        <a:bodyPr/>
        <a:lstStyle/>
        <a:p>
          <a:pPr algn="ctr"/>
          <a:endParaRPr lang="en-US" dirty="0"/>
        </a:p>
      </dgm:t>
    </dgm:pt>
    <dgm:pt modelId="{9FB338AB-FE66-468F-BE94-3DF6F0F532CA}" type="sibTrans" cxnId="{9530FB1B-8B02-4793-8BF8-61DD7910FAA7}">
      <dgm:prSet/>
      <dgm:spPr/>
      <dgm:t>
        <a:bodyPr/>
        <a:lstStyle/>
        <a:p>
          <a:pPr algn="ctr"/>
          <a:endParaRPr lang="en-US"/>
        </a:p>
      </dgm:t>
    </dgm:pt>
    <dgm:pt modelId="{63E2685B-79E6-433D-A566-2EB6DC9B9ED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Protozoa</a:t>
          </a:r>
        </a:p>
      </dgm:t>
    </dgm:pt>
    <dgm:pt modelId="{CAEEF1FE-547F-4B45-A285-DF5E816A9390}" type="parTrans" cxnId="{16E8EF04-100F-45F3-8FD1-0F1EF23939EE}">
      <dgm:prSet/>
      <dgm:spPr/>
      <dgm:t>
        <a:bodyPr/>
        <a:lstStyle/>
        <a:p>
          <a:pPr algn="ctr"/>
          <a:endParaRPr lang="en-US" dirty="0"/>
        </a:p>
      </dgm:t>
    </dgm:pt>
    <dgm:pt modelId="{372D869E-D340-4702-9300-E433C97B7EBC}" type="sibTrans" cxnId="{16E8EF04-100F-45F3-8FD1-0F1EF23939EE}">
      <dgm:prSet/>
      <dgm:spPr/>
      <dgm:t>
        <a:bodyPr/>
        <a:lstStyle/>
        <a:p>
          <a:pPr algn="ctr"/>
          <a:endParaRPr lang="en-US"/>
        </a:p>
      </dgm:t>
    </dgm:pt>
    <dgm:pt modelId="{06534958-CA4B-44AE-81BA-2F7D215DD6B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Trichomonas</a:t>
          </a:r>
          <a:r>
            <a:rPr kumimoji="0" lang="en-US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vaginalis</a:t>
          </a:r>
          <a:endParaRPr kumimoji="0" lang="en-US" sz="2000" b="1" i="1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E432C52E-A0B6-4691-8657-93CBA0D0C4E1}" type="parTrans" cxnId="{AF9B8F80-F8DA-45BD-A2BD-41C322901F04}">
      <dgm:prSet/>
      <dgm:spPr/>
      <dgm:t>
        <a:bodyPr/>
        <a:lstStyle/>
        <a:p>
          <a:pPr algn="ctr"/>
          <a:endParaRPr lang="en-US" dirty="0"/>
        </a:p>
      </dgm:t>
    </dgm:pt>
    <dgm:pt modelId="{3DF96140-E5BF-4A71-AF39-DF7B357FD632}" type="sibTrans" cxnId="{AF9B8F80-F8DA-45BD-A2BD-41C322901F04}">
      <dgm:prSet/>
      <dgm:spPr/>
      <dgm:t>
        <a:bodyPr/>
        <a:lstStyle/>
        <a:p>
          <a:pPr algn="ctr"/>
          <a:endParaRPr lang="en-US"/>
        </a:p>
      </dgm:t>
    </dgm:pt>
    <dgm:pt modelId="{E8F606EB-33EA-4DA4-AB2E-D589E7F3B65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Fungi</a:t>
          </a:r>
        </a:p>
      </dgm:t>
    </dgm:pt>
    <dgm:pt modelId="{4D6195AF-83CD-47C1-89BA-BF671F5D2580}" type="parTrans" cxnId="{DB9D8642-BC21-488B-858D-C2ED389F2CCD}">
      <dgm:prSet/>
      <dgm:spPr/>
      <dgm:t>
        <a:bodyPr/>
        <a:lstStyle/>
        <a:p>
          <a:pPr algn="ctr"/>
          <a:endParaRPr lang="en-US" dirty="0"/>
        </a:p>
      </dgm:t>
    </dgm:pt>
    <dgm:pt modelId="{D849AFF8-6510-4E6E-BA39-307440E5D33C}" type="sibTrans" cxnId="{DB9D8642-BC21-488B-858D-C2ED389F2CCD}">
      <dgm:prSet/>
      <dgm:spPr/>
      <dgm:t>
        <a:bodyPr/>
        <a:lstStyle/>
        <a:p>
          <a:pPr algn="ctr"/>
          <a:endParaRPr lang="en-US"/>
        </a:p>
      </dgm:t>
    </dgm:pt>
    <dgm:pt modelId="{849A1FC7-7530-4007-8E06-FFC97380D84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Candida </a:t>
          </a:r>
          <a:r>
            <a:rPr kumimoji="0" lang="en-US" sz="2000" b="1" i="1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albicans</a:t>
          </a:r>
          <a:endParaRPr kumimoji="0" lang="en-US" sz="2000" b="1" i="1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gm:t>
    </dgm:pt>
    <dgm:pt modelId="{04851338-0264-49B0-9E2F-D8225081E3D0}" type="parTrans" cxnId="{D9A794DE-C817-4612-8DFE-A15855DB52B7}">
      <dgm:prSet/>
      <dgm:spPr/>
      <dgm:t>
        <a:bodyPr/>
        <a:lstStyle/>
        <a:p>
          <a:pPr algn="ctr"/>
          <a:endParaRPr lang="en-US" dirty="0"/>
        </a:p>
      </dgm:t>
    </dgm:pt>
    <dgm:pt modelId="{76B9CCBE-FB3B-4E7E-8012-2CFD5ACADE7D}" type="sibTrans" cxnId="{D9A794DE-C817-4612-8DFE-A15855DB52B7}">
      <dgm:prSet/>
      <dgm:spPr/>
      <dgm:t>
        <a:bodyPr/>
        <a:lstStyle/>
        <a:p>
          <a:pPr algn="ctr"/>
          <a:endParaRPr lang="en-US"/>
        </a:p>
      </dgm:t>
    </dgm:pt>
    <dgm:pt modelId="{CE286CF1-76D7-4702-BAA5-6CF26A912C7A}" type="pres">
      <dgm:prSet presAssocID="{14FAB577-B4CF-47EF-B32A-66B0E0D085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456B513-1BD5-4AFB-BAF8-674CCD4CE5E7}" type="pres">
      <dgm:prSet presAssocID="{2DEE1F88-7260-481D-9499-634AD588B0EB}" presName="hierRoot1" presStyleCnt="0">
        <dgm:presLayoutVars>
          <dgm:hierBranch/>
        </dgm:presLayoutVars>
      </dgm:prSet>
      <dgm:spPr/>
    </dgm:pt>
    <dgm:pt modelId="{37646197-83E7-44A8-8E6F-C7357EB43820}" type="pres">
      <dgm:prSet presAssocID="{2DEE1F88-7260-481D-9499-634AD588B0EB}" presName="rootComposite1" presStyleCnt="0"/>
      <dgm:spPr/>
    </dgm:pt>
    <dgm:pt modelId="{9DBEB387-143E-46D6-9C78-2DB3D6DA7AB4}" type="pres">
      <dgm:prSet presAssocID="{2DEE1F88-7260-481D-9499-634AD588B0EB}" presName="rootText1" presStyleLbl="node0" presStyleIdx="0" presStyleCnt="1" custScaleX="337790" custScaleY="187335" custLinFactNeighborX="3928" custLinFactNeighborY="-628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A537B7-3F75-4BBE-B0FB-EB4A03D388D9}" type="pres">
      <dgm:prSet presAssocID="{2DEE1F88-7260-481D-9499-634AD588B0E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DD0363E-4A6A-4C41-A2C4-6381EC0CA9A3}" type="pres">
      <dgm:prSet presAssocID="{2DEE1F88-7260-481D-9499-634AD588B0EB}" presName="hierChild2" presStyleCnt="0"/>
      <dgm:spPr/>
    </dgm:pt>
    <dgm:pt modelId="{FD897E66-81CF-4BB0-92E3-A724FFC5F3FE}" type="pres">
      <dgm:prSet presAssocID="{29F1DD4C-26C2-432E-896B-19C88237E215}" presName="Name35" presStyleLbl="parChTrans1D2" presStyleIdx="0" presStyleCnt="4"/>
      <dgm:spPr/>
      <dgm:t>
        <a:bodyPr/>
        <a:lstStyle/>
        <a:p>
          <a:endParaRPr lang="en-US"/>
        </a:p>
      </dgm:t>
    </dgm:pt>
    <dgm:pt modelId="{F9210452-9952-432E-88DC-9607D5B8BC85}" type="pres">
      <dgm:prSet presAssocID="{6865E64A-E242-4390-8BE8-D3E80F54ADA8}" presName="hierRoot2" presStyleCnt="0">
        <dgm:presLayoutVars>
          <dgm:hierBranch/>
        </dgm:presLayoutVars>
      </dgm:prSet>
      <dgm:spPr/>
    </dgm:pt>
    <dgm:pt modelId="{9DDD6204-182D-4D96-A844-B927272CD3A3}" type="pres">
      <dgm:prSet presAssocID="{6865E64A-E242-4390-8BE8-D3E80F54ADA8}" presName="rootComposite" presStyleCnt="0"/>
      <dgm:spPr/>
    </dgm:pt>
    <dgm:pt modelId="{49992875-3528-49AB-9635-C1AFA1D1D9C1}" type="pres">
      <dgm:prSet presAssocID="{6865E64A-E242-4390-8BE8-D3E80F54ADA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1B8859-466F-4962-8119-2FCD19B8AA1B}" type="pres">
      <dgm:prSet presAssocID="{6865E64A-E242-4390-8BE8-D3E80F54ADA8}" presName="rootConnector" presStyleLbl="node2" presStyleIdx="0" presStyleCnt="4"/>
      <dgm:spPr/>
      <dgm:t>
        <a:bodyPr/>
        <a:lstStyle/>
        <a:p>
          <a:endParaRPr lang="en-US"/>
        </a:p>
      </dgm:t>
    </dgm:pt>
    <dgm:pt modelId="{349617E4-72D0-4DE8-BFDD-BF780CEB1AF2}" type="pres">
      <dgm:prSet presAssocID="{6865E64A-E242-4390-8BE8-D3E80F54ADA8}" presName="hierChild4" presStyleCnt="0"/>
      <dgm:spPr/>
    </dgm:pt>
    <dgm:pt modelId="{9476CAD2-0828-440B-8B4B-45FD10850D2C}" type="pres">
      <dgm:prSet presAssocID="{BBF51646-BAC9-435C-A690-929B71AA5385}" presName="Name35" presStyleLbl="parChTrans1D3" presStyleIdx="0" presStyleCnt="4"/>
      <dgm:spPr/>
      <dgm:t>
        <a:bodyPr/>
        <a:lstStyle/>
        <a:p>
          <a:endParaRPr lang="en-US"/>
        </a:p>
      </dgm:t>
    </dgm:pt>
    <dgm:pt modelId="{362DE561-38A7-4976-8E8D-062C13B41885}" type="pres">
      <dgm:prSet presAssocID="{ADCC041F-87A2-416A-A1AC-4A39B8A8DF0D}" presName="hierRoot2" presStyleCnt="0">
        <dgm:presLayoutVars>
          <dgm:hierBranch val="r"/>
        </dgm:presLayoutVars>
      </dgm:prSet>
      <dgm:spPr/>
    </dgm:pt>
    <dgm:pt modelId="{7E589D75-B4DF-49CA-87D1-74B812C68909}" type="pres">
      <dgm:prSet presAssocID="{ADCC041F-87A2-416A-A1AC-4A39B8A8DF0D}" presName="rootComposite" presStyleCnt="0"/>
      <dgm:spPr/>
    </dgm:pt>
    <dgm:pt modelId="{2B64FF1C-0737-43D8-993A-79EBD0F2CA54}" type="pres">
      <dgm:prSet presAssocID="{ADCC041F-87A2-416A-A1AC-4A39B8A8DF0D}" presName="rootText" presStyleLbl="node3" presStyleIdx="0" presStyleCnt="4" custScaleX="172430" custScaleY="2571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80AB3D-2EB8-438B-ADA1-72F6D045C7F6}" type="pres">
      <dgm:prSet presAssocID="{ADCC041F-87A2-416A-A1AC-4A39B8A8DF0D}" presName="rootConnector" presStyleLbl="node3" presStyleIdx="0" presStyleCnt="4"/>
      <dgm:spPr/>
      <dgm:t>
        <a:bodyPr/>
        <a:lstStyle/>
        <a:p>
          <a:endParaRPr lang="en-US"/>
        </a:p>
      </dgm:t>
    </dgm:pt>
    <dgm:pt modelId="{812E45FF-C8C1-47F9-B103-A3452119C0C8}" type="pres">
      <dgm:prSet presAssocID="{ADCC041F-87A2-416A-A1AC-4A39B8A8DF0D}" presName="hierChild4" presStyleCnt="0"/>
      <dgm:spPr/>
    </dgm:pt>
    <dgm:pt modelId="{17DD60BE-2662-4441-BB6C-91C48B617CAC}" type="pres">
      <dgm:prSet presAssocID="{ADCC041F-87A2-416A-A1AC-4A39B8A8DF0D}" presName="hierChild5" presStyleCnt="0"/>
      <dgm:spPr/>
    </dgm:pt>
    <dgm:pt modelId="{2EEA42FC-DCC9-4AE8-93C2-B18FE49C0BBA}" type="pres">
      <dgm:prSet presAssocID="{6865E64A-E242-4390-8BE8-D3E80F54ADA8}" presName="hierChild5" presStyleCnt="0"/>
      <dgm:spPr/>
    </dgm:pt>
    <dgm:pt modelId="{EFAFA71B-6841-4C75-8026-0F6ECF118712}" type="pres">
      <dgm:prSet presAssocID="{0A3F157E-B137-405D-A636-5D9044281D14}" presName="Name35" presStyleLbl="parChTrans1D2" presStyleIdx="1" presStyleCnt="4"/>
      <dgm:spPr/>
      <dgm:t>
        <a:bodyPr/>
        <a:lstStyle/>
        <a:p>
          <a:endParaRPr lang="en-US"/>
        </a:p>
      </dgm:t>
    </dgm:pt>
    <dgm:pt modelId="{A18B7EA2-158F-4CC7-A919-A3F098C96E13}" type="pres">
      <dgm:prSet presAssocID="{6E571252-1866-4F9C-8A2C-D03B32A77B56}" presName="hierRoot2" presStyleCnt="0">
        <dgm:presLayoutVars>
          <dgm:hierBranch/>
        </dgm:presLayoutVars>
      </dgm:prSet>
      <dgm:spPr/>
    </dgm:pt>
    <dgm:pt modelId="{2F83C962-BF53-4348-8E9D-BB18D0A69205}" type="pres">
      <dgm:prSet presAssocID="{6E571252-1866-4F9C-8A2C-D03B32A77B56}" presName="rootComposite" presStyleCnt="0"/>
      <dgm:spPr/>
    </dgm:pt>
    <dgm:pt modelId="{6FBE4D80-91F2-41C9-8F7A-AAB25E8C29E8}" type="pres">
      <dgm:prSet presAssocID="{6E571252-1866-4F9C-8A2C-D03B32A77B5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5AAEBC-4033-4538-83EC-EFCC37AC109A}" type="pres">
      <dgm:prSet presAssocID="{6E571252-1866-4F9C-8A2C-D03B32A77B56}" presName="rootConnector" presStyleLbl="node2" presStyleIdx="1" presStyleCnt="4"/>
      <dgm:spPr/>
      <dgm:t>
        <a:bodyPr/>
        <a:lstStyle/>
        <a:p>
          <a:endParaRPr lang="en-US"/>
        </a:p>
      </dgm:t>
    </dgm:pt>
    <dgm:pt modelId="{CB486596-8722-45AE-82BD-332291C3BF5D}" type="pres">
      <dgm:prSet presAssocID="{6E571252-1866-4F9C-8A2C-D03B32A77B56}" presName="hierChild4" presStyleCnt="0"/>
      <dgm:spPr/>
    </dgm:pt>
    <dgm:pt modelId="{08782E2B-4CE0-4D13-B4E5-CE90AB8BB1AB}" type="pres">
      <dgm:prSet presAssocID="{8B50561F-70DA-42B8-BF45-B35E588ABA28}" presName="Name35" presStyleLbl="parChTrans1D3" presStyleIdx="1" presStyleCnt="4"/>
      <dgm:spPr/>
      <dgm:t>
        <a:bodyPr/>
        <a:lstStyle/>
        <a:p>
          <a:endParaRPr lang="en-US"/>
        </a:p>
      </dgm:t>
    </dgm:pt>
    <dgm:pt modelId="{570672BA-08E1-4034-85AD-0E5A01572D9B}" type="pres">
      <dgm:prSet presAssocID="{F16280FB-03EA-4C0D-A100-DBEE1468C1E2}" presName="hierRoot2" presStyleCnt="0">
        <dgm:presLayoutVars>
          <dgm:hierBranch val="r"/>
        </dgm:presLayoutVars>
      </dgm:prSet>
      <dgm:spPr/>
    </dgm:pt>
    <dgm:pt modelId="{3CC2AAF1-000D-4394-BB8B-5926212BB17F}" type="pres">
      <dgm:prSet presAssocID="{F16280FB-03EA-4C0D-A100-DBEE1468C1E2}" presName="rootComposite" presStyleCnt="0"/>
      <dgm:spPr/>
    </dgm:pt>
    <dgm:pt modelId="{A8C8671E-8177-40B7-9731-1608BE628B9D}" type="pres">
      <dgm:prSet presAssocID="{F16280FB-03EA-4C0D-A100-DBEE1468C1E2}" presName="rootText" presStyleLbl="node3" presStyleIdx="1" presStyleCnt="4" custScaleX="93709" custScaleY="194267" custLinFactNeighborX="522" custLinFactNeighborY="293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79F61E-CD6D-49F9-A181-532BC00996E7}" type="pres">
      <dgm:prSet presAssocID="{F16280FB-03EA-4C0D-A100-DBEE1468C1E2}" presName="rootConnector" presStyleLbl="node3" presStyleIdx="1" presStyleCnt="4"/>
      <dgm:spPr/>
      <dgm:t>
        <a:bodyPr/>
        <a:lstStyle/>
        <a:p>
          <a:endParaRPr lang="en-US"/>
        </a:p>
      </dgm:t>
    </dgm:pt>
    <dgm:pt modelId="{56B6ED5E-4AE1-4CEC-B45E-2F3E6B830038}" type="pres">
      <dgm:prSet presAssocID="{F16280FB-03EA-4C0D-A100-DBEE1468C1E2}" presName="hierChild4" presStyleCnt="0"/>
      <dgm:spPr/>
    </dgm:pt>
    <dgm:pt modelId="{E5DCAF63-6CBD-430E-9969-C9642F90D882}" type="pres">
      <dgm:prSet presAssocID="{F16280FB-03EA-4C0D-A100-DBEE1468C1E2}" presName="hierChild5" presStyleCnt="0"/>
      <dgm:spPr/>
    </dgm:pt>
    <dgm:pt modelId="{B84441F9-B1C4-451C-BF87-CCC84388C6BC}" type="pres">
      <dgm:prSet presAssocID="{6E571252-1866-4F9C-8A2C-D03B32A77B56}" presName="hierChild5" presStyleCnt="0"/>
      <dgm:spPr/>
    </dgm:pt>
    <dgm:pt modelId="{BDB18E2E-4A97-4460-942A-33745CC3C42D}" type="pres">
      <dgm:prSet presAssocID="{CAEEF1FE-547F-4B45-A285-DF5E816A9390}" presName="Name35" presStyleLbl="parChTrans1D2" presStyleIdx="2" presStyleCnt="4"/>
      <dgm:spPr/>
      <dgm:t>
        <a:bodyPr/>
        <a:lstStyle/>
        <a:p>
          <a:endParaRPr lang="en-US"/>
        </a:p>
      </dgm:t>
    </dgm:pt>
    <dgm:pt modelId="{44C3AD41-276C-425B-BA99-726FBF9B6600}" type="pres">
      <dgm:prSet presAssocID="{63E2685B-79E6-433D-A566-2EB6DC9B9ED8}" presName="hierRoot2" presStyleCnt="0">
        <dgm:presLayoutVars>
          <dgm:hierBranch/>
        </dgm:presLayoutVars>
      </dgm:prSet>
      <dgm:spPr/>
    </dgm:pt>
    <dgm:pt modelId="{02B0EDD5-7BC7-4EFA-88D9-AB6C87310FDD}" type="pres">
      <dgm:prSet presAssocID="{63E2685B-79E6-433D-A566-2EB6DC9B9ED8}" presName="rootComposite" presStyleCnt="0"/>
      <dgm:spPr/>
    </dgm:pt>
    <dgm:pt modelId="{36F5F68C-7198-48F5-AB4A-304B2666AD01}" type="pres">
      <dgm:prSet presAssocID="{63E2685B-79E6-433D-A566-2EB6DC9B9ED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6F5370-C8D8-4264-943F-35E82AF64EBD}" type="pres">
      <dgm:prSet presAssocID="{63E2685B-79E6-433D-A566-2EB6DC9B9ED8}" presName="rootConnector" presStyleLbl="node2" presStyleIdx="2" presStyleCnt="4"/>
      <dgm:spPr/>
      <dgm:t>
        <a:bodyPr/>
        <a:lstStyle/>
        <a:p>
          <a:endParaRPr lang="en-US"/>
        </a:p>
      </dgm:t>
    </dgm:pt>
    <dgm:pt modelId="{233394DA-A214-4AA7-BC27-25B6531A27CE}" type="pres">
      <dgm:prSet presAssocID="{63E2685B-79E6-433D-A566-2EB6DC9B9ED8}" presName="hierChild4" presStyleCnt="0"/>
      <dgm:spPr/>
    </dgm:pt>
    <dgm:pt modelId="{D59B3F87-D87D-4E62-B657-093CC8856E6C}" type="pres">
      <dgm:prSet presAssocID="{E432C52E-A0B6-4691-8657-93CBA0D0C4E1}" presName="Name35" presStyleLbl="parChTrans1D3" presStyleIdx="2" presStyleCnt="4"/>
      <dgm:spPr/>
      <dgm:t>
        <a:bodyPr/>
        <a:lstStyle/>
        <a:p>
          <a:endParaRPr lang="en-US"/>
        </a:p>
      </dgm:t>
    </dgm:pt>
    <dgm:pt modelId="{D7201459-A288-467C-BA89-5353CCBD229A}" type="pres">
      <dgm:prSet presAssocID="{06534958-CA4B-44AE-81BA-2F7D215DD6B2}" presName="hierRoot2" presStyleCnt="0">
        <dgm:presLayoutVars>
          <dgm:hierBranch val="r"/>
        </dgm:presLayoutVars>
      </dgm:prSet>
      <dgm:spPr/>
    </dgm:pt>
    <dgm:pt modelId="{84A73483-A4D6-4016-8265-245F3F01F387}" type="pres">
      <dgm:prSet presAssocID="{06534958-CA4B-44AE-81BA-2F7D215DD6B2}" presName="rootComposite" presStyleCnt="0"/>
      <dgm:spPr/>
    </dgm:pt>
    <dgm:pt modelId="{9AF9074B-1061-4892-B492-24F629D62EB1}" type="pres">
      <dgm:prSet presAssocID="{06534958-CA4B-44AE-81BA-2F7D215DD6B2}" presName="rootText" presStyleLbl="node3" presStyleIdx="2" presStyleCnt="4" custScaleX="1101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D11894-582D-42DB-8BEE-88E685E4F6AC}" type="pres">
      <dgm:prSet presAssocID="{06534958-CA4B-44AE-81BA-2F7D215DD6B2}" presName="rootConnector" presStyleLbl="node3" presStyleIdx="2" presStyleCnt="4"/>
      <dgm:spPr/>
      <dgm:t>
        <a:bodyPr/>
        <a:lstStyle/>
        <a:p>
          <a:endParaRPr lang="en-US"/>
        </a:p>
      </dgm:t>
    </dgm:pt>
    <dgm:pt modelId="{251A102E-368B-40BC-8346-BAE187AEFC24}" type="pres">
      <dgm:prSet presAssocID="{06534958-CA4B-44AE-81BA-2F7D215DD6B2}" presName="hierChild4" presStyleCnt="0"/>
      <dgm:spPr/>
    </dgm:pt>
    <dgm:pt modelId="{04E796A5-7F21-4996-ADE7-C7AA8C44EC8D}" type="pres">
      <dgm:prSet presAssocID="{06534958-CA4B-44AE-81BA-2F7D215DD6B2}" presName="hierChild5" presStyleCnt="0"/>
      <dgm:spPr/>
    </dgm:pt>
    <dgm:pt modelId="{84D59945-6D73-406A-8B61-73172A87AD9D}" type="pres">
      <dgm:prSet presAssocID="{63E2685B-79E6-433D-A566-2EB6DC9B9ED8}" presName="hierChild5" presStyleCnt="0"/>
      <dgm:spPr/>
    </dgm:pt>
    <dgm:pt modelId="{366A01A5-8FD0-4FEE-BB1A-5481E2AB4B8F}" type="pres">
      <dgm:prSet presAssocID="{4D6195AF-83CD-47C1-89BA-BF671F5D2580}" presName="Name35" presStyleLbl="parChTrans1D2" presStyleIdx="3" presStyleCnt="4"/>
      <dgm:spPr/>
      <dgm:t>
        <a:bodyPr/>
        <a:lstStyle/>
        <a:p>
          <a:endParaRPr lang="en-US"/>
        </a:p>
      </dgm:t>
    </dgm:pt>
    <dgm:pt modelId="{00186C71-D568-43ED-97F8-441EC6E06D39}" type="pres">
      <dgm:prSet presAssocID="{E8F606EB-33EA-4DA4-AB2E-D589E7F3B651}" presName="hierRoot2" presStyleCnt="0">
        <dgm:presLayoutVars>
          <dgm:hierBranch/>
        </dgm:presLayoutVars>
      </dgm:prSet>
      <dgm:spPr/>
    </dgm:pt>
    <dgm:pt modelId="{F99B8221-0C78-4049-9035-B8762409DD2A}" type="pres">
      <dgm:prSet presAssocID="{E8F606EB-33EA-4DA4-AB2E-D589E7F3B651}" presName="rootComposite" presStyleCnt="0"/>
      <dgm:spPr/>
    </dgm:pt>
    <dgm:pt modelId="{D80E6CA7-F646-4042-BF30-741DA1E72047}" type="pres">
      <dgm:prSet presAssocID="{E8F606EB-33EA-4DA4-AB2E-D589E7F3B65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D582C6-F4EC-4D1E-8856-8890DE7DCC08}" type="pres">
      <dgm:prSet presAssocID="{E8F606EB-33EA-4DA4-AB2E-D589E7F3B651}" presName="rootConnector" presStyleLbl="node2" presStyleIdx="3" presStyleCnt="4"/>
      <dgm:spPr/>
      <dgm:t>
        <a:bodyPr/>
        <a:lstStyle/>
        <a:p>
          <a:endParaRPr lang="en-US"/>
        </a:p>
      </dgm:t>
    </dgm:pt>
    <dgm:pt modelId="{3B88A0F2-84B7-4235-B6CA-74560D37E179}" type="pres">
      <dgm:prSet presAssocID="{E8F606EB-33EA-4DA4-AB2E-D589E7F3B651}" presName="hierChild4" presStyleCnt="0"/>
      <dgm:spPr/>
    </dgm:pt>
    <dgm:pt modelId="{0AB811AE-002F-4EDB-963A-86042508BAE5}" type="pres">
      <dgm:prSet presAssocID="{04851338-0264-49B0-9E2F-D8225081E3D0}" presName="Name35" presStyleLbl="parChTrans1D3" presStyleIdx="3" presStyleCnt="4"/>
      <dgm:spPr/>
      <dgm:t>
        <a:bodyPr/>
        <a:lstStyle/>
        <a:p>
          <a:endParaRPr lang="en-US"/>
        </a:p>
      </dgm:t>
    </dgm:pt>
    <dgm:pt modelId="{10083CAE-6B9A-421D-8D38-FADCD1BD571B}" type="pres">
      <dgm:prSet presAssocID="{849A1FC7-7530-4007-8E06-FFC97380D847}" presName="hierRoot2" presStyleCnt="0">
        <dgm:presLayoutVars>
          <dgm:hierBranch val="r"/>
        </dgm:presLayoutVars>
      </dgm:prSet>
      <dgm:spPr/>
    </dgm:pt>
    <dgm:pt modelId="{C3C8FB75-0084-4A05-B4C4-B10BADBE7E01}" type="pres">
      <dgm:prSet presAssocID="{849A1FC7-7530-4007-8E06-FFC97380D847}" presName="rootComposite" presStyleCnt="0"/>
      <dgm:spPr/>
    </dgm:pt>
    <dgm:pt modelId="{1C39DEBF-A30A-421D-B9F9-83CA34B0ACA3}" type="pres">
      <dgm:prSet presAssocID="{849A1FC7-7530-4007-8E06-FFC97380D847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164C3D-A659-410A-950C-020F32579A49}" type="pres">
      <dgm:prSet presAssocID="{849A1FC7-7530-4007-8E06-FFC97380D847}" presName="rootConnector" presStyleLbl="node3" presStyleIdx="3" presStyleCnt="4"/>
      <dgm:spPr/>
      <dgm:t>
        <a:bodyPr/>
        <a:lstStyle/>
        <a:p>
          <a:endParaRPr lang="en-US"/>
        </a:p>
      </dgm:t>
    </dgm:pt>
    <dgm:pt modelId="{67FF60A5-28F9-47E9-ACC1-D6A7ED49BB82}" type="pres">
      <dgm:prSet presAssocID="{849A1FC7-7530-4007-8E06-FFC97380D847}" presName="hierChild4" presStyleCnt="0"/>
      <dgm:spPr/>
    </dgm:pt>
    <dgm:pt modelId="{3CD24773-9CAF-4973-B83B-364244690F16}" type="pres">
      <dgm:prSet presAssocID="{849A1FC7-7530-4007-8E06-FFC97380D847}" presName="hierChild5" presStyleCnt="0"/>
      <dgm:spPr/>
    </dgm:pt>
    <dgm:pt modelId="{503D0B19-CD3C-4329-8BE4-51576EE38C7C}" type="pres">
      <dgm:prSet presAssocID="{E8F606EB-33EA-4DA4-AB2E-D589E7F3B651}" presName="hierChild5" presStyleCnt="0"/>
      <dgm:spPr/>
    </dgm:pt>
    <dgm:pt modelId="{90920C3D-3BCF-4D14-9404-96D4C6D279CD}" type="pres">
      <dgm:prSet presAssocID="{2DEE1F88-7260-481D-9499-634AD588B0EB}" presName="hierChild3" presStyleCnt="0"/>
      <dgm:spPr/>
    </dgm:pt>
  </dgm:ptLst>
  <dgm:cxnLst>
    <dgm:cxn modelId="{10F53307-E491-4537-8B33-550EF355962F}" type="presOf" srcId="{29F1DD4C-26C2-432E-896B-19C88237E215}" destId="{FD897E66-81CF-4BB0-92E3-A724FFC5F3FE}" srcOrd="0" destOrd="0" presId="urn:microsoft.com/office/officeart/2005/8/layout/orgChart1"/>
    <dgm:cxn modelId="{EDE7E2B5-4ED1-4153-919A-22C92DA65B89}" type="presOf" srcId="{63E2685B-79E6-433D-A566-2EB6DC9B9ED8}" destId="{36F5F68C-7198-48F5-AB4A-304B2666AD01}" srcOrd="0" destOrd="0" presId="urn:microsoft.com/office/officeart/2005/8/layout/orgChart1"/>
    <dgm:cxn modelId="{BAC308BA-4E8A-4699-81B9-C240BA243F63}" type="presOf" srcId="{14FAB577-B4CF-47EF-B32A-66B0E0D0856C}" destId="{CE286CF1-76D7-4702-BAA5-6CF26A912C7A}" srcOrd="0" destOrd="0" presId="urn:microsoft.com/office/officeart/2005/8/layout/orgChart1"/>
    <dgm:cxn modelId="{2134CFEC-7B22-421B-A348-4829BD5ACAE2}" type="presOf" srcId="{6E571252-1866-4F9C-8A2C-D03B32A77B56}" destId="{B15AAEBC-4033-4538-83EC-EFCC37AC109A}" srcOrd="1" destOrd="0" presId="urn:microsoft.com/office/officeart/2005/8/layout/orgChart1"/>
    <dgm:cxn modelId="{B824B752-25BF-4A2D-B349-A0C9E263572D}" type="presOf" srcId="{0A3F157E-B137-405D-A636-5D9044281D14}" destId="{EFAFA71B-6841-4C75-8026-0F6ECF118712}" srcOrd="0" destOrd="0" presId="urn:microsoft.com/office/officeart/2005/8/layout/orgChart1"/>
    <dgm:cxn modelId="{8D7FFCB3-4638-435E-9C7E-AF0004CEF1CA}" srcId="{2DEE1F88-7260-481D-9499-634AD588B0EB}" destId="{6E571252-1866-4F9C-8A2C-D03B32A77B56}" srcOrd="1" destOrd="0" parTransId="{0A3F157E-B137-405D-A636-5D9044281D14}" sibTransId="{F6C3D849-9F21-4C5D-B834-E2A12F42FC3D}"/>
    <dgm:cxn modelId="{48113D40-1513-463D-AE3C-0A4F19CF7114}" type="presOf" srcId="{2DEE1F88-7260-481D-9499-634AD588B0EB}" destId="{9DBEB387-143E-46D6-9C78-2DB3D6DA7AB4}" srcOrd="0" destOrd="0" presId="urn:microsoft.com/office/officeart/2005/8/layout/orgChart1"/>
    <dgm:cxn modelId="{2FBF423F-F6EB-4A6A-9930-5DC55B246237}" srcId="{14FAB577-B4CF-47EF-B32A-66B0E0D0856C}" destId="{2DEE1F88-7260-481D-9499-634AD588B0EB}" srcOrd="0" destOrd="0" parTransId="{BA0EA56B-C31F-4969-A861-99F61DF0526D}" sibTransId="{4FA1DA55-3830-4490-8E9C-8257F163B9D1}"/>
    <dgm:cxn modelId="{DB9D8642-BC21-488B-858D-C2ED389F2CCD}" srcId="{2DEE1F88-7260-481D-9499-634AD588B0EB}" destId="{E8F606EB-33EA-4DA4-AB2E-D589E7F3B651}" srcOrd="3" destOrd="0" parTransId="{4D6195AF-83CD-47C1-89BA-BF671F5D2580}" sibTransId="{D849AFF8-6510-4E6E-BA39-307440E5D33C}"/>
    <dgm:cxn modelId="{F210DFE0-5406-4A9F-BFE8-F4F45F9401D3}" type="presOf" srcId="{04851338-0264-49B0-9E2F-D8225081E3D0}" destId="{0AB811AE-002F-4EDB-963A-86042508BAE5}" srcOrd="0" destOrd="0" presId="urn:microsoft.com/office/officeart/2005/8/layout/orgChart1"/>
    <dgm:cxn modelId="{5282FDFA-BBF6-4CD1-8DE5-8D8792E1C4BA}" type="presOf" srcId="{ADCC041F-87A2-416A-A1AC-4A39B8A8DF0D}" destId="{B180AB3D-2EB8-438B-ADA1-72F6D045C7F6}" srcOrd="1" destOrd="0" presId="urn:microsoft.com/office/officeart/2005/8/layout/orgChart1"/>
    <dgm:cxn modelId="{D9A794DE-C817-4612-8DFE-A15855DB52B7}" srcId="{E8F606EB-33EA-4DA4-AB2E-D589E7F3B651}" destId="{849A1FC7-7530-4007-8E06-FFC97380D847}" srcOrd="0" destOrd="0" parTransId="{04851338-0264-49B0-9E2F-D8225081E3D0}" sibTransId="{76B9CCBE-FB3B-4E7E-8012-2CFD5ACADE7D}"/>
    <dgm:cxn modelId="{A39CF81D-1C96-48E3-ADD0-98D77FDCCC8E}" type="presOf" srcId="{63E2685B-79E6-433D-A566-2EB6DC9B9ED8}" destId="{ED6F5370-C8D8-4264-943F-35E82AF64EBD}" srcOrd="1" destOrd="0" presId="urn:microsoft.com/office/officeart/2005/8/layout/orgChart1"/>
    <dgm:cxn modelId="{1E0AEC43-334C-4DCD-B63C-2C491324AF60}" type="presOf" srcId="{6865E64A-E242-4390-8BE8-D3E80F54ADA8}" destId="{49992875-3528-49AB-9635-C1AFA1D1D9C1}" srcOrd="0" destOrd="0" presId="urn:microsoft.com/office/officeart/2005/8/layout/orgChart1"/>
    <dgm:cxn modelId="{F4349EE4-92F3-4186-9C39-E85C3B49EE04}" type="presOf" srcId="{ADCC041F-87A2-416A-A1AC-4A39B8A8DF0D}" destId="{2B64FF1C-0737-43D8-993A-79EBD0F2CA54}" srcOrd="0" destOrd="0" presId="urn:microsoft.com/office/officeart/2005/8/layout/orgChart1"/>
    <dgm:cxn modelId="{57BEDAD1-8C36-4874-B30D-A57E79FCADBD}" srcId="{2DEE1F88-7260-481D-9499-634AD588B0EB}" destId="{6865E64A-E242-4390-8BE8-D3E80F54ADA8}" srcOrd="0" destOrd="0" parTransId="{29F1DD4C-26C2-432E-896B-19C88237E215}" sibTransId="{D1169E53-17BB-47BC-BA48-84EBC310EBAA}"/>
    <dgm:cxn modelId="{76A07E61-D747-491D-9F5A-66FD792FD2DA}" type="presOf" srcId="{849A1FC7-7530-4007-8E06-FFC97380D847}" destId="{E1164C3D-A659-410A-950C-020F32579A49}" srcOrd="1" destOrd="0" presId="urn:microsoft.com/office/officeart/2005/8/layout/orgChart1"/>
    <dgm:cxn modelId="{CC07E418-F301-423B-8C9B-4D49782016BD}" type="presOf" srcId="{6865E64A-E242-4390-8BE8-D3E80F54ADA8}" destId="{811B8859-466F-4962-8119-2FCD19B8AA1B}" srcOrd="1" destOrd="0" presId="urn:microsoft.com/office/officeart/2005/8/layout/orgChart1"/>
    <dgm:cxn modelId="{3BD272D5-CE93-4466-A3C4-7F010E8A6A65}" srcId="{6865E64A-E242-4390-8BE8-D3E80F54ADA8}" destId="{ADCC041F-87A2-416A-A1AC-4A39B8A8DF0D}" srcOrd="0" destOrd="0" parTransId="{BBF51646-BAC9-435C-A690-929B71AA5385}" sibTransId="{566CE3A5-4828-4DC8-8BB1-A79A2D729FD7}"/>
    <dgm:cxn modelId="{F977A625-4C9B-4296-808C-D98A3A8958C8}" type="presOf" srcId="{BBF51646-BAC9-435C-A690-929B71AA5385}" destId="{9476CAD2-0828-440B-8B4B-45FD10850D2C}" srcOrd="0" destOrd="0" presId="urn:microsoft.com/office/officeart/2005/8/layout/orgChart1"/>
    <dgm:cxn modelId="{3CD0A68E-2706-4A05-9B36-436CDF99063E}" type="presOf" srcId="{E8F606EB-33EA-4DA4-AB2E-D589E7F3B651}" destId="{D80E6CA7-F646-4042-BF30-741DA1E72047}" srcOrd="0" destOrd="0" presId="urn:microsoft.com/office/officeart/2005/8/layout/orgChart1"/>
    <dgm:cxn modelId="{9530FB1B-8B02-4793-8BF8-61DD7910FAA7}" srcId="{6E571252-1866-4F9C-8A2C-D03B32A77B56}" destId="{F16280FB-03EA-4C0D-A100-DBEE1468C1E2}" srcOrd="0" destOrd="0" parTransId="{8B50561F-70DA-42B8-BF45-B35E588ABA28}" sibTransId="{9FB338AB-FE66-468F-BE94-3DF6F0F532CA}"/>
    <dgm:cxn modelId="{F35D792E-18E8-49C8-AE66-8BF4B23F3831}" type="presOf" srcId="{6E571252-1866-4F9C-8A2C-D03B32A77B56}" destId="{6FBE4D80-91F2-41C9-8F7A-AAB25E8C29E8}" srcOrd="0" destOrd="0" presId="urn:microsoft.com/office/officeart/2005/8/layout/orgChart1"/>
    <dgm:cxn modelId="{01EF8ECD-0E7B-47B5-9030-60F82621A888}" type="presOf" srcId="{2DEE1F88-7260-481D-9499-634AD588B0EB}" destId="{57A537B7-3F75-4BBE-B0FB-EB4A03D388D9}" srcOrd="1" destOrd="0" presId="urn:microsoft.com/office/officeart/2005/8/layout/orgChart1"/>
    <dgm:cxn modelId="{6942EF55-DEBA-49E2-9145-8D75255466AB}" type="presOf" srcId="{4D6195AF-83CD-47C1-89BA-BF671F5D2580}" destId="{366A01A5-8FD0-4FEE-BB1A-5481E2AB4B8F}" srcOrd="0" destOrd="0" presId="urn:microsoft.com/office/officeart/2005/8/layout/orgChart1"/>
    <dgm:cxn modelId="{7D3498D8-CED5-4987-AEBE-D32711960813}" type="presOf" srcId="{06534958-CA4B-44AE-81BA-2F7D215DD6B2}" destId="{3CD11894-582D-42DB-8BEE-88E685E4F6AC}" srcOrd="1" destOrd="0" presId="urn:microsoft.com/office/officeart/2005/8/layout/orgChart1"/>
    <dgm:cxn modelId="{1FFA1A1E-0502-4862-906A-8A14EDFB08BC}" type="presOf" srcId="{E432C52E-A0B6-4691-8657-93CBA0D0C4E1}" destId="{D59B3F87-D87D-4E62-B657-093CC8856E6C}" srcOrd="0" destOrd="0" presId="urn:microsoft.com/office/officeart/2005/8/layout/orgChart1"/>
    <dgm:cxn modelId="{AF9B8F80-F8DA-45BD-A2BD-41C322901F04}" srcId="{63E2685B-79E6-433D-A566-2EB6DC9B9ED8}" destId="{06534958-CA4B-44AE-81BA-2F7D215DD6B2}" srcOrd="0" destOrd="0" parTransId="{E432C52E-A0B6-4691-8657-93CBA0D0C4E1}" sibTransId="{3DF96140-E5BF-4A71-AF39-DF7B357FD632}"/>
    <dgm:cxn modelId="{03763D56-EC90-4843-B348-D6DFC8C5F57C}" type="presOf" srcId="{8B50561F-70DA-42B8-BF45-B35E588ABA28}" destId="{08782E2B-4CE0-4D13-B4E5-CE90AB8BB1AB}" srcOrd="0" destOrd="0" presId="urn:microsoft.com/office/officeart/2005/8/layout/orgChart1"/>
    <dgm:cxn modelId="{88F78EEE-9F67-4929-9E94-C5FF282B39FA}" type="presOf" srcId="{F16280FB-03EA-4C0D-A100-DBEE1468C1E2}" destId="{9279F61E-CD6D-49F9-A181-532BC00996E7}" srcOrd="1" destOrd="0" presId="urn:microsoft.com/office/officeart/2005/8/layout/orgChart1"/>
    <dgm:cxn modelId="{7D08B4FA-51E5-48AB-AC81-EB7707E919A8}" type="presOf" srcId="{06534958-CA4B-44AE-81BA-2F7D215DD6B2}" destId="{9AF9074B-1061-4892-B492-24F629D62EB1}" srcOrd="0" destOrd="0" presId="urn:microsoft.com/office/officeart/2005/8/layout/orgChart1"/>
    <dgm:cxn modelId="{14A8BF91-C326-42E8-B7CF-D502BC57CD2E}" type="presOf" srcId="{E8F606EB-33EA-4DA4-AB2E-D589E7F3B651}" destId="{C5D582C6-F4EC-4D1E-8856-8890DE7DCC08}" srcOrd="1" destOrd="0" presId="urn:microsoft.com/office/officeart/2005/8/layout/orgChart1"/>
    <dgm:cxn modelId="{75E19131-BCBA-4A08-BF68-275E0946FDEB}" type="presOf" srcId="{F16280FB-03EA-4C0D-A100-DBEE1468C1E2}" destId="{A8C8671E-8177-40B7-9731-1608BE628B9D}" srcOrd="0" destOrd="0" presId="urn:microsoft.com/office/officeart/2005/8/layout/orgChart1"/>
    <dgm:cxn modelId="{16E8EF04-100F-45F3-8FD1-0F1EF23939EE}" srcId="{2DEE1F88-7260-481D-9499-634AD588B0EB}" destId="{63E2685B-79E6-433D-A566-2EB6DC9B9ED8}" srcOrd="2" destOrd="0" parTransId="{CAEEF1FE-547F-4B45-A285-DF5E816A9390}" sibTransId="{372D869E-D340-4702-9300-E433C97B7EBC}"/>
    <dgm:cxn modelId="{7D4E8D97-149B-4C2E-9EA7-35A40B7BDC50}" type="presOf" srcId="{CAEEF1FE-547F-4B45-A285-DF5E816A9390}" destId="{BDB18E2E-4A97-4460-942A-33745CC3C42D}" srcOrd="0" destOrd="0" presId="urn:microsoft.com/office/officeart/2005/8/layout/orgChart1"/>
    <dgm:cxn modelId="{782B2DB5-C8A8-4F33-B2B3-4162A18F5DAD}" type="presOf" srcId="{849A1FC7-7530-4007-8E06-FFC97380D847}" destId="{1C39DEBF-A30A-421D-B9F9-83CA34B0ACA3}" srcOrd="0" destOrd="0" presId="urn:microsoft.com/office/officeart/2005/8/layout/orgChart1"/>
    <dgm:cxn modelId="{EB2C4804-BC26-47B7-8CFE-D06A588D631E}" type="presParOf" srcId="{CE286CF1-76D7-4702-BAA5-6CF26A912C7A}" destId="{8456B513-1BD5-4AFB-BAF8-674CCD4CE5E7}" srcOrd="0" destOrd="0" presId="urn:microsoft.com/office/officeart/2005/8/layout/orgChart1"/>
    <dgm:cxn modelId="{C4F39A0E-DA95-455E-82BC-B7F810B45D18}" type="presParOf" srcId="{8456B513-1BD5-4AFB-BAF8-674CCD4CE5E7}" destId="{37646197-83E7-44A8-8E6F-C7357EB43820}" srcOrd="0" destOrd="0" presId="urn:microsoft.com/office/officeart/2005/8/layout/orgChart1"/>
    <dgm:cxn modelId="{A4772EDB-E0A3-4E22-B4A2-C98AE0FE7FC0}" type="presParOf" srcId="{37646197-83E7-44A8-8E6F-C7357EB43820}" destId="{9DBEB387-143E-46D6-9C78-2DB3D6DA7AB4}" srcOrd="0" destOrd="0" presId="urn:microsoft.com/office/officeart/2005/8/layout/orgChart1"/>
    <dgm:cxn modelId="{4C515900-4622-4E34-A6C7-C9676745886B}" type="presParOf" srcId="{37646197-83E7-44A8-8E6F-C7357EB43820}" destId="{57A537B7-3F75-4BBE-B0FB-EB4A03D388D9}" srcOrd="1" destOrd="0" presId="urn:microsoft.com/office/officeart/2005/8/layout/orgChart1"/>
    <dgm:cxn modelId="{E9C7623E-AEF7-4CD2-A78B-285F6748CB76}" type="presParOf" srcId="{8456B513-1BD5-4AFB-BAF8-674CCD4CE5E7}" destId="{BDD0363E-4A6A-4C41-A2C4-6381EC0CA9A3}" srcOrd="1" destOrd="0" presId="urn:microsoft.com/office/officeart/2005/8/layout/orgChart1"/>
    <dgm:cxn modelId="{2FB95048-81EB-40E0-946B-0F6F18443947}" type="presParOf" srcId="{BDD0363E-4A6A-4C41-A2C4-6381EC0CA9A3}" destId="{FD897E66-81CF-4BB0-92E3-A724FFC5F3FE}" srcOrd="0" destOrd="0" presId="urn:microsoft.com/office/officeart/2005/8/layout/orgChart1"/>
    <dgm:cxn modelId="{427B63E9-AC96-4AA5-8F25-CD96F656C4FF}" type="presParOf" srcId="{BDD0363E-4A6A-4C41-A2C4-6381EC0CA9A3}" destId="{F9210452-9952-432E-88DC-9607D5B8BC85}" srcOrd="1" destOrd="0" presId="urn:microsoft.com/office/officeart/2005/8/layout/orgChart1"/>
    <dgm:cxn modelId="{A3FF0FBE-D639-44D9-A5B5-2CEBF8A453A3}" type="presParOf" srcId="{F9210452-9952-432E-88DC-9607D5B8BC85}" destId="{9DDD6204-182D-4D96-A844-B927272CD3A3}" srcOrd="0" destOrd="0" presId="urn:microsoft.com/office/officeart/2005/8/layout/orgChart1"/>
    <dgm:cxn modelId="{E2A56478-98F6-4576-9B5A-1DDC72609629}" type="presParOf" srcId="{9DDD6204-182D-4D96-A844-B927272CD3A3}" destId="{49992875-3528-49AB-9635-C1AFA1D1D9C1}" srcOrd="0" destOrd="0" presId="urn:microsoft.com/office/officeart/2005/8/layout/orgChart1"/>
    <dgm:cxn modelId="{7A46DD36-38BC-429B-8D28-09ED14BC205E}" type="presParOf" srcId="{9DDD6204-182D-4D96-A844-B927272CD3A3}" destId="{811B8859-466F-4962-8119-2FCD19B8AA1B}" srcOrd="1" destOrd="0" presId="urn:microsoft.com/office/officeart/2005/8/layout/orgChart1"/>
    <dgm:cxn modelId="{33B923D3-6238-4E00-8E88-CCF31E141AFF}" type="presParOf" srcId="{F9210452-9952-432E-88DC-9607D5B8BC85}" destId="{349617E4-72D0-4DE8-BFDD-BF780CEB1AF2}" srcOrd="1" destOrd="0" presId="urn:microsoft.com/office/officeart/2005/8/layout/orgChart1"/>
    <dgm:cxn modelId="{A43345F8-4FAC-4A87-9188-2A8B84CB94EB}" type="presParOf" srcId="{349617E4-72D0-4DE8-BFDD-BF780CEB1AF2}" destId="{9476CAD2-0828-440B-8B4B-45FD10850D2C}" srcOrd="0" destOrd="0" presId="urn:microsoft.com/office/officeart/2005/8/layout/orgChart1"/>
    <dgm:cxn modelId="{55BFEFE0-254E-41A7-B30D-624962645569}" type="presParOf" srcId="{349617E4-72D0-4DE8-BFDD-BF780CEB1AF2}" destId="{362DE561-38A7-4976-8E8D-062C13B41885}" srcOrd="1" destOrd="0" presId="urn:microsoft.com/office/officeart/2005/8/layout/orgChart1"/>
    <dgm:cxn modelId="{1E561C8B-DC57-4858-9BFB-9342181016FE}" type="presParOf" srcId="{362DE561-38A7-4976-8E8D-062C13B41885}" destId="{7E589D75-B4DF-49CA-87D1-74B812C68909}" srcOrd="0" destOrd="0" presId="urn:microsoft.com/office/officeart/2005/8/layout/orgChart1"/>
    <dgm:cxn modelId="{ABC37554-24F3-4B0E-9FE9-230988A59922}" type="presParOf" srcId="{7E589D75-B4DF-49CA-87D1-74B812C68909}" destId="{2B64FF1C-0737-43D8-993A-79EBD0F2CA54}" srcOrd="0" destOrd="0" presId="urn:microsoft.com/office/officeart/2005/8/layout/orgChart1"/>
    <dgm:cxn modelId="{9480A9DE-43EB-43CA-AF1D-81333424B62E}" type="presParOf" srcId="{7E589D75-B4DF-49CA-87D1-74B812C68909}" destId="{B180AB3D-2EB8-438B-ADA1-72F6D045C7F6}" srcOrd="1" destOrd="0" presId="urn:microsoft.com/office/officeart/2005/8/layout/orgChart1"/>
    <dgm:cxn modelId="{39AD79EE-EE85-44F1-9A0D-046D41D476EF}" type="presParOf" srcId="{362DE561-38A7-4976-8E8D-062C13B41885}" destId="{812E45FF-C8C1-47F9-B103-A3452119C0C8}" srcOrd="1" destOrd="0" presId="urn:microsoft.com/office/officeart/2005/8/layout/orgChart1"/>
    <dgm:cxn modelId="{D5AC8CFA-B79C-4AE3-8584-261C71E7F9D5}" type="presParOf" srcId="{362DE561-38A7-4976-8E8D-062C13B41885}" destId="{17DD60BE-2662-4441-BB6C-91C48B617CAC}" srcOrd="2" destOrd="0" presId="urn:microsoft.com/office/officeart/2005/8/layout/orgChart1"/>
    <dgm:cxn modelId="{D8FD94F0-6EE2-42F0-90F4-CC5236AD743A}" type="presParOf" srcId="{F9210452-9952-432E-88DC-9607D5B8BC85}" destId="{2EEA42FC-DCC9-4AE8-93C2-B18FE49C0BBA}" srcOrd="2" destOrd="0" presId="urn:microsoft.com/office/officeart/2005/8/layout/orgChart1"/>
    <dgm:cxn modelId="{0412A0FB-56EC-4DA2-B35E-1C0BAEC2BB45}" type="presParOf" srcId="{BDD0363E-4A6A-4C41-A2C4-6381EC0CA9A3}" destId="{EFAFA71B-6841-4C75-8026-0F6ECF118712}" srcOrd="2" destOrd="0" presId="urn:microsoft.com/office/officeart/2005/8/layout/orgChart1"/>
    <dgm:cxn modelId="{706D1966-DEC0-453D-8870-976F945D56BB}" type="presParOf" srcId="{BDD0363E-4A6A-4C41-A2C4-6381EC0CA9A3}" destId="{A18B7EA2-158F-4CC7-A919-A3F098C96E13}" srcOrd="3" destOrd="0" presId="urn:microsoft.com/office/officeart/2005/8/layout/orgChart1"/>
    <dgm:cxn modelId="{BB3460F8-1EDA-4483-AE4E-0EBFA6713B73}" type="presParOf" srcId="{A18B7EA2-158F-4CC7-A919-A3F098C96E13}" destId="{2F83C962-BF53-4348-8E9D-BB18D0A69205}" srcOrd="0" destOrd="0" presId="urn:microsoft.com/office/officeart/2005/8/layout/orgChart1"/>
    <dgm:cxn modelId="{9A1A3ED3-7B72-4213-92DB-CADD744E2721}" type="presParOf" srcId="{2F83C962-BF53-4348-8E9D-BB18D0A69205}" destId="{6FBE4D80-91F2-41C9-8F7A-AAB25E8C29E8}" srcOrd="0" destOrd="0" presId="urn:microsoft.com/office/officeart/2005/8/layout/orgChart1"/>
    <dgm:cxn modelId="{3DEB56CC-0897-462C-AFF9-6A201FC523CA}" type="presParOf" srcId="{2F83C962-BF53-4348-8E9D-BB18D0A69205}" destId="{B15AAEBC-4033-4538-83EC-EFCC37AC109A}" srcOrd="1" destOrd="0" presId="urn:microsoft.com/office/officeart/2005/8/layout/orgChart1"/>
    <dgm:cxn modelId="{313810A4-7E82-4B34-886C-3D1309C8D0D1}" type="presParOf" srcId="{A18B7EA2-158F-4CC7-A919-A3F098C96E13}" destId="{CB486596-8722-45AE-82BD-332291C3BF5D}" srcOrd="1" destOrd="0" presId="urn:microsoft.com/office/officeart/2005/8/layout/orgChart1"/>
    <dgm:cxn modelId="{D967C4DA-14E7-4296-81BE-8F96AE601329}" type="presParOf" srcId="{CB486596-8722-45AE-82BD-332291C3BF5D}" destId="{08782E2B-4CE0-4D13-B4E5-CE90AB8BB1AB}" srcOrd="0" destOrd="0" presId="urn:microsoft.com/office/officeart/2005/8/layout/orgChart1"/>
    <dgm:cxn modelId="{F1D98624-E5EB-4F63-B0F0-DDC1C2FBCDE4}" type="presParOf" srcId="{CB486596-8722-45AE-82BD-332291C3BF5D}" destId="{570672BA-08E1-4034-85AD-0E5A01572D9B}" srcOrd="1" destOrd="0" presId="urn:microsoft.com/office/officeart/2005/8/layout/orgChart1"/>
    <dgm:cxn modelId="{C0B4D6D5-120F-46DD-910A-0304FD122B5B}" type="presParOf" srcId="{570672BA-08E1-4034-85AD-0E5A01572D9B}" destId="{3CC2AAF1-000D-4394-BB8B-5926212BB17F}" srcOrd="0" destOrd="0" presId="urn:microsoft.com/office/officeart/2005/8/layout/orgChart1"/>
    <dgm:cxn modelId="{75998BB7-B1CE-443D-A03C-4DB0E050E41E}" type="presParOf" srcId="{3CC2AAF1-000D-4394-BB8B-5926212BB17F}" destId="{A8C8671E-8177-40B7-9731-1608BE628B9D}" srcOrd="0" destOrd="0" presId="urn:microsoft.com/office/officeart/2005/8/layout/orgChart1"/>
    <dgm:cxn modelId="{C751F4AA-1F0F-4571-A1A9-105FDA9C28B2}" type="presParOf" srcId="{3CC2AAF1-000D-4394-BB8B-5926212BB17F}" destId="{9279F61E-CD6D-49F9-A181-532BC00996E7}" srcOrd="1" destOrd="0" presId="urn:microsoft.com/office/officeart/2005/8/layout/orgChart1"/>
    <dgm:cxn modelId="{532FCF60-3359-496B-9A16-AD93A4C55FFB}" type="presParOf" srcId="{570672BA-08E1-4034-85AD-0E5A01572D9B}" destId="{56B6ED5E-4AE1-4CEC-B45E-2F3E6B830038}" srcOrd="1" destOrd="0" presId="urn:microsoft.com/office/officeart/2005/8/layout/orgChart1"/>
    <dgm:cxn modelId="{7986B421-F2A2-4600-8AD8-7A74FF3D0251}" type="presParOf" srcId="{570672BA-08E1-4034-85AD-0E5A01572D9B}" destId="{E5DCAF63-6CBD-430E-9969-C9642F90D882}" srcOrd="2" destOrd="0" presId="urn:microsoft.com/office/officeart/2005/8/layout/orgChart1"/>
    <dgm:cxn modelId="{22818BF8-52AA-4E5E-A833-159211A61E11}" type="presParOf" srcId="{A18B7EA2-158F-4CC7-A919-A3F098C96E13}" destId="{B84441F9-B1C4-451C-BF87-CCC84388C6BC}" srcOrd="2" destOrd="0" presId="urn:microsoft.com/office/officeart/2005/8/layout/orgChart1"/>
    <dgm:cxn modelId="{E79A235B-A7AF-4639-BED0-95EE258C4026}" type="presParOf" srcId="{BDD0363E-4A6A-4C41-A2C4-6381EC0CA9A3}" destId="{BDB18E2E-4A97-4460-942A-33745CC3C42D}" srcOrd="4" destOrd="0" presId="urn:microsoft.com/office/officeart/2005/8/layout/orgChart1"/>
    <dgm:cxn modelId="{DD36B24E-8E07-477A-83AF-0FC608183A57}" type="presParOf" srcId="{BDD0363E-4A6A-4C41-A2C4-6381EC0CA9A3}" destId="{44C3AD41-276C-425B-BA99-726FBF9B6600}" srcOrd="5" destOrd="0" presId="urn:microsoft.com/office/officeart/2005/8/layout/orgChart1"/>
    <dgm:cxn modelId="{E5CDAC62-A70A-47A5-92AB-8D3E239BFFFB}" type="presParOf" srcId="{44C3AD41-276C-425B-BA99-726FBF9B6600}" destId="{02B0EDD5-7BC7-4EFA-88D9-AB6C87310FDD}" srcOrd="0" destOrd="0" presId="urn:microsoft.com/office/officeart/2005/8/layout/orgChart1"/>
    <dgm:cxn modelId="{2D4AA305-CE18-437A-8359-E7A790C01724}" type="presParOf" srcId="{02B0EDD5-7BC7-4EFA-88D9-AB6C87310FDD}" destId="{36F5F68C-7198-48F5-AB4A-304B2666AD01}" srcOrd="0" destOrd="0" presId="urn:microsoft.com/office/officeart/2005/8/layout/orgChart1"/>
    <dgm:cxn modelId="{BAC2111A-42E6-48ED-82F2-E69B21445371}" type="presParOf" srcId="{02B0EDD5-7BC7-4EFA-88D9-AB6C87310FDD}" destId="{ED6F5370-C8D8-4264-943F-35E82AF64EBD}" srcOrd="1" destOrd="0" presId="urn:microsoft.com/office/officeart/2005/8/layout/orgChart1"/>
    <dgm:cxn modelId="{FABB3A81-874A-415F-AF7E-4CBC6B1CA945}" type="presParOf" srcId="{44C3AD41-276C-425B-BA99-726FBF9B6600}" destId="{233394DA-A214-4AA7-BC27-25B6531A27CE}" srcOrd="1" destOrd="0" presId="urn:microsoft.com/office/officeart/2005/8/layout/orgChart1"/>
    <dgm:cxn modelId="{AC72BE1B-06AF-49E5-A695-F8A67ACE2B46}" type="presParOf" srcId="{233394DA-A214-4AA7-BC27-25B6531A27CE}" destId="{D59B3F87-D87D-4E62-B657-093CC8856E6C}" srcOrd="0" destOrd="0" presId="urn:microsoft.com/office/officeart/2005/8/layout/orgChart1"/>
    <dgm:cxn modelId="{689AA1EB-25A5-432B-96DB-8120D6BBB609}" type="presParOf" srcId="{233394DA-A214-4AA7-BC27-25B6531A27CE}" destId="{D7201459-A288-467C-BA89-5353CCBD229A}" srcOrd="1" destOrd="0" presId="urn:microsoft.com/office/officeart/2005/8/layout/orgChart1"/>
    <dgm:cxn modelId="{9B2DDA01-D014-4367-A1E5-59F9E94014D8}" type="presParOf" srcId="{D7201459-A288-467C-BA89-5353CCBD229A}" destId="{84A73483-A4D6-4016-8265-245F3F01F387}" srcOrd="0" destOrd="0" presId="urn:microsoft.com/office/officeart/2005/8/layout/orgChart1"/>
    <dgm:cxn modelId="{17192EA8-A3BC-4FF1-9D44-0EE96A60FBC3}" type="presParOf" srcId="{84A73483-A4D6-4016-8265-245F3F01F387}" destId="{9AF9074B-1061-4892-B492-24F629D62EB1}" srcOrd="0" destOrd="0" presId="urn:microsoft.com/office/officeart/2005/8/layout/orgChart1"/>
    <dgm:cxn modelId="{BCD1F449-E029-484B-B0B8-51E4E47F9987}" type="presParOf" srcId="{84A73483-A4D6-4016-8265-245F3F01F387}" destId="{3CD11894-582D-42DB-8BEE-88E685E4F6AC}" srcOrd="1" destOrd="0" presId="urn:microsoft.com/office/officeart/2005/8/layout/orgChart1"/>
    <dgm:cxn modelId="{55E5B642-E748-4301-8A20-82FB0BE69B4C}" type="presParOf" srcId="{D7201459-A288-467C-BA89-5353CCBD229A}" destId="{251A102E-368B-40BC-8346-BAE187AEFC24}" srcOrd="1" destOrd="0" presId="urn:microsoft.com/office/officeart/2005/8/layout/orgChart1"/>
    <dgm:cxn modelId="{8499207E-A168-43EB-A200-C2FAEFF13F5B}" type="presParOf" srcId="{D7201459-A288-467C-BA89-5353CCBD229A}" destId="{04E796A5-7F21-4996-ADE7-C7AA8C44EC8D}" srcOrd="2" destOrd="0" presId="urn:microsoft.com/office/officeart/2005/8/layout/orgChart1"/>
    <dgm:cxn modelId="{DFFDB997-0239-44D4-9D19-5DCBF36B7AAE}" type="presParOf" srcId="{44C3AD41-276C-425B-BA99-726FBF9B6600}" destId="{84D59945-6D73-406A-8B61-73172A87AD9D}" srcOrd="2" destOrd="0" presId="urn:microsoft.com/office/officeart/2005/8/layout/orgChart1"/>
    <dgm:cxn modelId="{C20555EF-3615-4118-9D01-20F047E96895}" type="presParOf" srcId="{BDD0363E-4A6A-4C41-A2C4-6381EC0CA9A3}" destId="{366A01A5-8FD0-4FEE-BB1A-5481E2AB4B8F}" srcOrd="6" destOrd="0" presId="urn:microsoft.com/office/officeart/2005/8/layout/orgChart1"/>
    <dgm:cxn modelId="{B9A1CBC1-8FFB-4C6C-8640-A56C894EAC03}" type="presParOf" srcId="{BDD0363E-4A6A-4C41-A2C4-6381EC0CA9A3}" destId="{00186C71-D568-43ED-97F8-441EC6E06D39}" srcOrd="7" destOrd="0" presId="urn:microsoft.com/office/officeart/2005/8/layout/orgChart1"/>
    <dgm:cxn modelId="{44D93E3A-01F0-441E-B012-1F1984507395}" type="presParOf" srcId="{00186C71-D568-43ED-97F8-441EC6E06D39}" destId="{F99B8221-0C78-4049-9035-B8762409DD2A}" srcOrd="0" destOrd="0" presId="urn:microsoft.com/office/officeart/2005/8/layout/orgChart1"/>
    <dgm:cxn modelId="{F941AC8F-0253-4AB9-BEF1-CC4385F4C5A5}" type="presParOf" srcId="{F99B8221-0C78-4049-9035-B8762409DD2A}" destId="{D80E6CA7-F646-4042-BF30-741DA1E72047}" srcOrd="0" destOrd="0" presId="urn:microsoft.com/office/officeart/2005/8/layout/orgChart1"/>
    <dgm:cxn modelId="{CD8C13F5-7D78-46C4-80A8-5C5FB284FD77}" type="presParOf" srcId="{F99B8221-0C78-4049-9035-B8762409DD2A}" destId="{C5D582C6-F4EC-4D1E-8856-8890DE7DCC08}" srcOrd="1" destOrd="0" presId="urn:microsoft.com/office/officeart/2005/8/layout/orgChart1"/>
    <dgm:cxn modelId="{D50F5B55-E08B-4467-93A4-4697BE821363}" type="presParOf" srcId="{00186C71-D568-43ED-97F8-441EC6E06D39}" destId="{3B88A0F2-84B7-4235-B6CA-74560D37E179}" srcOrd="1" destOrd="0" presId="urn:microsoft.com/office/officeart/2005/8/layout/orgChart1"/>
    <dgm:cxn modelId="{AECCD598-2D7B-4145-9597-1C8CE5DDDE83}" type="presParOf" srcId="{3B88A0F2-84B7-4235-B6CA-74560D37E179}" destId="{0AB811AE-002F-4EDB-963A-86042508BAE5}" srcOrd="0" destOrd="0" presId="urn:microsoft.com/office/officeart/2005/8/layout/orgChart1"/>
    <dgm:cxn modelId="{E1D28DCB-0549-4B75-9F44-B541C30935AB}" type="presParOf" srcId="{3B88A0F2-84B7-4235-B6CA-74560D37E179}" destId="{10083CAE-6B9A-421D-8D38-FADCD1BD571B}" srcOrd="1" destOrd="0" presId="urn:microsoft.com/office/officeart/2005/8/layout/orgChart1"/>
    <dgm:cxn modelId="{A89B6312-D53D-4C8D-9E29-1E14FB6CF9D3}" type="presParOf" srcId="{10083CAE-6B9A-421D-8D38-FADCD1BD571B}" destId="{C3C8FB75-0084-4A05-B4C4-B10BADBE7E01}" srcOrd="0" destOrd="0" presId="urn:microsoft.com/office/officeart/2005/8/layout/orgChart1"/>
    <dgm:cxn modelId="{4D240EFB-883B-4406-B77F-260C9FABC760}" type="presParOf" srcId="{C3C8FB75-0084-4A05-B4C4-B10BADBE7E01}" destId="{1C39DEBF-A30A-421D-B9F9-83CA34B0ACA3}" srcOrd="0" destOrd="0" presId="urn:microsoft.com/office/officeart/2005/8/layout/orgChart1"/>
    <dgm:cxn modelId="{57BD1386-6F8B-47F8-894B-233ACF416AB4}" type="presParOf" srcId="{C3C8FB75-0084-4A05-B4C4-B10BADBE7E01}" destId="{E1164C3D-A659-410A-950C-020F32579A49}" srcOrd="1" destOrd="0" presId="urn:microsoft.com/office/officeart/2005/8/layout/orgChart1"/>
    <dgm:cxn modelId="{2C4A315E-472E-4D45-BBFD-165F9627874B}" type="presParOf" srcId="{10083CAE-6B9A-421D-8D38-FADCD1BD571B}" destId="{67FF60A5-28F9-47E9-ACC1-D6A7ED49BB82}" srcOrd="1" destOrd="0" presId="urn:microsoft.com/office/officeart/2005/8/layout/orgChart1"/>
    <dgm:cxn modelId="{920B8D77-61AC-4783-B3C5-6AB05BB8A375}" type="presParOf" srcId="{10083CAE-6B9A-421D-8D38-FADCD1BD571B}" destId="{3CD24773-9CAF-4973-B83B-364244690F16}" srcOrd="2" destOrd="0" presId="urn:microsoft.com/office/officeart/2005/8/layout/orgChart1"/>
    <dgm:cxn modelId="{506829CB-3366-4D74-8627-C18EE2F1471A}" type="presParOf" srcId="{00186C71-D568-43ED-97F8-441EC6E06D39}" destId="{503D0B19-CD3C-4329-8BE4-51576EE38C7C}" srcOrd="2" destOrd="0" presId="urn:microsoft.com/office/officeart/2005/8/layout/orgChart1"/>
    <dgm:cxn modelId="{1C87B952-5AC7-4C44-B66D-BED357C3B224}" type="presParOf" srcId="{8456B513-1BD5-4AFB-BAF8-674CCD4CE5E7}" destId="{90920C3D-3BCF-4D14-9404-96D4C6D279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B811AE-002F-4EDB-963A-86042508BAE5}">
      <dsp:nvSpPr>
        <dsp:cNvPr id="0" name=""/>
        <dsp:cNvSpPr/>
      </dsp:nvSpPr>
      <dsp:spPr>
        <a:xfrm>
          <a:off x="7970551" y="3400316"/>
          <a:ext cx="91440" cy="343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8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A01A5-8FD0-4FEE-BB1A-5481E2AB4B8F}">
      <dsp:nvSpPr>
        <dsp:cNvPr id="0" name=""/>
        <dsp:cNvSpPr/>
      </dsp:nvSpPr>
      <dsp:spPr>
        <a:xfrm>
          <a:off x="4780406" y="1723262"/>
          <a:ext cx="3235864" cy="85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6434"/>
              </a:lnTo>
              <a:lnTo>
                <a:pt x="3235864" y="686434"/>
              </a:lnTo>
              <a:lnTo>
                <a:pt x="3235864" y="8583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9B3F87-D87D-4E62-B657-093CC8856E6C}">
      <dsp:nvSpPr>
        <dsp:cNvPr id="0" name=""/>
        <dsp:cNvSpPr/>
      </dsp:nvSpPr>
      <dsp:spPr>
        <a:xfrm>
          <a:off x="5905976" y="3400316"/>
          <a:ext cx="91440" cy="343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8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B18E2E-4A97-4460-942A-33745CC3C42D}">
      <dsp:nvSpPr>
        <dsp:cNvPr id="0" name=""/>
        <dsp:cNvSpPr/>
      </dsp:nvSpPr>
      <dsp:spPr>
        <a:xfrm>
          <a:off x="4780406" y="1723262"/>
          <a:ext cx="1171289" cy="858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6434"/>
              </a:lnTo>
              <a:lnTo>
                <a:pt x="1171289" y="686434"/>
              </a:lnTo>
              <a:lnTo>
                <a:pt x="1171289" y="8583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782E2B-4CE0-4D13-B4E5-CE90AB8BB1AB}">
      <dsp:nvSpPr>
        <dsp:cNvPr id="0" name=""/>
        <dsp:cNvSpPr/>
      </dsp:nvSpPr>
      <dsp:spPr>
        <a:xfrm>
          <a:off x="3892905" y="3400316"/>
          <a:ext cx="91440" cy="5837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1803"/>
              </a:lnTo>
              <a:lnTo>
                <a:pt x="54267" y="411803"/>
              </a:lnTo>
              <a:lnTo>
                <a:pt x="54267" y="5837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AFA71B-6841-4C75-8026-0F6ECF118712}">
      <dsp:nvSpPr>
        <dsp:cNvPr id="0" name=""/>
        <dsp:cNvSpPr/>
      </dsp:nvSpPr>
      <dsp:spPr>
        <a:xfrm>
          <a:off x="3938625" y="1723262"/>
          <a:ext cx="841781" cy="858359"/>
        </a:xfrm>
        <a:custGeom>
          <a:avLst/>
          <a:gdLst/>
          <a:ahLst/>
          <a:cxnLst/>
          <a:rect l="0" t="0" r="0" b="0"/>
          <a:pathLst>
            <a:path>
              <a:moveTo>
                <a:pt x="841781" y="0"/>
              </a:moveTo>
              <a:lnTo>
                <a:pt x="841781" y="686434"/>
              </a:lnTo>
              <a:lnTo>
                <a:pt x="0" y="686434"/>
              </a:lnTo>
              <a:lnTo>
                <a:pt x="0" y="8583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76CAD2-0828-440B-8B4B-45FD10850D2C}">
      <dsp:nvSpPr>
        <dsp:cNvPr id="0" name=""/>
        <dsp:cNvSpPr/>
      </dsp:nvSpPr>
      <dsp:spPr>
        <a:xfrm>
          <a:off x="1370189" y="3400316"/>
          <a:ext cx="91440" cy="3438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85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97E66-81CF-4BB0-92E3-A724FFC5F3FE}">
      <dsp:nvSpPr>
        <dsp:cNvPr id="0" name=""/>
        <dsp:cNvSpPr/>
      </dsp:nvSpPr>
      <dsp:spPr>
        <a:xfrm>
          <a:off x="1415909" y="1723262"/>
          <a:ext cx="3364497" cy="858359"/>
        </a:xfrm>
        <a:custGeom>
          <a:avLst/>
          <a:gdLst/>
          <a:ahLst/>
          <a:cxnLst/>
          <a:rect l="0" t="0" r="0" b="0"/>
          <a:pathLst>
            <a:path>
              <a:moveTo>
                <a:pt x="3364497" y="0"/>
              </a:moveTo>
              <a:lnTo>
                <a:pt x="3364497" y="686434"/>
              </a:lnTo>
              <a:lnTo>
                <a:pt x="0" y="686434"/>
              </a:lnTo>
              <a:lnTo>
                <a:pt x="0" y="8583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EB387-143E-46D6-9C78-2DB3D6DA7AB4}">
      <dsp:nvSpPr>
        <dsp:cNvPr id="0" name=""/>
        <dsp:cNvSpPr/>
      </dsp:nvSpPr>
      <dsp:spPr>
        <a:xfrm>
          <a:off x="2014939" y="189562"/>
          <a:ext cx="5530934" cy="15337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Sexually Transmitted Diseases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3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(STD’s)</a:t>
          </a:r>
          <a:endParaRPr kumimoji="0" lang="en-US" sz="13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2014939" y="189562"/>
        <a:ext cx="5530934" cy="1533700"/>
      </dsp:txXfrm>
    </dsp:sp>
    <dsp:sp modelId="{49992875-3528-49AB-9635-C1AFA1D1D9C1}">
      <dsp:nvSpPr>
        <dsp:cNvPr id="0" name=""/>
        <dsp:cNvSpPr/>
      </dsp:nvSpPr>
      <dsp:spPr>
        <a:xfrm>
          <a:off x="597214" y="2581622"/>
          <a:ext cx="1637388" cy="818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Bacteria</a:t>
          </a:r>
        </a:p>
      </dsp:txBody>
      <dsp:txXfrm>
        <a:off x="597214" y="2581622"/>
        <a:ext cx="1637388" cy="818694"/>
      </dsp:txXfrm>
    </dsp:sp>
    <dsp:sp modelId="{2B64FF1C-0737-43D8-993A-79EBD0F2CA54}">
      <dsp:nvSpPr>
        <dsp:cNvPr id="0" name=""/>
        <dsp:cNvSpPr/>
      </dsp:nvSpPr>
      <dsp:spPr>
        <a:xfrm>
          <a:off x="4234" y="3744168"/>
          <a:ext cx="2823348" cy="21049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Chlamydia </a:t>
          </a: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trachomatis</a:t>
          </a:r>
          <a:endParaRPr kumimoji="0" lang="en-US" sz="2000" b="1" i="1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Neisseria</a:t>
          </a:r>
          <a:r>
            <a:rPr kumimoji="0" lang="en-US" sz="2000" b="1" i="1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gonorrhoeae</a:t>
          </a:r>
          <a:endParaRPr kumimoji="0" lang="en-US" sz="2000" b="1" i="1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Treponema</a:t>
          </a:r>
          <a:r>
            <a:rPr kumimoji="0" lang="en-US" sz="2000" b="1" i="1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pallidium</a:t>
          </a:r>
          <a:endParaRPr kumimoji="0" lang="en-US" sz="2000" b="1" i="1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4234" y="3744168"/>
        <a:ext cx="2823348" cy="2104961"/>
      </dsp:txXfrm>
    </dsp:sp>
    <dsp:sp modelId="{6FBE4D80-91F2-41C9-8F7A-AAB25E8C29E8}">
      <dsp:nvSpPr>
        <dsp:cNvPr id="0" name=""/>
        <dsp:cNvSpPr/>
      </dsp:nvSpPr>
      <dsp:spPr>
        <a:xfrm>
          <a:off x="3119931" y="2581622"/>
          <a:ext cx="1637388" cy="818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Viruses</a:t>
          </a:r>
          <a:endParaRPr kumimoji="0" lang="en-US" sz="13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3119931" y="2581622"/>
        <a:ext cx="1637388" cy="818694"/>
      </dsp:txXfrm>
    </dsp:sp>
    <dsp:sp modelId="{A8C8671E-8177-40B7-9731-1608BE628B9D}">
      <dsp:nvSpPr>
        <dsp:cNvPr id="0" name=""/>
        <dsp:cNvSpPr/>
      </dsp:nvSpPr>
      <dsp:spPr>
        <a:xfrm>
          <a:off x="3179982" y="3984045"/>
          <a:ext cx="1534380" cy="15904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HSV-2</a:t>
          </a:r>
        </a:p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HPV</a:t>
          </a:r>
        </a:p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HIV</a:t>
          </a:r>
        </a:p>
        <a:p>
          <a:pPr marL="0" lvl="0" indent="0" algn="ctr" defTabSz="914400" rtl="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HBV, HCV</a:t>
          </a:r>
        </a:p>
      </dsp:txBody>
      <dsp:txXfrm>
        <a:off x="3179982" y="3984045"/>
        <a:ext cx="1534380" cy="1590452"/>
      </dsp:txXfrm>
    </dsp:sp>
    <dsp:sp modelId="{36F5F68C-7198-48F5-AB4A-304B2666AD01}">
      <dsp:nvSpPr>
        <dsp:cNvPr id="0" name=""/>
        <dsp:cNvSpPr/>
      </dsp:nvSpPr>
      <dsp:spPr>
        <a:xfrm>
          <a:off x="5133001" y="2581622"/>
          <a:ext cx="1637388" cy="818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Protozoa</a:t>
          </a:r>
        </a:p>
      </dsp:txBody>
      <dsp:txXfrm>
        <a:off x="5133001" y="2581622"/>
        <a:ext cx="1637388" cy="818694"/>
      </dsp:txXfrm>
    </dsp:sp>
    <dsp:sp modelId="{9AF9074B-1061-4892-B492-24F629D62EB1}">
      <dsp:nvSpPr>
        <dsp:cNvPr id="0" name=""/>
        <dsp:cNvSpPr/>
      </dsp:nvSpPr>
      <dsp:spPr>
        <a:xfrm>
          <a:off x="5049667" y="3744168"/>
          <a:ext cx="1804058" cy="818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Trichomonas</a:t>
          </a:r>
          <a:r>
            <a:rPr kumimoji="0" lang="en-US" sz="2000" b="1" i="1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 </a:t>
          </a: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vaginalis</a:t>
          </a:r>
          <a:endParaRPr kumimoji="0" lang="en-US" sz="2000" b="1" i="1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5049667" y="3744168"/>
        <a:ext cx="1804058" cy="818694"/>
      </dsp:txXfrm>
    </dsp:sp>
    <dsp:sp modelId="{D80E6CA7-F646-4042-BF30-741DA1E72047}">
      <dsp:nvSpPr>
        <dsp:cNvPr id="0" name=""/>
        <dsp:cNvSpPr/>
      </dsp:nvSpPr>
      <dsp:spPr>
        <a:xfrm>
          <a:off x="7197576" y="2581622"/>
          <a:ext cx="1637388" cy="818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Fungi</a:t>
          </a:r>
        </a:p>
      </dsp:txBody>
      <dsp:txXfrm>
        <a:off x="7197576" y="2581622"/>
        <a:ext cx="1637388" cy="818694"/>
      </dsp:txXfrm>
    </dsp:sp>
    <dsp:sp modelId="{1C39DEBF-A30A-421D-B9F9-83CA34B0ACA3}">
      <dsp:nvSpPr>
        <dsp:cNvPr id="0" name=""/>
        <dsp:cNvSpPr/>
      </dsp:nvSpPr>
      <dsp:spPr>
        <a:xfrm>
          <a:off x="7197576" y="3744168"/>
          <a:ext cx="1637388" cy="818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1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Candida </a:t>
          </a:r>
          <a:r>
            <a:rPr kumimoji="0" lang="en-US" sz="2000" b="1" i="1" u="none" strike="noStrike" kern="1200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rPr>
            <a:t>albicans</a:t>
          </a:r>
          <a:endParaRPr kumimoji="0" lang="en-US" sz="2000" b="1" i="1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endParaRPr>
        </a:p>
      </dsp:txBody>
      <dsp:txXfrm>
        <a:off x="7197576" y="3744168"/>
        <a:ext cx="1637388" cy="818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335C093-46DE-4607-9A9A-16B2937961F8}" type="datetimeFigureOut">
              <a:rPr lang="x-none" smtClean="0"/>
              <a:pPr/>
              <a:t>12/15/14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005A5A-1F48-4D3F-A847-C1A7D34AFAFA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5361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1A1F1B-5D6A-4A16-8F66-F44212B51BF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EE7C7F-0879-4A41-A934-36D5194012ED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5F8963-F95D-49EF-9B07-D51CB87C9CBE}" type="slidenum">
              <a:rPr lang="en-US"/>
              <a:pPr/>
              <a:t>13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FE91379-1E75-4F05-9988-3E6861FB3B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Sexually </a:t>
            </a:r>
            <a:r>
              <a:rPr lang="en-US" b="1" dirty="0">
                <a:solidFill>
                  <a:srgbClr val="FF0000"/>
                </a:solidFill>
              </a:rPr>
              <a:t>Transmitted </a:t>
            </a:r>
            <a:r>
              <a:rPr lang="en-US" b="1" dirty="0" smtClean="0">
                <a:solidFill>
                  <a:srgbClr val="FF0000"/>
                </a:solidFill>
              </a:rPr>
              <a:t>Diseases (STDs)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44" b="1" dirty="0" smtClean="0">
                <a:solidFill>
                  <a:srgbClr val="FF0000"/>
                </a:solidFill>
              </a:rPr>
              <a:t>Viral STDs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8000"/>
                </a:solidFill>
              </a:rPr>
              <a:t>Genital Herpes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600" b="1" u="sng" dirty="0" smtClean="0">
                <a:solidFill>
                  <a:srgbClr val="0000FF"/>
                </a:solidFill>
              </a:rPr>
              <a:t>Etiologic Agent: </a:t>
            </a:r>
          </a:p>
          <a:p>
            <a:r>
              <a:rPr lang="en-US" dirty="0" smtClean="0"/>
              <a:t>Herpes simplex virus type 2.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47" b="1" u="sng" dirty="0" smtClean="0">
                <a:solidFill>
                  <a:srgbClr val="0000FF"/>
                </a:solidFill>
              </a:rPr>
              <a:t>Symptoms: </a:t>
            </a:r>
          </a:p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8000"/>
                </a:solidFill>
              </a:rPr>
              <a:t>Men </a:t>
            </a:r>
            <a:r>
              <a:rPr lang="en-US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infection in urethra may imitate the symptoms of bladder infection.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8000"/>
                </a:solidFill>
              </a:rPr>
              <a:t>Women </a:t>
            </a:r>
            <a:r>
              <a:rPr lang="en-US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smtClean="0"/>
              <a:t>starts with itching, burning and often severe pain.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Blisters surrounded by redness will appear on the genitalia. The blisters break leaving an ulcerated area. </a:t>
            </a:r>
          </a:p>
          <a:p>
            <a:r>
              <a:rPr lang="en-US" dirty="0" smtClean="0"/>
              <a:t>Ulcer heals slowly. </a:t>
            </a:r>
          </a:p>
          <a:p>
            <a:r>
              <a:rPr lang="en-US" dirty="0" smtClean="0"/>
              <a:t>Some individuals may have recurrences for life.  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579" b="1" u="sng" dirty="0" smtClean="0">
                <a:solidFill>
                  <a:srgbClr val="0000FF"/>
                </a:solidFill>
              </a:rPr>
              <a:t>Complication: </a:t>
            </a:r>
          </a:p>
          <a:p>
            <a:r>
              <a:rPr lang="en-US" dirty="0" smtClean="0"/>
              <a:t>It can cause a serious risk to newborn babies if mother has a primary infection near the tie of delivery. </a:t>
            </a:r>
          </a:p>
          <a:p>
            <a:r>
              <a:rPr lang="en-US" dirty="0" smtClean="0"/>
              <a:t>the baby will have 1 in 3 risk of occurring the infection</a:t>
            </a:r>
          </a:p>
          <a:p>
            <a:r>
              <a:rPr lang="en-US" dirty="0" smtClean="0"/>
              <a:t>Baby often dies from overwhelming infection or is permanently disabled by it.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44" b="1" dirty="0" smtClean="0">
                <a:solidFill>
                  <a:srgbClr val="FF0000"/>
                </a:solidFill>
              </a:rPr>
              <a:t>Viral STDs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>
                <a:solidFill>
                  <a:srgbClr val="008000"/>
                </a:solidFill>
              </a:rPr>
              <a:t>Acquired Immunodeficiency Syndrome (AIDS)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027" b="1" u="sng" dirty="0" smtClean="0">
                <a:solidFill>
                  <a:srgbClr val="0000FF"/>
                </a:solidFill>
              </a:rPr>
              <a:t>Etiologic Agent: </a:t>
            </a:r>
          </a:p>
          <a:p>
            <a:r>
              <a:rPr lang="en-US" dirty="0" smtClean="0"/>
              <a:t>Human immunodeficiency virus type 1 or type 2.</a:t>
            </a:r>
          </a:p>
          <a:p>
            <a:pPr>
              <a:buNone/>
            </a:pPr>
            <a:endParaRPr/>
          </a:p>
          <a:p>
            <a:pPr>
              <a:buNone/>
            </a:pPr>
            <a:r>
              <a:rPr lang="en-US" sz="3027" b="1" u="sng" dirty="0" smtClean="0">
                <a:solidFill>
                  <a:srgbClr val="0000FF"/>
                </a:solidFill>
              </a:rPr>
              <a:t>Symptoms:</a:t>
            </a:r>
          </a:p>
          <a:p>
            <a:r>
              <a:rPr lang="en-US" dirty="0" smtClean="0"/>
              <a:t>6 days to weeks after contracting the virus, some individuals may develop flue like symptoms that will go away by themselves.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Typically HIV disease is unnoticed for almost 10 years and the first evidence of the disease is usually malignancy or unusual microbial infection.</a:t>
            </a:r>
          </a:p>
          <a:p>
            <a:pPr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Death usually occurs from opportunistic infections.</a:t>
            </a:r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most common diseases associated with HIV infection are Tuberculosis and STDs.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44" b="1" dirty="0" smtClean="0">
                <a:solidFill>
                  <a:srgbClr val="FF0000"/>
                </a:solidFill>
              </a:rPr>
              <a:t>Viral STDs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>
                <a:solidFill>
                  <a:srgbClr val="008000"/>
                </a:solidFill>
              </a:rPr>
              <a:t>Acquired Immunodeficiency Syndrome (AIDS)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rgbClr val="0000FF"/>
                </a:solidFill>
              </a:rPr>
              <a:t>Transmission: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b="4813"/>
          <a:stretch>
            <a:fillRect/>
          </a:stretch>
        </p:blipFill>
        <p:spPr>
          <a:xfrm>
            <a:off x="1219200" y="2336800"/>
            <a:ext cx="7014605" cy="452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819400"/>
            <a:ext cx="1384548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0"/>
            <a:ext cx="1156265" cy="1009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err="1" smtClean="0">
                <a:solidFill>
                  <a:srgbClr val="FF0000"/>
                </a:solidFill>
              </a:rPr>
              <a:t>Protozoal</a:t>
            </a:r>
            <a:r>
              <a:rPr lang="en-US" sz="4000" b="1" dirty="0" smtClean="0">
                <a:solidFill>
                  <a:srgbClr val="FF0000"/>
                </a:solidFill>
              </a:rPr>
              <a:t> STDs</a:t>
            </a:r>
            <a:r>
              <a:rPr lang="en-US" sz="4000" b="1" i="1" dirty="0" smtClean="0">
                <a:solidFill>
                  <a:srgbClr val="FF0000"/>
                </a:solidFill>
              </a:rPr>
              <a:t/>
            </a:r>
            <a:br>
              <a:rPr lang="en-US" sz="4000" b="1" i="1" dirty="0" smtClean="0">
                <a:solidFill>
                  <a:srgbClr val="FF0000"/>
                </a:solidFill>
              </a:rPr>
            </a:br>
            <a:r>
              <a:rPr lang="en-US" sz="4000" dirty="0" err="1" smtClean="0">
                <a:solidFill>
                  <a:srgbClr val="008000"/>
                </a:solidFill>
              </a:rPr>
              <a:t>Trichomoniasis</a:t>
            </a:r>
            <a:endParaRPr lang="en-US" sz="4000" dirty="0">
              <a:solidFill>
                <a:srgbClr val="008000"/>
              </a:solidFill>
            </a:endParaRPr>
          </a:p>
        </p:txBody>
      </p:sp>
      <p:pic>
        <p:nvPicPr>
          <p:cNvPr id="4" name="Picture 3" descr="trichomonas vaginalis.jpg"/>
          <p:cNvPicPr>
            <a:picLocks noChangeAspect="1"/>
          </p:cNvPicPr>
          <p:nvPr/>
        </p:nvPicPr>
        <p:blipFill>
          <a:blip r:embed="rId3" cstate="print"/>
          <a:srcRect l="18384" r="15546"/>
          <a:stretch>
            <a:fillRect/>
          </a:stretch>
        </p:blipFill>
        <p:spPr>
          <a:xfrm>
            <a:off x="7162800" y="304800"/>
            <a:ext cx="1295400" cy="2286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u="sng" dirty="0" smtClean="0">
                <a:solidFill>
                  <a:srgbClr val="0000FF"/>
                </a:solidFill>
              </a:rPr>
              <a:t>Etiologic Agent:</a:t>
            </a:r>
          </a:p>
          <a:p>
            <a:pPr>
              <a:lnSpc>
                <a:spcPct val="90000"/>
              </a:lnSpc>
              <a:buNone/>
            </a:pPr>
            <a:endParaRPr lang="en-US" sz="2800" b="1" u="sng" dirty="0" smtClean="0">
              <a:solidFill>
                <a:srgbClr val="0000FF"/>
              </a:solidFill>
            </a:endParaRPr>
          </a:p>
          <a:p>
            <a:r>
              <a:rPr lang="en-US" i="1" dirty="0" err="1" smtClean="0"/>
              <a:t>Trichomonasvaginalis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It has </a:t>
            </a:r>
            <a:r>
              <a:rPr lang="en-US" dirty="0" err="1" smtClean="0"/>
              <a:t>flageela</a:t>
            </a:r>
            <a:r>
              <a:rPr lang="en-US" dirty="0" smtClean="0"/>
              <a:t> and show jerky  motility on microscopic examination. </a:t>
            </a:r>
          </a:p>
          <a:p>
            <a:r>
              <a:rPr lang="en-US" dirty="0" smtClean="0"/>
              <a:t>Dose not have a cyst form.</a:t>
            </a:r>
          </a:p>
          <a:p>
            <a:pPr>
              <a:buNone/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sz="2811" b="1" u="sng" dirty="0" smtClean="0">
                <a:solidFill>
                  <a:srgbClr val="0000FF"/>
                </a:solidFill>
              </a:rPr>
              <a:t>Symptoms:</a:t>
            </a:r>
          </a:p>
          <a:p>
            <a:pPr>
              <a:buFont typeface="Wingdings" charset="2"/>
              <a:buChar char="ü"/>
            </a:pPr>
            <a:r>
              <a:rPr lang="en-US" b="1" dirty="0" smtClean="0">
                <a:solidFill>
                  <a:srgbClr val="008000"/>
                </a:solidFill>
              </a:rPr>
              <a:t>Men </a:t>
            </a:r>
            <a:r>
              <a:rPr lang="en-US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mostly asymptomatic, few may have discharge, burning urination and painful testes. </a:t>
            </a:r>
          </a:p>
          <a:p>
            <a:pPr>
              <a:buFont typeface="Wingdings" charset="2"/>
              <a:buChar char="ü"/>
            </a:pPr>
            <a:r>
              <a:rPr lang="en-US" sz="3176" b="1" dirty="0" smtClean="0">
                <a:solidFill>
                  <a:srgbClr val="008000"/>
                </a:solidFill>
                <a:sym typeface="Wingdings"/>
              </a:rPr>
              <a:t>Women </a:t>
            </a:r>
            <a:r>
              <a:rPr lang="en-US" sz="3176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fishy odor, yellowish-green discharge. Itching and burning.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Protozoal</a:t>
            </a:r>
            <a:r>
              <a:rPr lang="en-US" b="1" dirty="0" smtClean="0">
                <a:solidFill>
                  <a:srgbClr val="FF0000"/>
                </a:solidFill>
              </a:rPr>
              <a:t> STDs</a:t>
            </a:r>
            <a:r>
              <a:rPr lang="en-US" b="1" i="1" dirty="0" smtClean="0">
                <a:solidFill>
                  <a:srgbClr val="FF0000"/>
                </a:solidFill>
              </a:rPr>
              <a:t/>
            </a:r>
            <a:br>
              <a:rPr lang="en-US" b="1" i="1" dirty="0" smtClean="0">
                <a:solidFill>
                  <a:srgbClr val="FF0000"/>
                </a:solidFill>
              </a:rPr>
            </a:br>
            <a:r>
              <a:rPr lang="en-US" dirty="0" err="1" smtClean="0">
                <a:solidFill>
                  <a:srgbClr val="008000"/>
                </a:solidFill>
              </a:rPr>
              <a:t>Trichomoniasis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4129" b="1" u="sng" dirty="0" smtClean="0">
                <a:solidFill>
                  <a:srgbClr val="0000FF"/>
                </a:solidFill>
              </a:rPr>
              <a:t>Transmission:</a:t>
            </a:r>
          </a:p>
          <a:p>
            <a:pPr>
              <a:buNone/>
            </a:pPr>
            <a:endParaRPr lang="en-US" sz="3765" b="1" u="sng" dirty="0" smtClean="0">
              <a:solidFill>
                <a:srgbClr val="0000FF"/>
              </a:solidFill>
            </a:endParaRPr>
          </a:p>
          <a:p>
            <a:pPr lvl="0">
              <a:defRPr/>
            </a:pPr>
            <a:r>
              <a:rPr lang="en-US" dirty="0" smtClean="0"/>
              <a:t>It can live for 24 hrs in urine sample, or semen, or even a water sample.</a:t>
            </a:r>
          </a:p>
          <a:p>
            <a:pPr lvl="0">
              <a:buNone/>
              <a:defRPr/>
            </a:pPr>
            <a:endParaRPr/>
          </a:p>
          <a:p>
            <a:pPr>
              <a:defRPr/>
            </a:pPr>
            <a:r>
              <a:rPr lang="en-US" dirty="0" smtClean="0"/>
              <a:t>It can live on a wet surface for 1-2 hrs.</a:t>
            </a:r>
          </a:p>
          <a:p>
            <a:pPr>
              <a:buNone/>
              <a:defRPr/>
            </a:pPr>
            <a:endParaRPr lang="en-US" u="sng" dirty="0" smtClean="0"/>
          </a:p>
          <a:p>
            <a:pPr>
              <a:defRPr/>
            </a:pPr>
            <a:r>
              <a:rPr lang="en-US" dirty="0" smtClean="0"/>
              <a:t>It is largely sexually transmitted.</a:t>
            </a:r>
          </a:p>
          <a:p>
            <a:pPr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In veryrare cases it can be transmitted by using infected person towels or by using public hot paths where the parasite can live.</a:t>
            </a:r>
          </a:p>
          <a:p>
            <a:pPr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New born infants can contract the infection from infected mothers at birth.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600" y="0"/>
            <a:ext cx="2311400" cy="2524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What are STD’s?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STD’s are infections that are spread from person to person through intimate sexual contact.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are also called: </a:t>
            </a:r>
            <a:r>
              <a:rPr lang="en-US" b="1" dirty="0" smtClean="0">
                <a:solidFill>
                  <a:srgbClr val="0000FF"/>
                </a:solidFill>
              </a:rPr>
              <a:t>sexually transmitted infections (STI’s)</a:t>
            </a:r>
            <a:r>
              <a:rPr lang="en-US" dirty="0" smtClean="0"/>
              <a:t> or </a:t>
            </a:r>
            <a:r>
              <a:rPr lang="en-US" b="1" dirty="0" smtClean="0">
                <a:solidFill>
                  <a:srgbClr val="0000FF"/>
                </a:solidFill>
              </a:rPr>
              <a:t>venereal disease (VD).</a:t>
            </a:r>
          </a:p>
          <a:p>
            <a:pPr>
              <a:buNone/>
            </a:pP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They don’t only affect the genital and urinary tracts, but also the skin, mucous membranes, blood, lymph, digestive system, and many other organs.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STD’s are dangerous because they are </a:t>
            </a:r>
            <a:r>
              <a:rPr lang="en-US" b="1" dirty="0" smtClean="0"/>
              <a:t>easily</a:t>
            </a:r>
            <a:r>
              <a:rPr lang="en-US" dirty="0" smtClean="0"/>
              <a:t> spread and most of the time </a:t>
            </a:r>
            <a:r>
              <a:rPr lang="en-US" b="1" dirty="0" smtClean="0"/>
              <a:t>asymptomatic.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52400" y="304800"/>
          <a:ext cx="88392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Bacterial STDs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Genital </a:t>
            </a:r>
            <a:r>
              <a:rPr lang="en-US" dirty="0" err="1" smtClean="0">
                <a:solidFill>
                  <a:srgbClr val="008000"/>
                </a:solidFill>
              </a:rPr>
              <a:t>Chlamydiasis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05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u="sng" dirty="0" smtClean="0">
                <a:solidFill>
                  <a:srgbClr val="0000FF"/>
                </a:solidFill>
              </a:rPr>
              <a:t>Etiologic Agent: </a:t>
            </a:r>
          </a:p>
          <a:p>
            <a:r>
              <a:rPr lang="en-US" i="1" dirty="0" smtClean="0"/>
              <a:t>Chlamydia </a:t>
            </a:r>
            <a:r>
              <a:rPr lang="en-US" i="1" dirty="0" err="1" smtClean="0"/>
              <a:t>trachomatis</a:t>
            </a:r>
            <a:r>
              <a:rPr lang="en-US" i="1" dirty="0" smtClean="0"/>
              <a:t>. </a:t>
            </a:r>
          </a:p>
          <a:p>
            <a:r>
              <a:rPr lang="en-US" dirty="0" smtClean="0"/>
              <a:t>Tiny intracellular bacteria. 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226" b="1" u="sng" dirty="0" smtClean="0">
                <a:solidFill>
                  <a:srgbClr val="0000FF"/>
                </a:solidFill>
              </a:rPr>
              <a:t>Disease: </a:t>
            </a:r>
          </a:p>
          <a:p>
            <a:r>
              <a:rPr lang="en-US" dirty="0" smtClean="0"/>
              <a:t>It is a common STDs for both men and women</a:t>
            </a:r>
          </a:p>
          <a:p>
            <a:r>
              <a:rPr lang="en-US" dirty="0" smtClean="0"/>
              <a:t>Mostly asymptomatic (known as silent disease).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buNone/>
            </a:pPr>
            <a:r>
              <a:rPr lang="en-US" sz="3286" b="1" u="sng" dirty="0" smtClean="0">
                <a:solidFill>
                  <a:srgbClr val="0000FF"/>
                </a:solidFill>
              </a:rPr>
              <a:t>Symptoms: 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 typeface="Wingdings" charset="2"/>
              <a:buChar char="ü"/>
            </a:pPr>
            <a:r>
              <a:rPr lang="en-US" b="1" dirty="0" smtClean="0">
                <a:solidFill>
                  <a:srgbClr val="008000"/>
                </a:solidFill>
              </a:rPr>
              <a:t>Male </a:t>
            </a:r>
            <a:r>
              <a:rPr lang="en-US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gray-white discharge from penis sometimes with painful testes.</a:t>
            </a:r>
          </a:p>
          <a:p>
            <a:pPr>
              <a:lnSpc>
                <a:spcPct val="80000"/>
              </a:lnSpc>
              <a:spcAft>
                <a:spcPts val="600"/>
              </a:spcAft>
              <a:buNone/>
            </a:pPr>
            <a:endParaRPr/>
          </a:p>
          <a:p>
            <a:pPr>
              <a:lnSpc>
                <a:spcPct val="80000"/>
              </a:lnSpc>
              <a:spcAft>
                <a:spcPts val="600"/>
              </a:spcAft>
              <a:buFont typeface="Wingdings" charset="2"/>
              <a:buChar char="ü"/>
            </a:pPr>
            <a:r>
              <a:rPr lang="en-US" sz="3143" b="1" dirty="0" smtClean="0">
                <a:solidFill>
                  <a:srgbClr val="008000"/>
                </a:solidFill>
                <a:sym typeface="Wingdings"/>
              </a:rPr>
              <a:t>Female </a:t>
            </a:r>
            <a:r>
              <a:rPr lang="en-US" sz="3143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increased vaginal discharge maybe accompanied by painful</a:t>
            </a:r>
          </a:p>
          <a:p>
            <a:pPr>
              <a:lnSpc>
                <a:spcPct val="80000"/>
              </a:lnSpc>
              <a:spcAft>
                <a:spcPts val="600"/>
              </a:spcAft>
              <a:buNone/>
            </a:pPr>
            <a:r>
              <a:rPr lang="en-US" dirty="0" smtClean="0">
                <a:sym typeface="Wingdings"/>
              </a:rPr>
              <a:t>                         urination, abnormal vaginal bleeding and abdominal pain.</a:t>
            </a:r>
          </a:p>
          <a:p>
            <a:pPr>
              <a:lnSpc>
                <a:spcPct val="80000"/>
              </a:lnSpc>
              <a:spcAft>
                <a:spcPts val="600"/>
              </a:spcAft>
              <a:buNone/>
            </a:pPr>
            <a:endParaRPr lang="en-US" dirty="0" smtClean="0">
              <a:sym typeface="Wingdings"/>
            </a:endParaRPr>
          </a:p>
          <a:p>
            <a:pPr algn="ctr">
              <a:lnSpc>
                <a:spcPct val="80000"/>
              </a:lnSpc>
              <a:spcAft>
                <a:spcPts val="600"/>
              </a:spcAft>
              <a:buNone/>
            </a:pPr>
            <a:r>
              <a:rPr lang="en-US" dirty="0" smtClean="0">
                <a:solidFill>
                  <a:srgbClr val="660066"/>
                </a:solidFill>
                <a:sym typeface="Wingdings"/>
              </a:rPr>
              <a:t>It can also cause ocular infection or pneumonia in new born babies of infected </a:t>
            </a:r>
          </a:p>
          <a:p>
            <a:pPr algn="ctr">
              <a:lnSpc>
                <a:spcPct val="80000"/>
              </a:lnSpc>
              <a:spcAft>
                <a:spcPts val="600"/>
              </a:spcAft>
              <a:buNone/>
            </a:pPr>
            <a:r>
              <a:rPr lang="en-US" dirty="0" smtClean="0">
                <a:solidFill>
                  <a:srgbClr val="660066"/>
                </a:solidFill>
                <a:sym typeface="Wingdings"/>
              </a:rPr>
              <a:t>mother. </a:t>
            </a:r>
            <a:endParaRPr lang="en-US" dirty="0" smtClean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52400"/>
            <a:ext cx="3494391" cy="2635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Bacterial STDs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Genital </a:t>
            </a:r>
            <a:r>
              <a:rPr lang="en-US" dirty="0" err="1" smtClean="0">
                <a:solidFill>
                  <a:srgbClr val="008000"/>
                </a:solidFill>
              </a:rPr>
              <a:t>Chlamydiasis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 anchor="t"/>
          <a:lstStyle/>
          <a:p>
            <a:pPr>
              <a:lnSpc>
                <a:spcPct val="80000"/>
              </a:lnSpc>
              <a:buNone/>
            </a:pPr>
            <a:r>
              <a:rPr lang="en-US" b="1" u="sng" dirty="0" smtClean="0">
                <a:solidFill>
                  <a:srgbClr val="0000FF"/>
                </a:solidFill>
              </a:rPr>
              <a:t>Complications:</a:t>
            </a:r>
          </a:p>
          <a:p>
            <a:pPr>
              <a:buNone/>
            </a:pPr>
            <a:r>
              <a:rPr lang="en-US" dirty="0" smtClean="0"/>
              <a:t>The main importance of the infection is that it can produce pelvic inflammatory disease (PID) in women, damaging the fallopian tubes and promoting sterility or ectopic pregnancy.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Bacterial STDs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Gonorrhea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105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u="sng" dirty="0" smtClean="0">
                <a:solidFill>
                  <a:srgbClr val="0000FF"/>
                </a:solidFill>
              </a:rPr>
              <a:t>Etiologic Agent:</a:t>
            </a:r>
          </a:p>
          <a:p>
            <a:r>
              <a:rPr lang="en-US" sz="3000" dirty="0" err="1" smtClean="0"/>
              <a:t>Neisseriagonorrhoeae</a:t>
            </a:r>
            <a:r>
              <a:rPr lang="en-US" sz="3000" dirty="0" smtClean="0"/>
              <a:t> (=gonococcus)</a:t>
            </a:r>
          </a:p>
          <a:p>
            <a:r>
              <a:rPr lang="en-US" sz="3000" dirty="0" smtClean="0"/>
              <a:t>Gram negative </a:t>
            </a:r>
            <a:r>
              <a:rPr lang="en-US" sz="3000" dirty="0" err="1" smtClean="0"/>
              <a:t>diplococci</a:t>
            </a:r>
            <a:r>
              <a:rPr lang="en-US" sz="3000" dirty="0" smtClean="0"/>
              <a:t>, intracellular.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243" b="1" u="sng" dirty="0" smtClean="0">
                <a:solidFill>
                  <a:srgbClr val="0000FF"/>
                </a:solidFill>
              </a:rPr>
              <a:t>Disease: </a:t>
            </a:r>
          </a:p>
          <a:p>
            <a:r>
              <a:rPr lang="en-US" sz="3000" dirty="0" smtClean="0"/>
              <a:t>Asymptomatic infection can occur in both sexes.</a:t>
            </a:r>
          </a:p>
          <a:p>
            <a:r>
              <a:rPr lang="en-US" sz="3000" dirty="0" smtClean="0"/>
              <a:t>Rectal infection (in homosexuals), and </a:t>
            </a:r>
            <a:r>
              <a:rPr lang="en-US" sz="3000" dirty="0" err="1" smtClean="0"/>
              <a:t>pharyngitis</a:t>
            </a:r>
            <a:r>
              <a:rPr lang="en-US" sz="3000" dirty="0" smtClean="0"/>
              <a:t> (oral-genital contact) is common.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243" b="1" u="sng" dirty="0" smtClean="0">
                <a:solidFill>
                  <a:srgbClr val="0000FF"/>
                </a:solidFill>
              </a:rPr>
              <a:t>Symptoms: </a:t>
            </a:r>
          </a:p>
          <a:p>
            <a:pPr>
              <a:buNone/>
            </a:pPr>
            <a:r>
              <a:rPr lang="en-US" sz="3000" b="1" dirty="0" smtClean="0">
                <a:solidFill>
                  <a:srgbClr val="008000"/>
                </a:solidFill>
              </a:rPr>
              <a:t>Men </a:t>
            </a:r>
            <a:r>
              <a:rPr lang="en-US" sz="3000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sz="3000" dirty="0" err="1" smtClean="0">
                <a:sym typeface="Wingdings"/>
              </a:rPr>
              <a:t>urethritis</a:t>
            </a:r>
            <a:r>
              <a:rPr lang="en-US" sz="3000" dirty="0" smtClean="0">
                <a:sym typeface="Wingdings"/>
              </a:rPr>
              <a:t>, pain during urination and thick, pus-</a:t>
            </a:r>
            <a:r>
              <a:rPr lang="en-US" sz="3000" dirty="0" err="1" smtClean="0">
                <a:sym typeface="Wingdings"/>
              </a:rPr>
              <a:t>contianing</a:t>
            </a:r>
            <a:endParaRPr lang="en-US" sz="3000" dirty="0" smtClean="0">
              <a:sym typeface="Wingdings"/>
            </a:endParaRPr>
          </a:p>
          <a:p>
            <a:pPr>
              <a:buNone/>
            </a:pPr>
            <a:r>
              <a:rPr lang="en-US" sz="3000" dirty="0" smtClean="0">
                <a:sym typeface="Wingdings"/>
              </a:rPr>
              <a:t>              discharge from penis. </a:t>
            </a:r>
          </a:p>
          <a:p>
            <a:pPr>
              <a:buNone/>
            </a:pPr>
            <a:r>
              <a:rPr lang="en-US" sz="3000" b="1" dirty="0" smtClean="0">
                <a:solidFill>
                  <a:srgbClr val="008000"/>
                </a:solidFill>
                <a:sym typeface="Wingdings"/>
              </a:rPr>
              <a:t>Women </a:t>
            </a:r>
            <a:r>
              <a:rPr lang="en-US" sz="3000" b="1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sz="3000" dirty="0" smtClean="0">
                <a:sym typeface="Wingdings"/>
              </a:rPr>
              <a:t>painful urination and vaginal discharge and the</a:t>
            </a:r>
          </a:p>
          <a:p>
            <a:pPr>
              <a:buNone/>
            </a:pPr>
            <a:r>
              <a:rPr lang="en-US" sz="3000" dirty="0" smtClean="0">
                <a:sym typeface="Wingdings"/>
              </a:rPr>
              <a:t>                     symptoms tend to be mild, therefore women become</a:t>
            </a:r>
          </a:p>
          <a:p>
            <a:pPr>
              <a:buNone/>
            </a:pPr>
            <a:r>
              <a:rPr lang="en-US" sz="3000" dirty="0" smtClean="0">
                <a:sym typeface="Wingdings"/>
              </a:rPr>
              <a:t>                     unknowing carriers. </a:t>
            </a:r>
            <a:endParaRPr lang="en-US" sz="3000" dirty="0" smtClean="0"/>
          </a:p>
          <a:p>
            <a:pPr>
              <a:buNone/>
            </a:pPr>
            <a:endParaRPr lang="en-US" sz="3000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0"/>
            <a:ext cx="2971800" cy="28519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Bacterial STDs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Gonorrhea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b="1" u="sng" dirty="0" smtClean="0">
                <a:solidFill>
                  <a:srgbClr val="0000FF"/>
                </a:solidFill>
              </a:rPr>
              <a:t>Complications: </a:t>
            </a:r>
          </a:p>
          <a:p>
            <a:r>
              <a:rPr lang="en-US" dirty="0" smtClean="0"/>
              <a:t>Can progress to pelvic inflammatory disease or ectopic pregnancy.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It can cause eye infection to newborn babies of infected mothers.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Bacterial STDs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Syphilis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b="1" u="sng" dirty="0" smtClean="0">
                <a:solidFill>
                  <a:srgbClr val="0000FF"/>
                </a:solidFill>
              </a:rPr>
              <a:t>Etiologic Agent: </a:t>
            </a:r>
          </a:p>
          <a:p>
            <a:r>
              <a:rPr lang="en-US" dirty="0" err="1" smtClean="0"/>
              <a:t>Treponemapallidum</a:t>
            </a:r>
            <a:endParaRPr lang="en-US" dirty="0" smtClean="0"/>
          </a:p>
          <a:p>
            <a:r>
              <a:rPr lang="en-US" dirty="0" smtClean="0"/>
              <a:t>Gram-variable tiny coiled spirochete.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b="1" u="sng" dirty="0" smtClean="0">
                <a:solidFill>
                  <a:srgbClr val="0000FF"/>
                </a:solidFill>
              </a:rPr>
              <a:t>Disease: </a:t>
            </a:r>
          </a:p>
          <a:p>
            <a:r>
              <a:rPr lang="en-US" dirty="0" smtClean="0"/>
              <a:t> the disease can occur in many forms and easily be confused with other disease.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52400"/>
            <a:ext cx="2550471" cy="262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Bacterial STDs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Syphilis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162" b="1" u="sng" dirty="0" smtClean="0">
                <a:solidFill>
                  <a:srgbClr val="0000FF"/>
                </a:solidFill>
              </a:rPr>
              <a:t>Symptoms: </a:t>
            </a:r>
          </a:p>
          <a:p>
            <a:r>
              <a:rPr lang="en-US" sz="2400" dirty="0" smtClean="0"/>
              <a:t>There are three clinical stages for the disease: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2362200"/>
          <a:ext cx="8686800" cy="4141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133600"/>
                <a:gridCol w="5334000"/>
              </a:tblGrid>
              <a:tr h="46526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Stage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Appearance</a:t>
                      </a:r>
                      <a:r>
                        <a:rPr lang="en-US" sz="2000" baseline="0" dirty="0" smtClean="0"/>
                        <a:t> of Symptoms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Symptoms</a:t>
                      </a:r>
                      <a:endParaRPr lang="en-US" sz="2000" dirty="0"/>
                    </a:p>
                  </a:txBody>
                  <a:tcPr anchor="ctr"/>
                </a:tc>
              </a:tr>
              <a:tr h="1262871">
                <a:tc>
                  <a:txBody>
                    <a:bodyPr/>
                    <a:lstStyle/>
                    <a:p>
                      <a:r>
                        <a:rPr lang="en-US" dirty="0" smtClean="0"/>
                        <a:t>Primary syphilis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Around 3 weeks after infection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Painless red ulcer with</a:t>
                      </a:r>
                      <a:r>
                        <a:rPr lang="en-US" baseline="0" dirty="0" smtClean="0"/>
                        <a:t> hard rim at site of infection.</a:t>
                      </a:r>
                    </a:p>
                    <a:p>
                      <a:r>
                        <a:rPr lang="en-US" baseline="0" dirty="0" smtClean="0"/>
                        <a:t>Might pass un-noticed.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1262871">
                <a:tc>
                  <a:txBody>
                    <a:bodyPr/>
                    <a:lstStyle/>
                    <a:p>
                      <a:r>
                        <a:rPr lang="en-US" dirty="0" smtClean="0"/>
                        <a:t>Secondary</a:t>
                      </a:r>
                      <a:r>
                        <a:rPr lang="en-US" baseline="0" dirty="0" smtClean="0"/>
                        <a:t> syphilis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 2 to 10 weeks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Reddish-pink non-itchy 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</a:rPr>
                        <a:t>rash</a:t>
                      </a:r>
                      <a:r>
                        <a:rPr lang="en-US" sz="1800" dirty="0" smtClean="0"/>
                        <a:t> on the trunk and extremities including the palms and soles.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Other symptoms may include fever, sore throat, malaise, weight loss, hair loss, and headache.</a:t>
                      </a:r>
                    </a:p>
                  </a:txBody>
                  <a:tcPr/>
                </a:tc>
              </a:tr>
              <a:tr h="864070">
                <a:tc>
                  <a:txBody>
                    <a:bodyPr/>
                    <a:lstStyle/>
                    <a:p>
                      <a:r>
                        <a:rPr lang="en-US" dirty="0" smtClean="0"/>
                        <a:t>Tertiary syphilis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After</a:t>
                      </a:r>
                      <a:r>
                        <a:rPr lang="en-US" baseline="0" dirty="0" smtClean="0"/>
                        <a:t> a latent period that can last for many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Mental illness, blindness, </a:t>
                      </a:r>
                      <a:r>
                        <a:rPr lang="en-US" dirty="0" err="1" smtClean="0"/>
                        <a:t>strock</a:t>
                      </a:r>
                      <a:r>
                        <a:rPr lang="en-US" dirty="0" smtClean="0"/>
                        <a:t> and other nervous system disorder.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836</Words>
  <Application>Microsoft Macintosh PowerPoint</Application>
  <PresentationFormat>On-screen Show (4:3)</PresentationFormat>
  <Paragraphs>144</Paragraphs>
  <Slides>14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Sexually Transmitted Diseases (STDs)</vt:lpstr>
      <vt:lpstr>What are STD’s?</vt:lpstr>
      <vt:lpstr>PowerPoint Presentation</vt:lpstr>
      <vt:lpstr>Bacterial STDs Genital Chlamydiasis</vt:lpstr>
      <vt:lpstr>Bacterial STDs Genital Chlamydiasis</vt:lpstr>
      <vt:lpstr>Bacterial STDs Gonorrhea</vt:lpstr>
      <vt:lpstr>Bacterial STDs Gonorrhea</vt:lpstr>
      <vt:lpstr>Bacterial STDs Syphilis</vt:lpstr>
      <vt:lpstr>Bacterial STDs Syphilis</vt:lpstr>
      <vt:lpstr>Viral STDs Genital Herpes</vt:lpstr>
      <vt:lpstr>Viral STDs Acquired Immunodeficiency Syndrome (AIDS)</vt:lpstr>
      <vt:lpstr>Viral STDs Acquired Immunodeficiency Syndrome (AIDS)</vt:lpstr>
      <vt:lpstr>Protozoal STDs Trichomoniasis</vt:lpstr>
      <vt:lpstr>Protozoal STDs Trichomoniasis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Sexually Transmitted diseases</dc:title>
  <dc:creator>basmah</dc:creator>
  <cp:lastModifiedBy>hala aldahshan</cp:lastModifiedBy>
  <cp:revision>111</cp:revision>
  <dcterms:created xsi:type="dcterms:W3CDTF">2012-12-11T07:40:59Z</dcterms:created>
  <dcterms:modified xsi:type="dcterms:W3CDTF">2014-12-14T21:18:27Z</dcterms:modified>
</cp:coreProperties>
</file>