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Software requirement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5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85788"/>
            <a:ext cx="91440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6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7059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460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728663"/>
            <a:ext cx="8486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2590800"/>
            <a:ext cx="8829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7631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9537"/>
            <a:ext cx="88392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SRS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SRS</dc:title>
  <dc:creator>Nouf</dc:creator>
  <cp:lastModifiedBy>Nouf</cp:lastModifiedBy>
  <cp:revision>9</cp:revision>
  <dcterms:created xsi:type="dcterms:W3CDTF">2006-08-16T00:00:00Z</dcterms:created>
  <dcterms:modified xsi:type="dcterms:W3CDTF">2017-03-06T19:57:16Z</dcterms:modified>
</cp:coreProperties>
</file>