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0" r:id="rId7"/>
    <p:sldId id="261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Software requirement specification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454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585788"/>
            <a:ext cx="9144000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6643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3"/>
            <a:ext cx="97059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1460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728663"/>
            <a:ext cx="84867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8680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2590800"/>
            <a:ext cx="88296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9763125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313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" y="109537"/>
            <a:ext cx="8839200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66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SRS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</dc:title>
  <dc:creator>Nouf</dc:creator>
  <cp:lastModifiedBy>Nouf</cp:lastModifiedBy>
  <cp:revision>9</cp:revision>
  <dcterms:created xsi:type="dcterms:W3CDTF">2006-08-16T00:00:00Z</dcterms:created>
  <dcterms:modified xsi:type="dcterms:W3CDTF">2017-03-06T19:57:16Z</dcterms:modified>
</cp:coreProperties>
</file>