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5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25787" y="4285615"/>
            <a:ext cx="8020050" cy="1092412"/>
          </a:xfrm>
        </p:spPr>
        <p:txBody>
          <a:bodyPr anchor="t" anchorCtr="0"/>
          <a:lstStyle>
            <a:lvl1pPr algn="r">
              <a:defRPr sz="37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25787" y="5651129"/>
            <a:ext cx="8020050" cy="588222"/>
          </a:xfrm>
        </p:spPr>
        <p:txBody>
          <a:bodyPr/>
          <a:lstStyle>
            <a:lvl1pPr marL="0" indent="0" algn="r">
              <a:buNone/>
              <a:defRPr sz="2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85380" y="7008241"/>
            <a:ext cx="2673350" cy="403352"/>
          </a:xfrm>
        </p:spPr>
        <p:txBody>
          <a:bodyPr/>
          <a:lstStyle>
            <a:lvl1pPr>
              <a:defRPr sz="1600"/>
            </a:lvl1pPr>
          </a:lstStyle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9808" y="7008241"/>
            <a:ext cx="4063492" cy="403352"/>
          </a:xfrm>
        </p:spPr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22222" y="7008241"/>
            <a:ext cx="1425787" cy="403352"/>
          </a:xfrm>
        </p:spPr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058201" y="4023016"/>
            <a:ext cx="8554720" cy="1411732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069340" y="5567098"/>
            <a:ext cx="8554720" cy="756285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058201" y="4023016"/>
            <a:ext cx="267335" cy="141173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069340" y="5567098"/>
            <a:ext cx="267335" cy="756285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65"/>
            <a:ext cx="2406015" cy="645293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65"/>
            <a:ext cx="7039822" cy="645293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34670" y="7006140"/>
            <a:ext cx="96240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96476" y="7128177"/>
            <a:ext cx="210464" cy="140701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439696" y="3531042"/>
            <a:ext cx="6453632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4670" y="1344507"/>
            <a:ext cx="9624060" cy="54452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787" y="3277235"/>
            <a:ext cx="8020050" cy="1176443"/>
          </a:xfrm>
        </p:spPr>
        <p:txBody>
          <a:bodyPr anchor="t" anchorCtr="0"/>
          <a:lstStyle>
            <a:lvl1pPr algn="r">
              <a:buNone/>
              <a:defRPr sz="37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898" y="4705773"/>
            <a:ext cx="7930938" cy="1260475"/>
          </a:xfrm>
        </p:spPr>
        <p:txBody>
          <a:bodyPr anchor="t" anchorCtr="0"/>
          <a:lstStyle>
            <a:lvl1pPr marL="0" indent="0" algn="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85380" y="7008241"/>
            <a:ext cx="2673350" cy="4033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9808" y="7008241"/>
            <a:ext cx="4063492" cy="403352"/>
          </a:xfrm>
        </p:spPr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51128" y="7008241"/>
            <a:ext cx="1778669" cy="403352"/>
          </a:xfrm>
        </p:spPr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69340" y="3109172"/>
            <a:ext cx="8554720" cy="1411732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069340" y="3109172"/>
            <a:ext cx="267335" cy="141173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252095"/>
            <a:ext cx="9624060" cy="100838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34670" y="1344507"/>
            <a:ext cx="4726483" cy="54452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17098" y="1341145"/>
            <a:ext cx="4726483" cy="54452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252095"/>
            <a:ext cx="9624060" cy="100838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418034"/>
            <a:ext cx="4724775" cy="756285"/>
          </a:xfrm>
          <a:noFill/>
          <a:ln>
            <a:noFill/>
          </a:ln>
        </p:spPr>
        <p:txBody>
          <a:bodyPr lIns="104315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35812" y="1428538"/>
            <a:ext cx="4726631" cy="756285"/>
          </a:xfrm>
          <a:noFill/>
          <a:ln>
            <a:noFill/>
          </a:ln>
        </p:spPr>
        <p:txBody>
          <a:bodyPr lIns="104315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4670" y="2352887"/>
            <a:ext cx="4722918" cy="445367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435812" y="2352887"/>
            <a:ext cx="4722918" cy="445367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252095"/>
            <a:ext cx="9624060" cy="100838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96476" y="7128177"/>
            <a:ext cx="210464" cy="140701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34670" y="7006140"/>
            <a:ext cx="96240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96476" y="7128177"/>
            <a:ext cx="210464" cy="140701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268" y="336127"/>
            <a:ext cx="2940685" cy="924348"/>
          </a:xfrm>
        </p:spPr>
        <p:txBody>
          <a:bodyPr anchor="b" anchorCtr="0">
            <a:noAutofit/>
          </a:bodyPr>
          <a:lstStyle>
            <a:lvl1pPr algn="l">
              <a:buNone/>
              <a:defRPr sz="23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96268" y="1344507"/>
            <a:ext cx="2940685" cy="5341263"/>
          </a:xfrm>
        </p:spPr>
        <p:txBody>
          <a:bodyPr/>
          <a:lstStyle>
            <a:lvl1pPr marL="0" indent="0">
              <a:lnSpc>
                <a:spcPts val="2510"/>
              </a:lnSpc>
              <a:spcAft>
                <a:spcPts val="114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34670" y="7006140"/>
            <a:ext cx="96240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897367" y="3665881"/>
            <a:ext cx="665530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96476" y="7128177"/>
            <a:ext cx="210464" cy="140701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56447" y="336127"/>
            <a:ext cx="6683375" cy="6302375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552333"/>
            <a:ext cx="9624060" cy="744031"/>
          </a:xfrm>
          <a:ln>
            <a:solidFill>
              <a:schemeClr val="accent1"/>
            </a:solidFill>
          </a:ln>
        </p:spPr>
        <p:txBody>
          <a:bodyPr lIns="312944" anchor="ctr"/>
          <a:lstStyle>
            <a:lvl1pPr algn="r">
              <a:buNone/>
              <a:defRPr sz="23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4670" y="2100791"/>
            <a:ext cx="9624060" cy="4709135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84"/>
              </a:spcBef>
              <a:buNone/>
              <a:defRPr sz="37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344507"/>
            <a:ext cx="9624060" cy="588222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34670" y="7006140"/>
            <a:ext cx="96240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96476" y="7128177"/>
            <a:ext cx="210464" cy="140701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34670" y="552333"/>
            <a:ext cx="213868" cy="75628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4670" y="168063"/>
            <a:ext cx="9624060" cy="1092412"/>
          </a:xfrm>
          <a:prstGeom prst="rect">
            <a:avLst/>
          </a:prstGeom>
        </p:spPr>
        <p:txBody>
          <a:bodyPr vert="horz" lIns="104315" tIns="52157" rIns="104315" bIns="52157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4670" y="1344506"/>
            <a:ext cx="9624060" cy="5415001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85380" y="7009642"/>
            <a:ext cx="2676914" cy="403352"/>
          </a:xfrm>
          <a:prstGeom prst="rect">
            <a:avLst/>
          </a:prstGeom>
        </p:spPr>
        <p:txBody>
          <a:bodyPr vert="horz" lIns="104315" tIns="52157" rIns="104315" bIns="52157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9808" y="7009642"/>
            <a:ext cx="4099137" cy="403352"/>
          </a:xfrm>
          <a:prstGeom prst="rect">
            <a:avLst/>
          </a:prstGeom>
        </p:spPr>
        <p:txBody>
          <a:bodyPr vert="horz" lIns="104315" tIns="52157" rIns="104315" bIns="52157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910"/>
              </a:lnSpc>
            </a:pPr>
            <a:r>
              <a:rPr lang="en-GB" smtClean="0"/>
              <a:t>OOAD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6458" y="7009642"/>
            <a:ext cx="2316903" cy="403352"/>
          </a:xfrm>
          <a:prstGeom prst="rect">
            <a:avLst/>
          </a:prstGeom>
        </p:spPr>
        <p:txBody>
          <a:bodyPr vert="horz" lIns="104315" tIns="52157" rIns="104315" bIns="52157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marL="52705">
              <a:lnSpc>
                <a:spcPts val="910"/>
              </a:lnSpc>
            </a:pPr>
            <a:fld id="{81D60167-4931-47E6-BA6A-407CBD079E47}" type="slidenum">
              <a:rPr lang="en-GB" smtClean="0"/>
              <a:pPr marL="52705">
                <a:lnSpc>
                  <a:spcPts val="910"/>
                </a:lnSpc>
              </a:pPr>
              <a:t>‹#›</a:t>
            </a:fld>
            <a:endParaRPr lang="en-GB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534670" y="7006140"/>
            <a:ext cx="96240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534670" y="1260475"/>
            <a:ext cx="96240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96476" y="7128177"/>
            <a:ext cx="210464" cy="140701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3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ts val="684"/>
        </a:spcBef>
        <a:buClr>
          <a:schemeClr val="accent1"/>
        </a:buClr>
        <a:buSzPct val="76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9" indent="-312944" algn="l" rtl="0" eaLnBrk="1" latinLnBrk="0" hangingPunct="1">
        <a:spcBef>
          <a:spcPts val="570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38833" indent="-260787" algn="l" rtl="0" eaLnBrk="1" latinLnBrk="0" hangingPunct="1">
        <a:spcBef>
          <a:spcPts val="57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1777" indent="-260787" algn="l" rtl="0" eaLnBrk="1" latinLnBrk="0" hangingPunct="1">
        <a:spcBef>
          <a:spcPts val="45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721" indent="-260787" algn="l" rtl="0" eaLnBrk="1" latinLnBrk="0" hangingPunct="1">
        <a:spcBef>
          <a:spcPts val="342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666" indent="-208630" algn="l" rtl="0" eaLnBrk="1" latinLnBrk="0" hangingPunct="1">
        <a:spcBef>
          <a:spcPts val="342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86295" indent="-208630" algn="l" rtl="0" eaLnBrk="1" latinLnBrk="0" hangingPunct="1">
        <a:spcBef>
          <a:spcPts val="342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94925" indent="-208630" algn="l" rtl="0" eaLnBrk="1" latinLnBrk="0" hangingPunct="1">
        <a:spcBef>
          <a:spcPts val="342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503554" indent="-208630" algn="l" rtl="0" eaLnBrk="1" latinLnBrk="0" hangingPunct="1">
        <a:spcBef>
          <a:spcPts val="342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6915" y="2159396"/>
            <a:ext cx="7469505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133985" algn="ctr">
              <a:lnSpc>
                <a:spcPct val="100299"/>
              </a:lnSpc>
            </a:pPr>
            <a:r>
              <a:rPr spc="-5" dirty="0" smtClean="0">
                <a:latin typeface="Arial"/>
                <a:cs typeface="Arial"/>
              </a:rPr>
              <a:t>Concepts </a:t>
            </a:r>
            <a:r>
              <a:rPr spc="-5" dirty="0">
                <a:latin typeface="Arial"/>
                <a:cs typeface="Arial"/>
              </a:rPr>
              <a:t>of Object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" dirty="0" smtClean="0">
                <a:latin typeface="Arial"/>
                <a:cs typeface="Arial"/>
              </a:rPr>
              <a:t>Orientation</a:t>
            </a:r>
            <a:r>
              <a:rPr lang="en-US" spc="-5" dirty="0" smtClean="0">
                <a:latin typeface="Arial"/>
                <a:cs typeface="Arial"/>
              </a:rPr>
              <a:t/>
            </a:r>
            <a:br>
              <a:rPr lang="en-US" spc="-5" dirty="0" smtClean="0">
                <a:latin typeface="Arial"/>
                <a:cs typeface="Arial"/>
              </a:rPr>
            </a:b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/>
              <a:t>An </a:t>
            </a:r>
            <a:r>
              <a:rPr spc="-5" dirty="0"/>
              <a:t>Object </a:t>
            </a:r>
            <a:r>
              <a:rPr dirty="0"/>
              <a:t>Has</a:t>
            </a:r>
            <a:r>
              <a:rPr spc="-90" dirty="0"/>
              <a:t> </a:t>
            </a:r>
            <a:r>
              <a:rPr spc="-5" dirty="0"/>
              <a:t>Behavior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467459"/>
            <a:ext cx="8534996" cy="1866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795655" indent="-457200">
              <a:lnSpc>
                <a:spcPct val="80000"/>
              </a:lnSpc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Behavior </a:t>
            </a:r>
            <a:r>
              <a:rPr sz="2800" dirty="0">
                <a:latin typeface="Arial"/>
                <a:cs typeface="Arial"/>
              </a:rPr>
              <a:t>determines </a:t>
            </a:r>
            <a:r>
              <a:rPr sz="2800" spc="-5" dirty="0">
                <a:latin typeface="Arial"/>
                <a:cs typeface="Arial"/>
              </a:rPr>
              <a:t>how </a:t>
            </a:r>
            <a:r>
              <a:rPr sz="2800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object </a:t>
            </a:r>
            <a:r>
              <a:rPr sz="2800" dirty="0">
                <a:latin typeface="Arial"/>
                <a:cs typeface="Arial"/>
              </a:rPr>
              <a:t>acts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dirty="0">
                <a:latin typeface="Arial"/>
                <a:cs typeface="Arial"/>
              </a:rPr>
              <a:t>reacts.</a:t>
            </a:r>
          </a:p>
          <a:p>
            <a:pPr marL="469900" marR="5080" indent="-457200">
              <a:lnSpc>
                <a:spcPct val="80000"/>
              </a:lnSpc>
              <a:spcBef>
                <a:spcPts val="1005"/>
              </a:spcBef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visible behavior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object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modeled </a:t>
            </a:r>
            <a:r>
              <a:rPr sz="2800" dirty="0">
                <a:latin typeface="Arial"/>
                <a:cs typeface="Arial"/>
              </a:rPr>
              <a:t>by  the set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messages it can </a:t>
            </a:r>
            <a:r>
              <a:rPr sz="2800" spc="-5" dirty="0">
                <a:latin typeface="Arial"/>
                <a:cs typeface="Arial"/>
              </a:rPr>
              <a:t>respond </a:t>
            </a:r>
            <a:r>
              <a:rPr sz="2800" dirty="0">
                <a:latin typeface="Arial"/>
                <a:cs typeface="Arial"/>
              </a:rPr>
              <a:t>to (operations  the </a:t>
            </a:r>
            <a:r>
              <a:rPr sz="2800" spc="-5" dirty="0">
                <a:latin typeface="Arial"/>
                <a:cs typeface="Arial"/>
              </a:rPr>
              <a:t>object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perform).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498" y="5369631"/>
            <a:ext cx="3745865" cy="123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Professor Clark’s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behavior</a:t>
            </a:r>
            <a:endParaRPr sz="1600" dirty="0">
              <a:latin typeface="Arial"/>
              <a:cs typeface="Arial"/>
            </a:endParaRPr>
          </a:p>
          <a:p>
            <a:pPr marL="469265" marR="987425">
              <a:lnSpc>
                <a:spcPct val="100000"/>
              </a:lnSpc>
              <a:spcBef>
                <a:spcPts val="10"/>
              </a:spcBef>
            </a:pPr>
            <a:r>
              <a:rPr sz="1600" b="1" spc="-5" dirty="0">
                <a:latin typeface="Arial"/>
                <a:cs typeface="Arial"/>
              </a:rPr>
              <a:t>Submit Final Grades  Accept Course Offering  Take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Sabbatical</a:t>
            </a:r>
            <a:endParaRPr sz="1600" dirty="0">
              <a:latin typeface="Arial"/>
              <a:cs typeface="Arial"/>
            </a:endParaRPr>
          </a:p>
          <a:p>
            <a:pPr marL="467995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latin typeface="Arial"/>
                <a:cs typeface="Arial"/>
              </a:rPr>
              <a:t>Maximum </a:t>
            </a:r>
            <a:r>
              <a:rPr sz="1600" b="1" spc="-5" dirty="0">
                <a:latin typeface="Arial"/>
                <a:cs typeface="Arial"/>
              </a:rPr>
              <a:t>Course Load: 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classes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7888" y="3418585"/>
            <a:ext cx="2377440" cy="1818005"/>
          </a:xfrm>
          <a:custGeom>
            <a:avLst/>
            <a:gdLst/>
            <a:ahLst/>
            <a:cxnLst/>
            <a:rect l="l" t="t" r="r" b="b"/>
            <a:pathLst>
              <a:path w="2377440" h="1818004">
                <a:moveTo>
                  <a:pt x="2377287" y="1817979"/>
                </a:moveTo>
                <a:lnTo>
                  <a:pt x="2377287" y="0"/>
                </a:lnTo>
                <a:lnTo>
                  <a:pt x="0" y="0"/>
                </a:lnTo>
                <a:lnTo>
                  <a:pt x="0" y="1817979"/>
                </a:lnTo>
                <a:lnTo>
                  <a:pt x="2377287" y="181797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7888" y="3418585"/>
            <a:ext cx="2379345" cy="1818005"/>
          </a:xfrm>
          <a:custGeom>
            <a:avLst/>
            <a:gdLst/>
            <a:ahLst/>
            <a:cxnLst/>
            <a:rect l="l" t="t" r="r" b="b"/>
            <a:pathLst>
              <a:path w="2379345" h="1818004">
                <a:moveTo>
                  <a:pt x="1584820" y="1817979"/>
                </a:moveTo>
                <a:lnTo>
                  <a:pt x="2378773" y="1817979"/>
                </a:lnTo>
                <a:lnTo>
                  <a:pt x="2378773" y="0"/>
                </a:lnTo>
                <a:lnTo>
                  <a:pt x="0" y="0"/>
                </a:lnTo>
                <a:lnTo>
                  <a:pt x="0" y="1817979"/>
                </a:lnTo>
                <a:lnTo>
                  <a:pt x="1584820" y="18179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1521" y="4278020"/>
            <a:ext cx="1297305" cy="970915"/>
          </a:xfrm>
          <a:custGeom>
            <a:avLst/>
            <a:gdLst/>
            <a:ahLst/>
            <a:cxnLst/>
            <a:rect l="l" t="t" r="r" b="b"/>
            <a:pathLst>
              <a:path w="1297305" h="970914">
                <a:moveTo>
                  <a:pt x="1296847" y="576008"/>
                </a:moveTo>
                <a:lnTo>
                  <a:pt x="1263307" y="373354"/>
                </a:lnTo>
                <a:lnTo>
                  <a:pt x="1243520" y="338328"/>
                </a:lnTo>
                <a:lnTo>
                  <a:pt x="1202334" y="315455"/>
                </a:lnTo>
                <a:lnTo>
                  <a:pt x="1165771" y="301713"/>
                </a:lnTo>
                <a:lnTo>
                  <a:pt x="978357" y="230136"/>
                </a:lnTo>
                <a:lnTo>
                  <a:pt x="830516" y="150850"/>
                </a:lnTo>
                <a:lnTo>
                  <a:pt x="800061" y="102095"/>
                </a:lnTo>
                <a:lnTo>
                  <a:pt x="757389" y="24396"/>
                </a:lnTo>
                <a:lnTo>
                  <a:pt x="678116" y="4559"/>
                </a:lnTo>
                <a:lnTo>
                  <a:pt x="519658" y="1536"/>
                </a:lnTo>
                <a:lnTo>
                  <a:pt x="440385" y="0"/>
                </a:lnTo>
                <a:lnTo>
                  <a:pt x="277367" y="202704"/>
                </a:lnTo>
                <a:lnTo>
                  <a:pt x="219430" y="243827"/>
                </a:lnTo>
                <a:lnTo>
                  <a:pt x="179844" y="263613"/>
                </a:lnTo>
                <a:lnTo>
                  <a:pt x="123431" y="283464"/>
                </a:lnTo>
                <a:lnTo>
                  <a:pt x="89903" y="315455"/>
                </a:lnTo>
                <a:lnTo>
                  <a:pt x="73177" y="352018"/>
                </a:lnTo>
                <a:lnTo>
                  <a:pt x="53340" y="400786"/>
                </a:lnTo>
                <a:lnTo>
                  <a:pt x="33540" y="473913"/>
                </a:lnTo>
                <a:lnTo>
                  <a:pt x="13754" y="568413"/>
                </a:lnTo>
                <a:lnTo>
                  <a:pt x="1549" y="665949"/>
                </a:lnTo>
                <a:lnTo>
                  <a:pt x="0" y="739076"/>
                </a:lnTo>
                <a:lnTo>
                  <a:pt x="1549" y="798512"/>
                </a:lnTo>
                <a:lnTo>
                  <a:pt x="4571" y="839685"/>
                </a:lnTo>
                <a:lnTo>
                  <a:pt x="25907" y="969213"/>
                </a:lnTo>
                <a:lnTo>
                  <a:pt x="1258747" y="970699"/>
                </a:lnTo>
                <a:lnTo>
                  <a:pt x="1283106" y="837650"/>
                </a:lnTo>
                <a:lnTo>
                  <a:pt x="1283106" y="688822"/>
                </a:lnTo>
                <a:lnTo>
                  <a:pt x="1287665" y="659853"/>
                </a:lnTo>
                <a:lnTo>
                  <a:pt x="1292224" y="608050"/>
                </a:lnTo>
                <a:lnTo>
                  <a:pt x="1296847" y="576008"/>
                </a:lnTo>
                <a:close/>
              </a:path>
              <a:path w="1297305" h="970914">
                <a:moveTo>
                  <a:pt x="1290739" y="758913"/>
                </a:moveTo>
                <a:lnTo>
                  <a:pt x="1284643" y="717740"/>
                </a:lnTo>
                <a:lnTo>
                  <a:pt x="1283106" y="688822"/>
                </a:lnTo>
                <a:lnTo>
                  <a:pt x="1283106" y="837650"/>
                </a:lnTo>
                <a:lnTo>
                  <a:pt x="1287665" y="812253"/>
                </a:lnTo>
                <a:lnTo>
                  <a:pt x="1290739" y="758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4627" y="4253661"/>
            <a:ext cx="906780" cy="990600"/>
          </a:xfrm>
          <a:custGeom>
            <a:avLst/>
            <a:gdLst/>
            <a:ahLst/>
            <a:cxnLst/>
            <a:rect l="l" t="t" r="r" b="b"/>
            <a:pathLst>
              <a:path w="906779" h="990600">
                <a:moveTo>
                  <a:pt x="85318" y="990498"/>
                </a:moveTo>
                <a:lnTo>
                  <a:pt x="85318" y="899071"/>
                </a:lnTo>
                <a:lnTo>
                  <a:pt x="0" y="990498"/>
                </a:lnTo>
                <a:lnTo>
                  <a:pt x="85318" y="990498"/>
                </a:lnTo>
                <a:close/>
              </a:path>
              <a:path w="906779" h="990600">
                <a:moveTo>
                  <a:pt x="906703" y="21323"/>
                </a:moveTo>
                <a:lnTo>
                  <a:pt x="877735" y="0"/>
                </a:lnTo>
                <a:lnTo>
                  <a:pt x="56400" y="787844"/>
                </a:lnTo>
                <a:lnTo>
                  <a:pt x="82295" y="810666"/>
                </a:lnTo>
                <a:lnTo>
                  <a:pt x="220954" y="682675"/>
                </a:lnTo>
                <a:lnTo>
                  <a:pt x="228600" y="740562"/>
                </a:lnTo>
                <a:lnTo>
                  <a:pt x="228600" y="990498"/>
                </a:lnTo>
                <a:lnTo>
                  <a:pt x="268185" y="990498"/>
                </a:lnTo>
                <a:lnTo>
                  <a:pt x="294131" y="975271"/>
                </a:lnTo>
                <a:lnTo>
                  <a:pt x="312381" y="946678"/>
                </a:lnTo>
                <a:lnTo>
                  <a:pt x="312381" y="906703"/>
                </a:lnTo>
                <a:lnTo>
                  <a:pt x="344385" y="862507"/>
                </a:lnTo>
                <a:lnTo>
                  <a:pt x="461759" y="796975"/>
                </a:lnTo>
                <a:lnTo>
                  <a:pt x="540981" y="682675"/>
                </a:lnTo>
                <a:lnTo>
                  <a:pt x="565340" y="527488"/>
                </a:lnTo>
                <a:lnTo>
                  <a:pt x="565340" y="353517"/>
                </a:lnTo>
                <a:lnTo>
                  <a:pt x="906703" y="21323"/>
                </a:lnTo>
                <a:close/>
              </a:path>
              <a:path w="906779" h="990600">
                <a:moveTo>
                  <a:pt x="228600" y="990498"/>
                </a:moveTo>
                <a:lnTo>
                  <a:pt x="228600" y="740562"/>
                </a:lnTo>
                <a:lnTo>
                  <a:pt x="198081" y="784771"/>
                </a:lnTo>
                <a:lnTo>
                  <a:pt x="185927" y="801535"/>
                </a:lnTo>
                <a:lnTo>
                  <a:pt x="166090" y="789330"/>
                </a:lnTo>
                <a:lnTo>
                  <a:pt x="76200" y="885367"/>
                </a:lnTo>
                <a:lnTo>
                  <a:pt x="85318" y="899071"/>
                </a:lnTo>
                <a:lnTo>
                  <a:pt x="85318" y="990498"/>
                </a:lnTo>
                <a:lnTo>
                  <a:pt x="228600" y="990498"/>
                </a:lnTo>
                <a:close/>
              </a:path>
              <a:path w="906779" h="990600">
                <a:moveTo>
                  <a:pt x="329158" y="920394"/>
                </a:moveTo>
                <a:lnTo>
                  <a:pt x="312381" y="906703"/>
                </a:lnTo>
                <a:lnTo>
                  <a:pt x="312381" y="946678"/>
                </a:lnTo>
                <a:lnTo>
                  <a:pt x="329158" y="920394"/>
                </a:lnTo>
                <a:close/>
              </a:path>
              <a:path w="906779" h="990600">
                <a:moveTo>
                  <a:pt x="594321" y="342849"/>
                </a:moveTo>
                <a:lnTo>
                  <a:pt x="565340" y="353517"/>
                </a:lnTo>
                <a:lnTo>
                  <a:pt x="565340" y="527488"/>
                </a:lnTo>
                <a:lnTo>
                  <a:pt x="594321" y="342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4329" y="3621239"/>
            <a:ext cx="843280" cy="763905"/>
          </a:xfrm>
          <a:custGeom>
            <a:avLst/>
            <a:gdLst/>
            <a:ahLst/>
            <a:cxnLst/>
            <a:rect l="l" t="t" r="r" b="b"/>
            <a:pathLst>
              <a:path w="843280" h="763904">
                <a:moveTo>
                  <a:pt x="641553" y="756033"/>
                </a:moveTo>
                <a:lnTo>
                  <a:pt x="641553" y="33527"/>
                </a:lnTo>
                <a:lnTo>
                  <a:pt x="632371" y="41122"/>
                </a:lnTo>
                <a:lnTo>
                  <a:pt x="608012" y="44196"/>
                </a:lnTo>
                <a:lnTo>
                  <a:pt x="585139" y="36563"/>
                </a:lnTo>
                <a:lnTo>
                  <a:pt x="556171" y="33527"/>
                </a:lnTo>
                <a:lnTo>
                  <a:pt x="542480" y="31991"/>
                </a:lnTo>
                <a:lnTo>
                  <a:pt x="516585" y="18300"/>
                </a:lnTo>
                <a:lnTo>
                  <a:pt x="470839" y="4559"/>
                </a:lnTo>
                <a:lnTo>
                  <a:pt x="414489" y="0"/>
                </a:lnTo>
                <a:lnTo>
                  <a:pt x="361149" y="3022"/>
                </a:lnTo>
                <a:lnTo>
                  <a:pt x="324548" y="10667"/>
                </a:lnTo>
                <a:lnTo>
                  <a:pt x="295617" y="18300"/>
                </a:lnTo>
                <a:lnTo>
                  <a:pt x="268185" y="25895"/>
                </a:lnTo>
                <a:lnTo>
                  <a:pt x="248348" y="31991"/>
                </a:lnTo>
                <a:lnTo>
                  <a:pt x="230085" y="31991"/>
                </a:lnTo>
                <a:lnTo>
                  <a:pt x="204190" y="44196"/>
                </a:lnTo>
                <a:lnTo>
                  <a:pt x="170649" y="67068"/>
                </a:lnTo>
                <a:lnTo>
                  <a:pt x="143217" y="91427"/>
                </a:lnTo>
                <a:lnTo>
                  <a:pt x="129527" y="109727"/>
                </a:lnTo>
                <a:lnTo>
                  <a:pt x="109689" y="127990"/>
                </a:lnTo>
                <a:lnTo>
                  <a:pt x="100558" y="141732"/>
                </a:lnTo>
                <a:lnTo>
                  <a:pt x="94449" y="161518"/>
                </a:lnTo>
                <a:lnTo>
                  <a:pt x="83794" y="181317"/>
                </a:lnTo>
                <a:lnTo>
                  <a:pt x="76149" y="195059"/>
                </a:lnTo>
                <a:lnTo>
                  <a:pt x="68554" y="210286"/>
                </a:lnTo>
                <a:lnTo>
                  <a:pt x="65481" y="231622"/>
                </a:lnTo>
                <a:lnTo>
                  <a:pt x="60921" y="254495"/>
                </a:lnTo>
                <a:lnTo>
                  <a:pt x="56349" y="278853"/>
                </a:lnTo>
                <a:lnTo>
                  <a:pt x="47231" y="307822"/>
                </a:lnTo>
                <a:lnTo>
                  <a:pt x="36563" y="344385"/>
                </a:lnTo>
                <a:lnTo>
                  <a:pt x="19799" y="420585"/>
                </a:lnTo>
                <a:lnTo>
                  <a:pt x="12153" y="444995"/>
                </a:lnTo>
                <a:lnTo>
                  <a:pt x="7594" y="466318"/>
                </a:lnTo>
                <a:lnTo>
                  <a:pt x="7594" y="490677"/>
                </a:lnTo>
                <a:lnTo>
                  <a:pt x="4559" y="518121"/>
                </a:lnTo>
                <a:lnTo>
                  <a:pt x="3022" y="550113"/>
                </a:lnTo>
                <a:lnTo>
                  <a:pt x="0" y="571449"/>
                </a:lnTo>
                <a:lnTo>
                  <a:pt x="3022" y="588213"/>
                </a:lnTo>
                <a:lnTo>
                  <a:pt x="13690" y="603440"/>
                </a:lnTo>
                <a:lnTo>
                  <a:pt x="27381" y="611085"/>
                </a:lnTo>
                <a:lnTo>
                  <a:pt x="36563" y="611085"/>
                </a:lnTo>
                <a:lnTo>
                  <a:pt x="53327" y="623239"/>
                </a:lnTo>
                <a:lnTo>
                  <a:pt x="57899" y="638517"/>
                </a:lnTo>
                <a:lnTo>
                  <a:pt x="76149" y="653745"/>
                </a:lnTo>
                <a:lnTo>
                  <a:pt x="85331" y="652208"/>
                </a:lnTo>
                <a:lnTo>
                  <a:pt x="100558" y="667435"/>
                </a:lnTo>
                <a:lnTo>
                  <a:pt x="167576" y="681177"/>
                </a:lnTo>
                <a:lnTo>
                  <a:pt x="268185" y="690308"/>
                </a:lnTo>
                <a:lnTo>
                  <a:pt x="457149" y="737539"/>
                </a:lnTo>
                <a:lnTo>
                  <a:pt x="516585" y="763435"/>
                </a:lnTo>
                <a:lnTo>
                  <a:pt x="531812" y="745185"/>
                </a:lnTo>
                <a:lnTo>
                  <a:pt x="542480" y="742099"/>
                </a:lnTo>
                <a:lnTo>
                  <a:pt x="559244" y="737539"/>
                </a:lnTo>
                <a:lnTo>
                  <a:pt x="576008" y="740613"/>
                </a:lnTo>
                <a:lnTo>
                  <a:pt x="600367" y="742099"/>
                </a:lnTo>
                <a:lnTo>
                  <a:pt x="624776" y="749744"/>
                </a:lnTo>
                <a:lnTo>
                  <a:pt x="641553" y="756033"/>
                </a:lnTo>
                <a:close/>
              </a:path>
              <a:path w="843280" h="763904">
                <a:moveTo>
                  <a:pt x="842670" y="166090"/>
                </a:moveTo>
                <a:lnTo>
                  <a:pt x="836561" y="135623"/>
                </a:lnTo>
                <a:lnTo>
                  <a:pt x="824407" y="112763"/>
                </a:lnTo>
                <a:lnTo>
                  <a:pt x="799998" y="92963"/>
                </a:lnTo>
                <a:lnTo>
                  <a:pt x="780211" y="80759"/>
                </a:lnTo>
                <a:lnTo>
                  <a:pt x="763435" y="63995"/>
                </a:lnTo>
                <a:lnTo>
                  <a:pt x="746671" y="51790"/>
                </a:lnTo>
                <a:lnTo>
                  <a:pt x="736003" y="48767"/>
                </a:lnTo>
                <a:lnTo>
                  <a:pt x="725335" y="56400"/>
                </a:lnTo>
                <a:lnTo>
                  <a:pt x="719239" y="47218"/>
                </a:lnTo>
                <a:lnTo>
                  <a:pt x="714667" y="44196"/>
                </a:lnTo>
                <a:lnTo>
                  <a:pt x="711644" y="54863"/>
                </a:lnTo>
                <a:lnTo>
                  <a:pt x="697903" y="54863"/>
                </a:lnTo>
                <a:lnTo>
                  <a:pt x="665911" y="59423"/>
                </a:lnTo>
                <a:lnTo>
                  <a:pt x="665911" y="31991"/>
                </a:lnTo>
                <a:lnTo>
                  <a:pt x="638467" y="18300"/>
                </a:lnTo>
                <a:lnTo>
                  <a:pt x="641553" y="33527"/>
                </a:lnTo>
                <a:lnTo>
                  <a:pt x="641553" y="756033"/>
                </a:lnTo>
                <a:lnTo>
                  <a:pt x="649135" y="758875"/>
                </a:lnTo>
                <a:lnTo>
                  <a:pt x="681139" y="758875"/>
                </a:lnTo>
                <a:lnTo>
                  <a:pt x="710107" y="717740"/>
                </a:lnTo>
                <a:lnTo>
                  <a:pt x="710107" y="672007"/>
                </a:lnTo>
                <a:lnTo>
                  <a:pt x="725335" y="664413"/>
                </a:lnTo>
                <a:lnTo>
                  <a:pt x="725335" y="647649"/>
                </a:lnTo>
                <a:lnTo>
                  <a:pt x="732980" y="617181"/>
                </a:lnTo>
                <a:lnTo>
                  <a:pt x="743648" y="612431"/>
                </a:lnTo>
                <a:lnTo>
                  <a:pt x="743648" y="562317"/>
                </a:lnTo>
                <a:lnTo>
                  <a:pt x="751230" y="547125"/>
                </a:lnTo>
                <a:lnTo>
                  <a:pt x="751230" y="400786"/>
                </a:lnTo>
                <a:lnTo>
                  <a:pt x="752767" y="400996"/>
                </a:lnTo>
                <a:lnTo>
                  <a:pt x="752767" y="382485"/>
                </a:lnTo>
                <a:lnTo>
                  <a:pt x="763435" y="329227"/>
                </a:lnTo>
                <a:lnTo>
                  <a:pt x="763435" y="239267"/>
                </a:lnTo>
                <a:lnTo>
                  <a:pt x="769543" y="217932"/>
                </a:lnTo>
                <a:lnTo>
                  <a:pt x="783234" y="214858"/>
                </a:lnTo>
                <a:lnTo>
                  <a:pt x="792403" y="208749"/>
                </a:lnTo>
                <a:lnTo>
                  <a:pt x="812203" y="190500"/>
                </a:lnTo>
                <a:lnTo>
                  <a:pt x="819848" y="201167"/>
                </a:lnTo>
                <a:lnTo>
                  <a:pt x="832002" y="169163"/>
                </a:lnTo>
                <a:lnTo>
                  <a:pt x="842670" y="166090"/>
                </a:lnTo>
                <a:close/>
              </a:path>
              <a:path w="843280" h="763904">
                <a:moveTo>
                  <a:pt x="748207" y="583653"/>
                </a:moveTo>
                <a:lnTo>
                  <a:pt x="743648" y="562317"/>
                </a:lnTo>
                <a:lnTo>
                  <a:pt x="743648" y="612431"/>
                </a:lnTo>
                <a:lnTo>
                  <a:pt x="746671" y="611085"/>
                </a:lnTo>
                <a:lnTo>
                  <a:pt x="748207" y="583653"/>
                </a:lnTo>
                <a:close/>
              </a:path>
              <a:path w="843280" h="763904">
                <a:moveTo>
                  <a:pt x="798461" y="522681"/>
                </a:moveTo>
                <a:lnTo>
                  <a:pt x="798461" y="501345"/>
                </a:lnTo>
                <a:lnTo>
                  <a:pt x="783234" y="470890"/>
                </a:lnTo>
                <a:lnTo>
                  <a:pt x="755802" y="417563"/>
                </a:lnTo>
                <a:lnTo>
                  <a:pt x="751230" y="400786"/>
                </a:lnTo>
                <a:lnTo>
                  <a:pt x="751230" y="547125"/>
                </a:lnTo>
                <a:lnTo>
                  <a:pt x="757339" y="534885"/>
                </a:lnTo>
                <a:lnTo>
                  <a:pt x="798461" y="522681"/>
                </a:lnTo>
                <a:close/>
              </a:path>
              <a:path w="843280" h="763904">
                <a:moveTo>
                  <a:pt x="784771" y="405358"/>
                </a:moveTo>
                <a:lnTo>
                  <a:pt x="752767" y="382485"/>
                </a:lnTo>
                <a:lnTo>
                  <a:pt x="752767" y="400996"/>
                </a:lnTo>
                <a:lnTo>
                  <a:pt x="784771" y="405358"/>
                </a:lnTo>
                <a:close/>
              </a:path>
              <a:path w="843280" h="763904">
                <a:moveTo>
                  <a:pt x="771080" y="291058"/>
                </a:moveTo>
                <a:lnTo>
                  <a:pt x="763435" y="239267"/>
                </a:lnTo>
                <a:lnTo>
                  <a:pt x="763435" y="329227"/>
                </a:lnTo>
                <a:lnTo>
                  <a:pt x="771080" y="291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0159" y="4267352"/>
            <a:ext cx="753110" cy="598170"/>
          </a:xfrm>
          <a:custGeom>
            <a:avLst/>
            <a:gdLst/>
            <a:ahLst/>
            <a:cxnLst/>
            <a:rect l="l" t="t" r="r" b="b"/>
            <a:pathLst>
              <a:path w="753110" h="598170">
                <a:moveTo>
                  <a:pt x="0" y="595858"/>
                </a:moveTo>
                <a:lnTo>
                  <a:pt x="47448" y="591800"/>
                </a:lnTo>
                <a:lnTo>
                  <a:pt x="113542" y="559042"/>
                </a:lnTo>
                <a:lnTo>
                  <a:pt x="152120" y="533818"/>
                </a:lnTo>
                <a:lnTo>
                  <a:pt x="193607" y="503720"/>
                </a:lnTo>
                <a:lnTo>
                  <a:pt x="237420" y="469514"/>
                </a:lnTo>
                <a:lnTo>
                  <a:pt x="282973" y="431968"/>
                </a:lnTo>
                <a:lnTo>
                  <a:pt x="329682" y="391848"/>
                </a:lnTo>
                <a:lnTo>
                  <a:pt x="376964" y="349921"/>
                </a:lnTo>
                <a:lnTo>
                  <a:pt x="424234" y="306955"/>
                </a:lnTo>
                <a:lnTo>
                  <a:pt x="470909" y="263715"/>
                </a:lnTo>
                <a:lnTo>
                  <a:pt x="516404" y="220970"/>
                </a:lnTo>
                <a:lnTo>
                  <a:pt x="560135" y="179485"/>
                </a:lnTo>
                <a:lnTo>
                  <a:pt x="601518" y="140028"/>
                </a:lnTo>
                <a:lnTo>
                  <a:pt x="639968" y="103366"/>
                </a:lnTo>
                <a:lnTo>
                  <a:pt x="674902" y="70265"/>
                </a:lnTo>
                <a:lnTo>
                  <a:pt x="705736" y="41492"/>
                </a:lnTo>
                <a:lnTo>
                  <a:pt x="731886" y="17815"/>
                </a:lnTo>
                <a:lnTo>
                  <a:pt x="752767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70935" y="4215561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0" y="138658"/>
                </a:moveTo>
                <a:lnTo>
                  <a:pt x="138709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5039" y="4127156"/>
            <a:ext cx="59690" cy="181610"/>
          </a:xfrm>
          <a:custGeom>
            <a:avLst/>
            <a:gdLst/>
            <a:ahLst/>
            <a:cxnLst/>
            <a:rect l="l" t="t" r="r" b="b"/>
            <a:pathLst>
              <a:path w="59689" h="181610">
                <a:moveTo>
                  <a:pt x="0" y="181368"/>
                </a:moveTo>
                <a:lnTo>
                  <a:pt x="59423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4850" y="4633074"/>
            <a:ext cx="81280" cy="253365"/>
          </a:xfrm>
          <a:custGeom>
            <a:avLst/>
            <a:gdLst/>
            <a:ahLst/>
            <a:cxnLst/>
            <a:rect l="l" t="t" r="r" b="b"/>
            <a:pathLst>
              <a:path w="81279" h="253364">
                <a:moveTo>
                  <a:pt x="80759" y="6095"/>
                </a:moveTo>
                <a:lnTo>
                  <a:pt x="38099" y="0"/>
                </a:lnTo>
                <a:lnTo>
                  <a:pt x="0" y="246900"/>
                </a:lnTo>
                <a:lnTo>
                  <a:pt x="42659" y="252996"/>
                </a:lnTo>
                <a:lnTo>
                  <a:pt x="80759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44850" y="4633074"/>
            <a:ext cx="81280" cy="253365"/>
          </a:xfrm>
          <a:custGeom>
            <a:avLst/>
            <a:gdLst/>
            <a:ahLst/>
            <a:cxnLst/>
            <a:rect l="l" t="t" r="r" b="b"/>
            <a:pathLst>
              <a:path w="81279" h="253364">
                <a:moveTo>
                  <a:pt x="38099" y="0"/>
                </a:moveTo>
                <a:lnTo>
                  <a:pt x="0" y="246900"/>
                </a:lnTo>
                <a:lnTo>
                  <a:pt x="42659" y="252996"/>
                </a:lnTo>
                <a:lnTo>
                  <a:pt x="80759" y="6095"/>
                </a:lnTo>
                <a:lnTo>
                  <a:pt x="3809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8259" y="4270425"/>
            <a:ext cx="731520" cy="704215"/>
          </a:xfrm>
          <a:custGeom>
            <a:avLst/>
            <a:gdLst/>
            <a:ahLst/>
            <a:cxnLst/>
            <a:rect l="l" t="t" r="r" b="b"/>
            <a:pathLst>
              <a:path w="731520" h="704214">
                <a:moveTo>
                  <a:pt x="731443" y="0"/>
                </a:moveTo>
                <a:lnTo>
                  <a:pt x="0" y="704011"/>
                </a:lnTo>
              </a:path>
            </a:pathLst>
          </a:custGeom>
          <a:ln w="5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4050" y="4264317"/>
            <a:ext cx="759460" cy="524510"/>
          </a:xfrm>
          <a:custGeom>
            <a:avLst/>
            <a:gdLst/>
            <a:ahLst/>
            <a:cxnLst/>
            <a:rect l="l" t="t" r="r" b="b"/>
            <a:pathLst>
              <a:path w="759460" h="524510">
                <a:moveTo>
                  <a:pt x="0" y="516585"/>
                </a:moveTo>
                <a:lnTo>
                  <a:pt x="22776" y="524228"/>
                </a:lnTo>
                <a:lnTo>
                  <a:pt x="50502" y="523885"/>
                </a:lnTo>
                <a:lnTo>
                  <a:pt x="82619" y="516298"/>
                </a:lnTo>
                <a:lnTo>
                  <a:pt x="118569" y="502212"/>
                </a:lnTo>
                <a:lnTo>
                  <a:pt x="157791" y="482371"/>
                </a:lnTo>
                <a:lnTo>
                  <a:pt x="199728" y="457518"/>
                </a:lnTo>
                <a:lnTo>
                  <a:pt x="243821" y="428397"/>
                </a:lnTo>
                <a:lnTo>
                  <a:pt x="289510" y="395754"/>
                </a:lnTo>
                <a:lnTo>
                  <a:pt x="336237" y="360330"/>
                </a:lnTo>
                <a:lnTo>
                  <a:pt x="383443" y="322872"/>
                </a:lnTo>
                <a:lnTo>
                  <a:pt x="430568" y="284121"/>
                </a:lnTo>
                <a:lnTo>
                  <a:pt x="477055" y="244823"/>
                </a:lnTo>
                <a:lnTo>
                  <a:pt x="522343" y="205722"/>
                </a:lnTo>
                <a:lnTo>
                  <a:pt x="565875" y="167560"/>
                </a:lnTo>
                <a:lnTo>
                  <a:pt x="607091" y="131083"/>
                </a:lnTo>
                <a:lnTo>
                  <a:pt x="645433" y="97034"/>
                </a:lnTo>
                <a:lnTo>
                  <a:pt x="680341" y="66157"/>
                </a:lnTo>
                <a:lnTo>
                  <a:pt x="711257" y="39197"/>
                </a:lnTo>
                <a:lnTo>
                  <a:pt x="737621" y="16896"/>
                </a:lnTo>
                <a:lnTo>
                  <a:pt x="758875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5685" y="4627016"/>
            <a:ext cx="247650" cy="271145"/>
          </a:xfrm>
          <a:custGeom>
            <a:avLst/>
            <a:gdLst/>
            <a:ahLst/>
            <a:cxnLst/>
            <a:rect l="l" t="t" r="r" b="b"/>
            <a:pathLst>
              <a:path w="247650" h="271145">
                <a:moveTo>
                  <a:pt x="247215" y="11462"/>
                </a:moveTo>
                <a:lnTo>
                  <a:pt x="245363" y="0"/>
                </a:lnTo>
                <a:lnTo>
                  <a:pt x="0" y="237680"/>
                </a:lnTo>
                <a:lnTo>
                  <a:pt x="4676" y="261260"/>
                </a:lnTo>
                <a:lnTo>
                  <a:pt x="37352" y="270832"/>
                </a:lnTo>
                <a:lnTo>
                  <a:pt x="81451" y="263828"/>
                </a:lnTo>
                <a:lnTo>
                  <a:pt x="120395" y="237680"/>
                </a:lnTo>
                <a:lnTo>
                  <a:pt x="169974" y="184318"/>
                </a:lnTo>
                <a:lnTo>
                  <a:pt x="205624" y="130695"/>
                </a:lnTo>
                <a:lnTo>
                  <a:pt x="229166" y="81130"/>
                </a:lnTo>
                <a:lnTo>
                  <a:pt x="242423" y="39946"/>
                </a:lnTo>
                <a:lnTo>
                  <a:pt x="247215" y="11462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1891" y="4744339"/>
            <a:ext cx="121920" cy="128270"/>
          </a:xfrm>
          <a:custGeom>
            <a:avLst/>
            <a:gdLst/>
            <a:ahLst/>
            <a:cxnLst/>
            <a:rect l="l" t="t" r="r" b="b"/>
            <a:pathLst>
              <a:path w="121919" h="128270">
                <a:moveTo>
                  <a:pt x="121894" y="28930"/>
                </a:moveTo>
                <a:lnTo>
                  <a:pt x="100558" y="0"/>
                </a:lnTo>
                <a:lnTo>
                  <a:pt x="38100" y="10668"/>
                </a:lnTo>
                <a:lnTo>
                  <a:pt x="0" y="63995"/>
                </a:lnTo>
                <a:lnTo>
                  <a:pt x="4559" y="127990"/>
                </a:lnTo>
                <a:lnTo>
                  <a:pt x="121894" y="28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70935" y="4178998"/>
            <a:ext cx="73660" cy="67310"/>
          </a:xfrm>
          <a:custGeom>
            <a:avLst/>
            <a:gdLst/>
            <a:ahLst/>
            <a:cxnLst/>
            <a:rect l="l" t="t" r="r" b="b"/>
            <a:pathLst>
              <a:path w="73660" h="67310">
                <a:moveTo>
                  <a:pt x="73177" y="67017"/>
                </a:moveTo>
                <a:lnTo>
                  <a:pt x="21323" y="0"/>
                </a:lnTo>
                <a:lnTo>
                  <a:pt x="0" y="65481"/>
                </a:lnTo>
                <a:lnTo>
                  <a:pt x="73177" y="67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15131" y="4215561"/>
            <a:ext cx="58419" cy="59690"/>
          </a:xfrm>
          <a:custGeom>
            <a:avLst/>
            <a:gdLst/>
            <a:ahLst/>
            <a:cxnLst/>
            <a:rect l="l" t="t" r="r" b="b"/>
            <a:pathLst>
              <a:path w="58420" h="59689">
                <a:moveTo>
                  <a:pt x="57899" y="30454"/>
                </a:moveTo>
                <a:lnTo>
                  <a:pt x="55522" y="18623"/>
                </a:lnTo>
                <a:lnTo>
                  <a:pt x="49150" y="8940"/>
                </a:lnTo>
                <a:lnTo>
                  <a:pt x="39923" y="2401"/>
                </a:lnTo>
                <a:lnTo>
                  <a:pt x="28981" y="0"/>
                </a:lnTo>
                <a:lnTo>
                  <a:pt x="17375" y="2401"/>
                </a:lnTo>
                <a:lnTo>
                  <a:pt x="8199" y="8940"/>
                </a:lnTo>
                <a:lnTo>
                  <a:pt x="2169" y="18623"/>
                </a:lnTo>
                <a:lnTo>
                  <a:pt x="0" y="30454"/>
                </a:lnTo>
                <a:lnTo>
                  <a:pt x="2169" y="41404"/>
                </a:lnTo>
                <a:lnTo>
                  <a:pt x="8199" y="50649"/>
                </a:lnTo>
                <a:lnTo>
                  <a:pt x="17375" y="57038"/>
                </a:lnTo>
                <a:lnTo>
                  <a:pt x="28981" y="59423"/>
                </a:lnTo>
                <a:lnTo>
                  <a:pt x="39923" y="57038"/>
                </a:lnTo>
                <a:lnTo>
                  <a:pt x="49150" y="50649"/>
                </a:lnTo>
                <a:lnTo>
                  <a:pt x="55522" y="41404"/>
                </a:lnTo>
                <a:lnTo>
                  <a:pt x="57899" y="30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58536" y="4649838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9265"/>
                </a:lnTo>
              </a:path>
            </a:pathLst>
          </a:custGeom>
          <a:ln w="42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12395" y="3276842"/>
            <a:ext cx="3218421" cy="3099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 rot="18600000">
            <a:off x="6575120" y="4117837"/>
            <a:ext cx="125422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1000" b="1" spc="-25" dirty="0">
                <a:latin typeface="Arial"/>
                <a:cs typeface="Arial"/>
              </a:rPr>
              <a:t>S</a:t>
            </a:r>
            <a:r>
              <a:rPr sz="1000" b="1" spc="-30" dirty="0">
                <a:latin typeface="Arial"/>
                <a:cs typeface="Arial"/>
              </a:rPr>
              <a:t>u</a:t>
            </a:r>
            <a:r>
              <a:rPr sz="1000" b="1" spc="-20" dirty="0">
                <a:latin typeface="Arial"/>
                <a:cs typeface="Arial"/>
              </a:rPr>
              <a:t>b</a:t>
            </a:r>
            <a:r>
              <a:rPr sz="1500" b="1" spc="-37" baseline="2777" dirty="0">
                <a:latin typeface="Arial"/>
                <a:cs typeface="Arial"/>
              </a:rPr>
              <a:t>mi</a:t>
            </a:r>
            <a:r>
              <a:rPr sz="1500" b="1" spc="-22" baseline="2777" dirty="0">
                <a:latin typeface="Arial"/>
                <a:cs typeface="Arial"/>
              </a:rPr>
              <a:t>t</a:t>
            </a:r>
            <a:r>
              <a:rPr sz="1500" b="1" spc="-44" baseline="2777" dirty="0">
                <a:latin typeface="Arial"/>
                <a:cs typeface="Arial"/>
              </a:rPr>
              <a:t>F</a:t>
            </a:r>
            <a:r>
              <a:rPr sz="1500" b="1" spc="-30" baseline="2777" dirty="0">
                <a:latin typeface="Arial"/>
                <a:cs typeface="Arial"/>
              </a:rPr>
              <a:t>in</a:t>
            </a:r>
            <a:r>
              <a:rPr sz="1500" b="1" spc="-37" baseline="5555" dirty="0">
                <a:latin typeface="Arial"/>
                <a:cs typeface="Arial"/>
              </a:rPr>
              <a:t>a</a:t>
            </a:r>
            <a:r>
              <a:rPr sz="1500" b="1" spc="-52" baseline="5555" dirty="0">
                <a:latin typeface="Arial"/>
                <a:cs typeface="Arial"/>
              </a:rPr>
              <a:t>l</a:t>
            </a:r>
            <a:r>
              <a:rPr sz="1500" b="1" spc="-22" baseline="5555" dirty="0">
                <a:latin typeface="Arial"/>
                <a:cs typeface="Arial"/>
              </a:rPr>
              <a:t>G</a:t>
            </a:r>
            <a:r>
              <a:rPr sz="1500" b="1" spc="-44" baseline="5555" dirty="0">
                <a:latin typeface="Arial"/>
                <a:cs typeface="Arial"/>
              </a:rPr>
              <a:t>r</a:t>
            </a:r>
            <a:r>
              <a:rPr sz="1500" b="1" spc="-52" baseline="5555" dirty="0">
                <a:latin typeface="Arial"/>
                <a:cs typeface="Arial"/>
              </a:rPr>
              <a:t>a</a:t>
            </a:r>
            <a:r>
              <a:rPr sz="1500" b="1" spc="-15" baseline="5555" dirty="0">
                <a:latin typeface="Arial"/>
                <a:cs typeface="Arial"/>
              </a:rPr>
              <a:t>d</a:t>
            </a:r>
            <a:r>
              <a:rPr sz="1500" b="1" spc="-37" baseline="5555" dirty="0">
                <a:latin typeface="Arial"/>
                <a:cs typeface="Arial"/>
              </a:rPr>
              <a:t>e</a:t>
            </a:r>
            <a:r>
              <a:rPr sz="1500" b="1" spc="-52" baseline="8333" dirty="0">
                <a:latin typeface="Arial"/>
                <a:cs typeface="Arial"/>
              </a:rPr>
              <a:t>s</a:t>
            </a:r>
            <a:r>
              <a:rPr sz="1500" b="1" spc="-30" baseline="8333" dirty="0">
                <a:latin typeface="Arial"/>
                <a:cs typeface="Arial"/>
              </a:rPr>
              <a:t>(</a:t>
            </a:r>
            <a:r>
              <a:rPr sz="1500" b="1" spc="-7" baseline="8333" dirty="0">
                <a:latin typeface="Arial"/>
                <a:cs typeface="Arial"/>
              </a:rPr>
              <a:t>)</a:t>
            </a:r>
            <a:endParaRPr sz="1500" baseline="8333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920000">
            <a:off x="7909339" y="3910657"/>
            <a:ext cx="1443871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1500" b="1" spc="-30" baseline="8333" dirty="0">
                <a:latin typeface="Arial"/>
                <a:cs typeface="Arial"/>
              </a:rPr>
              <a:t>Accep</a:t>
            </a:r>
            <a:r>
              <a:rPr sz="1500" b="1" spc="-30" baseline="5555" dirty="0">
                <a:latin typeface="Arial"/>
                <a:cs typeface="Arial"/>
              </a:rPr>
              <a:t>tCours</a:t>
            </a:r>
            <a:r>
              <a:rPr sz="1500" b="1" spc="-30" baseline="2777" dirty="0">
                <a:latin typeface="Arial"/>
                <a:cs typeface="Arial"/>
              </a:rPr>
              <a:t>eOfferin</a:t>
            </a:r>
            <a:r>
              <a:rPr sz="1000" b="1" spc="-20" dirty="0">
                <a:latin typeface="Arial"/>
                <a:cs typeface="Arial"/>
              </a:rPr>
              <a:t>g()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11160" y="5923305"/>
            <a:ext cx="103124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TakeSabbatical()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55167" y="6348463"/>
            <a:ext cx="15373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Professor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Clark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3540000">
            <a:off x="6581123" y="5354718"/>
            <a:ext cx="845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1500" b="1" spc="-44" baseline="2777" dirty="0">
                <a:latin typeface="Arial"/>
                <a:cs typeface="Arial"/>
              </a:rPr>
              <a:t>S</a:t>
            </a:r>
            <a:r>
              <a:rPr sz="1500" b="1" spc="-30" baseline="2777" dirty="0">
                <a:latin typeface="Arial"/>
                <a:cs typeface="Arial"/>
              </a:rPr>
              <a:t>e</a:t>
            </a:r>
            <a:r>
              <a:rPr sz="1500" b="1" spc="-22" baseline="2777" dirty="0">
                <a:latin typeface="Arial"/>
                <a:cs typeface="Arial"/>
              </a:rPr>
              <a:t>t</a:t>
            </a:r>
            <a:r>
              <a:rPr sz="1500" b="1" spc="7" baseline="2777" dirty="0">
                <a:latin typeface="Arial"/>
                <a:cs typeface="Arial"/>
              </a:rPr>
              <a:t>M</a:t>
            </a:r>
            <a:r>
              <a:rPr sz="1500" b="1" spc="-37" baseline="2777" dirty="0">
                <a:latin typeface="Arial"/>
                <a:cs typeface="Arial"/>
              </a:rPr>
              <a:t>a</a:t>
            </a:r>
            <a:r>
              <a:rPr sz="1500" b="1" spc="-30" baseline="2777" dirty="0">
                <a:latin typeface="Arial"/>
                <a:cs typeface="Arial"/>
              </a:rPr>
              <a:t>x</a:t>
            </a:r>
            <a:r>
              <a:rPr sz="1500" b="1" spc="-22" baseline="2777" dirty="0">
                <a:latin typeface="Arial"/>
                <a:cs typeface="Arial"/>
              </a:rPr>
              <a:t>L</a:t>
            </a:r>
            <a:r>
              <a:rPr sz="1500" b="1" spc="-30" baseline="2777" dirty="0">
                <a:latin typeface="Arial"/>
                <a:cs typeface="Arial"/>
              </a:rPr>
              <a:t>o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20" dirty="0">
                <a:latin typeface="Arial"/>
                <a:cs typeface="Arial"/>
              </a:rPr>
              <a:t>d</a:t>
            </a:r>
            <a:r>
              <a:rPr sz="1000" b="1" spc="-10" dirty="0">
                <a:latin typeface="Arial"/>
                <a:cs typeface="Arial"/>
              </a:rPr>
              <a:t>(</a:t>
            </a:r>
            <a:r>
              <a:rPr sz="1000" b="1" spc="-5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93856" y="4720510"/>
            <a:ext cx="1371600" cy="413384"/>
          </a:xfrm>
          <a:custGeom>
            <a:avLst/>
            <a:gdLst/>
            <a:ahLst/>
            <a:cxnLst/>
            <a:rect l="l" t="t" r="r" b="b"/>
            <a:pathLst>
              <a:path w="1371600" h="413385">
                <a:moveTo>
                  <a:pt x="1187975" y="206694"/>
                </a:moveTo>
                <a:lnTo>
                  <a:pt x="1109959" y="161007"/>
                </a:lnTo>
                <a:lnTo>
                  <a:pt x="0" y="160950"/>
                </a:lnTo>
                <a:lnTo>
                  <a:pt x="0" y="252377"/>
                </a:lnTo>
                <a:lnTo>
                  <a:pt x="1109959" y="252377"/>
                </a:lnTo>
                <a:lnTo>
                  <a:pt x="1187975" y="206694"/>
                </a:lnTo>
                <a:close/>
              </a:path>
              <a:path w="1371600" h="413385">
                <a:moveTo>
                  <a:pt x="1371447" y="206696"/>
                </a:moveTo>
                <a:lnTo>
                  <a:pt x="1027061" y="5528"/>
                </a:lnTo>
                <a:lnTo>
                  <a:pt x="1009366" y="0"/>
                </a:lnTo>
                <a:lnTo>
                  <a:pt x="991658" y="1337"/>
                </a:lnTo>
                <a:lnTo>
                  <a:pt x="975653" y="8960"/>
                </a:lnTo>
                <a:lnTo>
                  <a:pt x="963066" y="22292"/>
                </a:lnTo>
                <a:lnTo>
                  <a:pt x="957536" y="39344"/>
                </a:lnTo>
                <a:lnTo>
                  <a:pt x="958870" y="56971"/>
                </a:lnTo>
                <a:lnTo>
                  <a:pt x="966493" y="72885"/>
                </a:lnTo>
                <a:lnTo>
                  <a:pt x="979830" y="84801"/>
                </a:lnTo>
                <a:lnTo>
                  <a:pt x="1109862" y="160950"/>
                </a:lnTo>
                <a:lnTo>
                  <a:pt x="1280020" y="160950"/>
                </a:lnTo>
                <a:lnTo>
                  <a:pt x="1280020" y="260101"/>
                </a:lnTo>
                <a:lnTo>
                  <a:pt x="1371447" y="206696"/>
                </a:lnTo>
                <a:close/>
              </a:path>
              <a:path w="1371600" h="413385">
                <a:moveTo>
                  <a:pt x="1280020" y="260101"/>
                </a:moveTo>
                <a:lnTo>
                  <a:pt x="1280020" y="252377"/>
                </a:lnTo>
                <a:lnTo>
                  <a:pt x="1109862" y="252434"/>
                </a:lnTo>
                <a:lnTo>
                  <a:pt x="979830" y="328577"/>
                </a:lnTo>
                <a:lnTo>
                  <a:pt x="966493" y="340495"/>
                </a:lnTo>
                <a:lnTo>
                  <a:pt x="958870" y="356413"/>
                </a:lnTo>
                <a:lnTo>
                  <a:pt x="957536" y="374040"/>
                </a:lnTo>
                <a:lnTo>
                  <a:pt x="963066" y="391087"/>
                </a:lnTo>
                <a:lnTo>
                  <a:pt x="975653" y="404418"/>
                </a:lnTo>
                <a:lnTo>
                  <a:pt x="991658" y="412034"/>
                </a:lnTo>
                <a:lnTo>
                  <a:pt x="1009366" y="413370"/>
                </a:lnTo>
                <a:lnTo>
                  <a:pt x="1027061" y="407864"/>
                </a:lnTo>
                <a:lnTo>
                  <a:pt x="1280020" y="260101"/>
                </a:lnTo>
                <a:close/>
              </a:path>
              <a:path w="1371600" h="413385">
                <a:moveTo>
                  <a:pt x="1280020" y="252377"/>
                </a:moveTo>
                <a:lnTo>
                  <a:pt x="1280020" y="160950"/>
                </a:lnTo>
                <a:lnTo>
                  <a:pt x="1109862" y="160950"/>
                </a:lnTo>
                <a:lnTo>
                  <a:pt x="1187975" y="206694"/>
                </a:lnTo>
                <a:lnTo>
                  <a:pt x="1255661" y="167059"/>
                </a:lnTo>
                <a:lnTo>
                  <a:pt x="1255661" y="252377"/>
                </a:lnTo>
                <a:lnTo>
                  <a:pt x="1280020" y="252377"/>
                </a:lnTo>
                <a:close/>
              </a:path>
              <a:path w="1371600" h="413385">
                <a:moveTo>
                  <a:pt x="1255661" y="252377"/>
                </a:moveTo>
                <a:lnTo>
                  <a:pt x="1255661" y="246332"/>
                </a:lnTo>
                <a:lnTo>
                  <a:pt x="1187975" y="206694"/>
                </a:lnTo>
                <a:lnTo>
                  <a:pt x="1109959" y="252377"/>
                </a:lnTo>
                <a:lnTo>
                  <a:pt x="1255661" y="252377"/>
                </a:lnTo>
                <a:close/>
              </a:path>
              <a:path w="1371600" h="413385">
                <a:moveTo>
                  <a:pt x="1255661" y="246332"/>
                </a:moveTo>
                <a:lnTo>
                  <a:pt x="1255661" y="167059"/>
                </a:lnTo>
                <a:lnTo>
                  <a:pt x="1187975" y="206694"/>
                </a:lnTo>
                <a:lnTo>
                  <a:pt x="1255661" y="246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/>
              <a:t>An </a:t>
            </a:r>
            <a:r>
              <a:rPr spc="-5" dirty="0"/>
              <a:t>Object </a:t>
            </a:r>
            <a:r>
              <a:rPr dirty="0"/>
              <a:t>Has</a:t>
            </a:r>
            <a:r>
              <a:rPr spc="-90" dirty="0"/>
              <a:t> </a:t>
            </a:r>
            <a:r>
              <a:rPr spc="-5" dirty="0"/>
              <a:t>Identity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468000"/>
            <a:ext cx="7742555" cy="1546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700"/>
              </a:lnSpc>
              <a:buFont typeface="Wingdings" charset="2"/>
              <a:buChar char="Ø"/>
            </a:pPr>
            <a:r>
              <a:rPr sz="3200" spc="1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Each </a:t>
            </a:r>
            <a:r>
              <a:rPr sz="3200" spc="-10" dirty="0">
                <a:latin typeface="Arial"/>
                <a:cs typeface="Arial"/>
              </a:rPr>
              <a:t>object </a:t>
            </a:r>
            <a:r>
              <a:rPr sz="3200" spc="-5" dirty="0">
                <a:latin typeface="Arial"/>
                <a:cs typeface="Arial"/>
              </a:rPr>
              <a:t>has </a:t>
            </a:r>
            <a:r>
              <a:rPr sz="3200" spc="5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unique identity, </a:t>
            </a:r>
            <a:r>
              <a:rPr sz="3200" dirty="0">
                <a:latin typeface="Arial"/>
                <a:cs typeface="Arial"/>
              </a:rPr>
              <a:t>even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if</a:t>
            </a:r>
            <a:endParaRPr sz="3200" dirty="0">
              <a:latin typeface="Arial"/>
              <a:cs typeface="Arial"/>
            </a:endParaRPr>
          </a:p>
          <a:p>
            <a:pPr marL="352425" marR="640080">
              <a:lnSpc>
                <a:spcPct val="80000"/>
              </a:lnSpc>
              <a:spcBef>
                <a:spcPts val="390"/>
              </a:spcBef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state is </a:t>
            </a:r>
            <a:r>
              <a:rPr sz="3200" spc="-5" dirty="0">
                <a:latin typeface="Arial"/>
                <a:cs typeface="Arial"/>
              </a:rPr>
              <a:t>identical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10" dirty="0">
                <a:latin typeface="Arial"/>
                <a:cs typeface="Arial"/>
              </a:rPr>
              <a:t>that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0" dirty="0">
                <a:latin typeface="Arial"/>
                <a:cs typeface="Arial"/>
              </a:rPr>
              <a:t>another  </a:t>
            </a:r>
            <a:r>
              <a:rPr sz="3200" spc="-5" dirty="0">
                <a:latin typeface="Arial"/>
                <a:cs typeface="Arial"/>
              </a:rPr>
              <a:t>object.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4137" y="5369128"/>
            <a:ext cx="21456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Professor </a:t>
            </a:r>
            <a:r>
              <a:rPr sz="1800" b="1" dirty="0">
                <a:latin typeface="Arial"/>
                <a:cs typeface="Arial"/>
              </a:rPr>
              <a:t>“J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Clark”  teaches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Biology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8832" y="5369128"/>
            <a:ext cx="21456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Professor </a:t>
            </a:r>
            <a:r>
              <a:rPr sz="1800" b="1" dirty="0">
                <a:latin typeface="Arial"/>
                <a:cs typeface="Arial"/>
              </a:rPr>
              <a:t>“J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Clark”  teaches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Biology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6540" y="3267722"/>
            <a:ext cx="1804276" cy="1929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7830" y="2783104"/>
            <a:ext cx="1408066" cy="2450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Representing Objects </a:t>
            </a:r>
            <a:r>
              <a:rPr dirty="0"/>
              <a:t>in </a:t>
            </a:r>
            <a:r>
              <a:rPr spc="-5" dirty="0"/>
              <a:t>the</a:t>
            </a:r>
            <a:r>
              <a:rPr spc="-100" dirty="0"/>
              <a:t> </a:t>
            </a:r>
            <a:r>
              <a:rPr dirty="0"/>
              <a:t>UML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464424"/>
            <a:ext cx="7402195" cy="806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5080" indent="-457200">
              <a:lnSpc>
                <a:spcPts val="3080"/>
              </a:lnSpc>
              <a:buFont typeface="Wingdings" charset="2"/>
              <a:buChar char="Ø"/>
            </a:pPr>
            <a:r>
              <a:rPr sz="3200" spc="1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object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represented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spc="5" dirty="0">
                <a:latin typeface="Arial"/>
                <a:cs typeface="Arial"/>
              </a:rPr>
              <a:t>a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rectangle  </a:t>
            </a:r>
            <a:r>
              <a:rPr sz="3200" dirty="0">
                <a:latin typeface="Arial"/>
                <a:cs typeface="Arial"/>
              </a:rPr>
              <a:t>with an </a:t>
            </a:r>
            <a:r>
              <a:rPr sz="3200" spc="-5" dirty="0">
                <a:latin typeface="Arial"/>
                <a:cs typeface="Arial"/>
              </a:rPr>
              <a:t>underlined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name.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9273" y="4945951"/>
            <a:ext cx="197294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Professor </a:t>
            </a:r>
            <a:r>
              <a:rPr sz="2000" spc="5" dirty="0">
                <a:latin typeface="Arial"/>
                <a:cs typeface="Arial"/>
              </a:rPr>
              <a:t>J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Clark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4910" y="3028454"/>
            <a:ext cx="2377440" cy="1816735"/>
          </a:xfrm>
          <a:custGeom>
            <a:avLst/>
            <a:gdLst/>
            <a:ahLst/>
            <a:cxnLst/>
            <a:rect l="l" t="t" r="r" b="b"/>
            <a:pathLst>
              <a:path w="2377440" h="1816735">
                <a:moveTo>
                  <a:pt x="2377224" y="1816442"/>
                </a:moveTo>
                <a:lnTo>
                  <a:pt x="2377224" y="0"/>
                </a:lnTo>
                <a:lnTo>
                  <a:pt x="0" y="0"/>
                </a:lnTo>
                <a:lnTo>
                  <a:pt x="0" y="1816442"/>
                </a:lnTo>
                <a:lnTo>
                  <a:pt x="2377224" y="1816442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4910" y="3028454"/>
            <a:ext cx="2379345" cy="1818005"/>
          </a:xfrm>
          <a:custGeom>
            <a:avLst/>
            <a:gdLst/>
            <a:ahLst/>
            <a:cxnLst/>
            <a:rect l="l" t="t" r="r" b="b"/>
            <a:pathLst>
              <a:path w="2379345" h="1818004">
                <a:moveTo>
                  <a:pt x="1584820" y="1817979"/>
                </a:moveTo>
                <a:lnTo>
                  <a:pt x="2378760" y="1817979"/>
                </a:lnTo>
                <a:lnTo>
                  <a:pt x="2378760" y="0"/>
                </a:lnTo>
                <a:lnTo>
                  <a:pt x="0" y="0"/>
                </a:lnTo>
                <a:lnTo>
                  <a:pt x="0" y="1817979"/>
                </a:lnTo>
                <a:lnTo>
                  <a:pt x="1584820" y="18179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8542" y="3887939"/>
            <a:ext cx="1297305" cy="970915"/>
          </a:xfrm>
          <a:custGeom>
            <a:avLst/>
            <a:gdLst/>
            <a:ahLst/>
            <a:cxnLst/>
            <a:rect l="l" t="t" r="r" b="b"/>
            <a:pathLst>
              <a:path w="1297304" h="970914">
                <a:moveTo>
                  <a:pt x="1296784" y="576008"/>
                </a:moveTo>
                <a:lnTo>
                  <a:pt x="1263256" y="371817"/>
                </a:lnTo>
                <a:lnTo>
                  <a:pt x="1243456" y="338277"/>
                </a:lnTo>
                <a:lnTo>
                  <a:pt x="1202334" y="315417"/>
                </a:lnTo>
                <a:lnTo>
                  <a:pt x="1165720" y="301726"/>
                </a:lnTo>
                <a:lnTo>
                  <a:pt x="978293" y="230085"/>
                </a:lnTo>
                <a:lnTo>
                  <a:pt x="830503" y="150863"/>
                </a:lnTo>
                <a:lnTo>
                  <a:pt x="799998" y="100558"/>
                </a:lnTo>
                <a:lnTo>
                  <a:pt x="772566" y="51790"/>
                </a:lnTo>
                <a:lnTo>
                  <a:pt x="757339" y="22821"/>
                </a:lnTo>
                <a:lnTo>
                  <a:pt x="678103" y="4559"/>
                </a:lnTo>
                <a:lnTo>
                  <a:pt x="519607" y="1485"/>
                </a:lnTo>
                <a:lnTo>
                  <a:pt x="440385" y="0"/>
                </a:lnTo>
                <a:lnTo>
                  <a:pt x="277317" y="202653"/>
                </a:lnTo>
                <a:lnTo>
                  <a:pt x="219417" y="243776"/>
                </a:lnTo>
                <a:lnTo>
                  <a:pt x="179781" y="263626"/>
                </a:lnTo>
                <a:lnTo>
                  <a:pt x="123431" y="283413"/>
                </a:lnTo>
                <a:lnTo>
                  <a:pt x="91427" y="315417"/>
                </a:lnTo>
                <a:lnTo>
                  <a:pt x="73126" y="351980"/>
                </a:lnTo>
                <a:lnTo>
                  <a:pt x="54813" y="400735"/>
                </a:lnTo>
                <a:lnTo>
                  <a:pt x="33489" y="473913"/>
                </a:lnTo>
                <a:lnTo>
                  <a:pt x="15227" y="568375"/>
                </a:lnTo>
                <a:lnTo>
                  <a:pt x="1485" y="665899"/>
                </a:lnTo>
                <a:lnTo>
                  <a:pt x="0" y="739076"/>
                </a:lnTo>
                <a:lnTo>
                  <a:pt x="1485" y="798512"/>
                </a:lnTo>
                <a:lnTo>
                  <a:pt x="4559" y="839635"/>
                </a:lnTo>
                <a:lnTo>
                  <a:pt x="25895" y="969162"/>
                </a:lnTo>
                <a:lnTo>
                  <a:pt x="1258684" y="970699"/>
                </a:lnTo>
                <a:lnTo>
                  <a:pt x="1283093" y="837675"/>
                </a:lnTo>
                <a:lnTo>
                  <a:pt x="1283093" y="688771"/>
                </a:lnTo>
                <a:lnTo>
                  <a:pt x="1287665" y="659803"/>
                </a:lnTo>
                <a:lnTo>
                  <a:pt x="1292224" y="608012"/>
                </a:lnTo>
                <a:lnTo>
                  <a:pt x="1296784" y="576008"/>
                </a:lnTo>
                <a:close/>
              </a:path>
              <a:path w="1297304" h="970914">
                <a:moveTo>
                  <a:pt x="1290688" y="758875"/>
                </a:moveTo>
                <a:lnTo>
                  <a:pt x="1284579" y="717740"/>
                </a:lnTo>
                <a:lnTo>
                  <a:pt x="1283093" y="688771"/>
                </a:lnTo>
                <a:lnTo>
                  <a:pt x="1283093" y="837675"/>
                </a:lnTo>
                <a:lnTo>
                  <a:pt x="1287665" y="812203"/>
                </a:lnTo>
                <a:lnTo>
                  <a:pt x="1290688" y="758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41635" y="3863530"/>
            <a:ext cx="906780" cy="990600"/>
          </a:xfrm>
          <a:custGeom>
            <a:avLst/>
            <a:gdLst/>
            <a:ahLst/>
            <a:cxnLst/>
            <a:rect l="l" t="t" r="r" b="b"/>
            <a:pathLst>
              <a:path w="906779" h="990600">
                <a:moveTo>
                  <a:pt x="85331" y="990498"/>
                </a:moveTo>
                <a:lnTo>
                  <a:pt x="85331" y="899071"/>
                </a:lnTo>
                <a:lnTo>
                  <a:pt x="0" y="990498"/>
                </a:lnTo>
                <a:lnTo>
                  <a:pt x="85331" y="990498"/>
                </a:lnTo>
                <a:close/>
              </a:path>
              <a:path w="906779" h="990600">
                <a:moveTo>
                  <a:pt x="906716" y="21336"/>
                </a:moveTo>
                <a:lnTo>
                  <a:pt x="877735" y="0"/>
                </a:lnTo>
                <a:lnTo>
                  <a:pt x="56362" y="787844"/>
                </a:lnTo>
                <a:lnTo>
                  <a:pt x="82257" y="809180"/>
                </a:lnTo>
                <a:lnTo>
                  <a:pt x="220967" y="682726"/>
                </a:lnTo>
                <a:lnTo>
                  <a:pt x="228549" y="739076"/>
                </a:lnTo>
                <a:lnTo>
                  <a:pt x="228549" y="990498"/>
                </a:lnTo>
                <a:lnTo>
                  <a:pt x="268185" y="990498"/>
                </a:lnTo>
                <a:lnTo>
                  <a:pt x="295630" y="975271"/>
                </a:lnTo>
                <a:lnTo>
                  <a:pt x="312394" y="949003"/>
                </a:lnTo>
                <a:lnTo>
                  <a:pt x="312394" y="906703"/>
                </a:lnTo>
                <a:lnTo>
                  <a:pt x="344385" y="862507"/>
                </a:lnTo>
                <a:lnTo>
                  <a:pt x="461721" y="796975"/>
                </a:lnTo>
                <a:lnTo>
                  <a:pt x="540943" y="682726"/>
                </a:lnTo>
                <a:lnTo>
                  <a:pt x="565353" y="527326"/>
                </a:lnTo>
                <a:lnTo>
                  <a:pt x="565353" y="352031"/>
                </a:lnTo>
                <a:lnTo>
                  <a:pt x="906716" y="21336"/>
                </a:lnTo>
                <a:close/>
              </a:path>
              <a:path w="906779" h="990600">
                <a:moveTo>
                  <a:pt x="228549" y="990498"/>
                </a:moveTo>
                <a:lnTo>
                  <a:pt x="228549" y="739076"/>
                </a:lnTo>
                <a:lnTo>
                  <a:pt x="198094" y="784821"/>
                </a:lnTo>
                <a:lnTo>
                  <a:pt x="185889" y="801585"/>
                </a:lnTo>
                <a:lnTo>
                  <a:pt x="166090" y="789381"/>
                </a:lnTo>
                <a:lnTo>
                  <a:pt x="76200" y="883843"/>
                </a:lnTo>
                <a:lnTo>
                  <a:pt x="85331" y="899071"/>
                </a:lnTo>
                <a:lnTo>
                  <a:pt x="85331" y="990498"/>
                </a:lnTo>
                <a:lnTo>
                  <a:pt x="228549" y="990498"/>
                </a:lnTo>
                <a:close/>
              </a:path>
              <a:path w="906779" h="990600">
                <a:moveTo>
                  <a:pt x="330644" y="920407"/>
                </a:moveTo>
                <a:lnTo>
                  <a:pt x="312394" y="906703"/>
                </a:lnTo>
                <a:lnTo>
                  <a:pt x="312394" y="949003"/>
                </a:lnTo>
                <a:lnTo>
                  <a:pt x="330644" y="920407"/>
                </a:lnTo>
                <a:close/>
              </a:path>
              <a:path w="906779" h="990600">
                <a:moveTo>
                  <a:pt x="594321" y="342900"/>
                </a:moveTo>
                <a:lnTo>
                  <a:pt x="565353" y="352031"/>
                </a:lnTo>
                <a:lnTo>
                  <a:pt x="565353" y="527326"/>
                </a:lnTo>
                <a:lnTo>
                  <a:pt x="594321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1300" y="3229622"/>
            <a:ext cx="843280" cy="763905"/>
          </a:xfrm>
          <a:custGeom>
            <a:avLst/>
            <a:gdLst/>
            <a:ahLst/>
            <a:cxnLst/>
            <a:rect l="l" t="t" r="r" b="b"/>
            <a:pathLst>
              <a:path w="843279" h="763904">
                <a:moveTo>
                  <a:pt x="641540" y="756481"/>
                </a:moveTo>
                <a:lnTo>
                  <a:pt x="641540" y="33489"/>
                </a:lnTo>
                <a:lnTo>
                  <a:pt x="632409" y="42659"/>
                </a:lnTo>
                <a:lnTo>
                  <a:pt x="608012" y="45681"/>
                </a:lnTo>
                <a:lnTo>
                  <a:pt x="585190" y="36563"/>
                </a:lnTo>
                <a:lnTo>
                  <a:pt x="556209" y="33489"/>
                </a:lnTo>
                <a:lnTo>
                  <a:pt x="544004" y="31991"/>
                </a:lnTo>
                <a:lnTo>
                  <a:pt x="516572" y="19786"/>
                </a:lnTo>
                <a:lnTo>
                  <a:pt x="470890" y="6096"/>
                </a:lnTo>
                <a:lnTo>
                  <a:pt x="414477" y="0"/>
                </a:lnTo>
                <a:lnTo>
                  <a:pt x="361149" y="4559"/>
                </a:lnTo>
                <a:lnTo>
                  <a:pt x="324586" y="12153"/>
                </a:lnTo>
                <a:lnTo>
                  <a:pt x="295617" y="19786"/>
                </a:lnTo>
                <a:lnTo>
                  <a:pt x="268185" y="27432"/>
                </a:lnTo>
                <a:lnTo>
                  <a:pt x="248386" y="31991"/>
                </a:lnTo>
                <a:lnTo>
                  <a:pt x="230085" y="31991"/>
                </a:lnTo>
                <a:lnTo>
                  <a:pt x="204190" y="45681"/>
                </a:lnTo>
                <a:lnTo>
                  <a:pt x="170649" y="68554"/>
                </a:lnTo>
                <a:lnTo>
                  <a:pt x="143268" y="92913"/>
                </a:lnTo>
                <a:lnTo>
                  <a:pt x="129527" y="109689"/>
                </a:lnTo>
                <a:lnTo>
                  <a:pt x="109728" y="129527"/>
                </a:lnTo>
                <a:lnTo>
                  <a:pt x="100545" y="143217"/>
                </a:lnTo>
                <a:lnTo>
                  <a:pt x="94500" y="163017"/>
                </a:lnTo>
                <a:lnTo>
                  <a:pt x="85318" y="182854"/>
                </a:lnTo>
                <a:lnTo>
                  <a:pt x="76200" y="196545"/>
                </a:lnTo>
                <a:lnTo>
                  <a:pt x="68554" y="211785"/>
                </a:lnTo>
                <a:lnTo>
                  <a:pt x="65532" y="233108"/>
                </a:lnTo>
                <a:lnTo>
                  <a:pt x="60960" y="255981"/>
                </a:lnTo>
                <a:lnTo>
                  <a:pt x="56400" y="280390"/>
                </a:lnTo>
                <a:lnTo>
                  <a:pt x="48755" y="309308"/>
                </a:lnTo>
                <a:lnTo>
                  <a:pt x="36550" y="344385"/>
                </a:lnTo>
                <a:lnTo>
                  <a:pt x="27432" y="387045"/>
                </a:lnTo>
                <a:lnTo>
                  <a:pt x="19786" y="420585"/>
                </a:lnTo>
                <a:lnTo>
                  <a:pt x="12192" y="446481"/>
                </a:lnTo>
                <a:lnTo>
                  <a:pt x="9118" y="467817"/>
                </a:lnTo>
                <a:lnTo>
                  <a:pt x="9118" y="490689"/>
                </a:lnTo>
                <a:lnTo>
                  <a:pt x="4559" y="519607"/>
                </a:lnTo>
                <a:lnTo>
                  <a:pt x="3073" y="551599"/>
                </a:lnTo>
                <a:lnTo>
                  <a:pt x="0" y="571449"/>
                </a:lnTo>
                <a:lnTo>
                  <a:pt x="3073" y="589699"/>
                </a:lnTo>
                <a:lnTo>
                  <a:pt x="13741" y="603440"/>
                </a:lnTo>
                <a:lnTo>
                  <a:pt x="27432" y="611035"/>
                </a:lnTo>
                <a:lnTo>
                  <a:pt x="36550" y="611035"/>
                </a:lnTo>
                <a:lnTo>
                  <a:pt x="53327" y="624776"/>
                </a:lnTo>
                <a:lnTo>
                  <a:pt x="57886" y="640003"/>
                </a:lnTo>
                <a:lnTo>
                  <a:pt x="76200" y="655243"/>
                </a:lnTo>
                <a:lnTo>
                  <a:pt x="86855" y="653694"/>
                </a:lnTo>
                <a:lnTo>
                  <a:pt x="100545" y="668985"/>
                </a:lnTo>
                <a:lnTo>
                  <a:pt x="167627" y="681139"/>
                </a:lnTo>
                <a:lnTo>
                  <a:pt x="268185" y="691794"/>
                </a:lnTo>
                <a:lnTo>
                  <a:pt x="377913" y="717740"/>
                </a:lnTo>
                <a:lnTo>
                  <a:pt x="457149" y="739076"/>
                </a:lnTo>
                <a:lnTo>
                  <a:pt x="516572" y="763435"/>
                </a:lnTo>
                <a:lnTo>
                  <a:pt x="531812" y="746671"/>
                </a:lnTo>
                <a:lnTo>
                  <a:pt x="544004" y="743635"/>
                </a:lnTo>
                <a:lnTo>
                  <a:pt x="559244" y="739076"/>
                </a:lnTo>
                <a:lnTo>
                  <a:pt x="576008" y="742099"/>
                </a:lnTo>
                <a:lnTo>
                  <a:pt x="600417" y="743635"/>
                </a:lnTo>
                <a:lnTo>
                  <a:pt x="624776" y="751230"/>
                </a:lnTo>
                <a:lnTo>
                  <a:pt x="641540" y="756481"/>
                </a:lnTo>
                <a:close/>
              </a:path>
              <a:path w="843279" h="763904">
                <a:moveTo>
                  <a:pt x="842708" y="167627"/>
                </a:moveTo>
                <a:lnTo>
                  <a:pt x="836612" y="137121"/>
                </a:lnTo>
                <a:lnTo>
                  <a:pt x="824407" y="112763"/>
                </a:lnTo>
                <a:lnTo>
                  <a:pt x="800049" y="94449"/>
                </a:lnTo>
                <a:lnTo>
                  <a:pt x="780199" y="82245"/>
                </a:lnTo>
                <a:lnTo>
                  <a:pt x="763485" y="65532"/>
                </a:lnTo>
                <a:lnTo>
                  <a:pt x="746709" y="53327"/>
                </a:lnTo>
                <a:lnTo>
                  <a:pt x="736053" y="50253"/>
                </a:lnTo>
                <a:lnTo>
                  <a:pt x="725385" y="57886"/>
                </a:lnTo>
                <a:lnTo>
                  <a:pt x="719277" y="48768"/>
                </a:lnTo>
                <a:lnTo>
                  <a:pt x="714717" y="45681"/>
                </a:lnTo>
                <a:lnTo>
                  <a:pt x="711644" y="56349"/>
                </a:lnTo>
                <a:lnTo>
                  <a:pt x="697953" y="56349"/>
                </a:lnTo>
                <a:lnTo>
                  <a:pt x="665949" y="60921"/>
                </a:lnTo>
                <a:lnTo>
                  <a:pt x="665949" y="31991"/>
                </a:lnTo>
                <a:lnTo>
                  <a:pt x="638517" y="19786"/>
                </a:lnTo>
                <a:lnTo>
                  <a:pt x="641540" y="33489"/>
                </a:lnTo>
                <a:lnTo>
                  <a:pt x="641540" y="756481"/>
                </a:lnTo>
                <a:lnTo>
                  <a:pt x="649185" y="758875"/>
                </a:lnTo>
                <a:lnTo>
                  <a:pt x="681177" y="758875"/>
                </a:lnTo>
                <a:lnTo>
                  <a:pt x="710107" y="717740"/>
                </a:lnTo>
                <a:lnTo>
                  <a:pt x="710107" y="673544"/>
                </a:lnTo>
                <a:lnTo>
                  <a:pt x="725385" y="665899"/>
                </a:lnTo>
                <a:lnTo>
                  <a:pt x="725385" y="647649"/>
                </a:lnTo>
                <a:lnTo>
                  <a:pt x="734504" y="618680"/>
                </a:lnTo>
                <a:lnTo>
                  <a:pt x="743635" y="612960"/>
                </a:lnTo>
                <a:lnTo>
                  <a:pt x="743635" y="563803"/>
                </a:lnTo>
                <a:lnTo>
                  <a:pt x="751281" y="547686"/>
                </a:lnTo>
                <a:lnTo>
                  <a:pt x="751281" y="402285"/>
                </a:lnTo>
                <a:lnTo>
                  <a:pt x="752767" y="402487"/>
                </a:lnTo>
                <a:lnTo>
                  <a:pt x="752767" y="382485"/>
                </a:lnTo>
                <a:lnTo>
                  <a:pt x="763485" y="333887"/>
                </a:lnTo>
                <a:lnTo>
                  <a:pt x="763485" y="240753"/>
                </a:lnTo>
                <a:lnTo>
                  <a:pt x="771067" y="219417"/>
                </a:lnTo>
                <a:lnTo>
                  <a:pt x="783272" y="216395"/>
                </a:lnTo>
                <a:lnTo>
                  <a:pt x="792403" y="210286"/>
                </a:lnTo>
                <a:lnTo>
                  <a:pt x="812203" y="190449"/>
                </a:lnTo>
                <a:lnTo>
                  <a:pt x="819835" y="202653"/>
                </a:lnTo>
                <a:lnTo>
                  <a:pt x="832040" y="170649"/>
                </a:lnTo>
                <a:lnTo>
                  <a:pt x="842708" y="167627"/>
                </a:lnTo>
                <a:close/>
              </a:path>
              <a:path w="843279" h="763904">
                <a:moveTo>
                  <a:pt x="748207" y="585139"/>
                </a:moveTo>
                <a:lnTo>
                  <a:pt x="743635" y="563803"/>
                </a:lnTo>
                <a:lnTo>
                  <a:pt x="743635" y="612960"/>
                </a:lnTo>
                <a:lnTo>
                  <a:pt x="746709" y="611035"/>
                </a:lnTo>
                <a:lnTo>
                  <a:pt x="748207" y="585139"/>
                </a:lnTo>
                <a:close/>
              </a:path>
              <a:path w="843279" h="763904">
                <a:moveTo>
                  <a:pt x="798512" y="524167"/>
                </a:moveTo>
                <a:lnTo>
                  <a:pt x="798512" y="502843"/>
                </a:lnTo>
                <a:lnTo>
                  <a:pt x="755840" y="417512"/>
                </a:lnTo>
                <a:lnTo>
                  <a:pt x="751281" y="402285"/>
                </a:lnTo>
                <a:lnTo>
                  <a:pt x="751281" y="547686"/>
                </a:lnTo>
                <a:lnTo>
                  <a:pt x="757377" y="534835"/>
                </a:lnTo>
                <a:lnTo>
                  <a:pt x="798512" y="524167"/>
                </a:lnTo>
                <a:close/>
              </a:path>
              <a:path w="843279" h="763904">
                <a:moveTo>
                  <a:pt x="784809" y="406844"/>
                </a:moveTo>
                <a:lnTo>
                  <a:pt x="752767" y="382485"/>
                </a:lnTo>
                <a:lnTo>
                  <a:pt x="752767" y="402487"/>
                </a:lnTo>
                <a:lnTo>
                  <a:pt x="784809" y="406844"/>
                </a:lnTo>
                <a:close/>
              </a:path>
              <a:path w="843279" h="763904">
                <a:moveTo>
                  <a:pt x="772604" y="292544"/>
                </a:moveTo>
                <a:lnTo>
                  <a:pt x="763485" y="240753"/>
                </a:lnTo>
                <a:lnTo>
                  <a:pt x="763485" y="333887"/>
                </a:lnTo>
                <a:lnTo>
                  <a:pt x="772604" y="292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8666" y="3875735"/>
            <a:ext cx="751840" cy="599440"/>
          </a:xfrm>
          <a:custGeom>
            <a:avLst/>
            <a:gdLst/>
            <a:ahLst/>
            <a:cxnLst/>
            <a:rect l="l" t="t" r="r" b="b"/>
            <a:pathLst>
              <a:path w="751839" h="599439">
                <a:moveTo>
                  <a:pt x="0" y="597344"/>
                </a:moveTo>
                <a:lnTo>
                  <a:pt x="47041" y="593286"/>
                </a:lnTo>
                <a:lnTo>
                  <a:pt x="112806" y="560522"/>
                </a:lnTo>
                <a:lnTo>
                  <a:pt x="151247" y="535290"/>
                </a:lnTo>
                <a:lnTo>
                  <a:pt x="192614" y="505177"/>
                </a:lnTo>
                <a:lnTo>
                  <a:pt x="236321" y="470951"/>
                </a:lnTo>
                <a:lnTo>
                  <a:pt x="281784" y="433377"/>
                </a:lnTo>
                <a:lnTo>
                  <a:pt x="328417" y="393219"/>
                </a:lnTo>
                <a:lnTo>
                  <a:pt x="375635" y="351245"/>
                </a:lnTo>
                <a:lnTo>
                  <a:pt x="422854" y="308219"/>
                </a:lnTo>
                <a:lnTo>
                  <a:pt x="469487" y="264907"/>
                </a:lnTo>
                <a:lnTo>
                  <a:pt x="514951" y="222076"/>
                </a:lnTo>
                <a:lnTo>
                  <a:pt x="558659" y="180489"/>
                </a:lnTo>
                <a:lnTo>
                  <a:pt x="600026" y="140914"/>
                </a:lnTo>
                <a:lnTo>
                  <a:pt x="638469" y="104115"/>
                </a:lnTo>
                <a:lnTo>
                  <a:pt x="673400" y="70859"/>
                </a:lnTo>
                <a:lnTo>
                  <a:pt x="704236" y="41910"/>
                </a:lnTo>
                <a:lnTo>
                  <a:pt x="730391" y="18035"/>
                </a:lnTo>
                <a:lnTo>
                  <a:pt x="751281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9480" y="3825430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60" h="139064">
                <a:moveTo>
                  <a:pt x="0" y="138658"/>
                </a:moveTo>
                <a:lnTo>
                  <a:pt x="137121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2048" y="3737076"/>
            <a:ext cx="59690" cy="180340"/>
          </a:xfrm>
          <a:custGeom>
            <a:avLst/>
            <a:gdLst/>
            <a:ahLst/>
            <a:cxnLst/>
            <a:rect l="l" t="t" r="r" b="b"/>
            <a:pathLst>
              <a:path w="59689" h="180339">
                <a:moveTo>
                  <a:pt x="0" y="179781"/>
                </a:moveTo>
                <a:lnTo>
                  <a:pt x="59436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1820" y="4242993"/>
            <a:ext cx="81280" cy="253365"/>
          </a:xfrm>
          <a:custGeom>
            <a:avLst/>
            <a:gdLst/>
            <a:ahLst/>
            <a:cxnLst/>
            <a:rect l="l" t="t" r="r" b="b"/>
            <a:pathLst>
              <a:path w="81279" h="253364">
                <a:moveTo>
                  <a:pt x="80759" y="6096"/>
                </a:moveTo>
                <a:lnTo>
                  <a:pt x="38100" y="0"/>
                </a:lnTo>
                <a:lnTo>
                  <a:pt x="0" y="245313"/>
                </a:lnTo>
                <a:lnTo>
                  <a:pt x="42659" y="252958"/>
                </a:lnTo>
                <a:lnTo>
                  <a:pt x="8075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1820" y="4242993"/>
            <a:ext cx="81280" cy="253365"/>
          </a:xfrm>
          <a:custGeom>
            <a:avLst/>
            <a:gdLst/>
            <a:ahLst/>
            <a:cxnLst/>
            <a:rect l="l" t="t" r="r" b="b"/>
            <a:pathLst>
              <a:path w="81279" h="253364">
                <a:moveTo>
                  <a:pt x="38100" y="0"/>
                </a:moveTo>
                <a:lnTo>
                  <a:pt x="0" y="245313"/>
                </a:lnTo>
                <a:lnTo>
                  <a:pt x="42659" y="252958"/>
                </a:lnTo>
                <a:lnTo>
                  <a:pt x="80759" y="6096"/>
                </a:lnTo>
                <a:lnTo>
                  <a:pt x="3810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6766" y="3878757"/>
            <a:ext cx="730250" cy="706120"/>
          </a:xfrm>
          <a:custGeom>
            <a:avLst/>
            <a:gdLst/>
            <a:ahLst/>
            <a:cxnLst/>
            <a:rect l="l" t="t" r="r" b="b"/>
            <a:pathLst>
              <a:path w="730250" h="706120">
                <a:moveTo>
                  <a:pt x="729945" y="0"/>
                </a:moveTo>
                <a:lnTo>
                  <a:pt x="0" y="705548"/>
                </a:lnTo>
              </a:path>
            </a:pathLst>
          </a:custGeom>
          <a:ln w="5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1071" y="3872661"/>
            <a:ext cx="759460" cy="525780"/>
          </a:xfrm>
          <a:custGeom>
            <a:avLst/>
            <a:gdLst/>
            <a:ahLst/>
            <a:cxnLst/>
            <a:rect l="l" t="t" r="r" b="b"/>
            <a:pathLst>
              <a:path w="759460" h="525779">
                <a:moveTo>
                  <a:pt x="0" y="518109"/>
                </a:moveTo>
                <a:lnTo>
                  <a:pt x="22774" y="525759"/>
                </a:lnTo>
                <a:lnTo>
                  <a:pt x="50498" y="525420"/>
                </a:lnTo>
                <a:lnTo>
                  <a:pt x="82614" y="517833"/>
                </a:lnTo>
                <a:lnTo>
                  <a:pt x="118562" y="503743"/>
                </a:lnTo>
                <a:lnTo>
                  <a:pt x="157784" y="483892"/>
                </a:lnTo>
                <a:lnTo>
                  <a:pt x="199720" y="459023"/>
                </a:lnTo>
                <a:lnTo>
                  <a:pt x="243812" y="429879"/>
                </a:lnTo>
                <a:lnTo>
                  <a:pt x="289501" y="397202"/>
                </a:lnTo>
                <a:lnTo>
                  <a:pt x="336228" y="361736"/>
                </a:lnTo>
                <a:lnTo>
                  <a:pt x="383433" y="324224"/>
                </a:lnTo>
                <a:lnTo>
                  <a:pt x="430559" y="285409"/>
                </a:lnTo>
                <a:lnTo>
                  <a:pt x="477046" y="246033"/>
                </a:lnTo>
                <a:lnTo>
                  <a:pt x="522335" y="206839"/>
                </a:lnTo>
                <a:lnTo>
                  <a:pt x="565867" y="168571"/>
                </a:lnTo>
                <a:lnTo>
                  <a:pt x="607084" y="131971"/>
                </a:lnTo>
                <a:lnTo>
                  <a:pt x="645427" y="97783"/>
                </a:lnTo>
                <a:lnTo>
                  <a:pt x="680336" y="66748"/>
                </a:lnTo>
                <a:lnTo>
                  <a:pt x="711253" y="39611"/>
                </a:lnTo>
                <a:lnTo>
                  <a:pt x="737619" y="17114"/>
                </a:lnTo>
                <a:lnTo>
                  <a:pt x="758875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4180" y="4236885"/>
            <a:ext cx="245745" cy="270510"/>
          </a:xfrm>
          <a:custGeom>
            <a:avLst/>
            <a:gdLst/>
            <a:ahLst/>
            <a:cxnLst/>
            <a:rect l="l" t="t" r="r" b="b"/>
            <a:pathLst>
              <a:path w="245745" h="270510">
                <a:moveTo>
                  <a:pt x="245704" y="11360"/>
                </a:moveTo>
                <a:lnTo>
                  <a:pt x="243839" y="0"/>
                </a:lnTo>
                <a:lnTo>
                  <a:pt x="0" y="237731"/>
                </a:lnTo>
                <a:lnTo>
                  <a:pt x="4011" y="261073"/>
                </a:lnTo>
                <a:lnTo>
                  <a:pt x="36595" y="270287"/>
                </a:lnTo>
                <a:lnTo>
                  <a:pt x="80599" y="263223"/>
                </a:lnTo>
                <a:lnTo>
                  <a:pt x="118872" y="237731"/>
                </a:lnTo>
                <a:lnTo>
                  <a:pt x="168453" y="183815"/>
                </a:lnTo>
                <a:lnTo>
                  <a:pt x="204108" y="130030"/>
                </a:lnTo>
                <a:lnTo>
                  <a:pt x="227657" y="80565"/>
                </a:lnTo>
                <a:lnTo>
                  <a:pt x="240916" y="39612"/>
                </a:lnTo>
                <a:lnTo>
                  <a:pt x="245704" y="1136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48861" y="4354220"/>
            <a:ext cx="123825" cy="127000"/>
          </a:xfrm>
          <a:custGeom>
            <a:avLst/>
            <a:gdLst/>
            <a:ahLst/>
            <a:cxnLst/>
            <a:rect l="l" t="t" r="r" b="b"/>
            <a:pathLst>
              <a:path w="123825" h="127000">
                <a:moveTo>
                  <a:pt x="123418" y="28968"/>
                </a:moveTo>
                <a:lnTo>
                  <a:pt x="100596" y="0"/>
                </a:lnTo>
                <a:lnTo>
                  <a:pt x="38100" y="10655"/>
                </a:lnTo>
                <a:lnTo>
                  <a:pt x="0" y="63995"/>
                </a:lnTo>
                <a:lnTo>
                  <a:pt x="4559" y="126504"/>
                </a:lnTo>
                <a:lnTo>
                  <a:pt x="123418" y="28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9480" y="3788867"/>
            <a:ext cx="71755" cy="67310"/>
          </a:xfrm>
          <a:custGeom>
            <a:avLst/>
            <a:gdLst/>
            <a:ahLst/>
            <a:cxnLst/>
            <a:rect l="l" t="t" r="r" b="b"/>
            <a:pathLst>
              <a:path w="71754" h="67310">
                <a:moveTo>
                  <a:pt x="71589" y="67068"/>
                </a:moveTo>
                <a:lnTo>
                  <a:pt x="19799" y="0"/>
                </a:lnTo>
                <a:lnTo>
                  <a:pt x="0" y="65531"/>
                </a:lnTo>
                <a:lnTo>
                  <a:pt x="71589" y="67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152" y="3825430"/>
            <a:ext cx="58419" cy="59690"/>
          </a:xfrm>
          <a:custGeom>
            <a:avLst/>
            <a:gdLst/>
            <a:ahLst/>
            <a:cxnLst/>
            <a:rect l="l" t="t" r="r" b="b"/>
            <a:pathLst>
              <a:path w="58420" h="59689">
                <a:moveTo>
                  <a:pt x="57886" y="28968"/>
                </a:moveTo>
                <a:lnTo>
                  <a:pt x="55717" y="18018"/>
                </a:lnTo>
                <a:lnTo>
                  <a:pt x="49688" y="8774"/>
                </a:lnTo>
                <a:lnTo>
                  <a:pt x="40516" y="2385"/>
                </a:lnTo>
                <a:lnTo>
                  <a:pt x="28917" y="0"/>
                </a:lnTo>
                <a:lnTo>
                  <a:pt x="17327" y="2385"/>
                </a:lnTo>
                <a:lnTo>
                  <a:pt x="8172" y="8774"/>
                </a:lnTo>
                <a:lnTo>
                  <a:pt x="2160" y="18018"/>
                </a:lnTo>
                <a:lnTo>
                  <a:pt x="0" y="28968"/>
                </a:lnTo>
                <a:lnTo>
                  <a:pt x="2160" y="40801"/>
                </a:lnTo>
                <a:lnTo>
                  <a:pt x="8172" y="50488"/>
                </a:lnTo>
                <a:lnTo>
                  <a:pt x="17327" y="57032"/>
                </a:lnTo>
                <a:lnTo>
                  <a:pt x="28917" y="59436"/>
                </a:lnTo>
                <a:lnTo>
                  <a:pt x="40516" y="57032"/>
                </a:lnTo>
                <a:lnTo>
                  <a:pt x="49688" y="50488"/>
                </a:lnTo>
                <a:lnTo>
                  <a:pt x="55717" y="40801"/>
                </a:lnTo>
                <a:lnTo>
                  <a:pt x="57886" y="28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15557" y="4259757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728"/>
                </a:lnTo>
              </a:path>
            </a:pathLst>
          </a:custGeom>
          <a:ln w="42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19241" y="2618536"/>
            <a:ext cx="2078989" cy="914400"/>
          </a:xfrm>
          <a:prstGeom prst="rect">
            <a:avLst/>
          </a:prstGeom>
          <a:solidFill>
            <a:srgbClr val="FCFCFC"/>
          </a:solidFill>
          <a:ln w="12698">
            <a:solidFill>
              <a:srgbClr val="000000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585"/>
              </a:spcBef>
            </a:pPr>
            <a:r>
              <a:rPr sz="1800" u="heavy" dirty="0">
                <a:latin typeface="Arial"/>
                <a:cs typeface="Arial"/>
              </a:rPr>
              <a:t>J </a:t>
            </a:r>
            <a:r>
              <a:rPr sz="1800" u="heavy" spc="-5" dirty="0">
                <a:latin typeface="Arial"/>
                <a:cs typeface="Arial"/>
              </a:rPr>
              <a:t>Clark </a:t>
            </a:r>
            <a:r>
              <a:rPr sz="1800" u="heavy" dirty="0">
                <a:latin typeface="Arial"/>
                <a:cs typeface="Arial"/>
              </a:rPr>
              <a:t>:</a:t>
            </a:r>
            <a:r>
              <a:rPr sz="1800" u="heavy" spc="-65" dirty="0">
                <a:latin typeface="Arial"/>
                <a:cs typeface="Arial"/>
              </a:rPr>
              <a:t> </a:t>
            </a:r>
            <a:r>
              <a:rPr sz="1800" u="heavy" spc="-5" dirty="0">
                <a:latin typeface="Arial"/>
                <a:cs typeface="Arial"/>
              </a:rPr>
              <a:t>Professor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19241" y="4526407"/>
            <a:ext cx="2078989" cy="914400"/>
          </a:xfrm>
          <a:prstGeom prst="rect">
            <a:avLst/>
          </a:prstGeom>
          <a:solidFill>
            <a:srgbClr val="FCFCFC"/>
          </a:solidFill>
          <a:ln w="12698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513080">
              <a:lnSpc>
                <a:spcPct val="100000"/>
              </a:lnSpc>
              <a:spcBef>
                <a:spcPts val="620"/>
              </a:spcBef>
            </a:pPr>
            <a:r>
              <a:rPr sz="1800" u="heavy" dirty="0">
                <a:latin typeface="Arial"/>
                <a:cs typeface="Arial"/>
              </a:rPr>
              <a:t>:</a:t>
            </a:r>
            <a:r>
              <a:rPr sz="1800" u="heavy" spc="-75" dirty="0">
                <a:latin typeface="Arial"/>
                <a:cs typeface="Arial"/>
              </a:rPr>
              <a:t> </a:t>
            </a:r>
            <a:r>
              <a:rPr sz="1800" u="heavy" spc="-5" dirty="0">
                <a:latin typeface="Arial"/>
                <a:cs typeface="Arial"/>
              </a:rPr>
              <a:t>Professor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35141" y="3614089"/>
            <a:ext cx="164909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Named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Object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93409" y="5518937"/>
            <a:ext cx="193293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Unnamed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Object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Basic Principles </a:t>
            </a:r>
            <a:r>
              <a:rPr spc="-10" dirty="0"/>
              <a:t>of </a:t>
            </a:r>
            <a:r>
              <a:rPr spc="-5" dirty="0"/>
              <a:t>Object</a:t>
            </a:r>
            <a:r>
              <a:rPr spc="-25" dirty="0"/>
              <a:t> </a:t>
            </a:r>
            <a:r>
              <a:rPr spc="-5" dirty="0"/>
              <a:t>Orientation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13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438372" y="3196082"/>
            <a:ext cx="181610" cy="2945765"/>
          </a:xfrm>
          <a:custGeom>
            <a:avLst/>
            <a:gdLst/>
            <a:ahLst/>
            <a:cxnLst/>
            <a:rect l="l" t="t" r="r" b="b"/>
            <a:pathLst>
              <a:path w="181610" h="2945765">
                <a:moveTo>
                  <a:pt x="181330" y="2703360"/>
                </a:moveTo>
                <a:lnTo>
                  <a:pt x="181330" y="0"/>
                </a:lnTo>
                <a:lnTo>
                  <a:pt x="3035" y="213321"/>
                </a:lnTo>
                <a:lnTo>
                  <a:pt x="0" y="2945663"/>
                </a:lnTo>
                <a:lnTo>
                  <a:pt x="181330" y="270336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38372" y="3196082"/>
            <a:ext cx="181610" cy="2945765"/>
          </a:xfrm>
          <a:custGeom>
            <a:avLst/>
            <a:gdLst/>
            <a:ahLst/>
            <a:cxnLst/>
            <a:rect l="l" t="t" r="r" b="b"/>
            <a:pathLst>
              <a:path w="181610" h="2945765">
                <a:moveTo>
                  <a:pt x="181330" y="0"/>
                </a:moveTo>
                <a:lnTo>
                  <a:pt x="3035" y="213321"/>
                </a:lnTo>
                <a:lnTo>
                  <a:pt x="0" y="2945663"/>
                </a:lnTo>
                <a:lnTo>
                  <a:pt x="181330" y="2703360"/>
                </a:lnTo>
                <a:lnTo>
                  <a:pt x="18133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6874" y="3193008"/>
            <a:ext cx="1553210" cy="210820"/>
          </a:xfrm>
          <a:custGeom>
            <a:avLst/>
            <a:gdLst/>
            <a:ahLst/>
            <a:cxnLst/>
            <a:rect l="l" t="t" r="r" b="b"/>
            <a:pathLst>
              <a:path w="1553210" h="210820">
                <a:moveTo>
                  <a:pt x="1552828" y="0"/>
                </a:moveTo>
                <a:lnTo>
                  <a:pt x="295617" y="4610"/>
                </a:lnTo>
                <a:lnTo>
                  <a:pt x="0" y="208800"/>
                </a:lnTo>
                <a:lnTo>
                  <a:pt x="1373035" y="210299"/>
                </a:lnTo>
                <a:lnTo>
                  <a:pt x="155282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6874" y="3193008"/>
            <a:ext cx="1553210" cy="210820"/>
          </a:xfrm>
          <a:custGeom>
            <a:avLst/>
            <a:gdLst/>
            <a:ahLst/>
            <a:cxnLst/>
            <a:rect l="l" t="t" r="r" b="b"/>
            <a:pathLst>
              <a:path w="1553210" h="210820">
                <a:moveTo>
                  <a:pt x="0" y="208800"/>
                </a:moveTo>
                <a:lnTo>
                  <a:pt x="295617" y="4610"/>
                </a:lnTo>
                <a:lnTo>
                  <a:pt x="1552828" y="0"/>
                </a:lnTo>
                <a:lnTo>
                  <a:pt x="1373035" y="210299"/>
                </a:lnTo>
                <a:lnTo>
                  <a:pt x="0" y="2088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8410" y="3401809"/>
            <a:ext cx="1371600" cy="2741930"/>
          </a:xfrm>
          <a:prstGeom prst="rect">
            <a:avLst/>
          </a:prstGeom>
          <a:solidFill>
            <a:srgbClr val="F1F1F1"/>
          </a:solidFill>
          <a:ln w="9524">
            <a:solidFill>
              <a:srgbClr val="000000"/>
            </a:solidFill>
          </a:ln>
        </p:spPr>
        <p:txBody>
          <a:bodyPr vert="vert270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447675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Arial Narrow"/>
                <a:cs typeface="Arial Narrow"/>
              </a:rPr>
              <a:t>Ab</a:t>
            </a:r>
            <a:r>
              <a:rPr sz="2800" b="1" spc="-10" dirty="0">
                <a:latin typeface="Arial Narrow"/>
                <a:cs typeface="Arial Narrow"/>
              </a:rPr>
              <a:t>s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10" dirty="0">
                <a:latin typeface="Arial Narrow"/>
                <a:cs typeface="Arial Narrow"/>
              </a:rPr>
              <a:t>rac</a:t>
            </a:r>
            <a:r>
              <a:rPr sz="2800" b="1" dirty="0">
                <a:latin typeface="Arial Narrow"/>
                <a:cs typeface="Arial Narrow"/>
              </a:rPr>
              <a:t>t</a:t>
            </a:r>
            <a:r>
              <a:rPr sz="2800" b="1" spc="-5" dirty="0">
                <a:latin typeface="Arial Narrow"/>
                <a:cs typeface="Arial Narrow"/>
              </a:rPr>
              <a:t>io</a:t>
            </a:r>
            <a:r>
              <a:rPr sz="2800" b="1" dirty="0">
                <a:latin typeface="Arial Narrow"/>
                <a:cs typeface="Arial Narrow"/>
              </a:rPr>
              <a:t>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05739" y="3193008"/>
            <a:ext cx="1553210" cy="210820"/>
          </a:xfrm>
          <a:custGeom>
            <a:avLst/>
            <a:gdLst/>
            <a:ahLst/>
            <a:cxnLst/>
            <a:rect l="l" t="t" r="r" b="b"/>
            <a:pathLst>
              <a:path w="1553209" h="210820">
                <a:moveTo>
                  <a:pt x="1552867" y="208800"/>
                </a:moveTo>
                <a:lnTo>
                  <a:pt x="1257198" y="4610"/>
                </a:lnTo>
                <a:lnTo>
                  <a:pt x="0" y="0"/>
                </a:lnTo>
                <a:lnTo>
                  <a:pt x="178295" y="210299"/>
                </a:lnTo>
                <a:lnTo>
                  <a:pt x="1552867" y="20880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5739" y="3193008"/>
            <a:ext cx="1553210" cy="210820"/>
          </a:xfrm>
          <a:custGeom>
            <a:avLst/>
            <a:gdLst/>
            <a:ahLst/>
            <a:cxnLst/>
            <a:rect l="l" t="t" r="r" b="b"/>
            <a:pathLst>
              <a:path w="1553209" h="210820">
                <a:moveTo>
                  <a:pt x="1552867" y="208800"/>
                </a:moveTo>
                <a:lnTo>
                  <a:pt x="1257198" y="4610"/>
                </a:lnTo>
                <a:lnTo>
                  <a:pt x="0" y="0"/>
                </a:lnTo>
                <a:lnTo>
                  <a:pt x="178295" y="210299"/>
                </a:lnTo>
                <a:lnTo>
                  <a:pt x="1552867" y="2088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07276" y="3193008"/>
            <a:ext cx="180340" cy="2948940"/>
          </a:xfrm>
          <a:custGeom>
            <a:avLst/>
            <a:gdLst/>
            <a:ahLst/>
            <a:cxnLst/>
            <a:rect l="l" t="t" r="r" b="b"/>
            <a:pathLst>
              <a:path w="180340" h="2948940">
                <a:moveTo>
                  <a:pt x="179831" y="2948736"/>
                </a:moveTo>
                <a:lnTo>
                  <a:pt x="176758" y="214909"/>
                </a:lnTo>
                <a:lnTo>
                  <a:pt x="0" y="0"/>
                </a:lnTo>
                <a:lnTo>
                  <a:pt x="0" y="2706433"/>
                </a:lnTo>
                <a:lnTo>
                  <a:pt x="179831" y="2948736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07276" y="3193008"/>
            <a:ext cx="180340" cy="2948940"/>
          </a:xfrm>
          <a:custGeom>
            <a:avLst/>
            <a:gdLst/>
            <a:ahLst/>
            <a:cxnLst/>
            <a:rect l="l" t="t" r="r" b="b"/>
            <a:pathLst>
              <a:path w="180340" h="2948940">
                <a:moveTo>
                  <a:pt x="0" y="0"/>
                </a:moveTo>
                <a:lnTo>
                  <a:pt x="176758" y="214909"/>
                </a:lnTo>
                <a:lnTo>
                  <a:pt x="179831" y="2948736"/>
                </a:lnTo>
                <a:lnTo>
                  <a:pt x="0" y="270643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85571" y="3401809"/>
            <a:ext cx="1371600" cy="2741930"/>
          </a:xfrm>
          <a:prstGeom prst="rect">
            <a:avLst/>
          </a:prstGeom>
          <a:solidFill>
            <a:srgbClr val="D0D0D0"/>
          </a:solidFill>
          <a:ln w="9524">
            <a:solidFill>
              <a:srgbClr val="000000"/>
            </a:solidFill>
          </a:ln>
        </p:spPr>
        <p:txBody>
          <a:bodyPr vert="vert270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imes New Roman"/>
              <a:cs typeface="Times New Roman"/>
            </a:endParaRPr>
          </a:p>
          <a:p>
            <a:pPr marL="695960">
              <a:lnSpc>
                <a:spcPct val="100000"/>
              </a:lnSpc>
            </a:pPr>
            <a:r>
              <a:rPr sz="2800" b="1" spc="-5" dirty="0">
                <a:latin typeface="Arial Narrow"/>
                <a:cs typeface="Arial Narrow"/>
              </a:rPr>
              <a:t>Hi</a:t>
            </a:r>
            <a:r>
              <a:rPr sz="2800" b="1" spc="-10" dirty="0">
                <a:latin typeface="Arial Narrow"/>
                <a:cs typeface="Arial Narrow"/>
              </a:rPr>
              <a:t>erarc</a:t>
            </a:r>
            <a:r>
              <a:rPr sz="2800" b="1" spc="-5" dirty="0">
                <a:latin typeface="Arial Narrow"/>
                <a:cs typeface="Arial Narrow"/>
              </a:rPr>
              <a:t>h</a:t>
            </a:r>
            <a:r>
              <a:rPr sz="2800" b="1" dirty="0">
                <a:latin typeface="Arial Narrow"/>
                <a:cs typeface="Arial Narrow"/>
              </a:rPr>
              <a:t>y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53183" y="1688947"/>
            <a:ext cx="6511925" cy="114300"/>
          </a:xfrm>
          <a:custGeom>
            <a:avLst/>
            <a:gdLst/>
            <a:ahLst/>
            <a:cxnLst/>
            <a:rect l="l" t="t" r="r" b="b"/>
            <a:pathLst>
              <a:path w="6511925" h="114300">
                <a:moveTo>
                  <a:pt x="6511480" y="114300"/>
                </a:moveTo>
                <a:lnTo>
                  <a:pt x="6225032" y="0"/>
                </a:lnTo>
                <a:lnTo>
                  <a:pt x="324599" y="0"/>
                </a:lnTo>
                <a:lnTo>
                  <a:pt x="0" y="111277"/>
                </a:lnTo>
                <a:lnTo>
                  <a:pt x="6511480" y="1143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3183" y="1688947"/>
            <a:ext cx="6511925" cy="114300"/>
          </a:xfrm>
          <a:custGeom>
            <a:avLst/>
            <a:gdLst/>
            <a:ahLst/>
            <a:cxnLst/>
            <a:rect l="l" t="t" r="r" b="b"/>
            <a:pathLst>
              <a:path w="6511925" h="114300">
                <a:moveTo>
                  <a:pt x="6511480" y="114300"/>
                </a:moveTo>
                <a:lnTo>
                  <a:pt x="6225032" y="0"/>
                </a:lnTo>
                <a:lnTo>
                  <a:pt x="324599" y="0"/>
                </a:lnTo>
                <a:lnTo>
                  <a:pt x="0" y="111277"/>
                </a:lnTo>
                <a:lnTo>
                  <a:pt x="6511480" y="1143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59279" y="1801710"/>
            <a:ext cx="6504305" cy="1217930"/>
          </a:xfrm>
          <a:prstGeom prst="rect">
            <a:avLst/>
          </a:prstGeom>
          <a:solidFill>
            <a:srgbClr val="F5F5F5"/>
          </a:solidFill>
          <a:ln w="9524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Times New Roman"/>
              <a:cs typeface="Times New Roman"/>
            </a:endParaRPr>
          </a:p>
          <a:p>
            <a:pPr marL="1971675">
              <a:lnSpc>
                <a:spcPct val="100000"/>
              </a:lnSpc>
            </a:pPr>
            <a:r>
              <a:rPr sz="2800" b="1" spc="-5" dirty="0">
                <a:latin typeface="Arial Narrow"/>
                <a:cs typeface="Arial Narrow"/>
              </a:rPr>
              <a:t>Object</a:t>
            </a:r>
            <a:r>
              <a:rPr sz="2800" b="1" spc="-80" dirty="0">
                <a:latin typeface="Arial Narrow"/>
                <a:cs typeface="Arial Narrow"/>
              </a:rPr>
              <a:t> </a:t>
            </a:r>
            <a:r>
              <a:rPr sz="2800" b="1" spc="-5" dirty="0">
                <a:latin typeface="Arial Narrow"/>
                <a:cs typeface="Arial Narrow"/>
              </a:rPr>
              <a:t>Orientation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88867" y="3200654"/>
            <a:ext cx="1438910" cy="203200"/>
          </a:xfrm>
          <a:custGeom>
            <a:avLst/>
            <a:gdLst/>
            <a:ahLst/>
            <a:cxnLst/>
            <a:rect l="l" t="t" r="r" b="b"/>
            <a:pathLst>
              <a:path w="1438910" h="203200">
                <a:moveTo>
                  <a:pt x="1438516" y="0"/>
                </a:moveTo>
                <a:lnTo>
                  <a:pt x="126504" y="0"/>
                </a:lnTo>
                <a:lnTo>
                  <a:pt x="0" y="201155"/>
                </a:lnTo>
                <a:lnTo>
                  <a:pt x="1371498" y="202653"/>
                </a:lnTo>
                <a:lnTo>
                  <a:pt x="1438516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8867" y="3200654"/>
            <a:ext cx="1438910" cy="203200"/>
          </a:xfrm>
          <a:custGeom>
            <a:avLst/>
            <a:gdLst/>
            <a:ahLst/>
            <a:cxnLst/>
            <a:rect l="l" t="t" r="r" b="b"/>
            <a:pathLst>
              <a:path w="1438910" h="203200">
                <a:moveTo>
                  <a:pt x="0" y="201155"/>
                </a:moveTo>
                <a:lnTo>
                  <a:pt x="126504" y="0"/>
                </a:lnTo>
                <a:lnTo>
                  <a:pt x="1438516" y="0"/>
                </a:lnTo>
                <a:lnTo>
                  <a:pt x="1371498" y="202653"/>
                </a:lnTo>
                <a:lnTo>
                  <a:pt x="0" y="20115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0365" y="3200654"/>
            <a:ext cx="67310" cy="2934970"/>
          </a:xfrm>
          <a:custGeom>
            <a:avLst/>
            <a:gdLst/>
            <a:ahLst/>
            <a:cxnLst/>
            <a:rect l="l" t="t" r="r" b="b"/>
            <a:pathLst>
              <a:path w="67310" h="2934970">
                <a:moveTo>
                  <a:pt x="67017" y="2692692"/>
                </a:moveTo>
                <a:lnTo>
                  <a:pt x="67017" y="0"/>
                </a:lnTo>
                <a:lnTo>
                  <a:pt x="1485" y="211823"/>
                </a:lnTo>
                <a:lnTo>
                  <a:pt x="0" y="2934982"/>
                </a:lnTo>
                <a:lnTo>
                  <a:pt x="67017" y="2692692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0365" y="3200654"/>
            <a:ext cx="67310" cy="2934970"/>
          </a:xfrm>
          <a:custGeom>
            <a:avLst/>
            <a:gdLst/>
            <a:ahLst/>
            <a:cxnLst/>
            <a:rect l="l" t="t" r="r" b="b"/>
            <a:pathLst>
              <a:path w="67310" h="2934970">
                <a:moveTo>
                  <a:pt x="67017" y="0"/>
                </a:moveTo>
                <a:lnTo>
                  <a:pt x="1485" y="211823"/>
                </a:lnTo>
                <a:lnTo>
                  <a:pt x="0" y="2934982"/>
                </a:lnTo>
                <a:lnTo>
                  <a:pt x="67017" y="2692692"/>
                </a:lnTo>
                <a:lnTo>
                  <a:pt x="6701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90403" y="3401809"/>
            <a:ext cx="1371600" cy="2735580"/>
          </a:xfrm>
          <a:prstGeom prst="rect">
            <a:avLst/>
          </a:prstGeom>
          <a:solidFill>
            <a:srgbClr val="D3D3D3"/>
          </a:solidFill>
          <a:ln w="9524">
            <a:solidFill>
              <a:srgbClr val="000000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372745">
              <a:lnSpc>
                <a:spcPct val="100000"/>
              </a:lnSpc>
            </a:pPr>
            <a:r>
              <a:rPr sz="2800" b="1" spc="-10" dirty="0">
                <a:latin typeface="Arial Narrow"/>
                <a:cs typeface="Arial Narrow"/>
              </a:rPr>
              <a:t>E</a:t>
            </a:r>
            <a:r>
              <a:rPr sz="2800" b="1" spc="-5" dirty="0">
                <a:latin typeface="Arial Narrow"/>
                <a:cs typeface="Arial Narrow"/>
              </a:rPr>
              <a:t>n</a:t>
            </a:r>
            <a:r>
              <a:rPr sz="2800" b="1" spc="-10" dirty="0">
                <a:latin typeface="Arial Narrow"/>
                <a:cs typeface="Arial Narrow"/>
              </a:rPr>
              <a:t>ca</a:t>
            </a:r>
            <a:r>
              <a:rPr sz="2800" b="1" spc="-5" dirty="0">
                <a:latin typeface="Arial Narrow"/>
                <a:cs typeface="Arial Narrow"/>
              </a:rPr>
              <a:t>p</a:t>
            </a:r>
            <a:r>
              <a:rPr sz="2800" b="1" spc="-10" dirty="0">
                <a:latin typeface="Arial Narrow"/>
                <a:cs typeface="Arial Narrow"/>
              </a:rPr>
              <a:t>s</a:t>
            </a:r>
            <a:r>
              <a:rPr sz="2800" b="1" spc="-5" dirty="0">
                <a:latin typeface="Arial Narrow"/>
                <a:cs typeface="Arial Narrow"/>
              </a:rPr>
              <a:t>ul</a:t>
            </a:r>
            <a:r>
              <a:rPr sz="2800" b="1" spc="-10" dirty="0">
                <a:latin typeface="Arial Narrow"/>
                <a:cs typeface="Arial Narrow"/>
              </a:rPr>
              <a:t>a</a:t>
            </a:r>
            <a:r>
              <a:rPr sz="2800" b="1" spc="10" dirty="0">
                <a:latin typeface="Arial Narrow"/>
                <a:cs typeface="Arial Narrow"/>
              </a:rPr>
              <a:t>t</a:t>
            </a:r>
            <a:r>
              <a:rPr sz="2800" b="1" spc="-5" dirty="0">
                <a:latin typeface="Arial Narrow"/>
                <a:cs typeface="Arial Narrow"/>
              </a:rPr>
              <a:t>io</a:t>
            </a:r>
            <a:r>
              <a:rPr sz="2800" b="1" dirty="0">
                <a:latin typeface="Arial Narrow"/>
                <a:cs typeface="Arial Narrow"/>
              </a:rPr>
              <a:t>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96560" y="3200654"/>
            <a:ext cx="1438910" cy="203200"/>
          </a:xfrm>
          <a:custGeom>
            <a:avLst/>
            <a:gdLst/>
            <a:ahLst/>
            <a:cxnLst/>
            <a:rect l="l" t="t" r="r" b="b"/>
            <a:pathLst>
              <a:path w="1438909" h="203200">
                <a:moveTo>
                  <a:pt x="1438516" y="201155"/>
                </a:moveTo>
                <a:lnTo>
                  <a:pt x="1312062" y="0"/>
                </a:lnTo>
                <a:lnTo>
                  <a:pt x="0" y="0"/>
                </a:lnTo>
                <a:lnTo>
                  <a:pt x="67017" y="202653"/>
                </a:lnTo>
                <a:lnTo>
                  <a:pt x="1438516" y="201155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96560" y="3200654"/>
            <a:ext cx="1438910" cy="203200"/>
          </a:xfrm>
          <a:custGeom>
            <a:avLst/>
            <a:gdLst/>
            <a:ahLst/>
            <a:cxnLst/>
            <a:rect l="l" t="t" r="r" b="b"/>
            <a:pathLst>
              <a:path w="1438909" h="203200">
                <a:moveTo>
                  <a:pt x="1438516" y="201155"/>
                </a:moveTo>
                <a:lnTo>
                  <a:pt x="1312062" y="0"/>
                </a:lnTo>
                <a:lnTo>
                  <a:pt x="0" y="0"/>
                </a:lnTo>
                <a:lnTo>
                  <a:pt x="67017" y="202653"/>
                </a:lnTo>
                <a:lnTo>
                  <a:pt x="1438516" y="20115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96560" y="3200654"/>
            <a:ext cx="67310" cy="2941320"/>
          </a:xfrm>
          <a:custGeom>
            <a:avLst/>
            <a:gdLst/>
            <a:ahLst/>
            <a:cxnLst/>
            <a:rect l="l" t="t" r="r" b="b"/>
            <a:pathLst>
              <a:path w="67310" h="2941320">
                <a:moveTo>
                  <a:pt x="67017" y="2941091"/>
                </a:moveTo>
                <a:lnTo>
                  <a:pt x="65532" y="213309"/>
                </a:lnTo>
                <a:lnTo>
                  <a:pt x="0" y="0"/>
                </a:lnTo>
                <a:lnTo>
                  <a:pt x="0" y="2698788"/>
                </a:lnTo>
                <a:lnTo>
                  <a:pt x="67017" y="294109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6560" y="3200654"/>
            <a:ext cx="67310" cy="2941320"/>
          </a:xfrm>
          <a:custGeom>
            <a:avLst/>
            <a:gdLst/>
            <a:ahLst/>
            <a:cxnLst/>
            <a:rect l="l" t="t" r="r" b="b"/>
            <a:pathLst>
              <a:path w="67310" h="2941320">
                <a:moveTo>
                  <a:pt x="0" y="0"/>
                </a:moveTo>
                <a:lnTo>
                  <a:pt x="65532" y="213309"/>
                </a:lnTo>
                <a:lnTo>
                  <a:pt x="67017" y="2941091"/>
                </a:lnTo>
                <a:lnTo>
                  <a:pt x="0" y="269878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462092" y="3401809"/>
            <a:ext cx="1371600" cy="2741930"/>
          </a:xfrm>
          <a:prstGeom prst="rect">
            <a:avLst/>
          </a:prstGeom>
          <a:solidFill>
            <a:srgbClr val="F8F8F8"/>
          </a:solidFill>
          <a:ln w="9524">
            <a:solidFill>
              <a:srgbClr val="000000"/>
            </a:solidFill>
          </a:ln>
        </p:spPr>
        <p:txBody>
          <a:bodyPr vert="vert270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Times New Roman"/>
              <a:cs typeface="Times New Roman"/>
            </a:endParaRPr>
          </a:p>
          <a:p>
            <a:pPr marL="633095">
              <a:lnSpc>
                <a:spcPct val="100000"/>
              </a:lnSpc>
            </a:pPr>
            <a:r>
              <a:rPr sz="2800" b="1" spc="-10" dirty="0">
                <a:latin typeface="Arial Narrow"/>
                <a:cs typeface="Arial Narrow"/>
              </a:rPr>
              <a:t>M</a:t>
            </a:r>
            <a:r>
              <a:rPr sz="2800" b="1" spc="-5" dirty="0">
                <a:latin typeface="Arial Narrow"/>
                <a:cs typeface="Arial Narrow"/>
              </a:rPr>
              <a:t>odul</a:t>
            </a:r>
            <a:r>
              <a:rPr sz="2800" b="1" spc="-10" dirty="0">
                <a:latin typeface="Arial Narrow"/>
                <a:cs typeface="Arial Narrow"/>
              </a:rPr>
              <a:t>ar</a:t>
            </a:r>
            <a:r>
              <a:rPr sz="2800" b="1" spc="-5" dirty="0">
                <a:latin typeface="Arial Narrow"/>
                <a:cs typeface="Arial Narrow"/>
              </a:rPr>
              <a:t>i</a:t>
            </a:r>
            <a:r>
              <a:rPr sz="2800" b="1" dirty="0">
                <a:latin typeface="Arial Narrow"/>
                <a:cs typeface="Arial Narrow"/>
              </a:rPr>
              <a:t>ty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580" y="411906"/>
            <a:ext cx="7016115" cy="4913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latin typeface="Arial Narrow"/>
                <a:cs typeface="Arial Narrow"/>
              </a:rPr>
              <a:t>What Is</a:t>
            </a:r>
            <a:r>
              <a:rPr sz="3600" spc="-5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Abstraction?</a:t>
            </a:r>
            <a:endParaRPr sz="3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654050" marR="408940" indent="-339725" algn="just">
              <a:lnSpc>
                <a:spcPct val="80100"/>
              </a:lnSpc>
              <a:buFont typeface="Wingdings"/>
              <a:buChar char=""/>
              <a:tabLst>
                <a:tab pos="654685" algn="l"/>
              </a:tabLst>
            </a:pP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essential characteristics  of </a:t>
            </a:r>
            <a:r>
              <a:rPr sz="3600" dirty="0">
                <a:latin typeface="Arial"/>
                <a:cs typeface="Arial"/>
              </a:rPr>
              <a:t>an </a:t>
            </a:r>
            <a:r>
              <a:rPr sz="3600" spc="-5" dirty="0">
                <a:latin typeface="Arial"/>
                <a:cs typeface="Arial"/>
              </a:rPr>
              <a:t>entity that distinguish </a:t>
            </a:r>
            <a:r>
              <a:rPr sz="3600" dirty="0">
                <a:latin typeface="Arial"/>
                <a:cs typeface="Arial"/>
              </a:rPr>
              <a:t>it  </a:t>
            </a:r>
            <a:r>
              <a:rPr sz="3600" spc="-5" dirty="0">
                <a:latin typeface="Arial"/>
                <a:cs typeface="Arial"/>
              </a:rPr>
              <a:t>from </a:t>
            </a:r>
            <a:r>
              <a:rPr sz="3600" dirty="0">
                <a:latin typeface="Arial"/>
                <a:cs typeface="Arial"/>
              </a:rPr>
              <a:t>all </a:t>
            </a:r>
            <a:r>
              <a:rPr sz="3600" spc="-5" dirty="0">
                <a:latin typeface="Arial"/>
                <a:cs typeface="Arial"/>
              </a:rPr>
              <a:t>other kinds of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entities</a:t>
            </a:r>
            <a:endParaRPr sz="3600" dirty="0">
              <a:latin typeface="Arial"/>
              <a:cs typeface="Arial"/>
            </a:endParaRPr>
          </a:p>
          <a:p>
            <a:pPr marL="654050" marR="282575" indent="-339725">
              <a:lnSpc>
                <a:spcPct val="80000"/>
              </a:lnSpc>
              <a:spcBef>
                <a:spcPts val="1305"/>
              </a:spcBef>
              <a:buFont typeface="Wingdings"/>
              <a:buChar char=""/>
              <a:tabLst>
                <a:tab pos="654685" algn="l"/>
              </a:tabLst>
            </a:pPr>
            <a:r>
              <a:rPr sz="3600" spc="-5" dirty="0">
                <a:latin typeface="Arial"/>
                <a:cs typeface="Arial"/>
              </a:rPr>
              <a:t>Defines </a:t>
            </a:r>
            <a:r>
              <a:rPr sz="3600" spc="5" dirty="0">
                <a:latin typeface="Arial"/>
                <a:cs typeface="Arial"/>
              </a:rPr>
              <a:t>a </a:t>
            </a:r>
            <a:r>
              <a:rPr sz="3600" spc="-5" dirty="0">
                <a:latin typeface="Arial"/>
                <a:cs typeface="Arial"/>
              </a:rPr>
              <a:t>boundary relative to  the perspective of the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viewer</a:t>
            </a:r>
            <a:endParaRPr sz="3600" dirty="0">
              <a:latin typeface="Arial"/>
              <a:cs typeface="Arial"/>
            </a:endParaRPr>
          </a:p>
          <a:p>
            <a:pPr marL="654050" marR="5080" indent="-339725">
              <a:lnSpc>
                <a:spcPct val="80100"/>
              </a:lnSpc>
              <a:spcBef>
                <a:spcPts val="1300"/>
              </a:spcBef>
              <a:buFont typeface="Wingdings"/>
              <a:buChar char=""/>
              <a:tabLst>
                <a:tab pos="654685" algn="l"/>
              </a:tabLst>
            </a:pPr>
            <a:r>
              <a:rPr sz="3600" spc="-5" dirty="0">
                <a:latin typeface="Arial"/>
                <a:cs typeface="Arial"/>
              </a:rPr>
              <a:t>Is not </a:t>
            </a:r>
            <a:r>
              <a:rPr sz="3600" spc="5" dirty="0">
                <a:latin typeface="Arial"/>
                <a:cs typeface="Arial"/>
              </a:rPr>
              <a:t>a </a:t>
            </a:r>
            <a:r>
              <a:rPr sz="3600" spc="-5" dirty="0">
                <a:latin typeface="Arial"/>
                <a:cs typeface="Arial"/>
              </a:rPr>
              <a:t>concrete manifestation,  denotes the ideal essence of  something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23720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3720" y="1887092"/>
            <a:ext cx="320040" cy="637540"/>
          </a:xfrm>
          <a:custGeom>
            <a:avLst/>
            <a:gdLst/>
            <a:ahLst/>
            <a:cxnLst/>
            <a:rect l="l" t="t" r="r" b="b"/>
            <a:pathLst>
              <a:path w="320040" h="637539">
                <a:moveTo>
                  <a:pt x="0" y="0"/>
                </a:moveTo>
                <a:lnTo>
                  <a:pt x="0" y="636934"/>
                </a:lnTo>
                <a:lnTo>
                  <a:pt x="319980" y="636934"/>
                </a:lnTo>
                <a:lnTo>
                  <a:pt x="31998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64290" y="183981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212"/>
                </a:lnTo>
              </a:path>
            </a:pathLst>
          </a:custGeom>
          <a:ln w="411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3696" y="1839810"/>
            <a:ext cx="41275" cy="684530"/>
          </a:xfrm>
          <a:custGeom>
            <a:avLst/>
            <a:gdLst/>
            <a:ahLst/>
            <a:cxnLst/>
            <a:rect l="l" t="t" r="r" b="b"/>
            <a:pathLst>
              <a:path w="41275" h="684530">
                <a:moveTo>
                  <a:pt x="41186" y="0"/>
                </a:moveTo>
                <a:lnTo>
                  <a:pt x="0" y="48768"/>
                </a:lnTo>
                <a:lnTo>
                  <a:pt x="0" y="684212"/>
                </a:lnTo>
                <a:lnTo>
                  <a:pt x="41186" y="627862"/>
                </a:lnTo>
                <a:lnTo>
                  <a:pt x="4118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23720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0"/>
                </a:moveTo>
                <a:lnTo>
                  <a:pt x="68567" y="0"/>
                </a:lnTo>
                <a:lnTo>
                  <a:pt x="0" y="48768"/>
                </a:lnTo>
                <a:lnTo>
                  <a:pt x="318490" y="48768"/>
                </a:lnTo>
                <a:lnTo>
                  <a:pt x="36116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3720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0" y="48768"/>
                </a:moveTo>
                <a:lnTo>
                  <a:pt x="68567" y="0"/>
                </a:lnTo>
                <a:lnTo>
                  <a:pt x="361162" y="0"/>
                </a:lnTo>
                <a:lnTo>
                  <a:pt x="318490" y="48768"/>
                </a:lnTo>
                <a:lnTo>
                  <a:pt x="0" y="4876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09290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09290" y="1887092"/>
            <a:ext cx="320040" cy="637540"/>
          </a:xfrm>
          <a:custGeom>
            <a:avLst/>
            <a:gdLst/>
            <a:ahLst/>
            <a:cxnLst/>
            <a:rect l="l" t="t" r="r" b="b"/>
            <a:pathLst>
              <a:path w="320040" h="637539">
                <a:moveTo>
                  <a:pt x="0" y="0"/>
                </a:moveTo>
                <a:lnTo>
                  <a:pt x="0" y="636934"/>
                </a:lnTo>
                <a:lnTo>
                  <a:pt x="320029" y="636934"/>
                </a:lnTo>
                <a:lnTo>
                  <a:pt x="32002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68155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48767"/>
                </a:moveTo>
                <a:lnTo>
                  <a:pt x="292557" y="0"/>
                </a:lnTo>
                <a:lnTo>
                  <a:pt x="0" y="0"/>
                </a:lnTo>
                <a:lnTo>
                  <a:pt x="42671" y="48767"/>
                </a:lnTo>
                <a:lnTo>
                  <a:pt x="361162" y="48767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68155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48767"/>
                </a:moveTo>
                <a:lnTo>
                  <a:pt x="292557" y="0"/>
                </a:lnTo>
                <a:lnTo>
                  <a:pt x="0" y="0"/>
                </a:lnTo>
                <a:lnTo>
                  <a:pt x="42671" y="48767"/>
                </a:lnTo>
                <a:lnTo>
                  <a:pt x="361162" y="4876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89491" y="183981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212"/>
                </a:lnTo>
              </a:path>
            </a:pathLst>
          </a:custGeom>
          <a:ln w="42671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8155" y="1839810"/>
            <a:ext cx="43180" cy="684530"/>
          </a:xfrm>
          <a:custGeom>
            <a:avLst/>
            <a:gdLst/>
            <a:ahLst/>
            <a:cxnLst/>
            <a:rect l="l" t="t" r="r" b="b"/>
            <a:pathLst>
              <a:path w="43179" h="684530">
                <a:moveTo>
                  <a:pt x="0" y="0"/>
                </a:moveTo>
                <a:lnTo>
                  <a:pt x="42671" y="48767"/>
                </a:lnTo>
                <a:lnTo>
                  <a:pt x="42671" y="684212"/>
                </a:lnTo>
                <a:lnTo>
                  <a:pt x="0" y="6278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22183" y="1515275"/>
            <a:ext cx="1507490" cy="281940"/>
          </a:xfrm>
          <a:custGeom>
            <a:avLst/>
            <a:gdLst/>
            <a:ahLst/>
            <a:cxnLst/>
            <a:rect l="l" t="t" r="r" b="b"/>
            <a:pathLst>
              <a:path w="1507490" h="281939">
                <a:moveTo>
                  <a:pt x="0" y="0"/>
                </a:moveTo>
                <a:lnTo>
                  <a:pt x="0" y="281880"/>
                </a:lnTo>
                <a:lnTo>
                  <a:pt x="1507134" y="281880"/>
                </a:lnTo>
                <a:lnTo>
                  <a:pt x="1507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2183" y="1515275"/>
            <a:ext cx="1508760" cy="283845"/>
          </a:xfrm>
          <a:custGeom>
            <a:avLst/>
            <a:gdLst/>
            <a:ahLst/>
            <a:cxnLst/>
            <a:rect l="l" t="t" r="r" b="b"/>
            <a:pathLst>
              <a:path w="1508759" h="283844">
                <a:moveTo>
                  <a:pt x="0" y="0"/>
                </a:moveTo>
                <a:lnTo>
                  <a:pt x="0" y="283418"/>
                </a:lnTo>
                <a:lnTo>
                  <a:pt x="1508620" y="283418"/>
                </a:lnTo>
                <a:lnTo>
                  <a:pt x="150862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20646" y="1490865"/>
            <a:ext cx="1510665" cy="26034"/>
          </a:xfrm>
          <a:custGeom>
            <a:avLst/>
            <a:gdLst/>
            <a:ahLst/>
            <a:cxnLst/>
            <a:rect l="l" t="t" r="r" b="b"/>
            <a:pathLst>
              <a:path w="1510665" h="26034">
                <a:moveTo>
                  <a:pt x="0" y="25895"/>
                </a:moveTo>
                <a:lnTo>
                  <a:pt x="1510156" y="25895"/>
                </a:lnTo>
                <a:lnTo>
                  <a:pt x="1510156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20646" y="1490865"/>
            <a:ext cx="1510665" cy="26034"/>
          </a:xfrm>
          <a:custGeom>
            <a:avLst/>
            <a:gdLst/>
            <a:ahLst/>
            <a:cxnLst/>
            <a:rect l="l" t="t" r="r" b="b"/>
            <a:pathLst>
              <a:path w="1510665" h="26034">
                <a:moveTo>
                  <a:pt x="1510156" y="25895"/>
                </a:moveTo>
                <a:lnTo>
                  <a:pt x="1443139" y="0"/>
                </a:lnTo>
                <a:lnTo>
                  <a:pt x="76200" y="0"/>
                </a:lnTo>
                <a:lnTo>
                  <a:pt x="0" y="25895"/>
                </a:lnTo>
                <a:lnTo>
                  <a:pt x="1510156" y="2589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22982" y="1887092"/>
            <a:ext cx="318770" cy="634365"/>
          </a:xfrm>
          <a:custGeom>
            <a:avLst/>
            <a:gdLst/>
            <a:ahLst/>
            <a:cxnLst/>
            <a:rect l="l" t="t" r="r" b="b"/>
            <a:pathLst>
              <a:path w="318770" h="634364">
                <a:moveTo>
                  <a:pt x="0" y="0"/>
                </a:moveTo>
                <a:lnTo>
                  <a:pt x="0" y="633909"/>
                </a:lnTo>
                <a:lnTo>
                  <a:pt x="318491" y="633909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24468" y="1887092"/>
            <a:ext cx="317500" cy="635635"/>
          </a:xfrm>
          <a:custGeom>
            <a:avLst/>
            <a:gdLst/>
            <a:ahLst/>
            <a:cxnLst/>
            <a:rect l="l" t="t" r="r" b="b"/>
            <a:pathLst>
              <a:path w="317500" h="635635">
                <a:moveTo>
                  <a:pt x="0" y="0"/>
                </a:moveTo>
                <a:lnTo>
                  <a:pt x="0" y="635447"/>
                </a:lnTo>
                <a:lnTo>
                  <a:pt x="317003" y="635447"/>
                </a:lnTo>
                <a:lnTo>
                  <a:pt x="31700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24468" y="1841347"/>
            <a:ext cx="334010" cy="47625"/>
          </a:xfrm>
          <a:custGeom>
            <a:avLst/>
            <a:gdLst/>
            <a:ahLst/>
            <a:cxnLst/>
            <a:rect l="l" t="t" r="r" b="b"/>
            <a:pathLst>
              <a:path w="334009" h="47625">
                <a:moveTo>
                  <a:pt x="333768" y="0"/>
                </a:moveTo>
                <a:lnTo>
                  <a:pt x="28968" y="0"/>
                </a:lnTo>
                <a:lnTo>
                  <a:pt x="0" y="47231"/>
                </a:lnTo>
                <a:lnTo>
                  <a:pt x="317004" y="47231"/>
                </a:lnTo>
                <a:lnTo>
                  <a:pt x="333768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24468" y="1841347"/>
            <a:ext cx="334010" cy="47625"/>
          </a:xfrm>
          <a:custGeom>
            <a:avLst/>
            <a:gdLst/>
            <a:ahLst/>
            <a:cxnLst/>
            <a:rect l="l" t="t" r="r" b="b"/>
            <a:pathLst>
              <a:path w="334009" h="47625">
                <a:moveTo>
                  <a:pt x="0" y="47231"/>
                </a:moveTo>
                <a:lnTo>
                  <a:pt x="28968" y="0"/>
                </a:lnTo>
                <a:lnTo>
                  <a:pt x="333768" y="0"/>
                </a:lnTo>
                <a:lnTo>
                  <a:pt x="317004" y="47231"/>
                </a:lnTo>
                <a:lnTo>
                  <a:pt x="0" y="472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9855" y="1841347"/>
            <a:ext cx="0" cy="681355"/>
          </a:xfrm>
          <a:custGeom>
            <a:avLst/>
            <a:gdLst/>
            <a:ahLst/>
            <a:cxnLst/>
            <a:rect l="l" t="t" r="r" b="b"/>
            <a:pathLst>
              <a:path h="681355">
                <a:moveTo>
                  <a:pt x="0" y="0"/>
                </a:moveTo>
                <a:lnTo>
                  <a:pt x="0" y="681189"/>
                </a:lnTo>
              </a:path>
            </a:pathLst>
          </a:custGeom>
          <a:ln w="16764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41473" y="1841347"/>
            <a:ext cx="17145" cy="681355"/>
          </a:xfrm>
          <a:custGeom>
            <a:avLst/>
            <a:gdLst/>
            <a:ahLst/>
            <a:cxnLst/>
            <a:rect l="l" t="t" r="r" b="b"/>
            <a:pathLst>
              <a:path w="17145" h="681355">
                <a:moveTo>
                  <a:pt x="16764" y="0"/>
                </a:moveTo>
                <a:lnTo>
                  <a:pt x="0" y="48768"/>
                </a:lnTo>
                <a:lnTo>
                  <a:pt x="0" y="681189"/>
                </a:lnTo>
                <a:lnTo>
                  <a:pt x="16764" y="624789"/>
                </a:lnTo>
                <a:lnTo>
                  <a:pt x="1676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10028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11564" y="1887092"/>
            <a:ext cx="317500" cy="637540"/>
          </a:xfrm>
          <a:custGeom>
            <a:avLst/>
            <a:gdLst/>
            <a:ahLst/>
            <a:cxnLst/>
            <a:rect l="l" t="t" r="r" b="b"/>
            <a:pathLst>
              <a:path w="317500" h="637539">
                <a:moveTo>
                  <a:pt x="0" y="0"/>
                </a:moveTo>
                <a:lnTo>
                  <a:pt x="0" y="636934"/>
                </a:lnTo>
                <a:lnTo>
                  <a:pt x="316953" y="636934"/>
                </a:lnTo>
                <a:lnTo>
                  <a:pt x="31695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96286" y="1841347"/>
            <a:ext cx="332740" cy="47625"/>
          </a:xfrm>
          <a:custGeom>
            <a:avLst/>
            <a:gdLst/>
            <a:ahLst/>
            <a:cxnLst/>
            <a:rect l="l" t="t" r="r" b="b"/>
            <a:pathLst>
              <a:path w="332740" h="47625">
                <a:moveTo>
                  <a:pt x="332231" y="47231"/>
                </a:moveTo>
                <a:lnTo>
                  <a:pt x="303263" y="0"/>
                </a:lnTo>
                <a:lnTo>
                  <a:pt x="0" y="0"/>
                </a:lnTo>
                <a:lnTo>
                  <a:pt x="15278" y="47231"/>
                </a:lnTo>
                <a:lnTo>
                  <a:pt x="332231" y="4723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96286" y="1841347"/>
            <a:ext cx="332740" cy="47625"/>
          </a:xfrm>
          <a:custGeom>
            <a:avLst/>
            <a:gdLst/>
            <a:ahLst/>
            <a:cxnLst/>
            <a:rect l="l" t="t" r="r" b="b"/>
            <a:pathLst>
              <a:path w="332740" h="47625">
                <a:moveTo>
                  <a:pt x="332231" y="47231"/>
                </a:moveTo>
                <a:lnTo>
                  <a:pt x="303263" y="0"/>
                </a:lnTo>
                <a:lnTo>
                  <a:pt x="0" y="0"/>
                </a:lnTo>
                <a:lnTo>
                  <a:pt x="15278" y="47231"/>
                </a:lnTo>
                <a:lnTo>
                  <a:pt x="332231" y="472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03925" y="1841347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0"/>
                </a:moveTo>
                <a:lnTo>
                  <a:pt x="0" y="682675"/>
                </a:lnTo>
              </a:path>
            </a:pathLst>
          </a:custGeom>
          <a:ln w="1527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96286" y="1841347"/>
            <a:ext cx="15875" cy="683260"/>
          </a:xfrm>
          <a:custGeom>
            <a:avLst/>
            <a:gdLst/>
            <a:ahLst/>
            <a:cxnLst/>
            <a:rect l="l" t="t" r="r" b="b"/>
            <a:pathLst>
              <a:path w="15875" h="683260">
                <a:moveTo>
                  <a:pt x="0" y="0"/>
                </a:moveTo>
                <a:lnTo>
                  <a:pt x="15278" y="48768"/>
                </a:lnTo>
                <a:lnTo>
                  <a:pt x="15278" y="682675"/>
                </a:lnTo>
                <a:lnTo>
                  <a:pt x="0" y="62632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49056" y="1752942"/>
            <a:ext cx="509270" cy="876300"/>
          </a:xfrm>
          <a:custGeom>
            <a:avLst/>
            <a:gdLst/>
            <a:ahLst/>
            <a:cxnLst/>
            <a:rect l="l" t="t" r="r" b="b"/>
            <a:pathLst>
              <a:path w="509270" h="876300">
                <a:moveTo>
                  <a:pt x="0" y="0"/>
                </a:moveTo>
                <a:lnTo>
                  <a:pt x="0" y="876250"/>
                </a:lnTo>
                <a:lnTo>
                  <a:pt x="508942" y="876250"/>
                </a:lnTo>
                <a:lnTo>
                  <a:pt x="508942" y="0"/>
                </a:lnTo>
                <a:lnTo>
                  <a:pt x="0" y="0"/>
                </a:lnTo>
                <a:close/>
              </a:path>
            </a:pathLst>
          </a:custGeom>
          <a:ln w="761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0957" y="4520310"/>
            <a:ext cx="2947670" cy="1346200"/>
          </a:xfrm>
          <a:custGeom>
            <a:avLst/>
            <a:gdLst/>
            <a:ahLst/>
            <a:cxnLst/>
            <a:rect l="l" t="t" r="r" b="b"/>
            <a:pathLst>
              <a:path w="2947670" h="1346200">
                <a:moveTo>
                  <a:pt x="0" y="0"/>
                </a:moveTo>
                <a:lnTo>
                  <a:pt x="0" y="1345603"/>
                </a:lnTo>
                <a:lnTo>
                  <a:pt x="2947200" y="1345603"/>
                </a:lnTo>
                <a:lnTo>
                  <a:pt x="294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2493" y="4520310"/>
            <a:ext cx="2945765" cy="1347470"/>
          </a:xfrm>
          <a:custGeom>
            <a:avLst/>
            <a:gdLst/>
            <a:ahLst/>
            <a:cxnLst/>
            <a:rect l="l" t="t" r="r" b="b"/>
            <a:pathLst>
              <a:path w="2945765" h="1347470">
                <a:moveTo>
                  <a:pt x="0" y="0"/>
                </a:moveTo>
                <a:lnTo>
                  <a:pt x="0" y="1347139"/>
                </a:lnTo>
                <a:lnTo>
                  <a:pt x="2945650" y="1347139"/>
                </a:lnTo>
                <a:lnTo>
                  <a:pt x="2945650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Example:</a:t>
            </a:r>
            <a:r>
              <a:rPr spc="-50" dirty="0"/>
              <a:t> </a:t>
            </a:r>
            <a:r>
              <a:rPr spc="-5" dirty="0"/>
              <a:t>Abstraction</a:t>
            </a:r>
          </a:p>
        </p:txBody>
      </p:sp>
      <p:sp>
        <p:nvSpPr>
          <p:cNvPr id="3051" name="object 305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3052" name="object 305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15</a:t>
            </a:fld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13178" y="1359649"/>
            <a:ext cx="1642909" cy="1559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31732" y="3097009"/>
            <a:ext cx="877569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St</a:t>
            </a:r>
            <a:r>
              <a:rPr sz="1800" b="1" dirty="0">
                <a:latin typeface="Arial"/>
                <a:cs typeface="Arial"/>
              </a:rPr>
              <a:t>ud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2191" y="1371993"/>
            <a:ext cx="1663318" cy="1690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93458" y="3100044"/>
            <a:ext cx="10915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f</a:t>
            </a:r>
            <a:r>
              <a:rPr sz="1800" b="1" spc="-10" dirty="0">
                <a:latin typeface="Arial"/>
                <a:cs typeface="Arial"/>
              </a:rPr>
              <a:t>ess</a:t>
            </a:r>
            <a:r>
              <a:rPr sz="1800" b="1" dirty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99831" y="4618609"/>
            <a:ext cx="2851137" cy="1246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0151" y="5917869"/>
            <a:ext cx="3073400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1800" b="1" spc="-5" dirty="0">
                <a:latin typeface="Arial"/>
                <a:cs typeface="Arial"/>
              </a:rPr>
              <a:t>Course Offering (9:00 </a:t>
            </a:r>
            <a:r>
              <a:rPr sz="1800" b="1" spc="-15" dirty="0">
                <a:latin typeface="Arial"/>
                <a:cs typeface="Arial"/>
              </a:rPr>
              <a:t>AM,  </a:t>
            </a:r>
            <a:r>
              <a:rPr sz="1800" b="1" spc="-5" dirty="0">
                <a:latin typeface="Arial"/>
                <a:cs typeface="Arial"/>
              </a:rPr>
              <a:t>Monday-Wednesday-Friday)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61451" y="5908573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3022"/>
                </a:moveTo>
                <a:lnTo>
                  <a:pt x="6096" y="0"/>
                </a:lnTo>
                <a:lnTo>
                  <a:pt x="0" y="0"/>
                </a:lnTo>
                <a:lnTo>
                  <a:pt x="6096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58378" y="5905500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204" y="0"/>
                </a:moveTo>
                <a:lnTo>
                  <a:pt x="0" y="0"/>
                </a:lnTo>
                <a:lnTo>
                  <a:pt x="9169" y="6096"/>
                </a:lnTo>
                <a:lnTo>
                  <a:pt x="1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52269" y="5902477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5" h="6350">
                <a:moveTo>
                  <a:pt x="18313" y="0"/>
                </a:moveTo>
                <a:lnTo>
                  <a:pt x="0" y="0"/>
                </a:lnTo>
                <a:lnTo>
                  <a:pt x="9182" y="6096"/>
                </a:lnTo>
                <a:lnTo>
                  <a:pt x="15278" y="6096"/>
                </a:lnTo>
                <a:lnTo>
                  <a:pt x="183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49246" y="5902477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24358" y="0"/>
                </a:moveTo>
                <a:lnTo>
                  <a:pt x="0" y="0"/>
                </a:lnTo>
                <a:lnTo>
                  <a:pt x="9131" y="3022"/>
                </a:lnTo>
                <a:lnTo>
                  <a:pt x="21335" y="3022"/>
                </a:lnTo>
                <a:lnTo>
                  <a:pt x="24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3137" y="590095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7042" y="5896368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36563" y="6108"/>
                </a:moveTo>
                <a:lnTo>
                  <a:pt x="36563" y="0"/>
                </a:lnTo>
                <a:lnTo>
                  <a:pt x="0" y="0"/>
                </a:lnTo>
                <a:lnTo>
                  <a:pt x="12204" y="6108"/>
                </a:lnTo>
                <a:lnTo>
                  <a:pt x="36563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4019" y="5893346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42659" y="0"/>
                </a:moveTo>
                <a:lnTo>
                  <a:pt x="0" y="0"/>
                </a:lnTo>
                <a:lnTo>
                  <a:pt x="9118" y="6096"/>
                </a:lnTo>
                <a:lnTo>
                  <a:pt x="39585" y="6096"/>
                </a:lnTo>
                <a:lnTo>
                  <a:pt x="42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7910" y="5890272"/>
            <a:ext cx="48895" cy="6350"/>
          </a:xfrm>
          <a:custGeom>
            <a:avLst/>
            <a:gdLst/>
            <a:ahLst/>
            <a:cxnLst/>
            <a:rect l="l" t="t" r="r" b="b"/>
            <a:pathLst>
              <a:path w="48895" h="6350">
                <a:moveTo>
                  <a:pt x="48768" y="0"/>
                </a:moveTo>
                <a:lnTo>
                  <a:pt x="0" y="0"/>
                </a:lnTo>
                <a:lnTo>
                  <a:pt x="9131" y="6096"/>
                </a:lnTo>
                <a:lnTo>
                  <a:pt x="45694" y="6096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21815" y="589180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18779" y="5888761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12683" y="5887218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1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09610" y="588419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7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03501" y="588114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86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97456" y="5879630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3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94382" y="587658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88273" y="587506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85251" y="587199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79142" y="586896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4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73046" y="586742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70024" y="5864377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63915" y="5862859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7819" y="5859811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21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54733" y="5858293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48688" y="5855246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2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45615" y="585373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39506" y="5850654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0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33410" y="584763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60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30387" y="584608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24278" y="584304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21256" y="584153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5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15147" y="583845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09051" y="5835427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5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05978" y="5833884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99920" y="5830861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93824" y="582932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39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90737" y="5826296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8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84642" y="582475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81619" y="5821705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75510" y="582019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3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69415" y="581712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66379" y="581409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8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60283" y="5812561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59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57260" y="580953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51151" y="580799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5056" y="580496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8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41982" y="5801893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35873" y="580038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29829" y="5797327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26742" y="5795791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20646" y="579276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17624" y="578971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45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11515" y="578820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05419" y="578514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02384" y="5783637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5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96288" y="5780557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5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93215" y="577904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87156" y="5775998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81060" y="5774454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1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77987" y="5771432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71878" y="5768352"/>
            <a:ext cx="366395" cy="0"/>
          </a:xfrm>
          <a:custGeom>
            <a:avLst/>
            <a:gdLst/>
            <a:ahLst/>
            <a:cxnLst/>
            <a:rect l="l" t="t" r="r" b="b"/>
            <a:pathLst>
              <a:path w="366395">
                <a:moveTo>
                  <a:pt x="0" y="0"/>
                </a:moveTo>
                <a:lnTo>
                  <a:pt x="36577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65782" y="5766841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8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62747" y="5763793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56651" y="5762275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22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53629" y="5759227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06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47520" y="5756198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1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41424" y="5754661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5">
                <a:moveTo>
                  <a:pt x="0" y="0"/>
                </a:moveTo>
                <a:lnTo>
                  <a:pt x="4053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38389" y="5751614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932293" y="5750096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29219" y="5747023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5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23110" y="5745505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17065" y="574245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7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13979" y="5740946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99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07883" y="5737898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499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01787" y="5734869"/>
            <a:ext cx="454659" cy="0"/>
          </a:xfrm>
          <a:custGeom>
            <a:avLst/>
            <a:gdLst/>
            <a:ahLst/>
            <a:cxnLst/>
            <a:rect l="l" t="t" r="r" b="b"/>
            <a:pathLst>
              <a:path w="454659">
                <a:moveTo>
                  <a:pt x="0" y="0"/>
                </a:moveTo>
                <a:lnTo>
                  <a:pt x="45411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98751" y="5733332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92656" y="5730278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89620" y="5728766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83525" y="5725693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6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77429" y="5722664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458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874342" y="572112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68298" y="5718098"/>
            <a:ext cx="494030" cy="0"/>
          </a:xfrm>
          <a:custGeom>
            <a:avLst/>
            <a:gdLst/>
            <a:ahLst/>
            <a:cxnLst/>
            <a:rect l="l" t="t" r="r" b="b"/>
            <a:pathLst>
              <a:path w="494029">
                <a:moveTo>
                  <a:pt x="0" y="0"/>
                </a:moveTo>
                <a:lnTo>
                  <a:pt x="4937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65224" y="5716561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0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59115" y="5713539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5">
                <a:moveTo>
                  <a:pt x="0" y="0"/>
                </a:moveTo>
                <a:lnTo>
                  <a:pt x="50591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853019" y="5710459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1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49984" y="5708948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81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43888" y="5707437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21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37779" y="5704357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36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34756" y="5701334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38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28660" y="5699798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4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25587" y="5696743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19529" y="5695232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6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813420" y="5692178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793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810347" y="5689130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6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804251" y="568761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98193" y="568456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95120" y="5683027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89024" y="567999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785989" y="567692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779893" y="567541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73784" y="567235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770761" y="567084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64665" y="5667793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61579" y="5666282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55483" y="566323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749425" y="566169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46351" y="565866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40256" y="565559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34147" y="565407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31125" y="565103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25029" y="564951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721993" y="564646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715898" y="564343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09789" y="564189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706766" y="563885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700670" y="563733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97584" y="5634259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6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91488" y="563274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85379" y="5629693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82356" y="5628157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76260" y="562513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70151" y="562208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67129" y="562056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61020" y="561751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657998" y="5616003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651902" y="561293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45793" y="560990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42720" y="560836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6674" y="560531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33589" y="5603798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6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27493" y="560075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21384" y="559769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18361" y="559618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612265" y="559313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06156" y="5591593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03134" y="558857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97025" y="558703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93951" y="5583986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87907" y="558246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81798" y="557942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78725" y="557636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72629" y="557485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69593" y="5571800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63498" y="557026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57389" y="556723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54366" y="556416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48270" y="556265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42161" y="555960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39139" y="555805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33030" y="5555037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29956" y="5553493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23860" y="555047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17803" y="554893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14729" y="554590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08620" y="554283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05598" y="5541314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499502" y="553826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493393" y="553673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90371" y="553370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84274" y="5530653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478166" y="552913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475093" y="5526087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469034" y="552457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465961" y="5521496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6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459865" y="551847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456830" y="5516930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1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456830" y="5513882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7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456830" y="5512371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68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456830" y="5509317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589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459865" y="5507805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5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459865" y="5504751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4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462939" y="5503240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27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462939" y="5500166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21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462939" y="5497137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812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465961" y="5495600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465961" y="5492546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5">
                <a:moveTo>
                  <a:pt x="0" y="0"/>
                </a:moveTo>
                <a:lnTo>
                  <a:pt x="5059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465961" y="5491035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2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469034" y="5487961"/>
            <a:ext cx="494030" cy="0"/>
          </a:xfrm>
          <a:custGeom>
            <a:avLst/>
            <a:gdLst/>
            <a:ahLst/>
            <a:cxnLst/>
            <a:rect l="l" t="t" r="r" b="b"/>
            <a:pathLst>
              <a:path w="494029">
                <a:moveTo>
                  <a:pt x="0" y="0"/>
                </a:moveTo>
                <a:lnTo>
                  <a:pt x="49371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469034" y="5484939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1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472070" y="548340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472070" y="5480374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472070" y="5478837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5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475093" y="5475808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9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475093" y="5474271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478166" y="5471223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0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478166" y="546970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494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478166" y="5466632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9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481189" y="5463603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79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481189" y="5462066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481189" y="5459044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5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484274" y="5457500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7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484274" y="5454478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8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487298" y="5451398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32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487298" y="5449887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2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487298" y="544683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1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490371" y="5445296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397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490371" y="544227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493393" y="5439219"/>
            <a:ext cx="372110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0" y="0"/>
                </a:moveTo>
                <a:lnTo>
                  <a:pt x="371830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493393" y="5437708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493393" y="5434660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496467" y="5433142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1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96467" y="5430069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2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496467" y="5428551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499502" y="5425503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499502" y="5423966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5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02525" y="5420937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6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502525" y="541786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00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502525" y="5416346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505598" y="54132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505598" y="5411787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53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08620" y="5408739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60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08620" y="5405710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508620" y="5404174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11707" y="540111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11707" y="5399608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11707" y="539653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7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14729" y="539502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14729" y="539196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9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17803" y="539045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776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17803" y="538740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8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17803" y="5384381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520825" y="538284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20825" y="5379789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23860" y="537827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23860" y="5375198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523860" y="5372176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26934" y="5370639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526934" y="536761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26934" y="536607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5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29956" y="5363044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0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529956" y="535997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71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533030" y="535846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533030" y="535540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533030" y="535386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4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536065" y="5350840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29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536065" y="5349303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401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539139" y="534625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539139" y="534473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539139" y="534168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81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542161" y="533863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542161" y="5337124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542161" y="5334076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45184" y="533253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545184" y="5329510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49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548270" y="5326437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31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48270" y="532491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548270" y="5321871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551293" y="5320360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68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51293" y="5314251"/>
            <a:ext cx="60960" cy="6350"/>
          </a:xfrm>
          <a:custGeom>
            <a:avLst/>
            <a:gdLst/>
            <a:ahLst/>
            <a:cxnLst/>
            <a:rect l="l" t="t" r="r" b="b"/>
            <a:pathLst>
              <a:path w="60959" h="6350">
                <a:moveTo>
                  <a:pt x="60972" y="6108"/>
                </a:moveTo>
                <a:lnTo>
                  <a:pt x="51841" y="0"/>
                </a:lnTo>
                <a:lnTo>
                  <a:pt x="3073" y="0"/>
                </a:lnTo>
                <a:lnTo>
                  <a:pt x="0" y="6108"/>
                </a:lnTo>
                <a:lnTo>
                  <a:pt x="60972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554366" y="531579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554366" y="531274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554366" y="5308155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42659" y="6096"/>
                </a:moveTo>
                <a:lnTo>
                  <a:pt x="33540" y="0"/>
                </a:lnTo>
                <a:lnTo>
                  <a:pt x="3022" y="0"/>
                </a:lnTo>
                <a:lnTo>
                  <a:pt x="0" y="6096"/>
                </a:lnTo>
                <a:lnTo>
                  <a:pt x="4265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57389" y="5305132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36563" y="6096"/>
                </a:moveTo>
                <a:lnTo>
                  <a:pt x="24409" y="0"/>
                </a:lnTo>
                <a:lnTo>
                  <a:pt x="0" y="0"/>
                </a:lnTo>
                <a:lnTo>
                  <a:pt x="0" y="6096"/>
                </a:lnTo>
                <a:lnTo>
                  <a:pt x="3656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557389" y="5302046"/>
            <a:ext cx="31115" cy="6350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30518" y="6108"/>
                </a:moveTo>
                <a:lnTo>
                  <a:pt x="21335" y="0"/>
                </a:lnTo>
                <a:lnTo>
                  <a:pt x="3086" y="0"/>
                </a:lnTo>
                <a:lnTo>
                  <a:pt x="0" y="6108"/>
                </a:lnTo>
                <a:lnTo>
                  <a:pt x="30518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557389" y="5302046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24409" y="3086"/>
                </a:moveTo>
                <a:lnTo>
                  <a:pt x="15239" y="0"/>
                </a:lnTo>
                <a:lnTo>
                  <a:pt x="3086" y="0"/>
                </a:lnTo>
                <a:lnTo>
                  <a:pt x="0" y="3086"/>
                </a:lnTo>
                <a:lnTo>
                  <a:pt x="24409" y="3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560474" y="5299024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5" h="3175">
                <a:moveTo>
                  <a:pt x="18249" y="3022"/>
                </a:moveTo>
                <a:lnTo>
                  <a:pt x="9118" y="0"/>
                </a:lnTo>
                <a:lnTo>
                  <a:pt x="3022" y="0"/>
                </a:lnTo>
                <a:lnTo>
                  <a:pt x="0" y="3022"/>
                </a:lnTo>
                <a:lnTo>
                  <a:pt x="18249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560474" y="5296001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153" y="6045"/>
                </a:moveTo>
                <a:lnTo>
                  <a:pt x="3022" y="0"/>
                </a:lnTo>
                <a:lnTo>
                  <a:pt x="0" y="6045"/>
                </a:lnTo>
                <a:lnTo>
                  <a:pt x="12153" y="6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563498" y="5296001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5" y="3022"/>
                </a:moveTo>
                <a:lnTo>
                  <a:pt x="0" y="0"/>
                </a:lnTo>
                <a:lnTo>
                  <a:pt x="0" y="3022"/>
                </a:lnTo>
                <a:lnTo>
                  <a:pt x="6095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560474" y="5289893"/>
            <a:ext cx="820419" cy="408940"/>
          </a:xfrm>
          <a:custGeom>
            <a:avLst/>
            <a:gdLst/>
            <a:ahLst/>
            <a:cxnLst/>
            <a:rect l="l" t="t" r="r" b="b"/>
            <a:pathLst>
              <a:path w="820420" h="408939">
                <a:moveTo>
                  <a:pt x="819835" y="405307"/>
                </a:moveTo>
                <a:lnTo>
                  <a:pt x="816762" y="396189"/>
                </a:lnTo>
                <a:lnTo>
                  <a:pt x="6096" y="0"/>
                </a:lnTo>
                <a:lnTo>
                  <a:pt x="0" y="12153"/>
                </a:lnTo>
                <a:lnTo>
                  <a:pt x="807631" y="406910"/>
                </a:lnTo>
                <a:lnTo>
                  <a:pt x="807631" y="399262"/>
                </a:lnTo>
                <a:lnTo>
                  <a:pt x="819835" y="405307"/>
                </a:lnTo>
                <a:close/>
              </a:path>
              <a:path w="820420" h="408939">
                <a:moveTo>
                  <a:pt x="810666" y="408393"/>
                </a:moveTo>
                <a:lnTo>
                  <a:pt x="807631" y="399262"/>
                </a:lnTo>
                <a:lnTo>
                  <a:pt x="807631" y="406910"/>
                </a:lnTo>
                <a:lnTo>
                  <a:pt x="810666" y="408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261451" y="5689155"/>
            <a:ext cx="119380" cy="228600"/>
          </a:xfrm>
          <a:custGeom>
            <a:avLst/>
            <a:gdLst/>
            <a:ahLst/>
            <a:cxnLst/>
            <a:rect l="l" t="t" r="r" b="b"/>
            <a:pathLst>
              <a:path w="119379" h="228600">
                <a:moveTo>
                  <a:pt x="118859" y="6045"/>
                </a:moveTo>
                <a:lnTo>
                  <a:pt x="106654" y="0"/>
                </a:lnTo>
                <a:lnTo>
                  <a:pt x="0" y="219417"/>
                </a:lnTo>
                <a:lnTo>
                  <a:pt x="9131" y="216344"/>
                </a:lnTo>
                <a:lnTo>
                  <a:pt x="9131" y="226527"/>
                </a:lnTo>
                <a:lnTo>
                  <a:pt x="12153" y="225526"/>
                </a:lnTo>
                <a:lnTo>
                  <a:pt x="118859" y="6045"/>
                </a:lnTo>
                <a:close/>
              </a:path>
              <a:path w="119379" h="228600">
                <a:moveTo>
                  <a:pt x="9131" y="226527"/>
                </a:moveTo>
                <a:lnTo>
                  <a:pt x="9131" y="216344"/>
                </a:lnTo>
                <a:lnTo>
                  <a:pt x="3022" y="228549"/>
                </a:lnTo>
                <a:lnTo>
                  <a:pt x="9131" y="226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450734" y="5509323"/>
            <a:ext cx="820419" cy="408940"/>
          </a:xfrm>
          <a:custGeom>
            <a:avLst/>
            <a:gdLst/>
            <a:ahLst/>
            <a:cxnLst/>
            <a:rect l="l" t="t" r="r" b="b"/>
            <a:pathLst>
              <a:path w="820420" h="408939">
                <a:moveTo>
                  <a:pt x="12204" y="16691"/>
                </a:moveTo>
                <a:lnTo>
                  <a:pt x="12204" y="9118"/>
                </a:lnTo>
                <a:lnTo>
                  <a:pt x="0" y="3022"/>
                </a:lnTo>
                <a:lnTo>
                  <a:pt x="3022" y="12204"/>
                </a:lnTo>
                <a:lnTo>
                  <a:pt x="12204" y="16691"/>
                </a:lnTo>
                <a:close/>
              </a:path>
              <a:path w="820420" h="408939">
                <a:moveTo>
                  <a:pt x="819848" y="396176"/>
                </a:moveTo>
                <a:lnTo>
                  <a:pt x="9131" y="0"/>
                </a:lnTo>
                <a:lnTo>
                  <a:pt x="12204" y="9118"/>
                </a:lnTo>
                <a:lnTo>
                  <a:pt x="12204" y="16691"/>
                </a:lnTo>
                <a:lnTo>
                  <a:pt x="813739" y="408381"/>
                </a:lnTo>
                <a:lnTo>
                  <a:pt x="819848" y="396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450734" y="5289893"/>
            <a:ext cx="119380" cy="228600"/>
          </a:xfrm>
          <a:custGeom>
            <a:avLst/>
            <a:gdLst/>
            <a:ahLst/>
            <a:cxnLst/>
            <a:rect l="l" t="t" r="r" b="b"/>
            <a:pathLst>
              <a:path w="119379" h="228600">
                <a:moveTo>
                  <a:pt x="115836" y="0"/>
                </a:moveTo>
                <a:lnTo>
                  <a:pt x="106654" y="3035"/>
                </a:lnTo>
                <a:lnTo>
                  <a:pt x="0" y="222453"/>
                </a:lnTo>
                <a:lnTo>
                  <a:pt x="12204" y="228549"/>
                </a:lnTo>
                <a:lnTo>
                  <a:pt x="109740" y="27890"/>
                </a:lnTo>
                <a:lnTo>
                  <a:pt x="109740" y="12153"/>
                </a:lnTo>
                <a:lnTo>
                  <a:pt x="115836" y="0"/>
                </a:lnTo>
                <a:close/>
              </a:path>
              <a:path w="119379" h="228600">
                <a:moveTo>
                  <a:pt x="118859" y="9131"/>
                </a:moveTo>
                <a:lnTo>
                  <a:pt x="109740" y="12153"/>
                </a:lnTo>
                <a:lnTo>
                  <a:pt x="109740" y="27890"/>
                </a:lnTo>
                <a:lnTo>
                  <a:pt x="118859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038947" y="546055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029829" y="545904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4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032851" y="5457532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40" h="3175">
                <a:moveTo>
                  <a:pt x="27431" y="0"/>
                </a:moveTo>
                <a:lnTo>
                  <a:pt x="0" y="0"/>
                </a:lnTo>
                <a:lnTo>
                  <a:pt x="3022" y="3022"/>
                </a:lnTo>
                <a:lnTo>
                  <a:pt x="24409" y="3022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014537" y="5455989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011515" y="5455989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1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999310" y="545293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999310" y="545293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993215" y="544988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993215" y="544988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984083" y="544683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984083" y="544683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977987" y="544378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977987" y="544378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971878" y="5442242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971878" y="544073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971878" y="544073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965782" y="5437708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5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965782" y="5437708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5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962747" y="543466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962747" y="5434660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956651" y="543160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956651" y="543160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953629" y="5428551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953629" y="5428551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947520" y="5425503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0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947520" y="5425503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0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944446" y="5422455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944446" y="5422455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941424" y="5420918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941424" y="5419400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941424" y="5419400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938389" y="5416346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938389" y="5416346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935315" y="5413298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935315" y="5413298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932293" y="5410276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932293" y="5410276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929219" y="5407228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929219" y="5407228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926184" y="5404174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926184" y="5404174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923110" y="5401119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9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923110" y="5401119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9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920088" y="5398071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920088" y="5398071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920088" y="539656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59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920088" y="539502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59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920088" y="539502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59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917065" y="539196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917065" y="539196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913979" y="5388940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913979" y="5388940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913979" y="5385892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913979" y="5385892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910956" y="538284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910956" y="5382844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907883" y="5379789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907883" y="5379789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907883" y="537673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907883" y="537673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904860" y="537522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904860" y="5373687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04860" y="5373687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904860" y="537063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904860" y="537063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901787" y="536761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901787" y="536761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901787" y="5364556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901787" y="5364556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898751" y="5361508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898751" y="5361508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898751" y="5358460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898751" y="5358460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898751" y="5355405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898751" y="5355405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895678" y="5353888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895678" y="5352351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895678" y="5352351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895678" y="534930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895678" y="534930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895678" y="534625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895678" y="534625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892656" y="534320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892656" y="534320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892656" y="5340172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892656" y="5340172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892656" y="533712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892656" y="533712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889620" y="5334076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889620" y="5334076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889620" y="5332564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889620" y="5331028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889620" y="5331028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889620" y="5327974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889620" y="5327974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889620" y="532491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889620" y="532491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889620" y="532187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889620" y="532187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889620" y="5318848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889620" y="5318848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889620" y="531579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889620" y="531579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886547" y="531274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886547" y="531274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886547" y="530969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886547" y="530969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886547" y="530815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886547" y="530664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886547" y="530664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886547" y="530358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886547" y="530358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886547" y="53005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886547" y="53005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886547" y="5297513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886547" y="5297513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886547" y="529446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886547" y="529446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886547" y="529141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886547" y="529141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886547" y="528835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886547" y="528835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886547" y="528681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886547" y="528530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886547" y="528530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886547" y="528226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886547" y="5282260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889620" y="527920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889620" y="527920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889620" y="527615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889620" y="527615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889620" y="5273103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889620" y="5273103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889620" y="5270081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889620" y="5270081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889620" y="5267026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889620" y="5267026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889620" y="5265483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889620" y="5263972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889620" y="5263972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892656" y="526092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892656" y="526092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892656" y="5257876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892656" y="5257876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892656" y="5254828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892656" y="5254828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895678" y="525177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895678" y="525177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895678" y="524874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895678" y="524874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895678" y="5245696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895678" y="5245696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895678" y="524416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898751" y="524264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898751" y="524264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898751" y="5239594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898751" y="5239594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898751" y="5236540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898751" y="5236540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901787" y="5233492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901787" y="5233492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901787" y="523044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901787" y="523044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904860" y="5227415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904860" y="5227415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904860" y="5224360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904860" y="5224360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907883" y="5221313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907883" y="5221313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907883" y="521980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907883" y="5218264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907883" y="5218264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910956" y="5215210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910956" y="5215210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913979" y="5212156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913979" y="5212156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913979" y="520910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913979" y="520910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917065" y="520606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917065" y="5206060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920088" y="520300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59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920088" y="520300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59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920088" y="5199976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920088" y="5199976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923110" y="5198465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923110" y="5196928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9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923110" y="5196928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9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926184" y="5193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926184" y="5193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929219" y="519082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929219" y="519082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932293" y="518777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932293" y="518777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935315" y="5184724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935315" y="5184724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938389" y="518167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3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938389" y="518167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3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941424" y="5178647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941424" y="5178647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941424" y="5177129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944446" y="5175593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944446" y="5175593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2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950542" y="5172544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950542" y="5172544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953629" y="5169496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953629" y="5169496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8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956651" y="5166448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956651" y="5166448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962747" y="5163394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962747" y="5163394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968856" y="516034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968856" y="516034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974951" y="5157317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974951" y="5157317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974951" y="5155806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981060" y="515426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981060" y="515426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987156" y="515121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987156" y="515121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996288" y="514816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996288" y="514816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005419" y="5145113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3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005419" y="5145113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3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017624" y="514206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017624" y="514206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023720" y="514052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035873" y="5140528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974951" y="5366093"/>
            <a:ext cx="222885" cy="100965"/>
          </a:xfrm>
          <a:custGeom>
            <a:avLst/>
            <a:gdLst/>
            <a:ahLst/>
            <a:cxnLst/>
            <a:rect l="l" t="t" r="r" b="b"/>
            <a:pathLst>
              <a:path w="222884" h="100964">
                <a:moveTo>
                  <a:pt x="222504" y="6057"/>
                </a:moveTo>
                <a:lnTo>
                  <a:pt x="207225" y="0"/>
                </a:lnTo>
                <a:lnTo>
                  <a:pt x="191985" y="27393"/>
                </a:lnTo>
                <a:lnTo>
                  <a:pt x="170662" y="48717"/>
                </a:lnTo>
                <a:lnTo>
                  <a:pt x="149326" y="63995"/>
                </a:lnTo>
                <a:lnTo>
                  <a:pt x="121894" y="76149"/>
                </a:lnTo>
                <a:lnTo>
                  <a:pt x="94462" y="82257"/>
                </a:lnTo>
                <a:lnTo>
                  <a:pt x="63995" y="85331"/>
                </a:lnTo>
                <a:lnTo>
                  <a:pt x="33540" y="79235"/>
                </a:lnTo>
                <a:lnTo>
                  <a:pt x="6108" y="70104"/>
                </a:lnTo>
                <a:lnTo>
                  <a:pt x="0" y="85331"/>
                </a:lnTo>
                <a:lnTo>
                  <a:pt x="30467" y="97485"/>
                </a:lnTo>
                <a:lnTo>
                  <a:pt x="63995" y="100558"/>
                </a:lnTo>
                <a:lnTo>
                  <a:pt x="94462" y="100558"/>
                </a:lnTo>
                <a:lnTo>
                  <a:pt x="127990" y="91439"/>
                </a:lnTo>
                <a:lnTo>
                  <a:pt x="155435" y="79235"/>
                </a:lnTo>
                <a:lnTo>
                  <a:pt x="182867" y="60921"/>
                </a:lnTo>
                <a:lnTo>
                  <a:pt x="204190" y="36563"/>
                </a:lnTo>
                <a:lnTo>
                  <a:pt x="222504" y="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880451" y="5225897"/>
            <a:ext cx="100965" cy="226060"/>
          </a:xfrm>
          <a:custGeom>
            <a:avLst/>
            <a:gdLst/>
            <a:ahLst/>
            <a:cxnLst/>
            <a:rect l="l" t="t" r="r" b="b"/>
            <a:pathLst>
              <a:path w="100965" h="226060">
                <a:moveTo>
                  <a:pt x="30505" y="6057"/>
                </a:moveTo>
                <a:lnTo>
                  <a:pt x="15227" y="0"/>
                </a:lnTo>
                <a:lnTo>
                  <a:pt x="3073" y="30467"/>
                </a:lnTo>
                <a:lnTo>
                  <a:pt x="0" y="63995"/>
                </a:lnTo>
                <a:lnTo>
                  <a:pt x="0" y="97485"/>
                </a:lnTo>
                <a:lnTo>
                  <a:pt x="9169" y="127990"/>
                </a:lnTo>
                <a:lnTo>
                  <a:pt x="15227" y="143160"/>
                </a:lnTo>
                <a:lnTo>
                  <a:pt x="15227" y="63995"/>
                </a:lnTo>
                <a:lnTo>
                  <a:pt x="18300" y="36563"/>
                </a:lnTo>
                <a:lnTo>
                  <a:pt x="30505" y="6057"/>
                </a:lnTo>
                <a:close/>
              </a:path>
              <a:path w="100965" h="226060">
                <a:moveTo>
                  <a:pt x="100609" y="210299"/>
                </a:moveTo>
                <a:lnTo>
                  <a:pt x="51841" y="173685"/>
                </a:lnTo>
                <a:lnTo>
                  <a:pt x="24409" y="121894"/>
                </a:lnTo>
                <a:lnTo>
                  <a:pt x="15227" y="94462"/>
                </a:lnTo>
                <a:lnTo>
                  <a:pt x="15227" y="143160"/>
                </a:lnTo>
                <a:lnTo>
                  <a:pt x="21335" y="158457"/>
                </a:lnTo>
                <a:lnTo>
                  <a:pt x="39636" y="182867"/>
                </a:lnTo>
                <a:lnTo>
                  <a:pt x="63995" y="207225"/>
                </a:lnTo>
                <a:lnTo>
                  <a:pt x="94500" y="225526"/>
                </a:lnTo>
                <a:lnTo>
                  <a:pt x="100609" y="210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895678" y="5131396"/>
            <a:ext cx="226060" cy="100965"/>
          </a:xfrm>
          <a:custGeom>
            <a:avLst/>
            <a:gdLst/>
            <a:ahLst/>
            <a:cxnLst/>
            <a:rect l="l" t="t" r="r" b="b"/>
            <a:pathLst>
              <a:path w="226059" h="100964">
                <a:moveTo>
                  <a:pt x="225577" y="18300"/>
                </a:moveTo>
                <a:lnTo>
                  <a:pt x="192036" y="6095"/>
                </a:lnTo>
                <a:lnTo>
                  <a:pt x="161582" y="0"/>
                </a:lnTo>
                <a:lnTo>
                  <a:pt x="128041" y="3022"/>
                </a:lnTo>
                <a:lnTo>
                  <a:pt x="67068" y="21335"/>
                </a:lnTo>
                <a:lnTo>
                  <a:pt x="18300" y="63995"/>
                </a:lnTo>
                <a:lnTo>
                  <a:pt x="0" y="94500"/>
                </a:lnTo>
                <a:lnTo>
                  <a:pt x="15278" y="100558"/>
                </a:lnTo>
                <a:lnTo>
                  <a:pt x="30505" y="76200"/>
                </a:lnTo>
                <a:lnTo>
                  <a:pt x="51841" y="54863"/>
                </a:lnTo>
                <a:lnTo>
                  <a:pt x="76200" y="36563"/>
                </a:lnTo>
                <a:lnTo>
                  <a:pt x="100609" y="24409"/>
                </a:lnTo>
                <a:lnTo>
                  <a:pt x="131064" y="18300"/>
                </a:lnTo>
                <a:lnTo>
                  <a:pt x="158508" y="15227"/>
                </a:lnTo>
                <a:lnTo>
                  <a:pt x="188963" y="21335"/>
                </a:lnTo>
                <a:lnTo>
                  <a:pt x="219468" y="30454"/>
                </a:lnTo>
                <a:lnTo>
                  <a:pt x="225577" y="18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8115147" y="5149697"/>
            <a:ext cx="100965" cy="222885"/>
          </a:xfrm>
          <a:custGeom>
            <a:avLst/>
            <a:gdLst/>
            <a:ahLst/>
            <a:cxnLst/>
            <a:rect l="l" t="t" r="r" b="b"/>
            <a:pathLst>
              <a:path w="100965" h="222885">
                <a:moveTo>
                  <a:pt x="100558" y="158457"/>
                </a:moveTo>
                <a:lnTo>
                  <a:pt x="91439" y="94462"/>
                </a:lnTo>
                <a:lnTo>
                  <a:pt x="57899" y="39585"/>
                </a:lnTo>
                <a:lnTo>
                  <a:pt x="6108" y="0"/>
                </a:lnTo>
                <a:lnTo>
                  <a:pt x="0" y="12153"/>
                </a:lnTo>
                <a:lnTo>
                  <a:pt x="24358" y="30467"/>
                </a:lnTo>
                <a:lnTo>
                  <a:pt x="45694" y="48767"/>
                </a:lnTo>
                <a:lnTo>
                  <a:pt x="63995" y="73126"/>
                </a:lnTo>
                <a:lnTo>
                  <a:pt x="76200" y="100558"/>
                </a:lnTo>
                <a:lnTo>
                  <a:pt x="82308" y="127990"/>
                </a:lnTo>
                <a:lnTo>
                  <a:pt x="82308" y="222453"/>
                </a:lnTo>
                <a:lnTo>
                  <a:pt x="94462" y="191985"/>
                </a:lnTo>
                <a:lnTo>
                  <a:pt x="100558" y="158457"/>
                </a:lnTo>
                <a:close/>
              </a:path>
              <a:path w="100965" h="222885">
                <a:moveTo>
                  <a:pt x="82308" y="222453"/>
                </a:moveTo>
                <a:lnTo>
                  <a:pt x="82308" y="158457"/>
                </a:lnTo>
                <a:lnTo>
                  <a:pt x="79235" y="188963"/>
                </a:lnTo>
                <a:lnTo>
                  <a:pt x="67030" y="216395"/>
                </a:lnTo>
                <a:lnTo>
                  <a:pt x="82308" y="222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749425" y="6056414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9131" y="3022"/>
                </a:moveTo>
                <a:lnTo>
                  <a:pt x="9131" y="0"/>
                </a:lnTo>
                <a:lnTo>
                  <a:pt x="0" y="0"/>
                </a:lnTo>
                <a:lnTo>
                  <a:pt x="3035" y="3022"/>
                </a:lnTo>
                <a:lnTo>
                  <a:pt x="9131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749425" y="6056414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153" y="0"/>
                </a:moveTo>
                <a:lnTo>
                  <a:pt x="0" y="0"/>
                </a:lnTo>
                <a:lnTo>
                  <a:pt x="6057" y="3022"/>
                </a:lnTo>
                <a:lnTo>
                  <a:pt x="121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725029" y="6056414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725029" y="6054109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995" y="0"/>
                </a:lnTo>
              </a:path>
            </a:pathLst>
          </a:custGeom>
          <a:ln w="4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721993" y="6054109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30" y="0"/>
                </a:lnTo>
              </a:path>
            </a:pathLst>
          </a:custGeom>
          <a:ln w="4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712824" y="605028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4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712824" y="605028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4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700670" y="604725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6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700670" y="604725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6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694561" y="604420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694561" y="604420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688465" y="6041161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688465" y="6041161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682356" y="603810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682356" y="603810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676260" y="603505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676260" y="603505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670151" y="603200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7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670151" y="603200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7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667129" y="603046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667129" y="6028956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667129" y="6028956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661020" y="602590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661020" y="602590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657998" y="6022847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657998" y="6022847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654925" y="6019825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654925" y="6019825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651902" y="6016777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651902" y="6016777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645793" y="6013723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645793" y="6013723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642720" y="6010668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642720" y="6010668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639698" y="6009132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639698" y="6007620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639698" y="6007620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636674" y="6004572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636674" y="6004572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7636674" y="6001518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636674" y="6001518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633589" y="5998489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633589" y="5998489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7630566" y="5995441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630566" y="5995441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627493" y="599239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627493" y="599239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624470" y="598933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624470" y="598933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624470" y="598779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624470" y="598628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624470" y="598628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621384" y="5983236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621384" y="5983236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618361" y="598018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618361" y="5980188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618361" y="5977159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618361" y="5977159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615288" y="597410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615288" y="597410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615288" y="5971057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615288" y="5971057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612265" y="596800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612265" y="596800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612265" y="5966472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612265" y="5964961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612265" y="5964961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609230" y="5961907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609230" y="5961907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609230" y="5958852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609230" y="5958852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606156" y="5955804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606156" y="5955804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606156" y="5952756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7606156" y="5952756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606156" y="594972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606156" y="5949727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603134" y="594667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7603134" y="594667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603134" y="594362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603134" y="594362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603134" y="5942114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603134" y="5940577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603134" y="5940577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600060" y="5937523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600060" y="5937523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600060" y="5934468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600060" y="5934468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600060" y="5931420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600060" y="5931420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600060" y="5928398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600060" y="5928398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600060" y="5925343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600060" y="5925343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597025" y="592228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597025" y="592228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597025" y="5920778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597025" y="591924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597025" y="591924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597025" y="591619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597025" y="591619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597025" y="591313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597025" y="591313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597025" y="591008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597025" y="591008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597025" y="590703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597025" y="590703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597025" y="590398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597025" y="590398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597025" y="590095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597025" y="590095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597025" y="589944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597025" y="589790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597025" y="589790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597025" y="589485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597025" y="589485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597025" y="589180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597025" y="589180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597025" y="588876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597025" y="588876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597025" y="588570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597025" y="588570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597025" y="588265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597025" y="588265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597025" y="587963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597025" y="587963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597025" y="5878118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597025" y="587658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597025" y="587658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597025" y="5873527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597025" y="5873527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597025" y="587047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597025" y="587047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600060" y="586742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600060" y="586742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600060" y="586437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600060" y="586437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7600060" y="5861323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7600060" y="5861323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600060" y="5858293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600060" y="5858293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600060" y="5855246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600060" y="5855246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600060" y="5853709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7603134" y="5852198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7603134" y="5852198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603134" y="584914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603134" y="584914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603134" y="584608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603134" y="584608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606156" y="5843041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606156" y="5843041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606156" y="583999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606156" y="583999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606156" y="5836939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606156" y="5836939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609230" y="5833884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609230" y="5833884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609230" y="5832373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609230" y="5830861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609230" y="5830861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612265" y="582781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612265" y="582781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612265" y="582475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612265" y="582475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615288" y="582170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615288" y="5821705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615288" y="5818657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615288" y="5818657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618361" y="5815609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618361" y="5815609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618361" y="5812561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618361" y="5812561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621384" y="5811049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621384" y="5809532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621384" y="5809532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624470" y="580647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624470" y="580647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5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624470" y="5803430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624470" y="5803430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7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627493" y="5800381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627493" y="5800381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630566" y="5797327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630566" y="5797327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633589" y="5794273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633589" y="5794273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636674" y="57912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636674" y="57912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636674" y="5789714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639698" y="578820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639698" y="5788202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639698" y="5785148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639698" y="5785148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645793" y="5782093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645793" y="5782093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645793" y="5779046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645793" y="5779046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651902" y="5775998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651902" y="5775998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7654925" y="5772943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7654925" y="5772943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7657998" y="5769889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7657998" y="5769889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7661020" y="5766841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7661020" y="5766841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7661020" y="5765304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7667129" y="5763793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7667129" y="5763793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670151" y="576076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7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670151" y="576076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7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7676260" y="5757710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5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7676260" y="5757710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5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7682356" y="5754661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7682356" y="5754661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7688465" y="575161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7688465" y="575161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7694561" y="574855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694561" y="574855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7703693" y="574550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7703693" y="574550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7703693" y="574396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7712824" y="574245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4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7712824" y="574245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40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7725029" y="5739434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7725029" y="5739434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7734147" y="5737923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57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7746351" y="573792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682356" y="5963449"/>
            <a:ext cx="226060" cy="102235"/>
          </a:xfrm>
          <a:custGeom>
            <a:avLst/>
            <a:gdLst/>
            <a:ahLst/>
            <a:cxnLst/>
            <a:rect l="l" t="t" r="r" b="b"/>
            <a:pathLst>
              <a:path w="226059" h="102235">
                <a:moveTo>
                  <a:pt x="225526" y="6096"/>
                </a:moveTo>
                <a:lnTo>
                  <a:pt x="210299" y="0"/>
                </a:lnTo>
                <a:lnTo>
                  <a:pt x="195072" y="24345"/>
                </a:lnTo>
                <a:lnTo>
                  <a:pt x="173736" y="48755"/>
                </a:lnTo>
                <a:lnTo>
                  <a:pt x="149326" y="63995"/>
                </a:lnTo>
                <a:lnTo>
                  <a:pt x="121894" y="76200"/>
                </a:lnTo>
                <a:lnTo>
                  <a:pt x="94513" y="82296"/>
                </a:lnTo>
                <a:lnTo>
                  <a:pt x="63995" y="85318"/>
                </a:lnTo>
                <a:lnTo>
                  <a:pt x="36563" y="79222"/>
                </a:lnTo>
                <a:lnTo>
                  <a:pt x="6108" y="70091"/>
                </a:lnTo>
                <a:lnTo>
                  <a:pt x="0" y="85318"/>
                </a:lnTo>
                <a:lnTo>
                  <a:pt x="30467" y="95986"/>
                </a:lnTo>
                <a:lnTo>
                  <a:pt x="63995" y="102095"/>
                </a:lnTo>
                <a:lnTo>
                  <a:pt x="97536" y="102095"/>
                </a:lnTo>
                <a:lnTo>
                  <a:pt x="127990" y="92963"/>
                </a:lnTo>
                <a:lnTo>
                  <a:pt x="158508" y="79222"/>
                </a:lnTo>
                <a:lnTo>
                  <a:pt x="182867" y="60909"/>
                </a:lnTo>
                <a:lnTo>
                  <a:pt x="207264" y="36550"/>
                </a:lnTo>
                <a:lnTo>
                  <a:pt x="22552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587907" y="5823242"/>
            <a:ext cx="100965" cy="226060"/>
          </a:xfrm>
          <a:custGeom>
            <a:avLst/>
            <a:gdLst/>
            <a:ahLst/>
            <a:cxnLst/>
            <a:rect l="l" t="t" r="r" b="b"/>
            <a:pathLst>
              <a:path w="100965" h="226060">
                <a:moveTo>
                  <a:pt x="30454" y="6108"/>
                </a:moveTo>
                <a:lnTo>
                  <a:pt x="18249" y="0"/>
                </a:lnTo>
                <a:lnTo>
                  <a:pt x="6045" y="30467"/>
                </a:lnTo>
                <a:lnTo>
                  <a:pt x="0" y="64007"/>
                </a:lnTo>
                <a:lnTo>
                  <a:pt x="3022" y="97535"/>
                </a:lnTo>
                <a:lnTo>
                  <a:pt x="9118" y="128003"/>
                </a:lnTo>
                <a:lnTo>
                  <a:pt x="15227" y="143246"/>
                </a:lnTo>
                <a:lnTo>
                  <a:pt x="15227" y="64007"/>
                </a:lnTo>
                <a:lnTo>
                  <a:pt x="21323" y="36563"/>
                </a:lnTo>
                <a:lnTo>
                  <a:pt x="30454" y="6108"/>
                </a:lnTo>
                <a:close/>
              </a:path>
              <a:path w="100965" h="226060">
                <a:moveTo>
                  <a:pt x="100558" y="210299"/>
                </a:moveTo>
                <a:lnTo>
                  <a:pt x="54813" y="173735"/>
                </a:lnTo>
                <a:lnTo>
                  <a:pt x="24358" y="121894"/>
                </a:lnTo>
                <a:lnTo>
                  <a:pt x="15227" y="64007"/>
                </a:lnTo>
                <a:lnTo>
                  <a:pt x="15227" y="143246"/>
                </a:lnTo>
                <a:lnTo>
                  <a:pt x="21323" y="158457"/>
                </a:lnTo>
                <a:lnTo>
                  <a:pt x="42659" y="182867"/>
                </a:lnTo>
                <a:lnTo>
                  <a:pt x="67017" y="207225"/>
                </a:lnTo>
                <a:lnTo>
                  <a:pt x="94449" y="225526"/>
                </a:lnTo>
                <a:lnTo>
                  <a:pt x="100558" y="210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606156" y="5728741"/>
            <a:ext cx="222885" cy="100965"/>
          </a:xfrm>
          <a:custGeom>
            <a:avLst/>
            <a:gdLst/>
            <a:ahLst/>
            <a:cxnLst/>
            <a:rect l="l" t="t" r="r" b="b"/>
            <a:pathLst>
              <a:path w="222884" h="100964">
                <a:moveTo>
                  <a:pt x="222503" y="15227"/>
                </a:moveTo>
                <a:lnTo>
                  <a:pt x="192036" y="6108"/>
                </a:lnTo>
                <a:lnTo>
                  <a:pt x="158508" y="0"/>
                </a:lnTo>
                <a:lnTo>
                  <a:pt x="127990" y="0"/>
                </a:lnTo>
                <a:lnTo>
                  <a:pt x="67068" y="21336"/>
                </a:lnTo>
                <a:lnTo>
                  <a:pt x="15227" y="63995"/>
                </a:lnTo>
                <a:lnTo>
                  <a:pt x="0" y="94500"/>
                </a:lnTo>
                <a:lnTo>
                  <a:pt x="12204" y="100609"/>
                </a:lnTo>
                <a:lnTo>
                  <a:pt x="30518" y="76200"/>
                </a:lnTo>
                <a:lnTo>
                  <a:pt x="48768" y="54863"/>
                </a:lnTo>
                <a:lnTo>
                  <a:pt x="73177" y="36563"/>
                </a:lnTo>
                <a:lnTo>
                  <a:pt x="100609" y="24409"/>
                </a:lnTo>
                <a:lnTo>
                  <a:pt x="127990" y="18300"/>
                </a:lnTo>
                <a:lnTo>
                  <a:pt x="158508" y="15227"/>
                </a:lnTo>
                <a:lnTo>
                  <a:pt x="188963" y="21336"/>
                </a:lnTo>
                <a:lnTo>
                  <a:pt x="216395" y="30505"/>
                </a:lnTo>
                <a:lnTo>
                  <a:pt x="222503" y="15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822551" y="5743968"/>
            <a:ext cx="100965" cy="226060"/>
          </a:xfrm>
          <a:custGeom>
            <a:avLst/>
            <a:gdLst/>
            <a:ahLst/>
            <a:cxnLst/>
            <a:rect l="l" t="t" r="r" b="b"/>
            <a:pathLst>
              <a:path w="100965" h="226060">
                <a:moveTo>
                  <a:pt x="100558" y="161531"/>
                </a:moveTo>
                <a:lnTo>
                  <a:pt x="100558" y="128041"/>
                </a:lnTo>
                <a:lnTo>
                  <a:pt x="91427" y="97536"/>
                </a:lnTo>
                <a:lnTo>
                  <a:pt x="79235" y="67081"/>
                </a:lnTo>
                <a:lnTo>
                  <a:pt x="60972" y="42722"/>
                </a:lnTo>
                <a:lnTo>
                  <a:pt x="36563" y="18313"/>
                </a:lnTo>
                <a:lnTo>
                  <a:pt x="6108" y="0"/>
                </a:lnTo>
                <a:lnTo>
                  <a:pt x="0" y="15278"/>
                </a:lnTo>
                <a:lnTo>
                  <a:pt x="27432" y="33540"/>
                </a:lnTo>
                <a:lnTo>
                  <a:pt x="48768" y="51841"/>
                </a:lnTo>
                <a:lnTo>
                  <a:pt x="63995" y="76200"/>
                </a:lnTo>
                <a:lnTo>
                  <a:pt x="76200" y="103631"/>
                </a:lnTo>
                <a:lnTo>
                  <a:pt x="85331" y="131076"/>
                </a:lnTo>
                <a:lnTo>
                  <a:pt x="85331" y="225577"/>
                </a:lnTo>
                <a:lnTo>
                  <a:pt x="97536" y="195072"/>
                </a:lnTo>
                <a:lnTo>
                  <a:pt x="100558" y="161531"/>
                </a:lnTo>
                <a:close/>
              </a:path>
              <a:path w="100965" h="226060">
                <a:moveTo>
                  <a:pt x="85331" y="225577"/>
                </a:moveTo>
                <a:lnTo>
                  <a:pt x="85331" y="161531"/>
                </a:lnTo>
                <a:lnTo>
                  <a:pt x="79235" y="188963"/>
                </a:lnTo>
                <a:lnTo>
                  <a:pt x="70104" y="219481"/>
                </a:lnTo>
                <a:lnTo>
                  <a:pt x="85331" y="225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8346782" y="5865914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3022"/>
                </a:moveTo>
                <a:lnTo>
                  <a:pt x="6096" y="0"/>
                </a:lnTo>
                <a:lnTo>
                  <a:pt x="0" y="0"/>
                </a:lnTo>
                <a:lnTo>
                  <a:pt x="6096" y="3022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8343696" y="5865914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204" y="0"/>
                </a:moveTo>
                <a:lnTo>
                  <a:pt x="0" y="0"/>
                </a:lnTo>
                <a:lnTo>
                  <a:pt x="9182" y="3022"/>
                </a:lnTo>
                <a:lnTo>
                  <a:pt x="12204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8337651" y="5862840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5" h="3175">
                <a:moveTo>
                  <a:pt x="18249" y="0"/>
                </a:moveTo>
                <a:lnTo>
                  <a:pt x="0" y="0"/>
                </a:lnTo>
                <a:lnTo>
                  <a:pt x="9131" y="3073"/>
                </a:lnTo>
                <a:lnTo>
                  <a:pt x="15227" y="3073"/>
                </a:lnTo>
                <a:lnTo>
                  <a:pt x="18249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8331542" y="5859805"/>
            <a:ext cx="24765" cy="6350"/>
          </a:xfrm>
          <a:custGeom>
            <a:avLst/>
            <a:gdLst/>
            <a:ahLst/>
            <a:cxnLst/>
            <a:rect l="l" t="t" r="r" b="b"/>
            <a:pathLst>
              <a:path w="24765" h="6350">
                <a:moveTo>
                  <a:pt x="24358" y="6108"/>
                </a:moveTo>
                <a:lnTo>
                  <a:pt x="24358" y="0"/>
                </a:lnTo>
                <a:lnTo>
                  <a:pt x="0" y="0"/>
                </a:lnTo>
                <a:lnTo>
                  <a:pt x="12153" y="6108"/>
                </a:lnTo>
                <a:lnTo>
                  <a:pt x="24358" y="6108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8328469" y="5856782"/>
            <a:ext cx="31115" cy="6350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30518" y="0"/>
                </a:moveTo>
                <a:lnTo>
                  <a:pt x="0" y="0"/>
                </a:lnTo>
                <a:lnTo>
                  <a:pt x="9182" y="6057"/>
                </a:lnTo>
                <a:lnTo>
                  <a:pt x="27432" y="6057"/>
                </a:lnTo>
                <a:lnTo>
                  <a:pt x="30518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8322373" y="5853709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36614" y="0"/>
                </a:moveTo>
                <a:lnTo>
                  <a:pt x="0" y="0"/>
                </a:lnTo>
                <a:lnTo>
                  <a:pt x="9169" y="6095"/>
                </a:lnTo>
                <a:lnTo>
                  <a:pt x="33528" y="6095"/>
                </a:lnTo>
                <a:lnTo>
                  <a:pt x="36614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8319337" y="5855246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2" y="0"/>
                </a:lnTo>
              </a:path>
            </a:pathLst>
          </a:custGeom>
          <a:ln w="3175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8313242" y="585219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3175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8307133" y="5847600"/>
            <a:ext cx="55244" cy="6350"/>
          </a:xfrm>
          <a:custGeom>
            <a:avLst/>
            <a:gdLst/>
            <a:ahLst/>
            <a:cxnLst/>
            <a:rect l="l" t="t" r="r" b="b"/>
            <a:pathLst>
              <a:path w="55245" h="6350">
                <a:moveTo>
                  <a:pt x="54876" y="6108"/>
                </a:moveTo>
                <a:lnTo>
                  <a:pt x="54876" y="0"/>
                </a:lnTo>
                <a:lnTo>
                  <a:pt x="0" y="0"/>
                </a:lnTo>
                <a:lnTo>
                  <a:pt x="12204" y="6108"/>
                </a:lnTo>
                <a:lnTo>
                  <a:pt x="54876" y="6108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8304110" y="5844578"/>
            <a:ext cx="60960" cy="6350"/>
          </a:xfrm>
          <a:custGeom>
            <a:avLst/>
            <a:gdLst/>
            <a:ahLst/>
            <a:cxnLst/>
            <a:rect l="l" t="t" r="r" b="b"/>
            <a:pathLst>
              <a:path w="60959" h="6350">
                <a:moveTo>
                  <a:pt x="60921" y="0"/>
                </a:moveTo>
                <a:lnTo>
                  <a:pt x="0" y="0"/>
                </a:lnTo>
                <a:lnTo>
                  <a:pt x="9131" y="6108"/>
                </a:lnTo>
                <a:lnTo>
                  <a:pt x="57899" y="6108"/>
                </a:lnTo>
                <a:lnTo>
                  <a:pt x="60921" y="0"/>
                </a:lnTo>
                <a:close/>
              </a:path>
            </a:pathLst>
          </a:custGeom>
          <a:solidFill>
            <a:srgbClr val="6F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8298015" y="5846089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7017" y="0"/>
                </a:lnTo>
              </a:path>
            </a:pathLst>
          </a:custGeom>
          <a:ln w="3175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8294941" y="5843041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64" y="0"/>
                </a:lnTo>
              </a:path>
            </a:pathLst>
          </a:custGeom>
          <a:ln w="3175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8288883" y="584153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22" y="0"/>
                </a:lnTo>
              </a:path>
            </a:pathLst>
          </a:custGeom>
          <a:ln w="6095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8282787" y="5838450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318" y="0"/>
                </a:lnTo>
              </a:path>
            </a:pathLst>
          </a:custGeom>
          <a:ln w="6108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8279701" y="5835427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6108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8273605" y="58338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5" y="0"/>
                </a:lnTo>
              </a:path>
            </a:pathLst>
          </a:custGeom>
          <a:ln w="317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8267547" y="583086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593" y="0"/>
                </a:lnTo>
              </a:path>
            </a:pathLst>
          </a:custGeom>
          <a:ln w="317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8264473" y="582932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40" y="0"/>
                </a:lnTo>
              </a:path>
            </a:pathLst>
          </a:custGeom>
          <a:ln w="6096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8258378" y="582629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6108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255342" y="582322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94" y="0"/>
                </a:lnTo>
              </a:path>
            </a:pathLst>
          </a:custGeom>
          <a:ln w="6108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249246" y="582170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0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8243137" y="5818657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99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8240115" y="5817120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40195" y="0"/>
                </a:lnTo>
              </a:path>
            </a:pathLst>
          </a:custGeom>
          <a:ln w="6096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234019" y="5814098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291" y="0"/>
                </a:lnTo>
              </a:path>
            </a:pathLst>
          </a:custGeom>
          <a:ln w="6096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8230933" y="581104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6057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224837" y="580953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218779" y="580647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215706" y="580496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62" y="0"/>
                </a:lnTo>
              </a:path>
            </a:pathLst>
          </a:custGeom>
          <a:ln w="6096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209610" y="580189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58" y="0"/>
                </a:lnTo>
              </a:path>
            </a:pathLst>
          </a:custGeom>
          <a:ln w="6096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8203501" y="580038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67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8200478" y="579732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8194382" y="5795791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59" y="0"/>
                </a:lnTo>
              </a:path>
            </a:pathLst>
          </a:custGeom>
          <a:ln w="6108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8191347" y="5792761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17" y="0"/>
                </a:lnTo>
              </a:path>
            </a:pathLst>
          </a:custGeom>
          <a:ln w="6096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8185251" y="5789714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13" y="0"/>
                </a:lnTo>
              </a:path>
            </a:pathLst>
          </a:custGeom>
          <a:ln w="604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179142" y="5788202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21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176069" y="5785148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68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170024" y="5783637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13" y="0"/>
                </a:lnTo>
              </a:path>
            </a:pathLst>
          </a:custGeom>
          <a:ln w="6108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8163915" y="5780557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57" y="0"/>
                </a:lnTo>
              </a:path>
            </a:pathLst>
          </a:custGeom>
          <a:ln w="609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8160842" y="5777534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31" y="0"/>
                </a:lnTo>
              </a:path>
            </a:pathLst>
          </a:custGeom>
          <a:ln w="609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8154733" y="577599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8151710" y="5772943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8145615" y="5771432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6108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139506" y="576835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40" y="0"/>
                </a:lnTo>
              </a:path>
            </a:pathLst>
          </a:custGeom>
          <a:ln w="609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136483" y="5765330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609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130387" y="576379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81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8127351" y="5760764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121256" y="5759227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6108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115147" y="575619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609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112073" y="5754661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105978" y="575161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099920" y="5750096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880" y="0"/>
                </a:lnTo>
              </a:path>
            </a:pathLst>
          </a:custGeom>
          <a:ln w="61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096846" y="574702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61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8090737" y="5743993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62" y="0"/>
                </a:lnTo>
              </a:path>
            </a:pathLst>
          </a:custGeom>
          <a:ln w="609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8087715" y="5742457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58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8081619" y="5739434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54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8075510" y="5737898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6096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072488" y="5734869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08" y="0"/>
                </a:lnTo>
              </a:path>
            </a:pathLst>
          </a:custGeom>
          <a:ln w="610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066379" y="5731795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17" y="0"/>
                </a:lnTo>
              </a:path>
            </a:pathLst>
          </a:custGeom>
          <a:ln w="6108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063306" y="5730278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76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057260" y="5727230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21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8051151" y="5725693"/>
            <a:ext cx="372110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0" y="0"/>
                </a:moveTo>
                <a:lnTo>
                  <a:pt x="371830" y="0"/>
                </a:lnTo>
              </a:path>
            </a:pathLst>
          </a:custGeom>
          <a:ln w="6096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048078" y="572266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26" y="0"/>
                </a:lnTo>
              </a:path>
            </a:pathLst>
          </a:custGeom>
          <a:ln w="6108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8041982" y="5721127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2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035873" y="5718098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204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032851" y="5716561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227" y="0"/>
                </a:lnTo>
              </a:path>
            </a:pathLst>
          </a:custGeom>
          <a:ln w="609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026742" y="5713539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6096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8023720" y="5710459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81" y="0"/>
                </a:lnTo>
              </a:path>
            </a:pathLst>
          </a:custGeom>
          <a:ln w="6108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8017624" y="5708948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77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8011515" y="5705893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585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008493" y="570435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43" y="0"/>
                </a:lnTo>
              </a:path>
            </a:pathLst>
          </a:custGeom>
          <a:ln w="609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002384" y="5701334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752" y="0"/>
                </a:lnTo>
              </a:path>
            </a:pathLst>
          </a:custGeom>
          <a:ln w="609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999310" y="5698254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99" y="0"/>
                </a:lnTo>
              </a:path>
            </a:pathLst>
          </a:custGeom>
          <a:ln w="6108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993215" y="5696743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4995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987156" y="5693689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053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984083" y="5692178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49" y="0"/>
                </a:lnTo>
              </a:path>
            </a:pathLst>
          </a:custGeom>
          <a:ln w="604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977987" y="5689130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45" y="0"/>
                </a:lnTo>
              </a:path>
            </a:pathLst>
          </a:custGeom>
          <a:ln w="609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971878" y="5686100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427" y="0"/>
                </a:lnTo>
              </a:path>
            </a:pathLst>
          </a:custGeom>
          <a:ln w="6108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968856" y="5684564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49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962747" y="5681510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58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959725" y="567999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16" y="0"/>
                </a:lnTo>
              </a:path>
            </a:pathLst>
          </a:custGeom>
          <a:ln w="609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953629" y="5676925"/>
            <a:ext cx="494030" cy="0"/>
          </a:xfrm>
          <a:custGeom>
            <a:avLst/>
            <a:gdLst/>
            <a:ahLst/>
            <a:cxnLst/>
            <a:rect l="l" t="t" r="r" b="b"/>
            <a:pathLst>
              <a:path w="494029">
                <a:moveTo>
                  <a:pt x="0" y="0"/>
                </a:moveTo>
                <a:lnTo>
                  <a:pt x="493712" y="0"/>
                </a:lnTo>
              </a:path>
            </a:pathLst>
          </a:custGeom>
          <a:ln w="6096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947520" y="5675414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21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944446" y="5672359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5">
                <a:moveTo>
                  <a:pt x="0" y="0"/>
                </a:moveTo>
                <a:lnTo>
                  <a:pt x="505967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938389" y="5670848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25" y="0"/>
                </a:lnTo>
              </a:path>
            </a:pathLst>
          </a:custGeom>
          <a:ln w="6057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935315" y="5667793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8121" y="0"/>
                </a:lnTo>
              </a:path>
            </a:pathLst>
          </a:custGeom>
          <a:ln w="609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929219" y="5664771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217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923110" y="5663234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326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920088" y="5660186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371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913979" y="5658669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480" y="0"/>
                </a:lnTo>
              </a:path>
            </a:pathLst>
          </a:custGeom>
          <a:ln w="6108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907883" y="5655595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49" y="0"/>
                </a:lnTo>
              </a:path>
            </a:pathLst>
          </a:custGeom>
          <a:ln w="6108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904860" y="5652566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672" y="0"/>
                </a:lnTo>
              </a:path>
            </a:pathLst>
          </a:custGeom>
          <a:ln w="6096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898751" y="5651030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781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895678" y="5648000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54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889620" y="564646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6108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883525" y="564343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880451" y="564036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874342" y="563885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871320" y="5635802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16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865224" y="563425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108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859115" y="5631237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856093" y="5629693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03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849984" y="562664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843888" y="562513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840865" y="562208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57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834756" y="561903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831683" y="5617514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54" y="0"/>
                </a:lnTo>
              </a:path>
            </a:pathLst>
          </a:custGeom>
          <a:ln w="317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825587" y="561446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317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819529" y="561293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609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816456" y="560990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108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7810347" y="5606827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7807325" y="5605310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16" y="0"/>
                </a:lnTo>
              </a:path>
            </a:pathLst>
          </a:custGeom>
          <a:ln w="3175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7801229" y="560226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7795120" y="560075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4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7792098" y="5597696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03" y="0"/>
                </a:lnTo>
              </a:path>
            </a:pathLst>
          </a:custGeom>
          <a:ln w="6108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7785989" y="559618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7779893" y="559313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7776870" y="5591593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26" y="0"/>
                </a:lnTo>
              </a:path>
            </a:pathLst>
          </a:custGeom>
          <a:ln w="6096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7770761" y="558857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7767688" y="5585498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54" y="0"/>
                </a:lnTo>
              </a:path>
            </a:pathLst>
          </a:custGeom>
          <a:ln w="6096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761579" y="558398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7755483" y="558093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7752460" y="557942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57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7746351" y="557636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7743329" y="5573337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03" y="0"/>
                </a:lnTo>
              </a:path>
            </a:pathLst>
          </a:custGeom>
          <a:ln w="6108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7737220" y="557180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7731125" y="556874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7728102" y="556723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03" y="0"/>
                </a:lnTo>
              </a:path>
            </a:pathLst>
          </a:custGeom>
          <a:ln w="6096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721993" y="556416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7715898" y="556113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7712824" y="555960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7706766" y="555654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7703693" y="5555037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54" y="0"/>
                </a:lnTo>
              </a:path>
            </a:pathLst>
          </a:custGeom>
          <a:ln w="610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7697584" y="555198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4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7691488" y="555047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7688465" y="5547423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03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7682356" y="554590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7679334" y="5542832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03" y="0"/>
                </a:lnTo>
              </a:path>
            </a:pathLst>
          </a:custGeom>
          <a:ln w="610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7673225" y="5539803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7667129" y="553826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7664056" y="5535218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54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7657998" y="553370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6108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7651902" y="5530653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57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7648829" y="552759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9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642720" y="5526087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7639698" y="5523039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03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7633589" y="552149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7627493" y="551847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624470" y="5515393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03" y="0"/>
                </a:lnTo>
              </a:path>
            </a:pathLst>
          </a:custGeom>
          <a:ln w="6096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618361" y="5513882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615288" y="5510834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54" y="0"/>
                </a:lnTo>
              </a:path>
            </a:pathLst>
          </a:custGeom>
          <a:ln w="317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609230" y="5509317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6057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603134" y="550626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7600060" y="5504751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54" y="0"/>
                </a:lnTo>
              </a:path>
            </a:pathLst>
          </a:custGeom>
          <a:ln w="3175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7593951" y="5501703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7587907" y="5500166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26" y="0"/>
                </a:lnTo>
              </a:path>
            </a:pathLst>
          </a:custGeom>
          <a:ln w="6096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7584820" y="5497137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7578725" y="549406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108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575702" y="5492546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03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569593" y="548949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563498" y="548796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560474" y="5484939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03" y="0"/>
                </a:lnTo>
              </a:path>
            </a:pathLst>
          </a:custGeom>
          <a:ln w="6096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554366" y="548188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57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548270" y="548037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545184" y="5477319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542161" y="5475808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16" y="0"/>
                </a:lnTo>
              </a:path>
            </a:pathLst>
          </a:custGeom>
          <a:ln w="6096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7542161" y="5472734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5">
                <a:moveTo>
                  <a:pt x="0" y="0"/>
                </a:moveTo>
                <a:lnTo>
                  <a:pt x="557758" y="0"/>
                </a:lnTo>
              </a:path>
            </a:pathLst>
          </a:custGeom>
          <a:ln w="609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542161" y="5471223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685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542161" y="5468169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576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545184" y="5466632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531" y="0"/>
                </a:lnTo>
              </a:path>
            </a:pathLst>
          </a:custGeom>
          <a:ln w="6108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545184" y="5463603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435" y="0"/>
                </a:lnTo>
              </a:path>
            </a:pathLst>
          </a:custGeom>
          <a:ln w="6096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7545184" y="5460555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326" y="0"/>
                </a:lnTo>
              </a:path>
            </a:pathLst>
          </a:custGeom>
          <a:ln w="604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548270" y="5459044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217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548270" y="5455989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8109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548270" y="5454478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13" y="0"/>
                </a:lnTo>
              </a:path>
            </a:pathLst>
          </a:custGeom>
          <a:ln w="6108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551293" y="5451398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5">
                <a:moveTo>
                  <a:pt x="0" y="0"/>
                </a:moveTo>
                <a:lnTo>
                  <a:pt x="505967" y="0"/>
                </a:lnTo>
              </a:path>
            </a:pathLst>
          </a:custGeom>
          <a:ln w="609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551293" y="5448376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59" y="0"/>
                </a:lnTo>
              </a:path>
            </a:pathLst>
          </a:custGeom>
          <a:ln w="609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554366" y="5446839"/>
            <a:ext cx="494030" cy="0"/>
          </a:xfrm>
          <a:custGeom>
            <a:avLst/>
            <a:gdLst/>
            <a:ahLst/>
            <a:cxnLst/>
            <a:rect l="l" t="t" r="r" b="b"/>
            <a:pathLst>
              <a:path w="494029">
                <a:moveTo>
                  <a:pt x="0" y="0"/>
                </a:moveTo>
                <a:lnTo>
                  <a:pt x="493712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554366" y="5443785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16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554366" y="5442274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07" y="0"/>
                </a:lnTo>
              </a:path>
            </a:pathLst>
          </a:custGeom>
          <a:ln w="6108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557389" y="5439219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62" y="0"/>
                </a:lnTo>
              </a:path>
            </a:pathLst>
          </a:custGeom>
          <a:ln w="604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557389" y="5436171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53" y="0"/>
                </a:lnTo>
              </a:path>
            </a:pathLst>
          </a:custGeom>
          <a:ln w="6096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560474" y="5434660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45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560474" y="5431605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49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560474" y="5430069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040" y="0"/>
                </a:lnTo>
              </a:path>
            </a:pathLst>
          </a:custGeom>
          <a:ln w="6108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563498" y="5427040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4995" y="0"/>
                </a:lnTo>
              </a:path>
            </a:pathLst>
          </a:custGeom>
          <a:ln w="609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563498" y="5425503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86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563498" y="542245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790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566571" y="542093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43" y="0"/>
                </a:lnTo>
              </a:path>
            </a:pathLst>
          </a:custGeom>
          <a:ln w="6108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566571" y="5417864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585" y="0"/>
                </a:lnTo>
              </a:path>
            </a:pathLst>
          </a:custGeom>
          <a:ln w="6108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569593" y="5414835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89" y="0"/>
                </a:lnTo>
              </a:path>
            </a:pathLst>
          </a:custGeom>
          <a:ln w="6096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7569593" y="5413298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93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569593" y="5410276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285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572629" y="5408739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227" y="0"/>
                </a:lnTo>
              </a:path>
            </a:pathLst>
          </a:custGeom>
          <a:ln w="6096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572629" y="5405710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118" y="0"/>
                </a:lnTo>
              </a:path>
            </a:pathLst>
          </a:custGeom>
          <a:ln w="6108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575702" y="5402637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22" y="0"/>
                </a:lnTo>
              </a:path>
            </a:pathLst>
          </a:custGeom>
          <a:ln w="6108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575702" y="5401119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26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575702" y="5398071"/>
            <a:ext cx="372110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0" y="0"/>
                </a:moveTo>
                <a:lnTo>
                  <a:pt x="371817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578725" y="5396534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21" y="0"/>
                </a:lnTo>
              </a:path>
            </a:pathLst>
          </a:custGeom>
          <a:ln w="609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578725" y="539350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4" y="0"/>
                </a:lnTo>
              </a:path>
            </a:pathLst>
          </a:custGeom>
          <a:ln w="6108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578725" y="5390457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6057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581798" y="5388940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21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581798" y="538589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12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584820" y="5384381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67" y="0"/>
                </a:lnTo>
              </a:path>
            </a:pathLst>
          </a:custGeom>
          <a:ln w="6096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7584820" y="5381300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58" y="0"/>
                </a:lnTo>
              </a:path>
            </a:pathLst>
          </a:custGeom>
          <a:ln w="6108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7584820" y="5379789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62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7587907" y="537673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7587907" y="5375198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45" y="0"/>
                </a:lnTo>
              </a:path>
            </a:pathLst>
          </a:custGeom>
          <a:ln w="609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7590929" y="537217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609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7590929" y="5369121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6057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7590929" y="5367610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7593951" y="5364556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7593951" y="5363044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609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7593951" y="5359971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345" y="0"/>
                </a:lnTo>
              </a:path>
            </a:pathLst>
          </a:custGeom>
          <a:ln w="6096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7597025" y="5356942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98" y="0"/>
                </a:lnTo>
              </a:path>
            </a:pathLst>
          </a:custGeom>
          <a:ln w="6108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7597025" y="535540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8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600060" y="5352351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7600060" y="5350840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923" y="0"/>
                </a:lnTo>
              </a:path>
            </a:pathLst>
          </a:custGeom>
          <a:ln w="609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600060" y="534776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6096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603134" y="5344737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31" y="0"/>
                </a:lnTo>
              </a:path>
            </a:pathLst>
          </a:custGeom>
          <a:ln w="6108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603134" y="5343200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606156" y="534168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26" y="0"/>
                </a:lnTo>
              </a:path>
            </a:pathLst>
          </a:custGeom>
          <a:ln w="6057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606156" y="533863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30" y="0"/>
                </a:lnTo>
              </a:path>
            </a:pathLst>
          </a:custGeom>
          <a:ln w="6096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606156" y="5335613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>
                <a:moveTo>
                  <a:pt x="0" y="0"/>
                </a:moveTo>
                <a:lnTo>
                  <a:pt x="213372" y="0"/>
                </a:lnTo>
              </a:path>
            </a:pathLst>
          </a:custGeom>
          <a:ln w="6096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609230" y="5334076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25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609230" y="5331028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17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609230" y="532951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21" y="0"/>
                </a:lnTo>
              </a:path>
            </a:pathLst>
          </a:custGeom>
          <a:ln w="6108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612265" y="532643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6108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612265" y="5323408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54" y="0"/>
                </a:lnTo>
              </a:path>
            </a:pathLst>
          </a:custGeom>
          <a:ln w="6096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7615288" y="532187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809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7615288" y="5318848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700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7615288" y="531730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604" y="0"/>
                </a:lnTo>
              </a:path>
            </a:pathLst>
          </a:custGeom>
          <a:ln w="6108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618361" y="5314283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08" y="0"/>
                </a:lnTo>
              </a:path>
            </a:pathLst>
          </a:custGeom>
          <a:ln w="6108">
            <a:solidFill>
              <a:srgbClr val="B5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7618361" y="5311203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6096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7621384" y="5309692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7621384" y="5306644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40195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7621384" y="5305100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99" y="0"/>
                </a:lnTo>
              </a:path>
            </a:pathLst>
          </a:custGeom>
          <a:ln w="6108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624470" y="5302078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0" y="0"/>
                </a:lnTo>
              </a:path>
            </a:pathLst>
          </a:custGeom>
          <a:ln w="6108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624470" y="530053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81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624470" y="529751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785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627493" y="5295976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6095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7627493" y="5292947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6108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630566" y="528987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5" y="0"/>
                </a:lnTo>
              </a:path>
            </a:pathLst>
          </a:custGeom>
          <a:ln w="6108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7630566" y="5288356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630566" y="528530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331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633589" y="528377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35" y="0"/>
                </a:lnTo>
              </a:path>
            </a:pathLst>
          </a:custGeom>
          <a:ln w="6096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633589" y="5280742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77" y="0"/>
                </a:lnTo>
              </a:path>
            </a:pathLst>
          </a:custGeom>
          <a:ln w="6108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7633589" y="5277669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103" y="0"/>
                </a:lnTo>
              </a:path>
            </a:pathLst>
          </a:custGeom>
          <a:ln w="6108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7636674" y="5276151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09" y="0"/>
                </a:lnTo>
              </a:path>
            </a:pathLst>
          </a:custGeom>
          <a:ln w="3175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7636674" y="5273103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13" y="0"/>
                </a:lnTo>
              </a:path>
            </a:pathLst>
          </a:custGeom>
          <a:ln w="3175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7639698" y="5268569"/>
            <a:ext cx="48895" cy="6350"/>
          </a:xfrm>
          <a:custGeom>
            <a:avLst/>
            <a:gdLst/>
            <a:ahLst/>
            <a:cxnLst/>
            <a:rect l="l" t="t" r="r" b="b"/>
            <a:pathLst>
              <a:path w="48895" h="6350">
                <a:moveTo>
                  <a:pt x="48767" y="6045"/>
                </a:moveTo>
                <a:lnTo>
                  <a:pt x="36563" y="0"/>
                </a:lnTo>
                <a:lnTo>
                  <a:pt x="0" y="0"/>
                </a:lnTo>
                <a:lnTo>
                  <a:pt x="0" y="6045"/>
                </a:lnTo>
                <a:lnTo>
                  <a:pt x="48767" y="6045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7639698" y="5265483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42659" y="6108"/>
                </a:moveTo>
                <a:lnTo>
                  <a:pt x="33527" y="0"/>
                </a:lnTo>
                <a:lnTo>
                  <a:pt x="3022" y="0"/>
                </a:lnTo>
                <a:lnTo>
                  <a:pt x="0" y="6108"/>
                </a:lnTo>
                <a:lnTo>
                  <a:pt x="42659" y="6108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7639698" y="5262460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36563" y="6108"/>
                </a:moveTo>
                <a:lnTo>
                  <a:pt x="27431" y="0"/>
                </a:lnTo>
                <a:lnTo>
                  <a:pt x="3022" y="0"/>
                </a:lnTo>
                <a:lnTo>
                  <a:pt x="0" y="6108"/>
                </a:lnTo>
                <a:lnTo>
                  <a:pt x="36563" y="6108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7642720" y="526397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0" y="0"/>
                </a:moveTo>
                <a:lnTo>
                  <a:pt x="30505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7642720" y="5259387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24409" y="3073"/>
                </a:moveTo>
                <a:lnTo>
                  <a:pt x="15278" y="0"/>
                </a:lnTo>
                <a:lnTo>
                  <a:pt x="3073" y="0"/>
                </a:lnTo>
                <a:lnTo>
                  <a:pt x="0" y="3073"/>
                </a:lnTo>
                <a:lnTo>
                  <a:pt x="24409" y="307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7645793" y="5256364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5" h="6350">
                <a:moveTo>
                  <a:pt x="18262" y="6096"/>
                </a:moveTo>
                <a:lnTo>
                  <a:pt x="6108" y="0"/>
                </a:lnTo>
                <a:lnTo>
                  <a:pt x="0" y="0"/>
                </a:lnTo>
                <a:lnTo>
                  <a:pt x="0" y="6096"/>
                </a:lnTo>
                <a:lnTo>
                  <a:pt x="18262" y="609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645793" y="5253291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204" y="6096"/>
                </a:moveTo>
                <a:lnTo>
                  <a:pt x="3035" y="0"/>
                </a:lnTo>
                <a:lnTo>
                  <a:pt x="0" y="6096"/>
                </a:lnTo>
                <a:lnTo>
                  <a:pt x="12204" y="609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7645793" y="5253291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108" y="3073"/>
                </a:moveTo>
                <a:lnTo>
                  <a:pt x="3035" y="0"/>
                </a:lnTo>
                <a:lnTo>
                  <a:pt x="0" y="3073"/>
                </a:lnTo>
                <a:lnTo>
                  <a:pt x="6108" y="307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7642720" y="5247233"/>
            <a:ext cx="817244" cy="411480"/>
          </a:xfrm>
          <a:custGeom>
            <a:avLst/>
            <a:gdLst/>
            <a:ahLst/>
            <a:cxnLst/>
            <a:rect l="l" t="t" r="r" b="b"/>
            <a:pathLst>
              <a:path w="817245" h="411479">
                <a:moveTo>
                  <a:pt x="816813" y="403812"/>
                </a:moveTo>
                <a:lnTo>
                  <a:pt x="816813" y="394693"/>
                </a:lnTo>
                <a:lnTo>
                  <a:pt x="9182" y="0"/>
                </a:lnTo>
                <a:lnTo>
                  <a:pt x="0" y="15227"/>
                </a:lnTo>
                <a:lnTo>
                  <a:pt x="807694" y="408473"/>
                </a:lnTo>
                <a:lnTo>
                  <a:pt x="807694" y="399249"/>
                </a:lnTo>
                <a:lnTo>
                  <a:pt x="816813" y="403812"/>
                </a:lnTo>
                <a:close/>
              </a:path>
              <a:path w="817245" h="411479">
                <a:moveTo>
                  <a:pt x="813739" y="411416"/>
                </a:moveTo>
                <a:lnTo>
                  <a:pt x="807694" y="399249"/>
                </a:lnTo>
                <a:lnTo>
                  <a:pt x="807694" y="408473"/>
                </a:lnTo>
                <a:lnTo>
                  <a:pt x="813739" y="411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8343696" y="5646483"/>
            <a:ext cx="116205" cy="231775"/>
          </a:xfrm>
          <a:custGeom>
            <a:avLst/>
            <a:gdLst/>
            <a:ahLst/>
            <a:cxnLst/>
            <a:rect l="l" t="t" r="r" b="b"/>
            <a:pathLst>
              <a:path w="116204" h="231775">
                <a:moveTo>
                  <a:pt x="115836" y="27147"/>
                </a:moveTo>
                <a:lnTo>
                  <a:pt x="115836" y="4562"/>
                </a:lnTo>
                <a:lnTo>
                  <a:pt x="106718" y="0"/>
                </a:lnTo>
                <a:lnTo>
                  <a:pt x="0" y="219430"/>
                </a:lnTo>
                <a:lnTo>
                  <a:pt x="12204" y="216357"/>
                </a:lnTo>
                <a:lnTo>
                  <a:pt x="12204" y="227579"/>
                </a:lnTo>
                <a:lnTo>
                  <a:pt x="15290" y="225526"/>
                </a:lnTo>
                <a:lnTo>
                  <a:pt x="115836" y="27147"/>
                </a:lnTo>
                <a:close/>
              </a:path>
              <a:path w="116204" h="231775">
                <a:moveTo>
                  <a:pt x="12204" y="227579"/>
                </a:moveTo>
                <a:lnTo>
                  <a:pt x="12204" y="216357"/>
                </a:lnTo>
                <a:lnTo>
                  <a:pt x="6108" y="231635"/>
                </a:lnTo>
                <a:lnTo>
                  <a:pt x="12204" y="227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7533030" y="5466651"/>
            <a:ext cx="822960" cy="411480"/>
          </a:xfrm>
          <a:custGeom>
            <a:avLst/>
            <a:gdLst/>
            <a:ahLst/>
            <a:cxnLst/>
            <a:rect l="l" t="t" r="r" b="b"/>
            <a:pathLst>
              <a:path w="822959" h="411479">
                <a:moveTo>
                  <a:pt x="15239" y="21182"/>
                </a:moveTo>
                <a:lnTo>
                  <a:pt x="15239" y="12204"/>
                </a:lnTo>
                <a:lnTo>
                  <a:pt x="0" y="3035"/>
                </a:lnTo>
                <a:lnTo>
                  <a:pt x="3035" y="15239"/>
                </a:lnTo>
                <a:lnTo>
                  <a:pt x="15239" y="21182"/>
                </a:lnTo>
                <a:close/>
              </a:path>
              <a:path w="822959" h="411479">
                <a:moveTo>
                  <a:pt x="822871" y="396189"/>
                </a:moveTo>
                <a:lnTo>
                  <a:pt x="12153" y="0"/>
                </a:lnTo>
                <a:lnTo>
                  <a:pt x="15239" y="12204"/>
                </a:lnTo>
                <a:lnTo>
                  <a:pt x="15239" y="21182"/>
                </a:lnTo>
                <a:lnTo>
                  <a:pt x="816775" y="411467"/>
                </a:lnTo>
                <a:lnTo>
                  <a:pt x="822871" y="396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533030" y="5247233"/>
            <a:ext cx="121920" cy="231775"/>
          </a:xfrm>
          <a:custGeom>
            <a:avLst/>
            <a:gdLst/>
            <a:ahLst/>
            <a:cxnLst/>
            <a:rect l="l" t="t" r="r" b="b"/>
            <a:pathLst>
              <a:path w="121920" h="231775">
                <a:moveTo>
                  <a:pt x="118871" y="0"/>
                </a:moveTo>
                <a:lnTo>
                  <a:pt x="106667" y="3022"/>
                </a:lnTo>
                <a:lnTo>
                  <a:pt x="0" y="222453"/>
                </a:lnTo>
                <a:lnTo>
                  <a:pt x="15239" y="231622"/>
                </a:lnTo>
                <a:lnTo>
                  <a:pt x="109689" y="37268"/>
                </a:lnTo>
                <a:lnTo>
                  <a:pt x="109689" y="15227"/>
                </a:lnTo>
                <a:lnTo>
                  <a:pt x="118871" y="0"/>
                </a:lnTo>
                <a:close/>
              </a:path>
              <a:path w="121920" h="231775">
                <a:moveTo>
                  <a:pt x="121894" y="12153"/>
                </a:moveTo>
                <a:lnTo>
                  <a:pt x="109689" y="15227"/>
                </a:lnTo>
                <a:lnTo>
                  <a:pt x="109689" y="37268"/>
                </a:lnTo>
                <a:lnTo>
                  <a:pt x="121894" y="12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7642720" y="5247233"/>
            <a:ext cx="9525" cy="15240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9182" y="0"/>
                </a:moveTo>
                <a:lnTo>
                  <a:pt x="0" y="15227"/>
                </a:lnTo>
                <a:lnTo>
                  <a:pt x="6108" y="6057"/>
                </a:lnTo>
                <a:lnTo>
                  <a:pt x="9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8124278" y="5417883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27" y="0"/>
                </a:lnTo>
              </a:path>
            </a:pathLst>
          </a:custGeom>
          <a:ln w="317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8109051" y="541634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681" y="0"/>
                </a:lnTo>
              </a:path>
            </a:pathLst>
          </a:custGeom>
          <a:ln w="317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8109051" y="541634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681" y="0"/>
                </a:lnTo>
              </a:path>
            </a:pathLst>
          </a:custGeom>
          <a:ln w="317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8093824" y="541481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8093824" y="541329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8093824" y="541329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8081619" y="541027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58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8081619" y="541027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58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8075510" y="54072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8075510" y="54072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8066379" y="540417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076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8066379" y="540417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076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8060283" y="5401119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17" y="0"/>
                </a:lnTo>
              </a:path>
            </a:pathLst>
          </a:custGeom>
          <a:ln w="3175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8060283" y="5401119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17" y="0"/>
                </a:lnTo>
              </a:path>
            </a:pathLst>
          </a:custGeom>
          <a:ln w="3175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8054187" y="539807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22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8054187" y="539807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22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8048078" y="5395023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27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8048078" y="5395023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27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8045056" y="5393486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8045056" y="5391969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8045056" y="5391969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8038947" y="5388940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889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8038947" y="5388940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889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8035873" y="5385892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8035873" y="5385892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8032851" y="5382844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081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8032851" y="5382844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081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8029829" y="537978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13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8029829" y="537978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13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8023720" y="537673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395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8023720" y="537673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395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8020646" y="5373687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491" y="0"/>
                </a:lnTo>
              </a:path>
            </a:pathLst>
          </a:custGeom>
          <a:ln w="3175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8020646" y="5373687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491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8017624" y="537215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49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8017624" y="537063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49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8017624" y="537063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49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8014537" y="536761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708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8014537" y="536761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708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8011515" y="5364556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8011515" y="5364556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8011515" y="536150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8011515" y="536150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8008493" y="5358460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85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8008493" y="5358460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85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8005419" y="5355405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8005419" y="5355405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8002384" y="535235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67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8002384" y="5352351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67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8002384" y="534930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89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8002384" y="534930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89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7999310" y="5347792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7999310" y="534625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999310" y="534625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7996288" y="5343200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59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7996288" y="5343200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59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7996288" y="5340172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7996288" y="5340172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993215" y="5337124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993215" y="5337124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990179" y="533407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25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990179" y="533407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25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7990179" y="533102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25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7990179" y="533102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25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7987156" y="532797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987156" y="532797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987156" y="5326456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987156" y="5324919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987156" y="5324919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987156" y="5321871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44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7987156" y="5321871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44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984083" y="5318848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17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984083" y="5318848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17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984083" y="5315794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984083" y="5315794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981060" y="531274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981060" y="531274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981060" y="5309692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981060" y="5309692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981060" y="530664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981060" y="530664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977987" y="5305132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977987" y="5303589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7977987" y="5303589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7977987" y="5300535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7977987" y="5300535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7977987" y="5297513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7977987" y="5297513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7977987" y="529446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7977987" y="529446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7974951" y="5291410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7974951" y="5291410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7974951" y="5288356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7974951" y="5288356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7974951" y="5285308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7974951" y="5285308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7974951" y="528226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7974951" y="528226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7974951" y="528226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7974951" y="527920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7974951" y="527920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7971878" y="527615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7971878" y="527615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971878" y="5273103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7971878" y="5273103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7971878" y="527008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971878" y="527008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7971878" y="526702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7971878" y="526702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7971878" y="526397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7971878" y="526397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7971878" y="526092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7971878" y="526092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7971878" y="525938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7971878" y="525787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7971878" y="525787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7971878" y="525482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7971878" y="525482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7971878" y="525177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7971878" y="525177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7971878" y="524874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971878" y="524874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7971878" y="524569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7971878" y="524569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7971878" y="524264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7971878" y="524264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7971878" y="523959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7971878" y="523959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7971878" y="5238051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974951" y="523654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974951" y="523654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7974951" y="5233492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7974951" y="5233492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974951" y="5230444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974951" y="5230444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7974951" y="522741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974951" y="522741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7974951" y="5224360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7974951" y="5224360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7974951" y="5221313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7974951" y="5221313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3175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7977987" y="5218264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7977987" y="5218264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7977987" y="5216728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7977987" y="521521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7977987" y="521521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7977987" y="5212156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7977987" y="5212156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317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7981060" y="520910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7981060" y="520910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7981060" y="520606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7981060" y="520606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7981060" y="5203005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7981060" y="5203005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7984083" y="5199976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7984083" y="5199976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7984083" y="5196928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17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7984083" y="5196928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17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7984083" y="5193881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17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7984083" y="5193881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17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7984083" y="5193881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17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7987156" y="5190826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7987156" y="5190826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7987156" y="5187772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7987156" y="5187772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31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7990179" y="518472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25" y="0"/>
                </a:lnTo>
              </a:path>
            </a:pathLst>
          </a:custGeom>
          <a:ln w="31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7990179" y="518472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25" y="0"/>
                </a:lnTo>
              </a:path>
            </a:pathLst>
          </a:custGeom>
          <a:ln w="31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7990179" y="518167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25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7990179" y="5181676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25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7993215" y="517864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993215" y="517864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8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996288" y="517559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7996288" y="517559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7996288" y="517254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59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7996288" y="517254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59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996288" y="5171033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59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999310" y="516949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999310" y="516949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999310" y="516644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999310" y="5166448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8002384" y="516339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67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8002384" y="516339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67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8005419" y="5160340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8005419" y="5160340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8008493" y="5157317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49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8008493" y="5157317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49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8011515" y="515426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8011515" y="515426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8011515" y="515121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8011515" y="515121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8011515" y="5149697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8014537" y="514816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708" y="0"/>
                </a:lnTo>
              </a:path>
            </a:pathLst>
          </a:custGeom>
          <a:ln w="3175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8014537" y="514816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708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8017624" y="514511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49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8017624" y="514511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49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8020646" y="5142064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491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8020646" y="5142064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491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8023720" y="513901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395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8023720" y="513901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395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8029829" y="5135956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13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8029829" y="5135956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13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8032851" y="5132908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081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8032851" y="5132908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081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8035873" y="5129885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8035873" y="5129885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8035873" y="5128374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8038947" y="5126831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889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8038947" y="5126831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889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8045056" y="5123776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8045056" y="5123776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8051151" y="512072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8051151" y="512072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8054187" y="511768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22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8054187" y="511768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22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8060283" y="5114626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17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8060283" y="5114626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17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8066379" y="5111572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076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8066379" y="5111572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076" y="0"/>
                </a:lnTo>
              </a:path>
            </a:pathLst>
          </a:custGeom>
          <a:ln w="3175">
            <a:solidFill>
              <a:srgbClr val="B5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8075510" y="510854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8075510" y="510854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8081619" y="510550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58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8081619" y="510550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58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8084642" y="510396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5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8093824" y="510244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8093824" y="510244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8112073" y="5099393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59" y="0"/>
                </a:lnTo>
              </a:path>
            </a:pathLst>
          </a:custGeom>
          <a:ln w="3175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8109051" y="509939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8121256" y="509785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23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8057260" y="5323382"/>
            <a:ext cx="228600" cy="107314"/>
          </a:xfrm>
          <a:custGeom>
            <a:avLst/>
            <a:gdLst/>
            <a:ahLst/>
            <a:cxnLst/>
            <a:rect l="l" t="t" r="r" b="b"/>
            <a:pathLst>
              <a:path w="228600" h="107314">
                <a:moveTo>
                  <a:pt x="228549" y="9182"/>
                </a:moveTo>
                <a:lnTo>
                  <a:pt x="207213" y="0"/>
                </a:lnTo>
                <a:lnTo>
                  <a:pt x="191985" y="24409"/>
                </a:lnTo>
                <a:lnTo>
                  <a:pt x="173672" y="45745"/>
                </a:lnTo>
                <a:lnTo>
                  <a:pt x="149326" y="64046"/>
                </a:lnTo>
                <a:lnTo>
                  <a:pt x="121881" y="76200"/>
                </a:lnTo>
                <a:lnTo>
                  <a:pt x="94449" y="82308"/>
                </a:lnTo>
                <a:lnTo>
                  <a:pt x="67017" y="82308"/>
                </a:lnTo>
                <a:lnTo>
                  <a:pt x="36563" y="79273"/>
                </a:lnTo>
                <a:lnTo>
                  <a:pt x="9118" y="67068"/>
                </a:lnTo>
                <a:lnTo>
                  <a:pt x="0" y="88404"/>
                </a:lnTo>
                <a:lnTo>
                  <a:pt x="33477" y="100609"/>
                </a:lnTo>
                <a:lnTo>
                  <a:pt x="67017" y="106705"/>
                </a:lnTo>
                <a:lnTo>
                  <a:pt x="97472" y="103632"/>
                </a:lnTo>
                <a:lnTo>
                  <a:pt x="131013" y="97536"/>
                </a:lnTo>
                <a:lnTo>
                  <a:pt x="161518" y="82308"/>
                </a:lnTo>
                <a:lnTo>
                  <a:pt x="188912" y="64046"/>
                </a:lnTo>
                <a:lnTo>
                  <a:pt x="210286" y="39636"/>
                </a:lnTo>
                <a:lnTo>
                  <a:pt x="228549" y="9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7959725" y="5183187"/>
            <a:ext cx="106680" cy="228600"/>
          </a:xfrm>
          <a:custGeom>
            <a:avLst/>
            <a:gdLst/>
            <a:ahLst/>
            <a:cxnLst/>
            <a:rect l="l" t="t" r="r" b="b"/>
            <a:pathLst>
              <a:path w="106679" h="228600">
                <a:moveTo>
                  <a:pt x="39585" y="9182"/>
                </a:moveTo>
                <a:lnTo>
                  <a:pt x="18262" y="0"/>
                </a:lnTo>
                <a:lnTo>
                  <a:pt x="6057" y="30505"/>
                </a:lnTo>
                <a:lnTo>
                  <a:pt x="0" y="64046"/>
                </a:lnTo>
                <a:lnTo>
                  <a:pt x="3022" y="97536"/>
                </a:lnTo>
                <a:lnTo>
                  <a:pt x="9131" y="131063"/>
                </a:lnTo>
                <a:lnTo>
                  <a:pt x="24358" y="161531"/>
                </a:lnTo>
                <a:lnTo>
                  <a:pt x="24358" y="67068"/>
                </a:lnTo>
                <a:lnTo>
                  <a:pt x="27431" y="36614"/>
                </a:lnTo>
                <a:lnTo>
                  <a:pt x="39585" y="9182"/>
                </a:lnTo>
                <a:close/>
              </a:path>
              <a:path w="106679" h="228600">
                <a:moveTo>
                  <a:pt x="106654" y="207263"/>
                </a:moveTo>
                <a:lnTo>
                  <a:pt x="82257" y="192036"/>
                </a:lnTo>
                <a:lnTo>
                  <a:pt x="60921" y="173736"/>
                </a:lnTo>
                <a:lnTo>
                  <a:pt x="42659" y="149377"/>
                </a:lnTo>
                <a:lnTo>
                  <a:pt x="24358" y="94500"/>
                </a:lnTo>
                <a:lnTo>
                  <a:pt x="24358" y="161531"/>
                </a:lnTo>
                <a:lnTo>
                  <a:pt x="42659" y="185940"/>
                </a:lnTo>
                <a:lnTo>
                  <a:pt x="67017" y="210299"/>
                </a:lnTo>
                <a:lnTo>
                  <a:pt x="97535" y="228600"/>
                </a:lnTo>
                <a:lnTo>
                  <a:pt x="106654" y="207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7977987" y="5085702"/>
            <a:ext cx="228600" cy="106680"/>
          </a:xfrm>
          <a:custGeom>
            <a:avLst/>
            <a:gdLst/>
            <a:ahLst/>
            <a:cxnLst/>
            <a:rect l="l" t="t" r="r" b="b"/>
            <a:pathLst>
              <a:path w="228600" h="106679">
                <a:moveTo>
                  <a:pt x="228600" y="18262"/>
                </a:moveTo>
                <a:lnTo>
                  <a:pt x="198081" y="6057"/>
                </a:lnTo>
                <a:lnTo>
                  <a:pt x="164592" y="0"/>
                </a:lnTo>
                <a:lnTo>
                  <a:pt x="131064" y="3035"/>
                </a:lnTo>
                <a:lnTo>
                  <a:pt x="67068" y="24358"/>
                </a:lnTo>
                <a:lnTo>
                  <a:pt x="18300" y="67030"/>
                </a:lnTo>
                <a:lnTo>
                  <a:pt x="0" y="97485"/>
                </a:lnTo>
                <a:lnTo>
                  <a:pt x="21323" y="106667"/>
                </a:lnTo>
                <a:lnTo>
                  <a:pt x="36550" y="82257"/>
                </a:lnTo>
                <a:lnTo>
                  <a:pt x="57886" y="60921"/>
                </a:lnTo>
                <a:lnTo>
                  <a:pt x="79273" y="42672"/>
                </a:lnTo>
                <a:lnTo>
                  <a:pt x="106654" y="30467"/>
                </a:lnTo>
                <a:lnTo>
                  <a:pt x="134086" y="24358"/>
                </a:lnTo>
                <a:lnTo>
                  <a:pt x="161518" y="24358"/>
                </a:lnTo>
                <a:lnTo>
                  <a:pt x="192036" y="27381"/>
                </a:lnTo>
                <a:lnTo>
                  <a:pt x="219468" y="39585"/>
                </a:lnTo>
                <a:lnTo>
                  <a:pt x="228600" y="18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8197456" y="5103964"/>
            <a:ext cx="106680" cy="228600"/>
          </a:xfrm>
          <a:custGeom>
            <a:avLst/>
            <a:gdLst/>
            <a:ahLst/>
            <a:cxnLst/>
            <a:rect l="l" t="t" r="r" b="b"/>
            <a:pathLst>
              <a:path w="106679" h="228600">
                <a:moveTo>
                  <a:pt x="106654" y="164604"/>
                </a:moveTo>
                <a:lnTo>
                  <a:pt x="97485" y="97523"/>
                </a:lnTo>
                <a:lnTo>
                  <a:pt x="63995" y="39636"/>
                </a:lnTo>
                <a:lnTo>
                  <a:pt x="9131" y="0"/>
                </a:lnTo>
                <a:lnTo>
                  <a:pt x="0" y="21323"/>
                </a:lnTo>
                <a:lnTo>
                  <a:pt x="24358" y="36563"/>
                </a:lnTo>
                <a:lnTo>
                  <a:pt x="45681" y="54863"/>
                </a:lnTo>
                <a:lnTo>
                  <a:pt x="63995" y="79222"/>
                </a:lnTo>
                <a:lnTo>
                  <a:pt x="76149" y="106654"/>
                </a:lnTo>
                <a:lnTo>
                  <a:pt x="82245" y="134086"/>
                </a:lnTo>
                <a:lnTo>
                  <a:pt x="82245" y="225971"/>
                </a:lnTo>
                <a:lnTo>
                  <a:pt x="88353" y="228600"/>
                </a:lnTo>
                <a:lnTo>
                  <a:pt x="100558" y="198081"/>
                </a:lnTo>
                <a:lnTo>
                  <a:pt x="106654" y="164604"/>
                </a:lnTo>
                <a:close/>
              </a:path>
              <a:path w="106679" h="228600">
                <a:moveTo>
                  <a:pt x="82245" y="225971"/>
                </a:moveTo>
                <a:lnTo>
                  <a:pt x="82245" y="161518"/>
                </a:lnTo>
                <a:lnTo>
                  <a:pt x="79222" y="192036"/>
                </a:lnTo>
                <a:lnTo>
                  <a:pt x="67017" y="219417"/>
                </a:lnTo>
                <a:lnTo>
                  <a:pt x="82245" y="225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7831683" y="601524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78" y="0"/>
                </a:lnTo>
              </a:path>
            </a:pathLst>
          </a:custGeom>
          <a:ln w="317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7816456" y="601372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32" y="0"/>
                </a:lnTo>
              </a:path>
            </a:pathLst>
          </a:custGeom>
          <a:ln w="317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7819529" y="601372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585" y="0"/>
                </a:lnTo>
              </a:path>
            </a:pathLst>
          </a:custGeom>
          <a:ln w="317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7804251" y="6010668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77" y="0"/>
                </a:lnTo>
              </a:path>
            </a:pathLst>
          </a:custGeom>
          <a:ln w="317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7804251" y="6010668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77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7792098" y="600762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23" y="0"/>
                </a:lnTo>
              </a:path>
            </a:pathLst>
          </a:custGeom>
          <a:ln w="3175">
            <a:solidFill>
              <a:srgbClr val="70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7792098" y="6007620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449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7782915" y="6004572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63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7782915" y="600457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7782915" y="600457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7776870" y="6001518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0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7776870" y="6001518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0" y="0"/>
                </a:lnTo>
              </a:path>
            </a:pathLst>
          </a:custGeom>
          <a:ln w="3175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7770761" y="5998489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40195" y="0"/>
                </a:lnTo>
              </a:path>
            </a:pathLst>
          </a:custGeom>
          <a:ln w="3175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7770761" y="5998489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40195" y="0"/>
                </a:lnTo>
              </a:path>
            </a:pathLst>
          </a:custGeom>
          <a:ln w="3175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7764665" y="599544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7764665" y="599544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7758556" y="599239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7758556" y="5992393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7752460" y="5989339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317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7752460" y="5989339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723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7749425" y="598628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67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7749425" y="598628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67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7746351" y="5983236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7746351" y="5983236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63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7740256" y="5981700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132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7740256" y="5980188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7740256" y="5980188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7737220" y="597715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25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7737220" y="5977159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25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7734147" y="597410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72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7734147" y="5974105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72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7731125" y="597105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17" y="0"/>
                </a:lnTo>
              </a:path>
            </a:pathLst>
          </a:custGeom>
          <a:ln w="3175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7731125" y="5971057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17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7728102" y="596800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26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7728102" y="596800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26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7725029" y="5964961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7725029" y="5964961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7721993" y="5961907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31" y="0"/>
                </a:lnTo>
              </a:path>
            </a:pathLst>
          </a:custGeom>
          <a:ln w="3175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7721993" y="5961907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31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7718920" y="596036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7718920" y="595885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7718920" y="595885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7715898" y="595580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85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7715898" y="595580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85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7712824" y="5952756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3175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7712824" y="5952756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7712824" y="594972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7712824" y="594972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7709789" y="594667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89" y="0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7709789" y="594667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89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7706766" y="594362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7706766" y="594362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7706766" y="5940577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7706766" y="5940577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7703693" y="593904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7703693" y="593752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7703693" y="593752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7700670" y="5934468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7700670" y="5934468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7700670" y="593142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7700670" y="593142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7697584" y="5928398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7697584" y="5928398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7697584" y="5925343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7697584" y="5925343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7694561" y="5922289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7694561" y="5922289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7694561" y="5919241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7694561" y="5919241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7694561" y="5916193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7691488" y="591619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7691488" y="5914681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7691488" y="5913139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7691488" y="5913139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7691488" y="5910084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7691488" y="5910084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7688465" y="590703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7688465" y="590703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7688465" y="590398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7688465" y="590398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7688465" y="590095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7688465" y="590095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7685379" y="5897905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7685379" y="5897905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8D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7685379" y="5894857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7685379" y="5894857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7685379" y="5893346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7685379" y="5891809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7685379" y="5891809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7685379" y="5888761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7685379" y="5888761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7682356" y="5885707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7682356" y="5885707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8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7682356" y="588265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7682356" y="588265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7682356" y="587963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7682356" y="587963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7682356" y="587658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7682356" y="587658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7682356" y="5873527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7682356" y="5873527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7682356" y="587201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7682356" y="587047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7682356" y="587047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7682356" y="586742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7682356" y="5867425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7682356" y="5864377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7682356" y="5864377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7682356" y="586132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7682356" y="586132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7682356" y="585829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7682356" y="585829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7679334" y="585524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19976" y="0"/>
                </a:lnTo>
              </a:path>
            </a:pathLst>
          </a:custGeom>
          <a:ln w="3175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7679334" y="585524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19976" y="0"/>
                </a:lnTo>
              </a:path>
            </a:pathLst>
          </a:custGeom>
          <a:ln w="3175">
            <a:solidFill>
              <a:srgbClr val="94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7679334" y="585219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19976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7679334" y="585219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19976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7679334" y="585068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19976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7682356" y="584914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7682356" y="584914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7682356" y="584608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7682356" y="584608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7682356" y="584304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7682356" y="584304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7682356" y="583999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7682356" y="583999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7682356" y="583693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7682356" y="583693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7682356" y="583388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7682356" y="583388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7682356" y="583086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7682356" y="5830861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7682356" y="582781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7682356" y="5827814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7682356" y="5826277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B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7682356" y="582475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7682356" y="582475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317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7685379" y="5821705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7685379" y="5821705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7685379" y="5818657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7685379" y="5818657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7685379" y="5815609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7685379" y="5815609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7685379" y="5812561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7685379" y="5812561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7688465" y="580953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7688465" y="580953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7688465" y="580647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7688465" y="580647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7688465" y="580494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7688465" y="58034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7688465" y="580343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7691488" y="5800381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7691488" y="5800381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7691488" y="5797327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7691488" y="5797327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7691488" y="579427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7691488" y="579427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7694561" y="5791225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7694561" y="5791225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7694561" y="5788202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7694561" y="5788202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7697584" y="5785148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7697584" y="5785148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7697584" y="5783605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697584" y="5782093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7697584" y="5782093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7700670" y="5779046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7700670" y="5779046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7700670" y="5775998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7700670" y="5775998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7703693" y="577294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7703693" y="577294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7703693" y="576988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7703693" y="576988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7706766" y="5766841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7706766" y="5766841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7709789" y="576379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89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7709789" y="576379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89" y="0"/>
                </a:lnTo>
              </a:path>
            </a:pathLst>
          </a:custGeom>
          <a:ln w="317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7709789" y="5762281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89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7709789" y="576076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67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7709789" y="5760764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67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7712824" y="575771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7712824" y="575771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7715898" y="5754661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85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7715898" y="5754661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85" y="0"/>
                </a:lnTo>
              </a:path>
            </a:pathLst>
          </a:custGeom>
          <a:ln w="317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7718920" y="575161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7718920" y="575161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27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7721993" y="574855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31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7721993" y="5748559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7725029" y="5745505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AE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7725029" y="5745505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22" y="0"/>
                </a:lnTo>
              </a:path>
            </a:pathLst>
          </a:custGeom>
          <a:ln w="3175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7728102" y="5742457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26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7728102" y="5742457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26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7728102" y="573943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26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7728102" y="573943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26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7731125" y="5737923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417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7734147" y="573638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72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7734147" y="573638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72" y="0"/>
                </a:lnTo>
              </a:path>
            </a:pathLst>
          </a:custGeom>
          <a:ln w="3175">
            <a:solidFill>
              <a:srgbClr val="B0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7737220" y="5733332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2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7737220" y="5733332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2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7740256" y="5730278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7740256" y="5730278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7743329" y="572723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5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7743329" y="5727230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5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7749425" y="5724181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67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7749425" y="5724181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889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7752460" y="572112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58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7752460" y="572112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58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7758556" y="571809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7758556" y="571809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7758556" y="5716587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3175">
            <a:solidFill>
              <a:srgbClr val="B4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7761579" y="571505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08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7761579" y="571505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08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7767688" y="5712002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291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7767688" y="5712002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291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7773784" y="5708948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99" y="0"/>
                </a:lnTo>
              </a:path>
            </a:pathLst>
          </a:custGeom>
          <a:ln w="3175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7773784" y="5708948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99" y="0"/>
                </a:lnTo>
              </a:path>
            </a:pathLst>
          </a:custGeom>
          <a:ln w="3175">
            <a:solidFill>
              <a:srgbClr val="B5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7782915" y="5705893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7782915" y="5705893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7792098" y="570284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58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7792098" y="570284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58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7801229" y="569979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22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7801229" y="569979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22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7816456" y="5696743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41" y="0"/>
                </a:lnTo>
              </a:path>
            </a:pathLst>
          </a:custGeom>
          <a:ln w="3175">
            <a:solidFill>
              <a:srgbClr val="B8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7813420" y="5696743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76" y="0"/>
                </a:lnTo>
              </a:path>
            </a:pathLst>
          </a:custGeom>
          <a:ln w="3175">
            <a:solidFill>
              <a:srgbClr val="BA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7816456" y="56952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7828660" y="569520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58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7764665" y="5920778"/>
            <a:ext cx="231775" cy="106680"/>
          </a:xfrm>
          <a:custGeom>
            <a:avLst/>
            <a:gdLst/>
            <a:ahLst/>
            <a:cxnLst/>
            <a:rect l="l" t="t" r="r" b="b"/>
            <a:pathLst>
              <a:path w="231775" h="106679">
                <a:moveTo>
                  <a:pt x="231622" y="9131"/>
                </a:moveTo>
                <a:lnTo>
                  <a:pt x="210286" y="0"/>
                </a:lnTo>
                <a:lnTo>
                  <a:pt x="195059" y="24358"/>
                </a:lnTo>
                <a:lnTo>
                  <a:pt x="173723" y="45694"/>
                </a:lnTo>
                <a:lnTo>
                  <a:pt x="149313" y="63995"/>
                </a:lnTo>
                <a:lnTo>
                  <a:pt x="124955" y="73126"/>
                </a:lnTo>
                <a:lnTo>
                  <a:pt x="97523" y="82257"/>
                </a:lnTo>
                <a:lnTo>
                  <a:pt x="67017" y="82257"/>
                </a:lnTo>
                <a:lnTo>
                  <a:pt x="39585" y="79222"/>
                </a:lnTo>
                <a:lnTo>
                  <a:pt x="12204" y="67017"/>
                </a:lnTo>
                <a:lnTo>
                  <a:pt x="0" y="88353"/>
                </a:lnTo>
                <a:lnTo>
                  <a:pt x="33527" y="100558"/>
                </a:lnTo>
                <a:lnTo>
                  <a:pt x="67017" y="106667"/>
                </a:lnTo>
                <a:lnTo>
                  <a:pt x="100558" y="103581"/>
                </a:lnTo>
                <a:lnTo>
                  <a:pt x="131013" y="97536"/>
                </a:lnTo>
                <a:lnTo>
                  <a:pt x="161518" y="82257"/>
                </a:lnTo>
                <a:lnTo>
                  <a:pt x="188963" y="63995"/>
                </a:lnTo>
                <a:lnTo>
                  <a:pt x="213321" y="39585"/>
                </a:lnTo>
                <a:lnTo>
                  <a:pt x="231622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7670151" y="5780582"/>
            <a:ext cx="107314" cy="228600"/>
          </a:xfrm>
          <a:custGeom>
            <a:avLst/>
            <a:gdLst/>
            <a:ahLst/>
            <a:cxnLst/>
            <a:rect l="l" t="t" r="r" b="b"/>
            <a:pathLst>
              <a:path w="107315" h="228600">
                <a:moveTo>
                  <a:pt x="36614" y="9131"/>
                </a:moveTo>
                <a:lnTo>
                  <a:pt x="15227" y="0"/>
                </a:lnTo>
                <a:lnTo>
                  <a:pt x="3073" y="30467"/>
                </a:lnTo>
                <a:lnTo>
                  <a:pt x="0" y="63995"/>
                </a:lnTo>
                <a:lnTo>
                  <a:pt x="0" y="97536"/>
                </a:lnTo>
                <a:lnTo>
                  <a:pt x="9182" y="131013"/>
                </a:lnTo>
                <a:lnTo>
                  <a:pt x="21336" y="158457"/>
                </a:lnTo>
                <a:lnTo>
                  <a:pt x="21336" y="67017"/>
                </a:lnTo>
                <a:lnTo>
                  <a:pt x="27432" y="36563"/>
                </a:lnTo>
                <a:lnTo>
                  <a:pt x="36614" y="9131"/>
                </a:lnTo>
                <a:close/>
              </a:path>
              <a:path w="107315" h="228600">
                <a:moveTo>
                  <a:pt x="106718" y="207213"/>
                </a:moveTo>
                <a:lnTo>
                  <a:pt x="57950" y="170662"/>
                </a:lnTo>
                <a:lnTo>
                  <a:pt x="30518" y="121894"/>
                </a:lnTo>
                <a:lnTo>
                  <a:pt x="21336" y="67017"/>
                </a:lnTo>
                <a:lnTo>
                  <a:pt x="21336" y="158457"/>
                </a:lnTo>
                <a:lnTo>
                  <a:pt x="42672" y="185889"/>
                </a:lnTo>
                <a:lnTo>
                  <a:pt x="67068" y="210299"/>
                </a:lnTo>
                <a:lnTo>
                  <a:pt x="94513" y="228549"/>
                </a:lnTo>
                <a:lnTo>
                  <a:pt x="106718" y="207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7685379" y="5683046"/>
            <a:ext cx="231775" cy="106680"/>
          </a:xfrm>
          <a:custGeom>
            <a:avLst/>
            <a:gdLst/>
            <a:ahLst/>
            <a:cxnLst/>
            <a:rect l="l" t="t" r="r" b="b"/>
            <a:pathLst>
              <a:path w="231775" h="106679">
                <a:moveTo>
                  <a:pt x="231686" y="18262"/>
                </a:moveTo>
                <a:lnTo>
                  <a:pt x="198145" y="6108"/>
                </a:lnTo>
                <a:lnTo>
                  <a:pt x="164604" y="0"/>
                </a:lnTo>
                <a:lnTo>
                  <a:pt x="131076" y="3035"/>
                </a:lnTo>
                <a:lnTo>
                  <a:pt x="70103" y="24358"/>
                </a:lnTo>
                <a:lnTo>
                  <a:pt x="18313" y="67030"/>
                </a:lnTo>
                <a:lnTo>
                  <a:pt x="0" y="97536"/>
                </a:lnTo>
                <a:lnTo>
                  <a:pt x="21386" y="106667"/>
                </a:lnTo>
                <a:lnTo>
                  <a:pt x="36614" y="82257"/>
                </a:lnTo>
                <a:lnTo>
                  <a:pt x="57950" y="60921"/>
                </a:lnTo>
                <a:lnTo>
                  <a:pt x="82308" y="42672"/>
                </a:lnTo>
                <a:lnTo>
                  <a:pt x="106718" y="30467"/>
                </a:lnTo>
                <a:lnTo>
                  <a:pt x="134150" y="24358"/>
                </a:lnTo>
                <a:lnTo>
                  <a:pt x="164604" y="24358"/>
                </a:lnTo>
                <a:lnTo>
                  <a:pt x="192049" y="27444"/>
                </a:lnTo>
                <a:lnTo>
                  <a:pt x="219481" y="39598"/>
                </a:lnTo>
                <a:lnTo>
                  <a:pt x="231686" y="18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7904860" y="5701309"/>
            <a:ext cx="106680" cy="228600"/>
          </a:xfrm>
          <a:custGeom>
            <a:avLst/>
            <a:gdLst/>
            <a:ahLst/>
            <a:cxnLst/>
            <a:rect l="l" t="t" r="r" b="b"/>
            <a:pathLst>
              <a:path w="106679" h="228600">
                <a:moveTo>
                  <a:pt x="106654" y="161531"/>
                </a:moveTo>
                <a:lnTo>
                  <a:pt x="106654" y="131063"/>
                </a:lnTo>
                <a:lnTo>
                  <a:pt x="97523" y="97535"/>
                </a:lnTo>
                <a:lnTo>
                  <a:pt x="85318" y="67068"/>
                </a:lnTo>
                <a:lnTo>
                  <a:pt x="63995" y="39636"/>
                </a:lnTo>
                <a:lnTo>
                  <a:pt x="39585" y="18300"/>
                </a:lnTo>
                <a:lnTo>
                  <a:pt x="12204" y="0"/>
                </a:lnTo>
                <a:lnTo>
                  <a:pt x="0" y="21335"/>
                </a:lnTo>
                <a:lnTo>
                  <a:pt x="27432" y="36614"/>
                </a:lnTo>
                <a:lnTo>
                  <a:pt x="48768" y="54863"/>
                </a:lnTo>
                <a:lnTo>
                  <a:pt x="63995" y="79273"/>
                </a:lnTo>
                <a:lnTo>
                  <a:pt x="76200" y="103631"/>
                </a:lnTo>
                <a:lnTo>
                  <a:pt x="82296" y="134086"/>
                </a:lnTo>
                <a:lnTo>
                  <a:pt x="85318" y="161531"/>
                </a:lnTo>
                <a:lnTo>
                  <a:pt x="85318" y="225985"/>
                </a:lnTo>
                <a:lnTo>
                  <a:pt x="91427" y="228600"/>
                </a:lnTo>
                <a:lnTo>
                  <a:pt x="100558" y="195059"/>
                </a:lnTo>
                <a:lnTo>
                  <a:pt x="106654" y="161531"/>
                </a:lnTo>
                <a:close/>
              </a:path>
              <a:path w="106679" h="228600">
                <a:moveTo>
                  <a:pt x="85318" y="225985"/>
                </a:moveTo>
                <a:lnTo>
                  <a:pt x="85318" y="161531"/>
                </a:lnTo>
                <a:lnTo>
                  <a:pt x="79222" y="188963"/>
                </a:lnTo>
                <a:lnTo>
                  <a:pt x="70091" y="219468"/>
                </a:lnTo>
                <a:lnTo>
                  <a:pt x="85318" y="225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6539458" y="611430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5227" y="0"/>
                </a:moveTo>
                <a:lnTo>
                  <a:pt x="0" y="0"/>
                </a:lnTo>
                <a:lnTo>
                  <a:pt x="3022" y="3035"/>
                </a:lnTo>
                <a:lnTo>
                  <a:pt x="152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6539458" y="6111227"/>
            <a:ext cx="30480" cy="6350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30454" y="0"/>
                </a:moveTo>
                <a:lnTo>
                  <a:pt x="0" y="0"/>
                </a:lnTo>
                <a:lnTo>
                  <a:pt x="3022" y="6108"/>
                </a:lnTo>
                <a:lnTo>
                  <a:pt x="304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539458" y="6105131"/>
            <a:ext cx="43180" cy="9525"/>
          </a:xfrm>
          <a:custGeom>
            <a:avLst/>
            <a:gdLst/>
            <a:ahLst/>
            <a:cxnLst/>
            <a:rect l="l" t="t" r="r" b="b"/>
            <a:pathLst>
              <a:path w="43179" h="9525">
                <a:moveTo>
                  <a:pt x="42659" y="0"/>
                </a:moveTo>
                <a:lnTo>
                  <a:pt x="0" y="0"/>
                </a:lnTo>
                <a:lnTo>
                  <a:pt x="0" y="9169"/>
                </a:lnTo>
                <a:lnTo>
                  <a:pt x="15227" y="9169"/>
                </a:lnTo>
                <a:lnTo>
                  <a:pt x="42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6536435" y="6102096"/>
            <a:ext cx="60960" cy="9525"/>
          </a:xfrm>
          <a:custGeom>
            <a:avLst/>
            <a:gdLst/>
            <a:ahLst/>
            <a:cxnLst/>
            <a:rect l="l" t="t" r="r" b="b"/>
            <a:pathLst>
              <a:path w="60959" h="9525">
                <a:moveTo>
                  <a:pt x="60921" y="0"/>
                </a:moveTo>
                <a:lnTo>
                  <a:pt x="0" y="0"/>
                </a:lnTo>
                <a:lnTo>
                  <a:pt x="3022" y="9131"/>
                </a:lnTo>
                <a:lnTo>
                  <a:pt x="33477" y="9131"/>
                </a:lnTo>
                <a:lnTo>
                  <a:pt x="60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6536435" y="6102102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26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6536435" y="609904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5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6533362" y="609448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54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6533362" y="609143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59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6533362" y="608684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8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6530326" y="608382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2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6530326" y="608077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6530326" y="607620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58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6527253" y="6073159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59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6527253" y="606859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9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6527253" y="6065513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6524231" y="6060979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6524231" y="6057131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10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6524231" y="6052591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7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6524231" y="6048774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521157" y="6045720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6521157" y="604115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6521157" y="6038107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123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6518122" y="60335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6518122" y="6030493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6518122" y="6027410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2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515048" y="602287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515048" y="601980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515048" y="601525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2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6512026" y="601218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6512026" y="600762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6512026" y="600456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6509004" y="600000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6509004" y="599695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6509004" y="599393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6505917" y="598933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6505917" y="598629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6505917" y="598172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6502895" y="597867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6502895" y="597411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502895" y="597105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499821" y="596649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6499821" y="596341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6499821" y="596039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6496799" y="595580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6496799" y="595277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6496799" y="594819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6493713" y="594516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4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6493713" y="594057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49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6493713" y="593752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49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6490690" y="593295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6490690" y="592990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6490690" y="592685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6487667" y="592229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6487667" y="591924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195072" y="5911596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108"/>
                </a:moveTo>
                <a:lnTo>
                  <a:pt x="633907" y="0"/>
                </a:lnTo>
                <a:lnTo>
                  <a:pt x="292595" y="0"/>
                </a:lnTo>
                <a:lnTo>
                  <a:pt x="292595" y="6108"/>
                </a:lnTo>
                <a:lnTo>
                  <a:pt x="636981" y="6108"/>
                </a:lnTo>
                <a:close/>
              </a:path>
              <a:path w="637540" h="6350">
                <a:moveTo>
                  <a:pt x="12204" y="0"/>
                </a:moveTo>
                <a:lnTo>
                  <a:pt x="0" y="0"/>
                </a:lnTo>
                <a:lnTo>
                  <a:pt x="0" y="3086"/>
                </a:lnTo>
                <a:lnTo>
                  <a:pt x="1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195072" y="5908573"/>
            <a:ext cx="634365" cy="6350"/>
          </a:xfrm>
          <a:custGeom>
            <a:avLst/>
            <a:gdLst/>
            <a:ahLst/>
            <a:cxnLst/>
            <a:rect l="l" t="t" r="r" b="b"/>
            <a:pathLst>
              <a:path w="634365" h="6350">
                <a:moveTo>
                  <a:pt x="633907" y="6108"/>
                </a:moveTo>
                <a:lnTo>
                  <a:pt x="633907" y="0"/>
                </a:lnTo>
                <a:lnTo>
                  <a:pt x="289521" y="0"/>
                </a:lnTo>
                <a:lnTo>
                  <a:pt x="292595" y="6108"/>
                </a:lnTo>
                <a:lnTo>
                  <a:pt x="633907" y="6108"/>
                </a:lnTo>
                <a:close/>
              </a:path>
              <a:path w="634365" h="6350">
                <a:moveTo>
                  <a:pt x="27432" y="0"/>
                </a:moveTo>
                <a:lnTo>
                  <a:pt x="0" y="0"/>
                </a:lnTo>
                <a:lnTo>
                  <a:pt x="0" y="6108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6191999" y="5905500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096"/>
                </a:moveTo>
                <a:lnTo>
                  <a:pt x="633958" y="0"/>
                </a:lnTo>
                <a:lnTo>
                  <a:pt x="292595" y="0"/>
                </a:lnTo>
                <a:lnTo>
                  <a:pt x="295668" y="6096"/>
                </a:lnTo>
                <a:lnTo>
                  <a:pt x="636981" y="6096"/>
                </a:lnTo>
                <a:close/>
              </a:path>
              <a:path w="637540" h="6350">
                <a:moveTo>
                  <a:pt x="42659" y="0"/>
                </a:moveTo>
                <a:lnTo>
                  <a:pt x="0" y="0"/>
                </a:lnTo>
                <a:lnTo>
                  <a:pt x="3073" y="6096"/>
                </a:lnTo>
                <a:lnTo>
                  <a:pt x="15278" y="6096"/>
                </a:lnTo>
                <a:lnTo>
                  <a:pt x="42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6191999" y="5899442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31"/>
                </a:moveTo>
                <a:lnTo>
                  <a:pt x="633958" y="0"/>
                </a:lnTo>
                <a:lnTo>
                  <a:pt x="292595" y="0"/>
                </a:lnTo>
                <a:lnTo>
                  <a:pt x="292595" y="9131"/>
                </a:lnTo>
                <a:lnTo>
                  <a:pt x="636981" y="9131"/>
                </a:lnTo>
                <a:close/>
              </a:path>
              <a:path w="637540" h="9525">
                <a:moveTo>
                  <a:pt x="57937" y="0"/>
                </a:moveTo>
                <a:lnTo>
                  <a:pt x="0" y="0"/>
                </a:lnTo>
                <a:lnTo>
                  <a:pt x="3073" y="9131"/>
                </a:lnTo>
                <a:lnTo>
                  <a:pt x="30505" y="9131"/>
                </a:lnTo>
                <a:lnTo>
                  <a:pt x="57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6191999" y="5896368"/>
            <a:ext cx="634365" cy="9525"/>
          </a:xfrm>
          <a:custGeom>
            <a:avLst/>
            <a:gdLst/>
            <a:ahLst/>
            <a:cxnLst/>
            <a:rect l="l" t="t" r="r" b="b"/>
            <a:pathLst>
              <a:path w="634365" h="9525">
                <a:moveTo>
                  <a:pt x="633958" y="9131"/>
                </a:moveTo>
                <a:lnTo>
                  <a:pt x="633958" y="0"/>
                </a:lnTo>
                <a:lnTo>
                  <a:pt x="289559" y="0"/>
                </a:lnTo>
                <a:lnTo>
                  <a:pt x="292595" y="9131"/>
                </a:lnTo>
                <a:lnTo>
                  <a:pt x="633958" y="9131"/>
                </a:lnTo>
                <a:close/>
              </a:path>
              <a:path w="634365" h="9525">
                <a:moveTo>
                  <a:pt x="70091" y="0"/>
                </a:moveTo>
                <a:lnTo>
                  <a:pt x="0" y="0"/>
                </a:lnTo>
                <a:lnTo>
                  <a:pt x="0" y="9131"/>
                </a:lnTo>
                <a:lnTo>
                  <a:pt x="42659" y="9131"/>
                </a:lnTo>
                <a:lnTo>
                  <a:pt x="70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188964" y="5893346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93" y="6096"/>
                </a:moveTo>
                <a:lnTo>
                  <a:pt x="633907" y="0"/>
                </a:lnTo>
                <a:lnTo>
                  <a:pt x="292595" y="0"/>
                </a:lnTo>
                <a:lnTo>
                  <a:pt x="295630" y="6096"/>
                </a:lnTo>
                <a:lnTo>
                  <a:pt x="636993" y="6096"/>
                </a:lnTo>
                <a:close/>
              </a:path>
              <a:path w="637540" h="6350">
                <a:moveTo>
                  <a:pt x="88404" y="0"/>
                </a:moveTo>
                <a:lnTo>
                  <a:pt x="0" y="0"/>
                </a:lnTo>
                <a:lnTo>
                  <a:pt x="3035" y="6096"/>
                </a:lnTo>
                <a:lnTo>
                  <a:pt x="60972" y="6096"/>
                </a:lnTo>
                <a:lnTo>
                  <a:pt x="884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188964" y="5890272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93" y="6096"/>
                </a:moveTo>
                <a:lnTo>
                  <a:pt x="633907" y="0"/>
                </a:lnTo>
                <a:lnTo>
                  <a:pt x="292595" y="0"/>
                </a:lnTo>
                <a:lnTo>
                  <a:pt x="292595" y="6096"/>
                </a:lnTo>
                <a:lnTo>
                  <a:pt x="636993" y="6096"/>
                </a:lnTo>
                <a:close/>
              </a:path>
              <a:path w="637540" h="6350">
                <a:moveTo>
                  <a:pt x="100558" y="0"/>
                </a:moveTo>
                <a:lnTo>
                  <a:pt x="0" y="0"/>
                </a:lnTo>
                <a:lnTo>
                  <a:pt x="3035" y="6096"/>
                </a:lnTo>
                <a:lnTo>
                  <a:pt x="73126" y="6096"/>
                </a:lnTo>
                <a:lnTo>
                  <a:pt x="100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188964" y="5884164"/>
            <a:ext cx="634365" cy="9525"/>
          </a:xfrm>
          <a:custGeom>
            <a:avLst/>
            <a:gdLst/>
            <a:ahLst/>
            <a:cxnLst/>
            <a:rect l="l" t="t" r="r" b="b"/>
            <a:pathLst>
              <a:path w="634365" h="9525">
                <a:moveTo>
                  <a:pt x="633907" y="9182"/>
                </a:moveTo>
                <a:lnTo>
                  <a:pt x="633907" y="0"/>
                </a:lnTo>
                <a:lnTo>
                  <a:pt x="292595" y="0"/>
                </a:lnTo>
                <a:lnTo>
                  <a:pt x="292595" y="9182"/>
                </a:lnTo>
                <a:lnTo>
                  <a:pt x="633907" y="9182"/>
                </a:lnTo>
                <a:close/>
              </a:path>
              <a:path w="634365" h="9525">
                <a:moveTo>
                  <a:pt x="115798" y="0"/>
                </a:moveTo>
                <a:lnTo>
                  <a:pt x="0" y="0"/>
                </a:lnTo>
                <a:lnTo>
                  <a:pt x="0" y="9182"/>
                </a:lnTo>
                <a:lnTo>
                  <a:pt x="88404" y="9182"/>
                </a:lnTo>
                <a:lnTo>
                  <a:pt x="1157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6185941" y="5881141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30" y="9131"/>
                </a:moveTo>
                <a:lnTo>
                  <a:pt x="633907" y="0"/>
                </a:lnTo>
                <a:lnTo>
                  <a:pt x="292544" y="0"/>
                </a:lnTo>
                <a:lnTo>
                  <a:pt x="295617" y="9131"/>
                </a:lnTo>
                <a:lnTo>
                  <a:pt x="636930" y="9131"/>
                </a:lnTo>
                <a:close/>
              </a:path>
              <a:path w="637540" h="9525">
                <a:moveTo>
                  <a:pt x="131013" y="0"/>
                </a:moveTo>
                <a:lnTo>
                  <a:pt x="0" y="0"/>
                </a:lnTo>
                <a:lnTo>
                  <a:pt x="3022" y="9131"/>
                </a:lnTo>
                <a:lnTo>
                  <a:pt x="103581" y="9131"/>
                </a:lnTo>
                <a:lnTo>
                  <a:pt x="131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6185941" y="5878118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30" y="6045"/>
                </a:moveTo>
                <a:lnTo>
                  <a:pt x="633907" y="0"/>
                </a:lnTo>
                <a:lnTo>
                  <a:pt x="292544" y="0"/>
                </a:lnTo>
                <a:lnTo>
                  <a:pt x="295617" y="6045"/>
                </a:lnTo>
                <a:lnTo>
                  <a:pt x="636930" y="6045"/>
                </a:lnTo>
                <a:close/>
              </a:path>
              <a:path w="637540" h="6350">
                <a:moveTo>
                  <a:pt x="146253" y="0"/>
                </a:moveTo>
                <a:lnTo>
                  <a:pt x="0" y="0"/>
                </a:lnTo>
                <a:lnTo>
                  <a:pt x="3022" y="6045"/>
                </a:lnTo>
                <a:lnTo>
                  <a:pt x="118821" y="6045"/>
                </a:lnTo>
                <a:lnTo>
                  <a:pt x="146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6185941" y="5875045"/>
            <a:ext cx="634365" cy="6350"/>
          </a:xfrm>
          <a:custGeom>
            <a:avLst/>
            <a:gdLst/>
            <a:ahLst/>
            <a:cxnLst/>
            <a:rect l="l" t="t" r="r" b="b"/>
            <a:pathLst>
              <a:path w="634365" h="6350">
                <a:moveTo>
                  <a:pt x="633907" y="6096"/>
                </a:moveTo>
                <a:lnTo>
                  <a:pt x="633907" y="0"/>
                </a:lnTo>
                <a:lnTo>
                  <a:pt x="292544" y="0"/>
                </a:lnTo>
                <a:lnTo>
                  <a:pt x="292544" y="6096"/>
                </a:lnTo>
                <a:lnTo>
                  <a:pt x="633907" y="6096"/>
                </a:lnTo>
                <a:close/>
              </a:path>
              <a:path w="634365" h="6350">
                <a:moveTo>
                  <a:pt x="158457" y="0"/>
                </a:moveTo>
                <a:lnTo>
                  <a:pt x="0" y="0"/>
                </a:lnTo>
                <a:lnTo>
                  <a:pt x="0" y="6096"/>
                </a:lnTo>
                <a:lnTo>
                  <a:pt x="131013" y="6096"/>
                </a:lnTo>
                <a:lnTo>
                  <a:pt x="158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6182867" y="5872010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108"/>
                </a:moveTo>
                <a:lnTo>
                  <a:pt x="633958" y="0"/>
                </a:lnTo>
                <a:lnTo>
                  <a:pt x="292595" y="0"/>
                </a:lnTo>
                <a:lnTo>
                  <a:pt x="295617" y="6108"/>
                </a:lnTo>
                <a:lnTo>
                  <a:pt x="636981" y="6108"/>
                </a:lnTo>
                <a:close/>
              </a:path>
              <a:path w="637540" h="6350">
                <a:moveTo>
                  <a:pt x="176758" y="0"/>
                </a:moveTo>
                <a:lnTo>
                  <a:pt x="0" y="0"/>
                </a:lnTo>
                <a:lnTo>
                  <a:pt x="3073" y="6108"/>
                </a:lnTo>
                <a:lnTo>
                  <a:pt x="149326" y="6108"/>
                </a:lnTo>
                <a:lnTo>
                  <a:pt x="176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182867" y="5865914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31"/>
                </a:moveTo>
                <a:lnTo>
                  <a:pt x="633958" y="0"/>
                </a:lnTo>
                <a:lnTo>
                  <a:pt x="292595" y="0"/>
                </a:lnTo>
                <a:lnTo>
                  <a:pt x="295617" y="9131"/>
                </a:lnTo>
                <a:lnTo>
                  <a:pt x="636981" y="9131"/>
                </a:lnTo>
                <a:close/>
              </a:path>
              <a:path w="637540" h="9525">
                <a:moveTo>
                  <a:pt x="188963" y="0"/>
                </a:moveTo>
                <a:lnTo>
                  <a:pt x="0" y="0"/>
                </a:lnTo>
                <a:lnTo>
                  <a:pt x="3073" y="9131"/>
                </a:lnTo>
                <a:lnTo>
                  <a:pt x="161531" y="9131"/>
                </a:lnTo>
                <a:lnTo>
                  <a:pt x="188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182867" y="5862840"/>
            <a:ext cx="634365" cy="9525"/>
          </a:xfrm>
          <a:custGeom>
            <a:avLst/>
            <a:gdLst/>
            <a:ahLst/>
            <a:cxnLst/>
            <a:rect l="l" t="t" r="r" b="b"/>
            <a:pathLst>
              <a:path w="634365" h="9525">
                <a:moveTo>
                  <a:pt x="633958" y="9169"/>
                </a:moveTo>
                <a:lnTo>
                  <a:pt x="633958" y="0"/>
                </a:lnTo>
                <a:lnTo>
                  <a:pt x="292595" y="0"/>
                </a:lnTo>
                <a:lnTo>
                  <a:pt x="292595" y="9169"/>
                </a:lnTo>
                <a:lnTo>
                  <a:pt x="633958" y="9169"/>
                </a:lnTo>
                <a:close/>
              </a:path>
              <a:path w="634365" h="9525">
                <a:moveTo>
                  <a:pt x="204190" y="0"/>
                </a:moveTo>
                <a:lnTo>
                  <a:pt x="0" y="0"/>
                </a:lnTo>
                <a:lnTo>
                  <a:pt x="0" y="9169"/>
                </a:lnTo>
                <a:lnTo>
                  <a:pt x="176758" y="9169"/>
                </a:lnTo>
                <a:lnTo>
                  <a:pt x="204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6179845" y="5859805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108"/>
                </a:moveTo>
                <a:lnTo>
                  <a:pt x="633907" y="0"/>
                </a:lnTo>
                <a:lnTo>
                  <a:pt x="292544" y="0"/>
                </a:lnTo>
                <a:lnTo>
                  <a:pt x="295617" y="6108"/>
                </a:lnTo>
                <a:lnTo>
                  <a:pt x="636981" y="6108"/>
                </a:lnTo>
                <a:close/>
              </a:path>
              <a:path w="637540" h="6350">
                <a:moveTo>
                  <a:pt x="222440" y="0"/>
                </a:moveTo>
                <a:lnTo>
                  <a:pt x="0" y="0"/>
                </a:lnTo>
                <a:lnTo>
                  <a:pt x="3022" y="6108"/>
                </a:lnTo>
                <a:lnTo>
                  <a:pt x="191985" y="6108"/>
                </a:lnTo>
                <a:lnTo>
                  <a:pt x="222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6179845" y="5856782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057"/>
                </a:moveTo>
                <a:lnTo>
                  <a:pt x="633907" y="0"/>
                </a:lnTo>
                <a:lnTo>
                  <a:pt x="292544" y="0"/>
                </a:lnTo>
                <a:lnTo>
                  <a:pt x="295617" y="6057"/>
                </a:lnTo>
                <a:lnTo>
                  <a:pt x="636981" y="6057"/>
                </a:lnTo>
                <a:close/>
              </a:path>
              <a:path w="637540" h="6350">
                <a:moveTo>
                  <a:pt x="234645" y="0"/>
                </a:moveTo>
                <a:lnTo>
                  <a:pt x="0" y="0"/>
                </a:lnTo>
                <a:lnTo>
                  <a:pt x="3022" y="6057"/>
                </a:lnTo>
                <a:lnTo>
                  <a:pt x="207213" y="6057"/>
                </a:lnTo>
                <a:lnTo>
                  <a:pt x="234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6179845" y="5850686"/>
            <a:ext cx="634365" cy="9525"/>
          </a:xfrm>
          <a:custGeom>
            <a:avLst/>
            <a:gdLst/>
            <a:ahLst/>
            <a:cxnLst/>
            <a:rect l="l" t="t" r="r" b="b"/>
            <a:pathLst>
              <a:path w="634365" h="9525">
                <a:moveTo>
                  <a:pt x="633907" y="9118"/>
                </a:moveTo>
                <a:lnTo>
                  <a:pt x="633907" y="0"/>
                </a:lnTo>
                <a:lnTo>
                  <a:pt x="292544" y="0"/>
                </a:lnTo>
                <a:lnTo>
                  <a:pt x="292544" y="9118"/>
                </a:lnTo>
                <a:lnTo>
                  <a:pt x="633907" y="9118"/>
                </a:lnTo>
                <a:close/>
              </a:path>
              <a:path w="634365" h="9525">
                <a:moveTo>
                  <a:pt x="249872" y="0"/>
                </a:moveTo>
                <a:lnTo>
                  <a:pt x="0" y="0"/>
                </a:lnTo>
                <a:lnTo>
                  <a:pt x="0" y="9118"/>
                </a:lnTo>
                <a:lnTo>
                  <a:pt x="222440" y="9118"/>
                </a:lnTo>
                <a:lnTo>
                  <a:pt x="249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6176759" y="5847600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93" y="9182"/>
                </a:moveTo>
                <a:lnTo>
                  <a:pt x="633958" y="0"/>
                </a:lnTo>
                <a:lnTo>
                  <a:pt x="292595" y="0"/>
                </a:lnTo>
                <a:lnTo>
                  <a:pt x="295630" y="9182"/>
                </a:lnTo>
                <a:lnTo>
                  <a:pt x="636993" y="9182"/>
                </a:lnTo>
                <a:close/>
              </a:path>
              <a:path w="637540" h="9525">
                <a:moveTo>
                  <a:pt x="265163" y="0"/>
                </a:moveTo>
                <a:lnTo>
                  <a:pt x="0" y="0"/>
                </a:lnTo>
                <a:lnTo>
                  <a:pt x="3086" y="9182"/>
                </a:lnTo>
                <a:lnTo>
                  <a:pt x="237731" y="9182"/>
                </a:lnTo>
                <a:lnTo>
                  <a:pt x="2651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6176759" y="5844578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93" y="6108"/>
                </a:moveTo>
                <a:lnTo>
                  <a:pt x="633958" y="0"/>
                </a:lnTo>
                <a:lnTo>
                  <a:pt x="292595" y="0"/>
                </a:lnTo>
                <a:lnTo>
                  <a:pt x="295630" y="6108"/>
                </a:lnTo>
                <a:lnTo>
                  <a:pt x="636993" y="6108"/>
                </a:lnTo>
                <a:close/>
              </a:path>
              <a:path w="637540" h="6350">
                <a:moveTo>
                  <a:pt x="280403" y="0"/>
                </a:moveTo>
                <a:lnTo>
                  <a:pt x="0" y="0"/>
                </a:lnTo>
                <a:lnTo>
                  <a:pt x="3086" y="6108"/>
                </a:lnTo>
                <a:lnTo>
                  <a:pt x="252958" y="6108"/>
                </a:lnTo>
                <a:lnTo>
                  <a:pt x="280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176759" y="5841504"/>
            <a:ext cx="634365" cy="6350"/>
          </a:xfrm>
          <a:custGeom>
            <a:avLst/>
            <a:gdLst/>
            <a:ahLst/>
            <a:cxnLst/>
            <a:rect l="l" t="t" r="r" b="b"/>
            <a:pathLst>
              <a:path w="634365" h="6350">
                <a:moveTo>
                  <a:pt x="292595" y="0"/>
                </a:moveTo>
                <a:lnTo>
                  <a:pt x="0" y="0"/>
                </a:lnTo>
                <a:lnTo>
                  <a:pt x="0" y="6095"/>
                </a:lnTo>
                <a:lnTo>
                  <a:pt x="265163" y="6095"/>
                </a:lnTo>
                <a:lnTo>
                  <a:pt x="292595" y="0"/>
                </a:lnTo>
                <a:close/>
              </a:path>
              <a:path w="634365" h="6350">
                <a:moveTo>
                  <a:pt x="633958" y="6095"/>
                </a:moveTo>
                <a:lnTo>
                  <a:pt x="633958" y="0"/>
                </a:lnTo>
                <a:lnTo>
                  <a:pt x="292595" y="0"/>
                </a:lnTo>
                <a:lnTo>
                  <a:pt x="292595" y="6095"/>
                </a:lnTo>
                <a:lnTo>
                  <a:pt x="633958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176759" y="5841530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58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6173736" y="583693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6173736" y="5833916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07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6173736" y="5829328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09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6170663" y="5826296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6170663" y="582171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170663" y="5818661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58" y="0"/>
                </a:lnTo>
              </a:path>
            </a:pathLst>
          </a:custGeom>
          <a:ln w="91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167640" y="5814098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167640" y="5811043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167640" y="5807992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09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164554" y="580343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164554" y="580037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164554" y="5795787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58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161532" y="579276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161532" y="578971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6161532" y="5785146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09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6158509" y="578210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30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6158509" y="577753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3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6158509" y="5774451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09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6155435" y="576989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155435" y="576684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155435" y="5762273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58" y="0"/>
                </a:lnTo>
              </a:path>
            </a:pathLst>
          </a:custGeom>
          <a:ln w="6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6152400" y="5759227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6152400" y="5753150"/>
            <a:ext cx="649605" cy="6350"/>
          </a:xfrm>
          <a:custGeom>
            <a:avLst/>
            <a:gdLst/>
            <a:ahLst/>
            <a:cxnLst/>
            <a:rect l="l" t="t" r="r" b="b"/>
            <a:pathLst>
              <a:path w="649604" h="6350">
                <a:moveTo>
                  <a:pt x="649147" y="0"/>
                </a:moveTo>
                <a:lnTo>
                  <a:pt x="0" y="0"/>
                </a:lnTo>
                <a:lnTo>
                  <a:pt x="3035" y="6095"/>
                </a:lnTo>
                <a:lnTo>
                  <a:pt x="633907" y="6095"/>
                </a:lnTo>
                <a:lnTo>
                  <a:pt x="633907" y="3022"/>
                </a:lnTo>
                <a:lnTo>
                  <a:pt x="649147" y="0"/>
                </a:lnTo>
                <a:close/>
              </a:path>
              <a:path w="649604" h="6350">
                <a:moveTo>
                  <a:pt x="636993" y="6095"/>
                </a:moveTo>
                <a:lnTo>
                  <a:pt x="633907" y="3022"/>
                </a:lnTo>
                <a:lnTo>
                  <a:pt x="633907" y="6095"/>
                </a:lnTo>
                <a:lnTo>
                  <a:pt x="63699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6152400" y="5751607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42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6149327" y="5748559"/>
            <a:ext cx="680085" cy="0"/>
          </a:xfrm>
          <a:custGeom>
            <a:avLst/>
            <a:gdLst/>
            <a:ahLst/>
            <a:cxnLst/>
            <a:rect l="l" t="t" r="r" b="b"/>
            <a:pathLst>
              <a:path w="680084">
                <a:moveTo>
                  <a:pt x="0" y="0"/>
                </a:moveTo>
                <a:lnTo>
                  <a:pt x="679653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6149327" y="5743993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488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149327" y="5740946"/>
            <a:ext cx="707390" cy="0"/>
          </a:xfrm>
          <a:custGeom>
            <a:avLst/>
            <a:gdLst/>
            <a:ahLst/>
            <a:cxnLst/>
            <a:rect l="l" t="t" r="r" b="b"/>
            <a:pathLst>
              <a:path w="707390">
                <a:moveTo>
                  <a:pt x="0" y="0"/>
                </a:moveTo>
                <a:lnTo>
                  <a:pt x="707085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146304" y="5736380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72533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146304" y="5733332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0613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6146304" y="5728766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76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6143231" y="5725693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08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6143231" y="5722664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>
                <a:moveTo>
                  <a:pt x="0" y="0"/>
                </a:moveTo>
                <a:lnTo>
                  <a:pt x="7832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143231" y="5718079"/>
            <a:ext cx="798830" cy="0"/>
          </a:xfrm>
          <a:custGeom>
            <a:avLst/>
            <a:gdLst/>
            <a:ahLst/>
            <a:cxnLst/>
            <a:rect l="l" t="t" r="r" b="b"/>
            <a:pathLst>
              <a:path w="798829">
                <a:moveTo>
                  <a:pt x="0" y="0"/>
                </a:moveTo>
                <a:lnTo>
                  <a:pt x="798512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140196" y="5715050"/>
            <a:ext cx="814069" cy="0"/>
          </a:xfrm>
          <a:custGeom>
            <a:avLst/>
            <a:gdLst/>
            <a:ahLst/>
            <a:cxnLst/>
            <a:rect l="l" t="t" r="r" b="b"/>
            <a:pathLst>
              <a:path w="814070">
                <a:moveTo>
                  <a:pt x="0" y="0"/>
                </a:moveTo>
                <a:lnTo>
                  <a:pt x="813752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140196" y="5710459"/>
            <a:ext cx="829310" cy="0"/>
          </a:xfrm>
          <a:custGeom>
            <a:avLst/>
            <a:gdLst/>
            <a:ahLst/>
            <a:cxnLst/>
            <a:rect l="l" t="t" r="r" b="b"/>
            <a:pathLst>
              <a:path w="829309">
                <a:moveTo>
                  <a:pt x="0" y="0"/>
                </a:moveTo>
                <a:lnTo>
                  <a:pt x="82897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140196" y="5707437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0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137173" y="5702846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434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137173" y="5699791"/>
            <a:ext cx="875030" cy="0"/>
          </a:xfrm>
          <a:custGeom>
            <a:avLst/>
            <a:gdLst/>
            <a:ahLst/>
            <a:cxnLst/>
            <a:rect l="l" t="t" r="r" b="b"/>
            <a:pathLst>
              <a:path w="875029">
                <a:moveTo>
                  <a:pt x="0" y="0"/>
                </a:moveTo>
                <a:lnTo>
                  <a:pt x="874661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137173" y="5695232"/>
            <a:ext cx="887094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0" y="0"/>
                </a:moveTo>
                <a:lnTo>
                  <a:pt x="88686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6134100" y="5692178"/>
            <a:ext cx="905510" cy="0"/>
          </a:xfrm>
          <a:custGeom>
            <a:avLst/>
            <a:gdLst/>
            <a:ahLst/>
            <a:cxnLst/>
            <a:rect l="l" t="t" r="r" b="b"/>
            <a:pathLst>
              <a:path w="905509">
                <a:moveTo>
                  <a:pt x="0" y="0"/>
                </a:moveTo>
                <a:lnTo>
                  <a:pt x="905167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134100" y="5689130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37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134100" y="5684564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503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134100" y="5681516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503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131077" y="5676925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131077" y="5673896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131077" y="5670848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128003" y="5666282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128003" y="5663234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128003" y="5658669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124968" y="5655595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3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6124968" y="5651049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38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6124968" y="5647975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38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6121895" y="5643435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6121895" y="5640361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121895" y="5637339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118872" y="5632748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6118872" y="5629700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6118872" y="5625134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115849" y="5622080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115849" y="5617521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6115849" y="5614466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112764" y="5609900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112764" y="5606827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6112764" y="5603798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8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6109741" y="5599207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6109741" y="5596185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6115849" y="5591593"/>
            <a:ext cx="923925" cy="0"/>
          </a:xfrm>
          <a:custGeom>
            <a:avLst/>
            <a:gdLst/>
            <a:ahLst/>
            <a:cxnLst/>
            <a:rect l="l" t="t" r="r" b="b"/>
            <a:pathLst>
              <a:path w="923925">
                <a:moveTo>
                  <a:pt x="0" y="0"/>
                </a:moveTo>
                <a:lnTo>
                  <a:pt x="92341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6131077" y="5588571"/>
            <a:ext cx="905510" cy="0"/>
          </a:xfrm>
          <a:custGeom>
            <a:avLst/>
            <a:gdLst/>
            <a:ahLst/>
            <a:cxnLst/>
            <a:rect l="l" t="t" r="r" b="b"/>
            <a:pathLst>
              <a:path w="905509">
                <a:moveTo>
                  <a:pt x="0" y="0"/>
                </a:moveTo>
                <a:lnTo>
                  <a:pt x="90516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146304" y="5583980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>
                <a:moveTo>
                  <a:pt x="0" y="0"/>
                </a:moveTo>
                <a:lnTo>
                  <a:pt x="889939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158509" y="5580957"/>
            <a:ext cx="878205" cy="0"/>
          </a:xfrm>
          <a:custGeom>
            <a:avLst/>
            <a:gdLst/>
            <a:ahLst/>
            <a:cxnLst/>
            <a:rect l="l" t="t" r="r" b="b"/>
            <a:pathLst>
              <a:path w="878204">
                <a:moveTo>
                  <a:pt x="0" y="0"/>
                </a:moveTo>
                <a:lnTo>
                  <a:pt x="87773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173736" y="5576366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43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185941" y="5573337"/>
            <a:ext cx="847725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22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201168" y="5570264"/>
            <a:ext cx="832485" cy="0"/>
          </a:xfrm>
          <a:custGeom>
            <a:avLst/>
            <a:gdLst/>
            <a:ahLst/>
            <a:cxnLst/>
            <a:rect l="l" t="t" r="r" b="b"/>
            <a:pathLst>
              <a:path w="832484">
                <a:moveTo>
                  <a:pt x="0" y="0"/>
                </a:moveTo>
                <a:lnTo>
                  <a:pt x="83200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6213322" y="5565698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5">
                <a:moveTo>
                  <a:pt x="0" y="0"/>
                </a:moveTo>
                <a:lnTo>
                  <a:pt x="816825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228600" y="5562650"/>
            <a:ext cx="802005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547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243840" y="5558059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5">
                <a:moveTo>
                  <a:pt x="0" y="0"/>
                </a:moveTo>
                <a:lnTo>
                  <a:pt x="78630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256045" y="5555037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06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271272" y="5551982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4">
                <a:moveTo>
                  <a:pt x="0" y="0"/>
                </a:moveTo>
                <a:lnTo>
                  <a:pt x="755840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283426" y="5547417"/>
            <a:ext cx="744220" cy="0"/>
          </a:xfrm>
          <a:custGeom>
            <a:avLst/>
            <a:gdLst/>
            <a:ahLst/>
            <a:cxnLst/>
            <a:rect l="l" t="t" r="r" b="b"/>
            <a:pathLst>
              <a:path w="744220">
                <a:moveTo>
                  <a:pt x="0" y="0"/>
                </a:moveTo>
                <a:lnTo>
                  <a:pt x="743686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6298704" y="5544369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725335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6310858" y="5539803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18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6326136" y="5536730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0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6338290" y="5532189"/>
            <a:ext cx="683260" cy="0"/>
          </a:xfrm>
          <a:custGeom>
            <a:avLst/>
            <a:gdLst/>
            <a:ahLst/>
            <a:cxnLst/>
            <a:rect l="l" t="t" r="r" b="b"/>
            <a:pathLst>
              <a:path w="683259">
                <a:moveTo>
                  <a:pt x="0" y="0"/>
                </a:moveTo>
                <a:lnTo>
                  <a:pt x="682726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353518" y="5529116"/>
            <a:ext cx="668020" cy="0"/>
          </a:xfrm>
          <a:custGeom>
            <a:avLst/>
            <a:gdLst/>
            <a:ahLst/>
            <a:cxnLst/>
            <a:rect l="l" t="t" r="r" b="b"/>
            <a:pathLst>
              <a:path w="668020">
                <a:moveTo>
                  <a:pt x="0" y="0"/>
                </a:moveTo>
                <a:lnTo>
                  <a:pt x="667499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368796" y="5524576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22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380962" y="5521496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380962" y="551847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380962" y="5513882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377927" y="5510853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16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377927" y="550626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377927" y="550324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374853" y="5498649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54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374853" y="549560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374853" y="549103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6371831" y="5487961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0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6371831" y="548493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371831" y="5480348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368796" y="5477325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16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368796" y="547273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4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6368796" y="546970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4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6365722" y="5465121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16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6365722" y="5462092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6365722" y="5459012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362700" y="545447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1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362700" y="5451398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6362700" y="5446833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6359626" y="5443785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54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6359626" y="543921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6359626" y="5433123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344385" y="6096"/>
                </a:moveTo>
                <a:lnTo>
                  <a:pt x="341363" y="0"/>
                </a:lnTo>
                <a:lnTo>
                  <a:pt x="0" y="0"/>
                </a:lnTo>
                <a:lnTo>
                  <a:pt x="0" y="6096"/>
                </a:lnTo>
                <a:lnTo>
                  <a:pt x="344385" y="6096"/>
                </a:lnTo>
                <a:close/>
              </a:path>
              <a:path w="637540" h="6350">
                <a:moveTo>
                  <a:pt x="636981" y="6096"/>
                </a:moveTo>
                <a:lnTo>
                  <a:pt x="633958" y="0"/>
                </a:lnTo>
                <a:lnTo>
                  <a:pt x="368795" y="0"/>
                </a:lnTo>
                <a:lnTo>
                  <a:pt x="344385" y="6096"/>
                </a:lnTo>
                <a:lnTo>
                  <a:pt x="636981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6356603" y="5430088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03" y="6108"/>
                </a:moveTo>
                <a:lnTo>
                  <a:pt x="636981" y="0"/>
                </a:lnTo>
                <a:lnTo>
                  <a:pt x="384022" y="0"/>
                </a:lnTo>
                <a:lnTo>
                  <a:pt x="356590" y="6108"/>
                </a:lnTo>
                <a:lnTo>
                  <a:pt x="640003" y="6108"/>
                </a:lnTo>
                <a:close/>
              </a:path>
              <a:path w="640079" h="6350">
                <a:moveTo>
                  <a:pt x="344385" y="6108"/>
                </a:moveTo>
                <a:lnTo>
                  <a:pt x="344385" y="0"/>
                </a:lnTo>
                <a:lnTo>
                  <a:pt x="0" y="0"/>
                </a:lnTo>
                <a:lnTo>
                  <a:pt x="3022" y="6108"/>
                </a:lnTo>
                <a:lnTo>
                  <a:pt x="344385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356603" y="5423992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31"/>
                </a:moveTo>
                <a:lnTo>
                  <a:pt x="636981" y="0"/>
                </a:lnTo>
                <a:lnTo>
                  <a:pt x="399249" y="0"/>
                </a:lnTo>
                <a:lnTo>
                  <a:pt x="371817" y="9131"/>
                </a:lnTo>
                <a:lnTo>
                  <a:pt x="636981" y="9131"/>
                </a:lnTo>
                <a:close/>
              </a:path>
              <a:path w="637540" h="9525">
                <a:moveTo>
                  <a:pt x="344385" y="9131"/>
                </a:moveTo>
                <a:lnTo>
                  <a:pt x="341350" y="0"/>
                </a:lnTo>
                <a:lnTo>
                  <a:pt x="0" y="0"/>
                </a:lnTo>
                <a:lnTo>
                  <a:pt x="3022" y="9131"/>
                </a:lnTo>
                <a:lnTo>
                  <a:pt x="344385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356603" y="5420918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69"/>
                </a:moveTo>
                <a:lnTo>
                  <a:pt x="633907" y="0"/>
                </a:lnTo>
                <a:lnTo>
                  <a:pt x="411454" y="0"/>
                </a:lnTo>
                <a:lnTo>
                  <a:pt x="384022" y="9169"/>
                </a:lnTo>
                <a:lnTo>
                  <a:pt x="636981" y="9169"/>
                </a:lnTo>
                <a:close/>
              </a:path>
              <a:path w="637540" h="9525">
                <a:moveTo>
                  <a:pt x="344385" y="9169"/>
                </a:moveTo>
                <a:lnTo>
                  <a:pt x="341350" y="0"/>
                </a:lnTo>
                <a:lnTo>
                  <a:pt x="0" y="0"/>
                </a:lnTo>
                <a:lnTo>
                  <a:pt x="0" y="9169"/>
                </a:lnTo>
                <a:lnTo>
                  <a:pt x="344385" y="9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6353518" y="5417883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67" y="6108"/>
                </a:moveTo>
                <a:lnTo>
                  <a:pt x="636993" y="0"/>
                </a:lnTo>
                <a:lnTo>
                  <a:pt x="429767" y="0"/>
                </a:lnTo>
                <a:lnTo>
                  <a:pt x="402336" y="6108"/>
                </a:lnTo>
                <a:lnTo>
                  <a:pt x="640067" y="6108"/>
                </a:lnTo>
                <a:close/>
              </a:path>
              <a:path w="640079" h="6350">
                <a:moveTo>
                  <a:pt x="344436" y="6108"/>
                </a:moveTo>
                <a:lnTo>
                  <a:pt x="344436" y="0"/>
                </a:lnTo>
                <a:lnTo>
                  <a:pt x="0" y="0"/>
                </a:lnTo>
                <a:lnTo>
                  <a:pt x="3086" y="6108"/>
                </a:lnTo>
                <a:lnTo>
                  <a:pt x="344436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6353518" y="5414810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93" y="6108"/>
                </a:moveTo>
                <a:lnTo>
                  <a:pt x="636993" y="0"/>
                </a:lnTo>
                <a:lnTo>
                  <a:pt x="444995" y="0"/>
                </a:lnTo>
                <a:lnTo>
                  <a:pt x="414540" y="6108"/>
                </a:lnTo>
                <a:lnTo>
                  <a:pt x="636993" y="6108"/>
                </a:lnTo>
                <a:close/>
              </a:path>
              <a:path w="637540" h="6350">
                <a:moveTo>
                  <a:pt x="344436" y="6108"/>
                </a:moveTo>
                <a:lnTo>
                  <a:pt x="341363" y="0"/>
                </a:lnTo>
                <a:lnTo>
                  <a:pt x="0" y="0"/>
                </a:lnTo>
                <a:lnTo>
                  <a:pt x="3086" y="6108"/>
                </a:lnTo>
                <a:lnTo>
                  <a:pt x="344436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6353518" y="5408764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93" y="9118"/>
                </a:moveTo>
                <a:lnTo>
                  <a:pt x="633958" y="0"/>
                </a:lnTo>
                <a:lnTo>
                  <a:pt x="457200" y="0"/>
                </a:lnTo>
                <a:lnTo>
                  <a:pt x="429767" y="9118"/>
                </a:lnTo>
                <a:lnTo>
                  <a:pt x="636993" y="9118"/>
                </a:lnTo>
                <a:close/>
              </a:path>
              <a:path w="637540" h="9525">
                <a:moveTo>
                  <a:pt x="344436" y="9118"/>
                </a:moveTo>
                <a:lnTo>
                  <a:pt x="341363" y="0"/>
                </a:lnTo>
                <a:lnTo>
                  <a:pt x="0" y="0"/>
                </a:lnTo>
                <a:lnTo>
                  <a:pt x="0" y="9118"/>
                </a:lnTo>
                <a:lnTo>
                  <a:pt x="344436" y="9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6350495" y="5405691"/>
            <a:ext cx="640080" cy="9525"/>
          </a:xfrm>
          <a:custGeom>
            <a:avLst/>
            <a:gdLst/>
            <a:ahLst/>
            <a:cxnLst/>
            <a:rect l="l" t="t" r="r" b="b"/>
            <a:pathLst>
              <a:path w="640079" h="9525">
                <a:moveTo>
                  <a:pt x="640016" y="9118"/>
                </a:moveTo>
                <a:lnTo>
                  <a:pt x="636981" y="0"/>
                </a:lnTo>
                <a:lnTo>
                  <a:pt x="475462" y="0"/>
                </a:lnTo>
                <a:lnTo>
                  <a:pt x="448017" y="9118"/>
                </a:lnTo>
                <a:lnTo>
                  <a:pt x="640016" y="9118"/>
                </a:lnTo>
                <a:close/>
              </a:path>
              <a:path w="640079" h="9525">
                <a:moveTo>
                  <a:pt x="344385" y="9118"/>
                </a:moveTo>
                <a:lnTo>
                  <a:pt x="344385" y="0"/>
                </a:lnTo>
                <a:lnTo>
                  <a:pt x="0" y="0"/>
                </a:lnTo>
                <a:lnTo>
                  <a:pt x="3022" y="9118"/>
                </a:lnTo>
                <a:lnTo>
                  <a:pt x="344385" y="9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6350495" y="5402656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108"/>
                </a:moveTo>
                <a:lnTo>
                  <a:pt x="636981" y="0"/>
                </a:lnTo>
                <a:lnTo>
                  <a:pt x="487667" y="0"/>
                </a:lnTo>
                <a:lnTo>
                  <a:pt x="460222" y="6108"/>
                </a:lnTo>
                <a:lnTo>
                  <a:pt x="636981" y="6108"/>
                </a:lnTo>
                <a:close/>
              </a:path>
              <a:path w="637540" h="6350">
                <a:moveTo>
                  <a:pt x="344385" y="6108"/>
                </a:moveTo>
                <a:lnTo>
                  <a:pt x="341363" y="0"/>
                </a:lnTo>
                <a:lnTo>
                  <a:pt x="0" y="0"/>
                </a:lnTo>
                <a:lnTo>
                  <a:pt x="3022" y="6108"/>
                </a:lnTo>
                <a:lnTo>
                  <a:pt x="344385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350495" y="5399582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108"/>
                </a:moveTo>
                <a:lnTo>
                  <a:pt x="633907" y="0"/>
                </a:lnTo>
                <a:lnTo>
                  <a:pt x="502894" y="0"/>
                </a:lnTo>
                <a:lnTo>
                  <a:pt x="475462" y="6108"/>
                </a:lnTo>
                <a:lnTo>
                  <a:pt x="636981" y="6108"/>
                </a:lnTo>
                <a:close/>
              </a:path>
              <a:path w="637540" h="6350">
                <a:moveTo>
                  <a:pt x="344385" y="6108"/>
                </a:moveTo>
                <a:lnTo>
                  <a:pt x="341363" y="0"/>
                </a:lnTo>
                <a:lnTo>
                  <a:pt x="0" y="0"/>
                </a:lnTo>
                <a:lnTo>
                  <a:pt x="0" y="6108"/>
                </a:lnTo>
                <a:lnTo>
                  <a:pt x="344385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347472" y="5396560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03" y="6096"/>
                </a:moveTo>
                <a:lnTo>
                  <a:pt x="636930" y="0"/>
                </a:lnTo>
                <a:lnTo>
                  <a:pt x="518071" y="0"/>
                </a:lnTo>
                <a:lnTo>
                  <a:pt x="490689" y="6096"/>
                </a:lnTo>
                <a:lnTo>
                  <a:pt x="640003" y="6096"/>
                </a:lnTo>
                <a:close/>
              </a:path>
              <a:path w="640079" h="6350">
                <a:moveTo>
                  <a:pt x="344385" y="6096"/>
                </a:moveTo>
                <a:lnTo>
                  <a:pt x="344385" y="0"/>
                </a:lnTo>
                <a:lnTo>
                  <a:pt x="0" y="0"/>
                </a:lnTo>
                <a:lnTo>
                  <a:pt x="3022" y="6096"/>
                </a:lnTo>
                <a:lnTo>
                  <a:pt x="344385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6347472" y="5390451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30" y="9131"/>
                </a:moveTo>
                <a:lnTo>
                  <a:pt x="636930" y="0"/>
                </a:lnTo>
                <a:lnTo>
                  <a:pt x="533349" y="0"/>
                </a:lnTo>
                <a:lnTo>
                  <a:pt x="505917" y="9131"/>
                </a:lnTo>
                <a:lnTo>
                  <a:pt x="636930" y="9131"/>
                </a:lnTo>
                <a:close/>
              </a:path>
              <a:path w="637540" h="9525">
                <a:moveTo>
                  <a:pt x="344385" y="9131"/>
                </a:moveTo>
                <a:lnTo>
                  <a:pt x="341312" y="0"/>
                </a:lnTo>
                <a:lnTo>
                  <a:pt x="0" y="0"/>
                </a:lnTo>
                <a:lnTo>
                  <a:pt x="3022" y="9131"/>
                </a:lnTo>
                <a:lnTo>
                  <a:pt x="344385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6347472" y="5387428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30" y="9131"/>
                </a:moveTo>
                <a:lnTo>
                  <a:pt x="633907" y="0"/>
                </a:lnTo>
                <a:lnTo>
                  <a:pt x="545503" y="0"/>
                </a:lnTo>
                <a:lnTo>
                  <a:pt x="518071" y="9131"/>
                </a:lnTo>
                <a:lnTo>
                  <a:pt x="636930" y="9131"/>
                </a:lnTo>
                <a:close/>
              </a:path>
              <a:path w="637540" h="9525">
                <a:moveTo>
                  <a:pt x="344385" y="9131"/>
                </a:moveTo>
                <a:lnTo>
                  <a:pt x="341312" y="0"/>
                </a:lnTo>
                <a:lnTo>
                  <a:pt x="0" y="0"/>
                </a:lnTo>
                <a:lnTo>
                  <a:pt x="0" y="9131"/>
                </a:lnTo>
                <a:lnTo>
                  <a:pt x="344385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6344399" y="5384355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03" y="6096"/>
                </a:moveTo>
                <a:lnTo>
                  <a:pt x="636981" y="0"/>
                </a:lnTo>
                <a:lnTo>
                  <a:pt x="563854" y="0"/>
                </a:lnTo>
                <a:lnTo>
                  <a:pt x="536422" y="6096"/>
                </a:lnTo>
                <a:lnTo>
                  <a:pt x="640003" y="6096"/>
                </a:lnTo>
                <a:close/>
              </a:path>
              <a:path w="640079" h="6350">
                <a:moveTo>
                  <a:pt x="344385" y="6096"/>
                </a:moveTo>
                <a:lnTo>
                  <a:pt x="344385" y="0"/>
                </a:lnTo>
                <a:lnTo>
                  <a:pt x="0" y="0"/>
                </a:lnTo>
                <a:lnTo>
                  <a:pt x="3073" y="6096"/>
                </a:lnTo>
                <a:lnTo>
                  <a:pt x="344385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6344399" y="5381332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096"/>
                </a:moveTo>
                <a:lnTo>
                  <a:pt x="636981" y="0"/>
                </a:lnTo>
                <a:lnTo>
                  <a:pt x="579081" y="0"/>
                </a:lnTo>
                <a:lnTo>
                  <a:pt x="548576" y="6096"/>
                </a:lnTo>
                <a:lnTo>
                  <a:pt x="636981" y="6096"/>
                </a:lnTo>
                <a:close/>
              </a:path>
              <a:path w="637540" h="6350">
                <a:moveTo>
                  <a:pt x="344385" y="6096"/>
                </a:moveTo>
                <a:lnTo>
                  <a:pt x="341363" y="0"/>
                </a:lnTo>
                <a:lnTo>
                  <a:pt x="0" y="0"/>
                </a:lnTo>
                <a:lnTo>
                  <a:pt x="3073" y="6096"/>
                </a:lnTo>
                <a:lnTo>
                  <a:pt x="344385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344399" y="5375224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31"/>
                </a:moveTo>
                <a:lnTo>
                  <a:pt x="633958" y="0"/>
                </a:lnTo>
                <a:lnTo>
                  <a:pt x="591235" y="0"/>
                </a:lnTo>
                <a:lnTo>
                  <a:pt x="563854" y="9131"/>
                </a:lnTo>
                <a:lnTo>
                  <a:pt x="636981" y="9131"/>
                </a:lnTo>
                <a:close/>
              </a:path>
              <a:path w="637540" h="9525">
                <a:moveTo>
                  <a:pt x="344385" y="9131"/>
                </a:moveTo>
                <a:lnTo>
                  <a:pt x="341363" y="0"/>
                </a:lnTo>
                <a:lnTo>
                  <a:pt x="0" y="0"/>
                </a:lnTo>
                <a:lnTo>
                  <a:pt x="0" y="9131"/>
                </a:lnTo>
                <a:lnTo>
                  <a:pt x="344385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344399" y="5372150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82"/>
                </a:moveTo>
                <a:lnTo>
                  <a:pt x="633958" y="0"/>
                </a:lnTo>
                <a:lnTo>
                  <a:pt x="606513" y="0"/>
                </a:lnTo>
                <a:lnTo>
                  <a:pt x="579081" y="9182"/>
                </a:lnTo>
                <a:lnTo>
                  <a:pt x="636981" y="9182"/>
                </a:lnTo>
                <a:close/>
              </a:path>
              <a:path w="637540" h="9525">
                <a:moveTo>
                  <a:pt x="341363" y="9182"/>
                </a:moveTo>
                <a:lnTo>
                  <a:pt x="341363" y="0"/>
                </a:lnTo>
                <a:lnTo>
                  <a:pt x="0" y="0"/>
                </a:lnTo>
                <a:lnTo>
                  <a:pt x="0" y="9182"/>
                </a:lnTo>
                <a:lnTo>
                  <a:pt x="341363" y="9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341364" y="5369128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93" y="6095"/>
                </a:moveTo>
                <a:lnTo>
                  <a:pt x="636993" y="0"/>
                </a:lnTo>
                <a:lnTo>
                  <a:pt x="621703" y="0"/>
                </a:lnTo>
                <a:lnTo>
                  <a:pt x="594271" y="6095"/>
                </a:lnTo>
                <a:lnTo>
                  <a:pt x="636993" y="6095"/>
                </a:lnTo>
                <a:close/>
              </a:path>
              <a:path w="637540" h="6350">
                <a:moveTo>
                  <a:pt x="344398" y="6095"/>
                </a:moveTo>
                <a:lnTo>
                  <a:pt x="341312" y="0"/>
                </a:lnTo>
                <a:lnTo>
                  <a:pt x="0" y="0"/>
                </a:lnTo>
                <a:lnTo>
                  <a:pt x="3035" y="6095"/>
                </a:lnTo>
                <a:lnTo>
                  <a:pt x="344398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6341364" y="5366093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93" y="6057"/>
                </a:moveTo>
                <a:lnTo>
                  <a:pt x="633907" y="0"/>
                </a:lnTo>
                <a:lnTo>
                  <a:pt x="609549" y="6057"/>
                </a:lnTo>
                <a:lnTo>
                  <a:pt x="636993" y="6057"/>
                </a:lnTo>
                <a:close/>
              </a:path>
              <a:path w="637540" h="6350">
                <a:moveTo>
                  <a:pt x="344398" y="6057"/>
                </a:moveTo>
                <a:lnTo>
                  <a:pt x="341312" y="0"/>
                </a:lnTo>
                <a:lnTo>
                  <a:pt x="0" y="0"/>
                </a:lnTo>
                <a:lnTo>
                  <a:pt x="3035" y="6057"/>
                </a:lnTo>
                <a:lnTo>
                  <a:pt x="344398" y="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6341364" y="5363019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93" y="6108"/>
                </a:moveTo>
                <a:lnTo>
                  <a:pt x="633907" y="3073"/>
                </a:lnTo>
                <a:lnTo>
                  <a:pt x="621703" y="6108"/>
                </a:lnTo>
                <a:lnTo>
                  <a:pt x="636993" y="6108"/>
                </a:lnTo>
                <a:close/>
              </a:path>
              <a:path w="637540" h="6350">
                <a:moveTo>
                  <a:pt x="341312" y="6108"/>
                </a:moveTo>
                <a:lnTo>
                  <a:pt x="341312" y="0"/>
                </a:lnTo>
                <a:lnTo>
                  <a:pt x="0" y="0"/>
                </a:lnTo>
                <a:lnTo>
                  <a:pt x="0" y="6108"/>
                </a:lnTo>
                <a:lnTo>
                  <a:pt x="341312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6338290" y="536150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6338290" y="535845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6338290" y="535386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2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335267" y="535084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335267" y="534624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6335267" y="534322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2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6332194" y="534015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6332194" y="533561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6332194" y="533254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2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6329159" y="532797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329159" y="532492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329159" y="5320363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2" y="0"/>
                </a:lnTo>
              </a:path>
            </a:pathLst>
          </a:custGeom>
          <a:ln w="6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326136" y="531730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6326136" y="531428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6326136" y="5309696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12" y="0"/>
                </a:lnTo>
              </a:path>
            </a:pathLst>
          </a:custGeom>
          <a:ln w="9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6323063" y="530663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6323063" y="530207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323063" y="529902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320040" y="529445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6320040" y="529141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6320040" y="528684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6316954" y="528377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6316954" y="528074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6316954" y="527615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6313932" y="527312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6313932" y="526853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6313932" y="526551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6310858" y="526092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6310858" y="525787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6310858" y="525331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6310858" y="525026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6310858" y="5247208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6323063" y="5242642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58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6338290" y="523959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6350495" y="523500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6365722" y="5231981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7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6377927" y="5227389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393154" y="5224367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408394" y="5221313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18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420599" y="5216747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49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6435826" y="5213674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6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6448031" y="520910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59" y="0"/>
                </a:lnTo>
              </a:path>
            </a:pathLst>
          </a:custGeom>
          <a:ln w="9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6463258" y="520605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58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6475463" y="520149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6490690" y="519844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2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502895" y="5195417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9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6518122" y="5190826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1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6533362" y="5187778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6545554" y="518321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5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6560794" y="5180158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13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6572999" y="5171033"/>
            <a:ext cx="60960" cy="9525"/>
          </a:xfrm>
          <a:custGeom>
            <a:avLst/>
            <a:gdLst/>
            <a:ahLst/>
            <a:cxnLst/>
            <a:rect l="l" t="t" r="r" b="b"/>
            <a:pathLst>
              <a:path w="60959" h="9525">
                <a:moveTo>
                  <a:pt x="60909" y="9131"/>
                </a:moveTo>
                <a:lnTo>
                  <a:pt x="57886" y="0"/>
                </a:lnTo>
                <a:lnTo>
                  <a:pt x="27432" y="0"/>
                </a:lnTo>
                <a:lnTo>
                  <a:pt x="0" y="9131"/>
                </a:lnTo>
                <a:lnTo>
                  <a:pt x="60909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6588226" y="5167960"/>
            <a:ext cx="43180" cy="9525"/>
          </a:xfrm>
          <a:custGeom>
            <a:avLst/>
            <a:gdLst/>
            <a:ahLst/>
            <a:cxnLst/>
            <a:rect l="l" t="t" r="r" b="b"/>
            <a:pathLst>
              <a:path w="43179" h="9525">
                <a:moveTo>
                  <a:pt x="42659" y="9169"/>
                </a:moveTo>
                <a:lnTo>
                  <a:pt x="42659" y="0"/>
                </a:lnTo>
                <a:lnTo>
                  <a:pt x="27431" y="0"/>
                </a:lnTo>
                <a:lnTo>
                  <a:pt x="0" y="9169"/>
                </a:lnTo>
                <a:lnTo>
                  <a:pt x="42659" y="9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6600431" y="5164937"/>
            <a:ext cx="30480" cy="6350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30454" y="6096"/>
                </a:moveTo>
                <a:lnTo>
                  <a:pt x="27431" y="0"/>
                </a:lnTo>
                <a:lnTo>
                  <a:pt x="0" y="6096"/>
                </a:lnTo>
                <a:lnTo>
                  <a:pt x="3045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6615658" y="5164937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5227" y="3022"/>
                </a:moveTo>
                <a:lnTo>
                  <a:pt x="12204" y="0"/>
                </a:lnTo>
                <a:lnTo>
                  <a:pt x="0" y="3022"/>
                </a:lnTo>
                <a:lnTo>
                  <a:pt x="15227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6103645" y="5591619"/>
            <a:ext cx="97790" cy="326390"/>
          </a:xfrm>
          <a:custGeom>
            <a:avLst/>
            <a:gdLst/>
            <a:ahLst/>
            <a:cxnLst/>
            <a:rect l="l" t="t" r="r" b="b"/>
            <a:pathLst>
              <a:path w="97789" h="326389">
                <a:moveTo>
                  <a:pt x="97523" y="319976"/>
                </a:moveTo>
                <a:lnTo>
                  <a:pt x="15227" y="3022"/>
                </a:lnTo>
                <a:lnTo>
                  <a:pt x="9118" y="12153"/>
                </a:lnTo>
                <a:lnTo>
                  <a:pt x="6096" y="0"/>
                </a:lnTo>
                <a:lnTo>
                  <a:pt x="0" y="6108"/>
                </a:lnTo>
                <a:lnTo>
                  <a:pt x="85318" y="326085"/>
                </a:lnTo>
                <a:lnTo>
                  <a:pt x="97523" y="319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6109741" y="5518442"/>
            <a:ext cx="280670" cy="85725"/>
          </a:xfrm>
          <a:custGeom>
            <a:avLst/>
            <a:gdLst/>
            <a:ahLst/>
            <a:cxnLst/>
            <a:rect l="l" t="t" r="r" b="b"/>
            <a:pathLst>
              <a:path w="280670" h="85725">
                <a:moveTo>
                  <a:pt x="271221" y="0"/>
                </a:moveTo>
                <a:lnTo>
                  <a:pt x="0" y="73177"/>
                </a:lnTo>
                <a:lnTo>
                  <a:pt x="3022" y="85331"/>
                </a:lnTo>
                <a:lnTo>
                  <a:pt x="268185" y="13851"/>
                </a:lnTo>
                <a:lnTo>
                  <a:pt x="268185" y="9182"/>
                </a:lnTo>
                <a:lnTo>
                  <a:pt x="271221" y="0"/>
                </a:lnTo>
                <a:close/>
              </a:path>
              <a:path w="280670" h="85725">
                <a:moveTo>
                  <a:pt x="280390" y="6108"/>
                </a:moveTo>
                <a:lnTo>
                  <a:pt x="268185" y="9182"/>
                </a:lnTo>
                <a:lnTo>
                  <a:pt x="268185" y="13851"/>
                </a:lnTo>
                <a:lnTo>
                  <a:pt x="274294" y="12204"/>
                </a:lnTo>
                <a:lnTo>
                  <a:pt x="280390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6304762" y="5244160"/>
            <a:ext cx="85725" cy="283845"/>
          </a:xfrm>
          <a:custGeom>
            <a:avLst/>
            <a:gdLst/>
            <a:ahLst/>
            <a:cxnLst/>
            <a:rect l="l" t="t" r="r" b="b"/>
            <a:pathLst>
              <a:path w="85725" h="283845">
                <a:moveTo>
                  <a:pt x="85369" y="280390"/>
                </a:moveTo>
                <a:lnTo>
                  <a:pt x="12192" y="3073"/>
                </a:lnTo>
                <a:lnTo>
                  <a:pt x="6096" y="12204"/>
                </a:lnTo>
                <a:lnTo>
                  <a:pt x="3073" y="0"/>
                </a:lnTo>
                <a:lnTo>
                  <a:pt x="0" y="9131"/>
                </a:lnTo>
                <a:lnTo>
                  <a:pt x="73164" y="283463"/>
                </a:lnTo>
                <a:lnTo>
                  <a:pt x="85369" y="280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6307835" y="5158828"/>
            <a:ext cx="326390" cy="97790"/>
          </a:xfrm>
          <a:custGeom>
            <a:avLst/>
            <a:gdLst/>
            <a:ahLst/>
            <a:cxnLst/>
            <a:rect l="l" t="t" r="r" b="b"/>
            <a:pathLst>
              <a:path w="326390" h="97789">
                <a:moveTo>
                  <a:pt x="326072" y="3022"/>
                </a:moveTo>
                <a:lnTo>
                  <a:pt x="320027" y="0"/>
                </a:lnTo>
                <a:lnTo>
                  <a:pt x="0" y="85331"/>
                </a:lnTo>
                <a:lnTo>
                  <a:pt x="3022" y="97536"/>
                </a:lnTo>
                <a:lnTo>
                  <a:pt x="313918" y="14639"/>
                </a:lnTo>
                <a:lnTo>
                  <a:pt x="313918" y="9131"/>
                </a:lnTo>
                <a:lnTo>
                  <a:pt x="326072" y="3022"/>
                </a:lnTo>
                <a:close/>
              </a:path>
              <a:path w="326390" h="97789">
                <a:moveTo>
                  <a:pt x="323049" y="12204"/>
                </a:moveTo>
                <a:lnTo>
                  <a:pt x="313918" y="9131"/>
                </a:lnTo>
                <a:lnTo>
                  <a:pt x="313918" y="14639"/>
                </a:lnTo>
                <a:lnTo>
                  <a:pt x="323049" y="12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621754" y="5161851"/>
            <a:ext cx="88900" cy="283845"/>
          </a:xfrm>
          <a:custGeom>
            <a:avLst/>
            <a:gdLst/>
            <a:ahLst/>
            <a:cxnLst/>
            <a:rect l="l" t="t" r="r" b="b"/>
            <a:pathLst>
              <a:path w="88900" h="283845">
                <a:moveTo>
                  <a:pt x="88353" y="274345"/>
                </a:moveTo>
                <a:lnTo>
                  <a:pt x="12153" y="0"/>
                </a:lnTo>
                <a:lnTo>
                  <a:pt x="0" y="6108"/>
                </a:lnTo>
                <a:lnTo>
                  <a:pt x="73126" y="277368"/>
                </a:lnTo>
                <a:lnTo>
                  <a:pt x="79235" y="281454"/>
                </a:lnTo>
                <a:lnTo>
                  <a:pt x="79235" y="271272"/>
                </a:lnTo>
                <a:lnTo>
                  <a:pt x="88353" y="274345"/>
                </a:lnTo>
                <a:close/>
              </a:path>
              <a:path w="88900" h="283845">
                <a:moveTo>
                  <a:pt x="82257" y="283476"/>
                </a:moveTo>
                <a:lnTo>
                  <a:pt x="79235" y="271272"/>
                </a:lnTo>
                <a:lnTo>
                  <a:pt x="79235" y="281454"/>
                </a:lnTo>
                <a:lnTo>
                  <a:pt x="82257" y="283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700990" y="5359996"/>
            <a:ext cx="280670" cy="85725"/>
          </a:xfrm>
          <a:custGeom>
            <a:avLst/>
            <a:gdLst/>
            <a:ahLst/>
            <a:cxnLst/>
            <a:rect l="l" t="t" r="r" b="b"/>
            <a:pathLst>
              <a:path w="280670" h="85725">
                <a:moveTo>
                  <a:pt x="280390" y="3022"/>
                </a:moveTo>
                <a:lnTo>
                  <a:pt x="274281" y="0"/>
                </a:lnTo>
                <a:lnTo>
                  <a:pt x="0" y="73126"/>
                </a:lnTo>
                <a:lnTo>
                  <a:pt x="3022" y="85331"/>
                </a:lnTo>
                <a:lnTo>
                  <a:pt x="268185" y="14603"/>
                </a:lnTo>
                <a:lnTo>
                  <a:pt x="268185" y="6095"/>
                </a:lnTo>
                <a:lnTo>
                  <a:pt x="280390" y="3022"/>
                </a:lnTo>
                <a:close/>
              </a:path>
              <a:path w="280670" h="85725">
                <a:moveTo>
                  <a:pt x="277368" y="12153"/>
                </a:moveTo>
                <a:lnTo>
                  <a:pt x="268185" y="6095"/>
                </a:lnTo>
                <a:lnTo>
                  <a:pt x="268185" y="14603"/>
                </a:lnTo>
                <a:lnTo>
                  <a:pt x="277368" y="12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969176" y="5363019"/>
            <a:ext cx="97790" cy="326390"/>
          </a:xfrm>
          <a:custGeom>
            <a:avLst/>
            <a:gdLst/>
            <a:ahLst/>
            <a:cxnLst/>
            <a:rect l="l" t="t" r="r" b="b"/>
            <a:pathLst>
              <a:path w="97790" h="326389">
                <a:moveTo>
                  <a:pt x="97535" y="316953"/>
                </a:moveTo>
                <a:lnTo>
                  <a:pt x="12204" y="0"/>
                </a:lnTo>
                <a:lnTo>
                  <a:pt x="0" y="3073"/>
                </a:lnTo>
                <a:lnTo>
                  <a:pt x="85331" y="320027"/>
                </a:lnTo>
                <a:lnTo>
                  <a:pt x="91427" y="313931"/>
                </a:lnTo>
                <a:lnTo>
                  <a:pt x="94500" y="326135"/>
                </a:lnTo>
                <a:lnTo>
                  <a:pt x="97535" y="316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6780212" y="5676950"/>
            <a:ext cx="283845" cy="85725"/>
          </a:xfrm>
          <a:custGeom>
            <a:avLst/>
            <a:gdLst/>
            <a:ahLst/>
            <a:cxnLst/>
            <a:rect l="l" t="t" r="r" b="b"/>
            <a:pathLst>
              <a:path w="283845" h="85725">
                <a:moveTo>
                  <a:pt x="283464" y="12204"/>
                </a:moveTo>
                <a:lnTo>
                  <a:pt x="280390" y="0"/>
                </a:lnTo>
                <a:lnTo>
                  <a:pt x="6096" y="73126"/>
                </a:lnTo>
                <a:lnTo>
                  <a:pt x="0" y="79222"/>
                </a:lnTo>
                <a:lnTo>
                  <a:pt x="12204" y="76200"/>
                </a:lnTo>
                <a:lnTo>
                  <a:pt x="12204" y="84525"/>
                </a:lnTo>
                <a:lnTo>
                  <a:pt x="283464" y="12204"/>
                </a:lnTo>
                <a:close/>
              </a:path>
              <a:path w="283845" h="85725">
                <a:moveTo>
                  <a:pt x="12204" y="84525"/>
                </a:moveTo>
                <a:lnTo>
                  <a:pt x="12204" y="76200"/>
                </a:lnTo>
                <a:lnTo>
                  <a:pt x="9182" y="85331"/>
                </a:lnTo>
                <a:lnTo>
                  <a:pt x="12204" y="84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6780212" y="5753150"/>
            <a:ext cx="88900" cy="283845"/>
          </a:xfrm>
          <a:custGeom>
            <a:avLst/>
            <a:gdLst/>
            <a:ahLst/>
            <a:cxnLst/>
            <a:rect l="l" t="t" r="r" b="b"/>
            <a:pathLst>
              <a:path w="88900" h="283845">
                <a:moveTo>
                  <a:pt x="88404" y="274294"/>
                </a:moveTo>
                <a:lnTo>
                  <a:pt x="12204" y="0"/>
                </a:lnTo>
                <a:lnTo>
                  <a:pt x="0" y="3022"/>
                </a:lnTo>
                <a:lnTo>
                  <a:pt x="73177" y="280390"/>
                </a:lnTo>
                <a:lnTo>
                  <a:pt x="79273" y="271208"/>
                </a:lnTo>
                <a:lnTo>
                  <a:pt x="82296" y="283413"/>
                </a:lnTo>
                <a:lnTo>
                  <a:pt x="88404" y="274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6539458" y="6024359"/>
            <a:ext cx="323215" cy="93345"/>
          </a:xfrm>
          <a:custGeom>
            <a:avLst/>
            <a:gdLst/>
            <a:ahLst/>
            <a:cxnLst/>
            <a:rect l="l" t="t" r="r" b="b"/>
            <a:pathLst>
              <a:path w="323215" h="93345">
                <a:moveTo>
                  <a:pt x="323049" y="12204"/>
                </a:moveTo>
                <a:lnTo>
                  <a:pt x="320027" y="0"/>
                </a:lnTo>
                <a:lnTo>
                  <a:pt x="0" y="86868"/>
                </a:lnTo>
                <a:lnTo>
                  <a:pt x="9131" y="89941"/>
                </a:lnTo>
                <a:lnTo>
                  <a:pt x="9131" y="92976"/>
                </a:lnTo>
                <a:lnTo>
                  <a:pt x="25480" y="92976"/>
                </a:lnTo>
                <a:lnTo>
                  <a:pt x="323049" y="12204"/>
                </a:lnTo>
                <a:close/>
              </a:path>
              <a:path w="323215" h="93345">
                <a:moveTo>
                  <a:pt x="9131" y="92976"/>
                </a:moveTo>
                <a:lnTo>
                  <a:pt x="9131" y="89941"/>
                </a:lnTo>
                <a:lnTo>
                  <a:pt x="3092" y="92976"/>
                </a:lnTo>
                <a:lnTo>
                  <a:pt x="9131" y="92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6463258" y="5835396"/>
            <a:ext cx="85725" cy="281940"/>
          </a:xfrm>
          <a:custGeom>
            <a:avLst/>
            <a:gdLst/>
            <a:ahLst/>
            <a:cxnLst/>
            <a:rect l="l" t="t" r="r" b="b"/>
            <a:pathLst>
              <a:path w="85725" h="281939">
                <a:moveTo>
                  <a:pt x="6096" y="29342"/>
                </a:moveTo>
                <a:lnTo>
                  <a:pt x="6096" y="12204"/>
                </a:lnTo>
                <a:lnTo>
                  <a:pt x="0" y="6108"/>
                </a:lnTo>
                <a:lnTo>
                  <a:pt x="6096" y="29342"/>
                </a:lnTo>
                <a:close/>
              </a:path>
              <a:path w="85725" h="281939">
                <a:moveTo>
                  <a:pt x="85331" y="278904"/>
                </a:moveTo>
                <a:lnTo>
                  <a:pt x="12204" y="3086"/>
                </a:lnTo>
                <a:lnTo>
                  <a:pt x="3073" y="0"/>
                </a:lnTo>
                <a:lnTo>
                  <a:pt x="6096" y="12204"/>
                </a:lnTo>
                <a:lnTo>
                  <a:pt x="6096" y="29342"/>
                </a:lnTo>
                <a:lnTo>
                  <a:pt x="72371" y="281939"/>
                </a:lnTo>
                <a:lnTo>
                  <a:pt x="79292" y="281939"/>
                </a:lnTo>
                <a:lnTo>
                  <a:pt x="85331" y="278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6188964" y="5835396"/>
            <a:ext cx="280670" cy="85725"/>
          </a:xfrm>
          <a:custGeom>
            <a:avLst/>
            <a:gdLst/>
            <a:ahLst/>
            <a:cxnLst/>
            <a:rect l="l" t="t" r="r" b="b"/>
            <a:pathLst>
              <a:path w="280670" h="85725">
                <a:moveTo>
                  <a:pt x="12204" y="84552"/>
                </a:moveTo>
                <a:lnTo>
                  <a:pt x="12204" y="76200"/>
                </a:lnTo>
                <a:lnTo>
                  <a:pt x="0" y="82308"/>
                </a:lnTo>
                <a:lnTo>
                  <a:pt x="9131" y="85382"/>
                </a:lnTo>
                <a:lnTo>
                  <a:pt x="12204" y="84552"/>
                </a:lnTo>
                <a:close/>
              </a:path>
              <a:path w="280670" h="85725">
                <a:moveTo>
                  <a:pt x="280390" y="12204"/>
                </a:moveTo>
                <a:lnTo>
                  <a:pt x="277367" y="0"/>
                </a:lnTo>
                <a:lnTo>
                  <a:pt x="6108" y="73177"/>
                </a:lnTo>
                <a:lnTo>
                  <a:pt x="12204" y="76200"/>
                </a:lnTo>
                <a:lnTo>
                  <a:pt x="12204" y="84552"/>
                </a:lnTo>
                <a:lnTo>
                  <a:pt x="280390" y="12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6188964" y="5911596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204" y="0"/>
                </a:moveTo>
                <a:lnTo>
                  <a:pt x="0" y="6108"/>
                </a:lnTo>
                <a:lnTo>
                  <a:pt x="6108" y="3086"/>
                </a:lnTo>
                <a:lnTo>
                  <a:pt x="1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6588226" y="6027445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40" h="6350">
                <a:moveTo>
                  <a:pt x="15227" y="0"/>
                </a:moveTo>
                <a:lnTo>
                  <a:pt x="0" y="0"/>
                </a:lnTo>
                <a:lnTo>
                  <a:pt x="0" y="6096"/>
                </a:lnTo>
                <a:lnTo>
                  <a:pt x="15227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6588226" y="6024359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30454" y="0"/>
                </a:moveTo>
                <a:lnTo>
                  <a:pt x="0" y="0"/>
                </a:lnTo>
                <a:lnTo>
                  <a:pt x="0" y="9182"/>
                </a:lnTo>
                <a:lnTo>
                  <a:pt x="30454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6585153" y="6021336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20" h="6350">
                <a:moveTo>
                  <a:pt x="45732" y="0"/>
                </a:moveTo>
                <a:lnTo>
                  <a:pt x="0" y="0"/>
                </a:lnTo>
                <a:lnTo>
                  <a:pt x="3073" y="6108"/>
                </a:lnTo>
                <a:lnTo>
                  <a:pt x="18300" y="6108"/>
                </a:lnTo>
                <a:lnTo>
                  <a:pt x="45732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6585153" y="6021336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6045">
            <a:solidFill>
              <a:srgbClr val="AB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6585153" y="6012205"/>
            <a:ext cx="73660" cy="9525"/>
          </a:xfrm>
          <a:custGeom>
            <a:avLst/>
            <a:gdLst/>
            <a:ahLst/>
            <a:cxnLst/>
            <a:rect l="l" t="t" r="r" b="b"/>
            <a:pathLst>
              <a:path w="73659" h="9525">
                <a:moveTo>
                  <a:pt x="73164" y="0"/>
                </a:moveTo>
                <a:lnTo>
                  <a:pt x="0" y="0"/>
                </a:lnTo>
                <a:lnTo>
                  <a:pt x="0" y="9131"/>
                </a:lnTo>
                <a:lnTo>
                  <a:pt x="45732" y="9131"/>
                </a:lnTo>
                <a:lnTo>
                  <a:pt x="73164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6582117" y="6009132"/>
            <a:ext cx="91440" cy="9525"/>
          </a:xfrm>
          <a:custGeom>
            <a:avLst/>
            <a:gdLst/>
            <a:ahLst/>
            <a:cxnLst/>
            <a:rect l="l" t="t" r="r" b="b"/>
            <a:pathLst>
              <a:path w="91440" h="9525">
                <a:moveTo>
                  <a:pt x="91439" y="0"/>
                </a:moveTo>
                <a:lnTo>
                  <a:pt x="0" y="0"/>
                </a:lnTo>
                <a:lnTo>
                  <a:pt x="3035" y="9182"/>
                </a:lnTo>
                <a:lnTo>
                  <a:pt x="63995" y="9182"/>
                </a:lnTo>
                <a:lnTo>
                  <a:pt x="91439" y="0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6582117" y="6009157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67" y="0"/>
                </a:lnTo>
              </a:path>
            </a:pathLst>
          </a:custGeom>
          <a:ln w="6095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6582117" y="600608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1" y="0"/>
                </a:lnTo>
              </a:path>
            </a:pathLst>
          </a:custGeom>
          <a:ln w="6096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6582117" y="600305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99" y="0"/>
                </a:lnTo>
              </a:path>
            </a:pathLst>
          </a:custGeom>
          <a:ln w="6108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6579095" y="599847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26" y="0"/>
                </a:lnTo>
              </a:path>
            </a:pathLst>
          </a:custGeom>
          <a:ln w="9131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6579095" y="599544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9118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6579095" y="5990850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58" y="0"/>
                </a:lnTo>
              </a:path>
            </a:pathLst>
          </a:custGeom>
          <a:ln w="6108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6576021" y="5987827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59" y="0"/>
                </a:lnTo>
              </a:path>
            </a:pathLst>
          </a:custGeom>
          <a:ln w="6108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6576021" y="5983236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9118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6576021" y="5980207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491" y="0"/>
                </a:lnTo>
              </a:path>
            </a:pathLst>
          </a:custGeom>
          <a:ln w="9131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6572999" y="597562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6108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6572999" y="5972593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6096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6572999" y="5969520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6096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6569912" y="5964954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76" y="0"/>
                </a:lnTo>
              </a:path>
            </a:pathLst>
          </a:custGeom>
          <a:ln w="9182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6569912" y="5961907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9131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6569912" y="595731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6096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6566890" y="5954293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58" y="0"/>
                </a:lnTo>
              </a:path>
            </a:pathLst>
          </a:custGeom>
          <a:ln w="6096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6566890" y="5951239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6057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6566890" y="5946679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9131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6563817" y="594362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9169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6563817" y="593905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6108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6563817" y="593598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6108">
            <a:solidFill>
              <a:srgbClr val="A1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6560794" y="593144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18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6560794" y="592836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6560794" y="592383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6557759" y="592075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6095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6557759" y="591773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6095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6557759" y="591313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9131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6554685" y="591009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82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6554685" y="590552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6554685" y="590247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57">
            <a:solidFill>
              <a:srgbClr val="9D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6551663" y="589791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9C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551663" y="589485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69">
            <a:solidFill>
              <a:srgbClr val="9C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551663" y="589029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9C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548590" y="588721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9C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548590" y="588419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548590" y="587960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1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6545554" y="587657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9131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6545554" y="587199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6108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545554" y="586896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6096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542481" y="586437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9131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6542481" y="586134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9131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6542481" y="585675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609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6539458" y="585373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6539458" y="585065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6539458" y="584609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8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6536435" y="584304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08" y="0"/>
                </a:lnTo>
              </a:path>
            </a:pathLst>
          </a:custGeom>
          <a:ln w="911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6536435" y="583845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6536435" y="583542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93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6243840" y="5829350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045"/>
                </a:moveTo>
                <a:lnTo>
                  <a:pt x="633907" y="0"/>
                </a:lnTo>
                <a:lnTo>
                  <a:pt x="292595" y="0"/>
                </a:lnTo>
                <a:lnTo>
                  <a:pt x="292595" y="6045"/>
                </a:lnTo>
                <a:lnTo>
                  <a:pt x="636981" y="6045"/>
                </a:lnTo>
                <a:close/>
              </a:path>
              <a:path w="637540" h="6350">
                <a:moveTo>
                  <a:pt x="12204" y="0"/>
                </a:moveTo>
                <a:lnTo>
                  <a:pt x="0" y="0"/>
                </a:lnTo>
                <a:lnTo>
                  <a:pt x="0" y="3022"/>
                </a:lnTo>
                <a:lnTo>
                  <a:pt x="12204" y="0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6243840" y="5823242"/>
            <a:ext cx="634365" cy="9525"/>
          </a:xfrm>
          <a:custGeom>
            <a:avLst/>
            <a:gdLst/>
            <a:ahLst/>
            <a:cxnLst/>
            <a:rect l="l" t="t" r="r" b="b"/>
            <a:pathLst>
              <a:path w="634365" h="9525">
                <a:moveTo>
                  <a:pt x="633907" y="9131"/>
                </a:moveTo>
                <a:lnTo>
                  <a:pt x="633907" y="0"/>
                </a:lnTo>
                <a:lnTo>
                  <a:pt x="289521" y="0"/>
                </a:lnTo>
                <a:lnTo>
                  <a:pt x="292595" y="9131"/>
                </a:lnTo>
                <a:lnTo>
                  <a:pt x="633907" y="9131"/>
                </a:lnTo>
                <a:close/>
              </a:path>
              <a:path w="634365" h="9525">
                <a:moveTo>
                  <a:pt x="27431" y="0"/>
                </a:moveTo>
                <a:lnTo>
                  <a:pt x="0" y="0"/>
                </a:lnTo>
                <a:lnTo>
                  <a:pt x="0" y="9131"/>
                </a:lnTo>
                <a:lnTo>
                  <a:pt x="27431" y="0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6240754" y="5820168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93" y="9182"/>
                </a:moveTo>
                <a:lnTo>
                  <a:pt x="633958" y="0"/>
                </a:lnTo>
                <a:lnTo>
                  <a:pt x="292607" y="0"/>
                </a:lnTo>
                <a:lnTo>
                  <a:pt x="295681" y="9182"/>
                </a:lnTo>
                <a:lnTo>
                  <a:pt x="636993" y="9182"/>
                </a:lnTo>
                <a:close/>
              </a:path>
              <a:path w="637540" h="9525">
                <a:moveTo>
                  <a:pt x="42671" y="0"/>
                </a:moveTo>
                <a:lnTo>
                  <a:pt x="0" y="0"/>
                </a:lnTo>
                <a:lnTo>
                  <a:pt x="3086" y="9182"/>
                </a:lnTo>
                <a:lnTo>
                  <a:pt x="15290" y="9182"/>
                </a:lnTo>
                <a:lnTo>
                  <a:pt x="42671" y="0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6240754" y="5817146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93" y="6096"/>
                </a:moveTo>
                <a:lnTo>
                  <a:pt x="633958" y="0"/>
                </a:lnTo>
                <a:lnTo>
                  <a:pt x="292607" y="0"/>
                </a:lnTo>
                <a:lnTo>
                  <a:pt x="292607" y="6096"/>
                </a:lnTo>
                <a:lnTo>
                  <a:pt x="636993" y="6096"/>
                </a:lnTo>
                <a:close/>
              </a:path>
              <a:path w="637540" h="6350">
                <a:moveTo>
                  <a:pt x="57950" y="0"/>
                </a:moveTo>
                <a:lnTo>
                  <a:pt x="0" y="0"/>
                </a:lnTo>
                <a:lnTo>
                  <a:pt x="3086" y="6096"/>
                </a:lnTo>
                <a:lnTo>
                  <a:pt x="30518" y="6096"/>
                </a:lnTo>
                <a:lnTo>
                  <a:pt x="5795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6240754" y="5814072"/>
            <a:ext cx="634365" cy="6350"/>
          </a:xfrm>
          <a:custGeom>
            <a:avLst/>
            <a:gdLst/>
            <a:ahLst/>
            <a:cxnLst/>
            <a:rect l="l" t="t" r="r" b="b"/>
            <a:pathLst>
              <a:path w="634365" h="6350">
                <a:moveTo>
                  <a:pt x="633958" y="6096"/>
                </a:moveTo>
                <a:lnTo>
                  <a:pt x="633958" y="0"/>
                </a:lnTo>
                <a:lnTo>
                  <a:pt x="289572" y="0"/>
                </a:lnTo>
                <a:lnTo>
                  <a:pt x="292607" y="6096"/>
                </a:lnTo>
                <a:lnTo>
                  <a:pt x="633958" y="6096"/>
                </a:lnTo>
                <a:close/>
              </a:path>
              <a:path w="634365" h="6350">
                <a:moveTo>
                  <a:pt x="70103" y="0"/>
                </a:moveTo>
                <a:lnTo>
                  <a:pt x="0" y="0"/>
                </a:lnTo>
                <a:lnTo>
                  <a:pt x="0" y="6096"/>
                </a:lnTo>
                <a:lnTo>
                  <a:pt x="42671" y="6096"/>
                </a:lnTo>
                <a:lnTo>
                  <a:pt x="70103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6237732" y="5808014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31"/>
                </a:moveTo>
                <a:lnTo>
                  <a:pt x="633907" y="0"/>
                </a:lnTo>
                <a:lnTo>
                  <a:pt x="292595" y="0"/>
                </a:lnTo>
                <a:lnTo>
                  <a:pt x="295630" y="9131"/>
                </a:lnTo>
                <a:lnTo>
                  <a:pt x="636981" y="9131"/>
                </a:lnTo>
                <a:close/>
              </a:path>
              <a:path w="637540" h="9525">
                <a:moveTo>
                  <a:pt x="88404" y="0"/>
                </a:moveTo>
                <a:lnTo>
                  <a:pt x="0" y="0"/>
                </a:lnTo>
                <a:lnTo>
                  <a:pt x="3022" y="9131"/>
                </a:lnTo>
                <a:lnTo>
                  <a:pt x="60972" y="9131"/>
                </a:lnTo>
                <a:lnTo>
                  <a:pt x="8840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6237732" y="5804941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31"/>
                </a:moveTo>
                <a:lnTo>
                  <a:pt x="633907" y="0"/>
                </a:lnTo>
                <a:lnTo>
                  <a:pt x="292595" y="0"/>
                </a:lnTo>
                <a:lnTo>
                  <a:pt x="292595" y="9131"/>
                </a:lnTo>
                <a:lnTo>
                  <a:pt x="636981" y="9131"/>
                </a:lnTo>
                <a:close/>
              </a:path>
              <a:path w="637540" h="9525">
                <a:moveTo>
                  <a:pt x="100558" y="0"/>
                </a:moveTo>
                <a:lnTo>
                  <a:pt x="0" y="0"/>
                </a:lnTo>
                <a:lnTo>
                  <a:pt x="3022" y="9131"/>
                </a:lnTo>
                <a:lnTo>
                  <a:pt x="73126" y="9131"/>
                </a:lnTo>
                <a:lnTo>
                  <a:pt x="100558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6237732" y="5801918"/>
            <a:ext cx="634365" cy="6350"/>
          </a:xfrm>
          <a:custGeom>
            <a:avLst/>
            <a:gdLst/>
            <a:ahLst/>
            <a:cxnLst/>
            <a:rect l="l" t="t" r="r" b="b"/>
            <a:pathLst>
              <a:path w="634365" h="6350">
                <a:moveTo>
                  <a:pt x="633907" y="6096"/>
                </a:moveTo>
                <a:lnTo>
                  <a:pt x="633907" y="0"/>
                </a:lnTo>
                <a:lnTo>
                  <a:pt x="289521" y="0"/>
                </a:lnTo>
                <a:lnTo>
                  <a:pt x="292595" y="6096"/>
                </a:lnTo>
                <a:lnTo>
                  <a:pt x="633907" y="6096"/>
                </a:lnTo>
                <a:close/>
              </a:path>
              <a:path w="634365" h="6350">
                <a:moveTo>
                  <a:pt x="115785" y="0"/>
                </a:moveTo>
                <a:lnTo>
                  <a:pt x="0" y="0"/>
                </a:lnTo>
                <a:lnTo>
                  <a:pt x="0" y="6096"/>
                </a:lnTo>
                <a:lnTo>
                  <a:pt x="88404" y="6096"/>
                </a:lnTo>
                <a:lnTo>
                  <a:pt x="115785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6234658" y="5798845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096"/>
                </a:moveTo>
                <a:lnTo>
                  <a:pt x="633958" y="0"/>
                </a:lnTo>
                <a:lnTo>
                  <a:pt x="292595" y="0"/>
                </a:lnTo>
                <a:lnTo>
                  <a:pt x="295668" y="6096"/>
                </a:lnTo>
                <a:lnTo>
                  <a:pt x="636981" y="6096"/>
                </a:lnTo>
                <a:close/>
              </a:path>
              <a:path w="637540" h="6350">
                <a:moveTo>
                  <a:pt x="131063" y="0"/>
                </a:moveTo>
                <a:lnTo>
                  <a:pt x="0" y="0"/>
                </a:lnTo>
                <a:lnTo>
                  <a:pt x="3073" y="6096"/>
                </a:lnTo>
                <a:lnTo>
                  <a:pt x="103631" y="6096"/>
                </a:lnTo>
                <a:lnTo>
                  <a:pt x="131063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6234658" y="5795810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108"/>
                </a:moveTo>
                <a:lnTo>
                  <a:pt x="633958" y="0"/>
                </a:lnTo>
                <a:lnTo>
                  <a:pt x="292595" y="0"/>
                </a:lnTo>
                <a:lnTo>
                  <a:pt x="292595" y="6108"/>
                </a:lnTo>
                <a:lnTo>
                  <a:pt x="636981" y="6108"/>
                </a:lnTo>
                <a:close/>
              </a:path>
              <a:path w="637540" h="6350">
                <a:moveTo>
                  <a:pt x="146303" y="0"/>
                </a:moveTo>
                <a:lnTo>
                  <a:pt x="0" y="0"/>
                </a:lnTo>
                <a:lnTo>
                  <a:pt x="3073" y="6108"/>
                </a:lnTo>
                <a:lnTo>
                  <a:pt x="118859" y="6108"/>
                </a:lnTo>
                <a:lnTo>
                  <a:pt x="146303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6234658" y="5789714"/>
            <a:ext cx="634365" cy="9525"/>
          </a:xfrm>
          <a:custGeom>
            <a:avLst/>
            <a:gdLst/>
            <a:ahLst/>
            <a:cxnLst/>
            <a:rect l="l" t="t" r="r" b="b"/>
            <a:pathLst>
              <a:path w="634365" h="9525">
                <a:moveTo>
                  <a:pt x="633958" y="9131"/>
                </a:moveTo>
                <a:lnTo>
                  <a:pt x="633958" y="0"/>
                </a:lnTo>
                <a:lnTo>
                  <a:pt x="289572" y="0"/>
                </a:lnTo>
                <a:lnTo>
                  <a:pt x="292595" y="9131"/>
                </a:lnTo>
                <a:lnTo>
                  <a:pt x="633958" y="9131"/>
                </a:lnTo>
                <a:close/>
              </a:path>
              <a:path w="634365" h="9525">
                <a:moveTo>
                  <a:pt x="158496" y="0"/>
                </a:moveTo>
                <a:lnTo>
                  <a:pt x="0" y="0"/>
                </a:lnTo>
                <a:lnTo>
                  <a:pt x="0" y="9131"/>
                </a:lnTo>
                <a:lnTo>
                  <a:pt x="131063" y="9131"/>
                </a:lnTo>
                <a:lnTo>
                  <a:pt x="158496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6231635" y="5786691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18"/>
                </a:moveTo>
                <a:lnTo>
                  <a:pt x="633907" y="0"/>
                </a:lnTo>
                <a:lnTo>
                  <a:pt x="292595" y="0"/>
                </a:lnTo>
                <a:lnTo>
                  <a:pt x="295617" y="9118"/>
                </a:lnTo>
                <a:lnTo>
                  <a:pt x="636981" y="9118"/>
                </a:lnTo>
                <a:close/>
              </a:path>
              <a:path w="637540" h="9525">
                <a:moveTo>
                  <a:pt x="176758" y="0"/>
                </a:moveTo>
                <a:lnTo>
                  <a:pt x="0" y="0"/>
                </a:lnTo>
                <a:lnTo>
                  <a:pt x="3022" y="9118"/>
                </a:lnTo>
                <a:lnTo>
                  <a:pt x="149326" y="9118"/>
                </a:lnTo>
                <a:lnTo>
                  <a:pt x="176758" y="0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6231635" y="5783605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108"/>
                </a:moveTo>
                <a:lnTo>
                  <a:pt x="633907" y="0"/>
                </a:lnTo>
                <a:lnTo>
                  <a:pt x="292595" y="0"/>
                </a:lnTo>
                <a:lnTo>
                  <a:pt x="292595" y="6108"/>
                </a:lnTo>
                <a:lnTo>
                  <a:pt x="636981" y="6108"/>
                </a:lnTo>
                <a:close/>
              </a:path>
              <a:path w="637540" h="6350">
                <a:moveTo>
                  <a:pt x="188963" y="0"/>
                </a:moveTo>
                <a:lnTo>
                  <a:pt x="0" y="0"/>
                </a:lnTo>
                <a:lnTo>
                  <a:pt x="3022" y="6108"/>
                </a:lnTo>
                <a:lnTo>
                  <a:pt x="161518" y="6108"/>
                </a:lnTo>
                <a:lnTo>
                  <a:pt x="188963" y="0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6231635" y="5780582"/>
            <a:ext cx="634365" cy="6350"/>
          </a:xfrm>
          <a:custGeom>
            <a:avLst/>
            <a:gdLst/>
            <a:ahLst/>
            <a:cxnLst/>
            <a:rect l="l" t="t" r="r" b="b"/>
            <a:pathLst>
              <a:path w="634365" h="6350">
                <a:moveTo>
                  <a:pt x="633907" y="6108"/>
                </a:moveTo>
                <a:lnTo>
                  <a:pt x="633907" y="0"/>
                </a:lnTo>
                <a:lnTo>
                  <a:pt x="289521" y="0"/>
                </a:lnTo>
                <a:lnTo>
                  <a:pt x="292595" y="6108"/>
                </a:lnTo>
                <a:lnTo>
                  <a:pt x="633907" y="6108"/>
                </a:lnTo>
                <a:close/>
              </a:path>
              <a:path w="634365" h="6350">
                <a:moveTo>
                  <a:pt x="204190" y="0"/>
                </a:moveTo>
                <a:lnTo>
                  <a:pt x="0" y="0"/>
                </a:lnTo>
                <a:lnTo>
                  <a:pt x="0" y="6108"/>
                </a:lnTo>
                <a:lnTo>
                  <a:pt x="176758" y="6108"/>
                </a:lnTo>
                <a:lnTo>
                  <a:pt x="204190" y="0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6228600" y="5774486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43" y="9118"/>
                </a:moveTo>
                <a:lnTo>
                  <a:pt x="633907" y="0"/>
                </a:lnTo>
                <a:lnTo>
                  <a:pt x="292557" y="0"/>
                </a:lnTo>
                <a:lnTo>
                  <a:pt x="295630" y="9118"/>
                </a:lnTo>
                <a:lnTo>
                  <a:pt x="636943" y="9118"/>
                </a:lnTo>
                <a:close/>
              </a:path>
              <a:path w="637540" h="9525">
                <a:moveTo>
                  <a:pt x="222453" y="0"/>
                </a:moveTo>
                <a:lnTo>
                  <a:pt x="0" y="0"/>
                </a:lnTo>
                <a:lnTo>
                  <a:pt x="3035" y="9118"/>
                </a:lnTo>
                <a:lnTo>
                  <a:pt x="191998" y="9118"/>
                </a:lnTo>
                <a:lnTo>
                  <a:pt x="222453" y="0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228600" y="5771400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43" y="9182"/>
                </a:moveTo>
                <a:lnTo>
                  <a:pt x="633907" y="0"/>
                </a:lnTo>
                <a:lnTo>
                  <a:pt x="292557" y="0"/>
                </a:lnTo>
                <a:lnTo>
                  <a:pt x="292557" y="9182"/>
                </a:lnTo>
                <a:lnTo>
                  <a:pt x="636943" y="9182"/>
                </a:lnTo>
                <a:close/>
              </a:path>
              <a:path w="637540" h="9525">
                <a:moveTo>
                  <a:pt x="234657" y="0"/>
                </a:moveTo>
                <a:lnTo>
                  <a:pt x="0" y="0"/>
                </a:lnTo>
                <a:lnTo>
                  <a:pt x="3035" y="9182"/>
                </a:lnTo>
                <a:lnTo>
                  <a:pt x="207225" y="9182"/>
                </a:lnTo>
                <a:lnTo>
                  <a:pt x="234657" y="0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6228600" y="5768378"/>
            <a:ext cx="634365" cy="6350"/>
          </a:xfrm>
          <a:custGeom>
            <a:avLst/>
            <a:gdLst/>
            <a:ahLst/>
            <a:cxnLst/>
            <a:rect l="l" t="t" r="r" b="b"/>
            <a:pathLst>
              <a:path w="634365" h="6350">
                <a:moveTo>
                  <a:pt x="633907" y="6108"/>
                </a:moveTo>
                <a:lnTo>
                  <a:pt x="633907" y="0"/>
                </a:lnTo>
                <a:lnTo>
                  <a:pt x="289521" y="0"/>
                </a:lnTo>
                <a:lnTo>
                  <a:pt x="292557" y="6108"/>
                </a:lnTo>
                <a:lnTo>
                  <a:pt x="633907" y="6108"/>
                </a:lnTo>
                <a:close/>
              </a:path>
              <a:path w="634365" h="6350">
                <a:moveTo>
                  <a:pt x="249885" y="0"/>
                </a:moveTo>
                <a:lnTo>
                  <a:pt x="0" y="0"/>
                </a:lnTo>
                <a:lnTo>
                  <a:pt x="0" y="6108"/>
                </a:lnTo>
                <a:lnTo>
                  <a:pt x="222453" y="6108"/>
                </a:lnTo>
                <a:lnTo>
                  <a:pt x="249885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6225527" y="5765304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095"/>
                </a:moveTo>
                <a:lnTo>
                  <a:pt x="633958" y="0"/>
                </a:lnTo>
                <a:lnTo>
                  <a:pt x="292595" y="0"/>
                </a:lnTo>
                <a:lnTo>
                  <a:pt x="295630" y="6095"/>
                </a:lnTo>
                <a:lnTo>
                  <a:pt x="636981" y="6095"/>
                </a:lnTo>
                <a:close/>
              </a:path>
              <a:path w="637540" h="6350">
                <a:moveTo>
                  <a:pt x="265163" y="0"/>
                </a:moveTo>
                <a:lnTo>
                  <a:pt x="0" y="0"/>
                </a:lnTo>
                <a:lnTo>
                  <a:pt x="3073" y="6095"/>
                </a:lnTo>
                <a:lnTo>
                  <a:pt x="237731" y="6095"/>
                </a:lnTo>
                <a:lnTo>
                  <a:pt x="265163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6225527" y="5762281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095"/>
                </a:moveTo>
                <a:lnTo>
                  <a:pt x="633958" y="0"/>
                </a:lnTo>
                <a:lnTo>
                  <a:pt x="292595" y="0"/>
                </a:lnTo>
                <a:lnTo>
                  <a:pt x="292595" y="6095"/>
                </a:lnTo>
                <a:lnTo>
                  <a:pt x="636981" y="6095"/>
                </a:lnTo>
                <a:close/>
              </a:path>
              <a:path w="637540" h="6350">
                <a:moveTo>
                  <a:pt x="280390" y="0"/>
                </a:moveTo>
                <a:lnTo>
                  <a:pt x="0" y="0"/>
                </a:lnTo>
                <a:lnTo>
                  <a:pt x="3073" y="6095"/>
                </a:lnTo>
                <a:lnTo>
                  <a:pt x="252958" y="6095"/>
                </a:lnTo>
                <a:lnTo>
                  <a:pt x="280390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6225527" y="5760739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58" y="0"/>
                </a:lnTo>
              </a:path>
            </a:pathLst>
          </a:custGeom>
          <a:ln w="9131">
            <a:solidFill>
              <a:srgbClr val="8C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6222504" y="5757716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31">
            <a:solidFill>
              <a:srgbClr val="8A8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6222504" y="575312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6">
            <a:solidFill>
              <a:srgbClr val="8A8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6222504" y="5750093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09" y="0"/>
                </a:lnTo>
              </a:path>
            </a:pathLst>
          </a:custGeom>
          <a:ln w="6101">
            <a:solidFill>
              <a:srgbClr val="8A8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6219431" y="574551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31">
            <a:solidFill>
              <a:srgbClr val="8A8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6219431" y="5742482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18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6219431" y="5737900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58" y="0"/>
                </a:lnTo>
              </a:path>
            </a:pathLst>
          </a:custGeom>
          <a:ln w="6101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6216396" y="573486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6108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6216396" y="573179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6108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6216396" y="5727234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09" y="0"/>
                </a:lnTo>
              </a:path>
            </a:pathLst>
          </a:custGeom>
          <a:ln w="9177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213322" y="572417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9131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213322" y="5719616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6057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6213322" y="5716565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58" y="0"/>
                </a:lnTo>
              </a:path>
            </a:pathLst>
          </a:custGeom>
          <a:ln w="6101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6210300" y="571353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6210300" y="5708948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31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6210300" y="5705898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09" y="0"/>
                </a:lnTo>
              </a:path>
            </a:pathLst>
          </a:custGeom>
          <a:ln w="9177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207277" y="570133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30" y="0"/>
                </a:lnTo>
              </a:path>
            </a:pathLst>
          </a:custGeom>
          <a:ln w="6095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207277" y="569825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30" y="0"/>
                </a:lnTo>
              </a:path>
            </a:pathLst>
          </a:custGeom>
          <a:ln w="6108">
            <a:solidFill>
              <a:srgbClr val="84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207277" y="569372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30" y="0"/>
                </a:lnTo>
              </a:path>
            </a:pathLst>
          </a:custGeom>
          <a:ln w="9131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6204203" y="569064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18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6204203" y="568610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108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6204203" y="5683027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108">
            <a:solidFill>
              <a:srgbClr val="82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6204203" y="5680001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958" y="0"/>
                </a:lnTo>
              </a:path>
            </a:pathLst>
          </a:custGeom>
          <a:ln w="610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6201168" y="5670842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93" y="0"/>
                </a:moveTo>
                <a:lnTo>
                  <a:pt x="0" y="0"/>
                </a:lnTo>
                <a:lnTo>
                  <a:pt x="3035" y="9131"/>
                </a:lnTo>
                <a:lnTo>
                  <a:pt x="633907" y="9131"/>
                </a:lnTo>
                <a:lnTo>
                  <a:pt x="633907" y="3035"/>
                </a:lnTo>
                <a:lnTo>
                  <a:pt x="636993" y="0"/>
                </a:lnTo>
                <a:close/>
              </a:path>
              <a:path w="637540" h="9525">
                <a:moveTo>
                  <a:pt x="636993" y="9131"/>
                </a:moveTo>
                <a:lnTo>
                  <a:pt x="633907" y="3035"/>
                </a:lnTo>
                <a:lnTo>
                  <a:pt x="633907" y="9131"/>
                </a:lnTo>
                <a:lnTo>
                  <a:pt x="636993" y="913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6201168" y="5667819"/>
            <a:ext cx="649605" cy="9525"/>
          </a:xfrm>
          <a:custGeom>
            <a:avLst/>
            <a:gdLst/>
            <a:ahLst/>
            <a:cxnLst/>
            <a:rect l="l" t="t" r="r" b="b"/>
            <a:pathLst>
              <a:path w="649604" h="9525">
                <a:moveTo>
                  <a:pt x="649147" y="0"/>
                </a:moveTo>
                <a:lnTo>
                  <a:pt x="0" y="0"/>
                </a:lnTo>
                <a:lnTo>
                  <a:pt x="3035" y="9131"/>
                </a:lnTo>
                <a:lnTo>
                  <a:pt x="633907" y="9131"/>
                </a:lnTo>
                <a:lnTo>
                  <a:pt x="633907" y="6057"/>
                </a:lnTo>
                <a:lnTo>
                  <a:pt x="649147" y="0"/>
                </a:lnTo>
                <a:close/>
              </a:path>
              <a:path w="649604" h="9525">
                <a:moveTo>
                  <a:pt x="636993" y="9131"/>
                </a:moveTo>
                <a:lnTo>
                  <a:pt x="633907" y="6057"/>
                </a:lnTo>
                <a:lnTo>
                  <a:pt x="633907" y="9131"/>
                </a:lnTo>
                <a:lnTo>
                  <a:pt x="636993" y="913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6201168" y="5667793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>
                <a:moveTo>
                  <a:pt x="0" y="0"/>
                </a:moveTo>
                <a:lnTo>
                  <a:pt x="664375" y="0"/>
                </a:lnTo>
              </a:path>
            </a:pathLst>
          </a:custGeom>
          <a:ln w="609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6198095" y="5664771"/>
            <a:ext cx="683260" cy="0"/>
          </a:xfrm>
          <a:custGeom>
            <a:avLst/>
            <a:gdLst/>
            <a:ahLst/>
            <a:cxnLst/>
            <a:rect l="l" t="t" r="r" b="b"/>
            <a:pathLst>
              <a:path w="683259">
                <a:moveTo>
                  <a:pt x="0" y="0"/>
                </a:moveTo>
                <a:lnTo>
                  <a:pt x="682726" y="0"/>
                </a:lnTo>
              </a:path>
            </a:pathLst>
          </a:custGeom>
          <a:ln w="609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6198095" y="5660180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4880" y="0"/>
                </a:lnTo>
              </a:path>
            </a:pathLst>
          </a:custGeom>
          <a:ln w="9131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6198095" y="5657132"/>
            <a:ext cx="710565" cy="0"/>
          </a:xfrm>
          <a:custGeom>
            <a:avLst/>
            <a:gdLst/>
            <a:ahLst/>
            <a:cxnLst/>
            <a:rect l="l" t="t" r="r" b="b"/>
            <a:pathLst>
              <a:path w="710565">
                <a:moveTo>
                  <a:pt x="0" y="0"/>
                </a:moveTo>
                <a:lnTo>
                  <a:pt x="710158" y="0"/>
                </a:lnTo>
              </a:path>
            </a:pathLst>
          </a:custGeom>
          <a:ln w="918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6195072" y="5652566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725335" y="0"/>
                </a:lnTo>
              </a:path>
            </a:pathLst>
          </a:custGeom>
          <a:ln w="6096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6195072" y="5649512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0562" y="0"/>
                </a:lnTo>
              </a:path>
            </a:pathLst>
          </a:custGeom>
          <a:ln w="6057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6195072" y="5646464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767" y="0"/>
                </a:lnTo>
              </a:path>
            </a:pathLst>
          </a:custGeom>
          <a:ln w="61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6191999" y="5641898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067" y="0"/>
                </a:lnTo>
              </a:path>
            </a:pathLst>
          </a:custGeom>
          <a:ln w="9169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6191999" y="5638850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>
                <a:moveTo>
                  <a:pt x="0" y="0"/>
                </a:moveTo>
                <a:lnTo>
                  <a:pt x="783272" y="0"/>
                </a:lnTo>
              </a:path>
            </a:pathLst>
          </a:custGeom>
          <a:ln w="911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6191999" y="5634259"/>
            <a:ext cx="798830" cy="0"/>
          </a:xfrm>
          <a:custGeom>
            <a:avLst/>
            <a:gdLst/>
            <a:ahLst/>
            <a:cxnLst/>
            <a:rect l="l" t="t" r="r" b="b"/>
            <a:pathLst>
              <a:path w="798829">
                <a:moveTo>
                  <a:pt x="0" y="0"/>
                </a:moveTo>
                <a:lnTo>
                  <a:pt x="798512" y="0"/>
                </a:lnTo>
              </a:path>
            </a:pathLst>
          </a:custGeom>
          <a:ln w="6108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6188964" y="5631237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5">
                <a:moveTo>
                  <a:pt x="0" y="0"/>
                </a:moveTo>
                <a:lnTo>
                  <a:pt x="816775" y="0"/>
                </a:lnTo>
              </a:path>
            </a:pathLst>
          </a:custGeom>
          <a:ln w="6108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6188964" y="5626646"/>
            <a:ext cx="829310" cy="0"/>
          </a:xfrm>
          <a:custGeom>
            <a:avLst/>
            <a:gdLst/>
            <a:ahLst/>
            <a:cxnLst/>
            <a:rect l="l" t="t" r="r" b="b"/>
            <a:pathLst>
              <a:path w="829309">
                <a:moveTo>
                  <a:pt x="0" y="0"/>
                </a:moveTo>
                <a:lnTo>
                  <a:pt x="828979" y="0"/>
                </a:lnTo>
              </a:path>
            </a:pathLst>
          </a:custGeom>
          <a:ln w="9118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6188964" y="5623617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07" y="0"/>
                </a:lnTo>
              </a:path>
            </a:pathLst>
          </a:custGeom>
          <a:ln w="913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6185941" y="5619032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434" y="0"/>
                </a:lnTo>
              </a:path>
            </a:pathLst>
          </a:custGeom>
          <a:ln w="6108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6185941" y="5616003"/>
            <a:ext cx="875030" cy="0"/>
          </a:xfrm>
          <a:custGeom>
            <a:avLst/>
            <a:gdLst/>
            <a:ahLst/>
            <a:cxnLst/>
            <a:rect l="l" t="t" r="r" b="b"/>
            <a:pathLst>
              <a:path w="875029">
                <a:moveTo>
                  <a:pt x="0" y="0"/>
                </a:moveTo>
                <a:lnTo>
                  <a:pt x="874661" y="0"/>
                </a:lnTo>
              </a:path>
            </a:pathLst>
          </a:custGeom>
          <a:ln w="6096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6185941" y="5612930"/>
            <a:ext cx="887094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0" y="0"/>
                </a:moveTo>
                <a:lnTo>
                  <a:pt x="886866" y="0"/>
                </a:lnTo>
              </a:path>
            </a:pathLst>
          </a:custGeom>
          <a:ln w="6095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6182867" y="5608364"/>
            <a:ext cx="905510" cy="0"/>
          </a:xfrm>
          <a:custGeom>
            <a:avLst/>
            <a:gdLst/>
            <a:ahLst/>
            <a:cxnLst/>
            <a:rect l="l" t="t" r="r" b="b"/>
            <a:pathLst>
              <a:path w="905509">
                <a:moveTo>
                  <a:pt x="0" y="0"/>
                </a:moveTo>
                <a:lnTo>
                  <a:pt x="905167" y="0"/>
                </a:lnTo>
              </a:path>
            </a:pathLst>
          </a:custGeom>
          <a:ln w="9182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6182867" y="5605316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371" y="0"/>
                </a:lnTo>
              </a:path>
            </a:pathLst>
          </a:custGeom>
          <a:ln w="9131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6182867" y="5600750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503" y="0"/>
                </a:lnTo>
              </a:path>
            </a:pathLst>
          </a:custGeom>
          <a:ln w="6045">
            <a:solidFill>
              <a:srgbClr val="78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6179845" y="5597696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6108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6179845" y="5594674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6108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6179845" y="5590082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9118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6176759" y="5587034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89" y="0"/>
                </a:lnTo>
              </a:path>
            </a:pathLst>
          </a:custGeom>
          <a:ln w="9169">
            <a:solidFill>
              <a:srgbClr val="75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6176759" y="5582469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89" y="0"/>
                </a:lnTo>
              </a:path>
            </a:pathLst>
          </a:custGeom>
          <a:ln w="6108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6176759" y="5579421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89" y="0"/>
                </a:lnTo>
              </a:path>
            </a:pathLst>
          </a:custGeom>
          <a:ln w="6057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6173736" y="5574849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38" y="0"/>
                </a:lnTo>
              </a:path>
            </a:pathLst>
          </a:custGeom>
          <a:ln w="9131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6173736" y="5571800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38" y="0"/>
                </a:lnTo>
              </a:path>
            </a:pathLst>
          </a:custGeom>
          <a:ln w="9182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6173736" y="5567235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38" y="0"/>
                </a:lnTo>
              </a:path>
            </a:pathLst>
          </a:custGeom>
          <a:ln w="6096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6170663" y="5564161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096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6170663" y="5561139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096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6170663" y="5556548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9131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6167640" y="5553525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9131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167640" y="5548934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095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6167640" y="5545905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108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6164554" y="5541321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89" y="0"/>
                </a:lnTo>
              </a:path>
            </a:pathLst>
          </a:custGeom>
          <a:ln w="9131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6164554" y="5538266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89" y="0"/>
                </a:lnTo>
              </a:path>
            </a:pathLst>
          </a:custGeom>
          <a:ln w="9169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6164554" y="5533700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89" y="0"/>
                </a:lnTo>
              </a:path>
            </a:pathLst>
          </a:custGeom>
          <a:ln w="6108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6161532" y="5530653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057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6161532" y="5527598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6095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6161532" y="5523033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76" y="0"/>
                </a:lnTo>
              </a:path>
            </a:pathLst>
          </a:custGeom>
          <a:ln w="9182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6158509" y="5519985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9131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6158509" y="5515393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6096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6158509" y="5512371"/>
            <a:ext cx="929640" cy="0"/>
          </a:xfrm>
          <a:custGeom>
            <a:avLst/>
            <a:gdLst/>
            <a:ahLst/>
            <a:cxnLst/>
            <a:rect l="l" t="t" r="r" b="b"/>
            <a:pathLst>
              <a:path w="929640">
                <a:moveTo>
                  <a:pt x="0" y="0"/>
                </a:moveTo>
                <a:lnTo>
                  <a:pt x="929525" y="0"/>
                </a:lnTo>
              </a:path>
            </a:pathLst>
          </a:custGeom>
          <a:ln w="6096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6167640" y="5507780"/>
            <a:ext cx="917575" cy="0"/>
          </a:xfrm>
          <a:custGeom>
            <a:avLst/>
            <a:gdLst/>
            <a:ahLst/>
            <a:cxnLst/>
            <a:rect l="l" t="t" r="r" b="b"/>
            <a:pathLst>
              <a:path w="917575">
                <a:moveTo>
                  <a:pt x="0" y="0"/>
                </a:moveTo>
                <a:lnTo>
                  <a:pt x="917371" y="0"/>
                </a:lnTo>
              </a:path>
            </a:pathLst>
          </a:custGeom>
          <a:ln w="9131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6179845" y="5504757"/>
            <a:ext cx="905510" cy="0"/>
          </a:xfrm>
          <a:custGeom>
            <a:avLst/>
            <a:gdLst/>
            <a:ahLst/>
            <a:cxnLst/>
            <a:rect l="l" t="t" r="r" b="b"/>
            <a:pathLst>
              <a:path w="905509">
                <a:moveTo>
                  <a:pt x="0" y="0"/>
                </a:moveTo>
                <a:lnTo>
                  <a:pt x="905167" y="0"/>
                </a:lnTo>
              </a:path>
            </a:pathLst>
          </a:custGeom>
          <a:ln w="9131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6195072" y="5500166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>
                <a:moveTo>
                  <a:pt x="0" y="0"/>
                </a:moveTo>
                <a:lnTo>
                  <a:pt x="889939" y="0"/>
                </a:lnTo>
              </a:path>
            </a:pathLst>
          </a:custGeom>
          <a:ln w="6096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6207277" y="5497137"/>
            <a:ext cx="875030" cy="0"/>
          </a:xfrm>
          <a:custGeom>
            <a:avLst/>
            <a:gdLst/>
            <a:ahLst/>
            <a:cxnLst/>
            <a:rect l="l" t="t" r="r" b="b"/>
            <a:pathLst>
              <a:path w="875029">
                <a:moveTo>
                  <a:pt x="0" y="0"/>
                </a:moveTo>
                <a:lnTo>
                  <a:pt x="874661" y="0"/>
                </a:lnTo>
              </a:path>
            </a:pathLst>
          </a:custGeom>
          <a:ln w="6108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6222504" y="549406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434" y="0"/>
                </a:lnTo>
              </a:path>
            </a:pathLst>
          </a:custGeom>
          <a:ln w="6108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6234658" y="5489498"/>
            <a:ext cx="847725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280" y="0"/>
                </a:lnTo>
              </a:path>
            </a:pathLst>
          </a:custGeom>
          <a:ln w="9169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6249936" y="5486450"/>
            <a:ext cx="829310" cy="0"/>
          </a:xfrm>
          <a:custGeom>
            <a:avLst/>
            <a:gdLst/>
            <a:ahLst/>
            <a:cxnLst/>
            <a:rect l="l" t="t" r="r" b="b"/>
            <a:pathLst>
              <a:path w="829309">
                <a:moveTo>
                  <a:pt x="0" y="0"/>
                </a:moveTo>
                <a:lnTo>
                  <a:pt x="828979" y="0"/>
                </a:lnTo>
              </a:path>
            </a:pathLst>
          </a:custGeom>
          <a:ln w="9118">
            <a:solidFill>
              <a:srgbClr val="686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6262090" y="5481885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5">
                <a:moveTo>
                  <a:pt x="0" y="0"/>
                </a:moveTo>
                <a:lnTo>
                  <a:pt x="816825" y="0"/>
                </a:lnTo>
              </a:path>
            </a:pathLst>
          </a:custGeom>
          <a:ln w="6057">
            <a:solidFill>
              <a:srgbClr val="686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6277368" y="5478837"/>
            <a:ext cx="802005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547" y="0"/>
                </a:lnTo>
              </a:path>
            </a:pathLst>
          </a:custGeom>
          <a:ln w="6108">
            <a:solidFill>
              <a:srgbClr val="686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6289522" y="5475808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5">
                <a:moveTo>
                  <a:pt x="0" y="0"/>
                </a:moveTo>
                <a:lnTo>
                  <a:pt x="786307" y="0"/>
                </a:lnTo>
              </a:path>
            </a:pathLst>
          </a:custGeom>
          <a:ln w="6096">
            <a:solidFill>
              <a:srgbClr val="686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6304762" y="5471217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067" y="0"/>
                </a:lnTo>
              </a:path>
            </a:pathLst>
          </a:custGeom>
          <a:ln w="913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6320040" y="5468169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4">
                <a:moveTo>
                  <a:pt x="0" y="0"/>
                </a:moveTo>
                <a:lnTo>
                  <a:pt x="755789" y="0"/>
                </a:lnTo>
              </a:path>
            </a:pathLst>
          </a:custGeom>
          <a:ln w="9182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6332194" y="5463603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5">
                <a:moveTo>
                  <a:pt x="0" y="0"/>
                </a:moveTo>
                <a:lnTo>
                  <a:pt x="740613" y="0"/>
                </a:lnTo>
              </a:path>
            </a:pathLst>
          </a:custGeom>
          <a:ln w="6096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6347472" y="5460555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725335" y="0"/>
                </a:lnTo>
              </a:path>
            </a:pathLst>
          </a:custGeom>
          <a:ln w="604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359626" y="5455989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181" y="0"/>
                </a:lnTo>
              </a:path>
            </a:pathLst>
          </a:custGeom>
          <a:ln w="9131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374853" y="5452941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4931" y="0"/>
                </a:lnTo>
              </a:path>
            </a:pathLst>
          </a:custGeom>
          <a:ln w="9182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6387058" y="5448376"/>
            <a:ext cx="683260" cy="0"/>
          </a:xfrm>
          <a:custGeom>
            <a:avLst/>
            <a:gdLst/>
            <a:ahLst/>
            <a:cxnLst/>
            <a:rect l="l" t="t" r="r" b="b"/>
            <a:pathLst>
              <a:path w="683259">
                <a:moveTo>
                  <a:pt x="0" y="0"/>
                </a:moveTo>
                <a:lnTo>
                  <a:pt x="682726" y="0"/>
                </a:lnTo>
              </a:path>
            </a:pathLst>
          </a:custGeom>
          <a:ln w="6095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6402285" y="5445296"/>
            <a:ext cx="668020" cy="0"/>
          </a:xfrm>
          <a:custGeom>
            <a:avLst/>
            <a:gdLst/>
            <a:ahLst/>
            <a:cxnLst/>
            <a:rect l="l" t="t" r="r" b="b"/>
            <a:pathLst>
              <a:path w="668020">
                <a:moveTo>
                  <a:pt x="0" y="0"/>
                </a:moveTo>
                <a:lnTo>
                  <a:pt x="667499" y="0"/>
                </a:lnTo>
              </a:path>
            </a:pathLst>
          </a:custGeom>
          <a:ln w="6108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6414490" y="5442274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>
                <a:moveTo>
                  <a:pt x="0" y="0"/>
                </a:moveTo>
                <a:lnTo>
                  <a:pt x="655294" y="0"/>
                </a:lnTo>
              </a:path>
            </a:pathLst>
          </a:custGeom>
          <a:ln w="6108">
            <a:solidFill>
              <a:srgbClr val="62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6429718" y="5437682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9118">
            <a:solidFill>
              <a:srgbClr val="62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6429718" y="5434653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93" y="0"/>
                </a:lnTo>
              </a:path>
            </a:pathLst>
          </a:custGeom>
          <a:ln w="9131">
            <a:solidFill>
              <a:srgbClr val="62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6426695" y="5430069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16" y="0"/>
                </a:lnTo>
              </a:path>
            </a:pathLst>
          </a:custGeom>
          <a:ln w="6108">
            <a:solidFill>
              <a:srgbClr val="62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6426695" y="542704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5">
            <a:solidFill>
              <a:srgbClr val="62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6426695" y="5422449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31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6423621" y="5419400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54" y="0"/>
                </a:lnTo>
              </a:path>
            </a:pathLst>
          </a:custGeom>
          <a:ln w="9182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6423621" y="541483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6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6423621" y="5411787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45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420599" y="5408739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03" y="0"/>
                </a:lnTo>
              </a:path>
            </a:pathLst>
          </a:custGeom>
          <a:ln w="6096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420599" y="5404174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82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6420599" y="540112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31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6417564" y="5396534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16" y="0"/>
                </a:lnTo>
              </a:path>
            </a:pathLst>
          </a:custGeom>
          <a:ln w="6095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6417564" y="539350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43" y="0"/>
                </a:lnTo>
              </a:path>
            </a:pathLst>
          </a:custGeom>
          <a:ln w="6108">
            <a:solidFill>
              <a:srgbClr val="5C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6417564" y="538892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43" y="0"/>
                </a:lnTo>
              </a:path>
            </a:pathLst>
          </a:custGeom>
          <a:ln w="9131">
            <a:solidFill>
              <a:srgbClr val="5C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6414490" y="5385892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16" y="0"/>
                </a:lnTo>
              </a:path>
            </a:pathLst>
          </a:custGeom>
          <a:ln w="9118">
            <a:solidFill>
              <a:srgbClr val="5C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6414490" y="538130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108">
            <a:solidFill>
              <a:srgbClr val="5C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6414490" y="5378278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108">
            <a:solidFill>
              <a:srgbClr val="5A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6411467" y="537519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03" y="0"/>
                </a:lnTo>
              </a:path>
            </a:pathLst>
          </a:custGeom>
          <a:ln w="6095">
            <a:solidFill>
              <a:srgbClr val="5A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6411467" y="5370658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31">
            <a:solidFill>
              <a:srgbClr val="5A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6411467" y="536758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9131">
            <a:solidFill>
              <a:srgbClr val="5A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6408394" y="5363044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54" y="0"/>
                </a:lnTo>
              </a:path>
            </a:pathLst>
          </a:custGeom>
          <a:ln w="6095">
            <a:solidFill>
              <a:srgbClr val="5A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408394" y="5359971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096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408394" y="5356942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6981" y="0"/>
                </a:lnTo>
              </a:path>
            </a:pathLst>
          </a:custGeom>
          <a:ln w="6108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6405359" y="5347792"/>
            <a:ext cx="640080" cy="9525"/>
          </a:xfrm>
          <a:custGeom>
            <a:avLst/>
            <a:gdLst/>
            <a:ahLst/>
            <a:cxnLst/>
            <a:rect l="l" t="t" r="r" b="b"/>
            <a:pathLst>
              <a:path w="640079" h="9525">
                <a:moveTo>
                  <a:pt x="344398" y="9131"/>
                </a:moveTo>
                <a:lnTo>
                  <a:pt x="344398" y="0"/>
                </a:lnTo>
                <a:lnTo>
                  <a:pt x="0" y="0"/>
                </a:lnTo>
                <a:lnTo>
                  <a:pt x="3035" y="9131"/>
                </a:lnTo>
                <a:lnTo>
                  <a:pt x="344398" y="9131"/>
                </a:lnTo>
                <a:close/>
              </a:path>
              <a:path w="640079" h="9525">
                <a:moveTo>
                  <a:pt x="640016" y="9131"/>
                </a:moveTo>
                <a:lnTo>
                  <a:pt x="636993" y="0"/>
                </a:lnTo>
                <a:lnTo>
                  <a:pt x="371830" y="0"/>
                </a:lnTo>
                <a:lnTo>
                  <a:pt x="344398" y="9131"/>
                </a:lnTo>
                <a:lnTo>
                  <a:pt x="640016" y="9131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6405359" y="5344718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93" y="9169"/>
                </a:moveTo>
                <a:lnTo>
                  <a:pt x="636993" y="0"/>
                </a:lnTo>
                <a:lnTo>
                  <a:pt x="384035" y="0"/>
                </a:lnTo>
                <a:lnTo>
                  <a:pt x="356603" y="9169"/>
                </a:lnTo>
                <a:lnTo>
                  <a:pt x="636993" y="9169"/>
                </a:lnTo>
                <a:close/>
              </a:path>
              <a:path w="637540" h="9525">
                <a:moveTo>
                  <a:pt x="344398" y="9169"/>
                </a:moveTo>
                <a:lnTo>
                  <a:pt x="341363" y="0"/>
                </a:lnTo>
                <a:lnTo>
                  <a:pt x="0" y="0"/>
                </a:lnTo>
                <a:lnTo>
                  <a:pt x="3035" y="9169"/>
                </a:lnTo>
                <a:lnTo>
                  <a:pt x="344398" y="916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6405359" y="5341683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93" y="6108"/>
                </a:moveTo>
                <a:lnTo>
                  <a:pt x="633907" y="0"/>
                </a:lnTo>
                <a:lnTo>
                  <a:pt x="399262" y="0"/>
                </a:lnTo>
                <a:lnTo>
                  <a:pt x="371830" y="6108"/>
                </a:lnTo>
                <a:lnTo>
                  <a:pt x="636993" y="6108"/>
                </a:lnTo>
                <a:close/>
              </a:path>
              <a:path w="637540" h="6350">
                <a:moveTo>
                  <a:pt x="344398" y="6108"/>
                </a:moveTo>
                <a:lnTo>
                  <a:pt x="341363" y="0"/>
                </a:lnTo>
                <a:lnTo>
                  <a:pt x="0" y="0"/>
                </a:lnTo>
                <a:lnTo>
                  <a:pt x="0" y="6108"/>
                </a:lnTo>
                <a:lnTo>
                  <a:pt x="344398" y="6108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6402285" y="5338660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67" y="6057"/>
                </a:moveTo>
                <a:lnTo>
                  <a:pt x="636981" y="0"/>
                </a:lnTo>
                <a:lnTo>
                  <a:pt x="414540" y="0"/>
                </a:lnTo>
                <a:lnTo>
                  <a:pt x="387108" y="6057"/>
                </a:lnTo>
                <a:lnTo>
                  <a:pt x="640067" y="6057"/>
                </a:lnTo>
                <a:close/>
              </a:path>
              <a:path w="640079" h="6350">
                <a:moveTo>
                  <a:pt x="344436" y="6057"/>
                </a:moveTo>
                <a:lnTo>
                  <a:pt x="344436" y="0"/>
                </a:lnTo>
                <a:lnTo>
                  <a:pt x="0" y="0"/>
                </a:lnTo>
                <a:lnTo>
                  <a:pt x="3073" y="6057"/>
                </a:lnTo>
                <a:lnTo>
                  <a:pt x="344436" y="6057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6402285" y="5332564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18"/>
                </a:moveTo>
                <a:lnTo>
                  <a:pt x="636981" y="0"/>
                </a:lnTo>
                <a:lnTo>
                  <a:pt x="429767" y="0"/>
                </a:lnTo>
                <a:lnTo>
                  <a:pt x="402336" y="9118"/>
                </a:lnTo>
                <a:lnTo>
                  <a:pt x="636981" y="9118"/>
                </a:lnTo>
                <a:close/>
              </a:path>
              <a:path w="637540" h="9525">
                <a:moveTo>
                  <a:pt x="344436" y="9118"/>
                </a:moveTo>
                <a:lnTo>
                  <a:pt x="341363" y="0"/>
                </a:lnTo>
                <a:lnTo>
                  <a:pt x="0" y="0"/>
                </a:lnTo>
                <a:lnTo>
                  <a:pt x="3073" y="9118"/>
                </a:lnTo>
                <a:lnTo>
                  <a:pt x="344436" y="9118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6402285" y="5329491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69"/>
                </a:moveTo>
                <a:lnTo>
                  <a:pt x="633958" y="0"/>
                </a:lnTo>
                <a:lnTo>
                  <a:pt x="444995" y="0"/>
                </a:lnTo>
                <a:lnTo>
                  <a:pt x="414540" y="9169"/>
                </a:lnTo>
                <a:lnTo>
                  <a:pt x="636981" y="9169"/>
                </a:lnTo>
                <a:close/>
              </a:path>
              <a:path w="637540" h="9525">
                <a:moveTo>
                  <a:pt x="344436" y="9169"/>
                </a:moveTo>
                <a:lnTo>
                  <a:pt x="341363" y="0"/>
                </a:lnTo>
                <a:lnTo>
                  <a:pt x="0" y="0"/>
                </a:lnTo>
                <a:lnTo>
                  <a:pt x="0" y="9169"/>
                </a:lnTo>
                <a:lnTo>
                  <a:pt x="344436" y="9169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6399263" y="5326456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03" y="6108"/>
                </a:moveTo>
                <a:lnTo>
                  <a:pt x="636981" y="0"/>
                </a:lnTo>
                <a:lnTo>
                  <a:pt x="460222" y="0"/>
                </a:lnTo>
                <a:lnTo>
                  <a:pt x="432790" y="6108"/>
                </a:lnTo>
                <a:lnTo>
                  <a:pt x="640003" y="6108"/>
                </a:lnTo>
                <a:close/>
              </a:path>
              <a:path w="640079" h="6350">
                <a:moveTo>
                  <a:pt x="344385" y="6108"/>
                </a:moveTo>
                <a:lnTo>
                  <a:pt x="344385" y="0"/>
                </a:lnTo>
                <a:lnTo>
                  <a:pt x="0" y="0"/>
                </a:lnTo>
                <a:lnTo>
                  <a:pt x="3022" y="6108"/>
                </a:lnTo>
                <a:lnTo>
                  <a:pt x="344385" y="6108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6399263" y="5323382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108"/>
                </a:moveTo>
                <a:lnTo>
                  <a:pt x="636981" y="0"/>
                </a:lnTo>
                <a:lnTo>
                  <a:pt x="475449" y="0"/>
                </a:lnTo>
                <a:lnTo>
                  <a:pt x="448017" y="6108"/>
                </a:lnTo>
                <a:lnTo>
                  <a:pt x="636981" y="6108"/>
                </a:lnTo>
                <a:close/>
              </a:path>
              <a:path w="637540" h="6350">
                <a:moveTo>
                  <a:pt x="344385" y="6108"/>
                </a:moveTo>
                <a:lnTo>
                  <a:pt x="341363" y="0"/>
                </a:lnTo>
                <a:lnTo>
                  <a:pt x="0" y="0"/>
                </a:lnTo>
                <a:lnTo>
                  <a:pt x="3022" y="6108"/>
                </a:lnTo>
                <a:lnTo>
                  <a:pt x="344385" y="6108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6399263" y="5320360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096"/>
                </a:moveTo>
                <a:lnTo>
                  <a:pt x="633907" y="0"/>
                </a:lnTo>
                <a:lnTo>
                  <a:pt x="487654" y="0"/>
                </a:lnTo>
                <a:lnTo>
                  <a:pt x="460222" y="6096"/>
                </a:lnTo>
                <a:lnTo>
                  <a:pt x="636981" y="6096"/>
                </a:lnTo>
                <a:close/>
              </a:path>
              <a:path w="637540" h="6350">
                <a:moveTo>
                  <a:pt x="344385" y="6096"/>
                </a:moveTo>
                <a:lnTo>
                  <a:pt x="341363" y="0"/>
                </a:lnTo>
                <a:lnTo>
                  <a:pt x="0" y="0"/>
                </a:lnTo>
                <a:lnTo>
                  <a:pt x="0" y="6096"/>
                </a:lnTo>
                <a:lnTo>
                  <a:pt x="344385" y="6096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6396240" y="5314251"/>
            <a:ext cx="640080" cy="9525"/>
          </a:xfrm>
          <a:custGeom>
            <a:avLst/>
            <a:gdLst/>
            <a:ahLst/>
            <a:cxnLst/>
            <a:rect l="l" t="t" r="r" b="b"/>
            <a:pathLst>
              <a:path w="640079" h="9525">
                <a:moveTo>
                  <a:pt x="640003" y="9131"/>
                </a:moveTo>
                <a:lnTo>
                  <a:pt x="636930" y="0"/>
                </a:lnTo>
                <a:lnTo>
                  <a:pt x="505917" y="0"/>
                </a:lnTo>
                <a:lnTo>
                  <a:pt x="478472" y="9131"/>
                </a:lnTo>
                <a:lnTo>
                  <a:pt x="640003" y="9131"/>
                </a:lnTo>
                <a:close/>
              </a:path>
              <a:path w="640079" h="9525">
                <a:moveTo>
                  <a:pt x="344385" y="9131"/>
                </a:moveTo>
                <a:lnTo>
                  <a:pt x="344385" y="0"/>
                </a:lnTo>
                <a:lnTo>
                  <a:pt x="0" y="0"/>
                </a:lnTo>
                <a:lnTo>
                  <a:pt x="3022" y="9131"/>
                </a:lnTo>
                <a:lnTo>
                  <a:pt x="344385" y="9131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6396240" y="5311228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30" y="9131"/>
                </a:moveTo>
                <a:lnTo>
                  <a:pt x="636930" y="0"/>
                </a:lnTo>
                <a:lnTo>
                  <a:pt x="518071" y="0"/>
                </a:lnTo>
                <a:lnTo>
                  <a:pt x="490677" y="9131"/>
                </a:lnTo>
                <a:lnTo>
                  <a:pt x="636930" y="9131"/>
                </a:lnTo>
                <a:close/>
              </a:path>
              <a:path w="637540" h="9525">
                <a:moveTo>
                  <a:pt x="344385" y="9131"/>
                </a:moveTo>
                <a:lnTo>
                  <a:pt x="341312" y="0"/>
                </a:lnTo>
                <a:lnTo>
                  <a:pt x="0" y="0"/>
                </a:lnTo>
                <a:lnTo>
                  <a:pt x="3022" y="9131"/>
                </a:lnTo>
                <a:lnTo>
                  <a:pt x="344385" y="9131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396240" y="5308155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30" y="6096"/>
                </a:moveTo>
                <a:lnTo>
                  <a:pt x="633907" y="0"/>
                </a:lnTo>
                <a:lnTo>
                  <a:pt x="533349" y="0"/>
                </a:lnTo>
                <a:lnTo>
                  <a:pt x="505917" y="6096"/>
                </a:lnTo>
                <a:lnTo>
                  <a:pt x="636930" y="6096"/>
                </a:lnTo>
                <a:close/>
              </a:path>
              <a:path w="637540" h="6350">
                <a:moveTo>
                  <a:pt x="344385" y="6096"/>
                </a:moveTo>
                <a:lnTo>
                  <a:pt x="341312" y="0"/>
                </a:lnTo>
                <a:lnTo>
                  <a:pt x="0" y="0"/>
                </a:lnTo>
                <a:lnTo>
                  <a:pt x="0" y="6096"/>
                </a:lnTo>
                <a:lnTo>
                  <a:pt x="344385" y="6096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393154" y="5305132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16" y="6096"/>
                </a:moveTo>
                <a:lnTo>
                  <a:pt x="636993" y="0"/>
                </a:lnTo>
                <a:lnTo>
                  <a:pt x="548589" y="0"/>
                </a:lnTo>
                <a:lnTo>
                  <a:pt x="521157" y="6096"/>
                </a:lnTo>
                <a:lnTo>
                  <a:pt x="640016" y="6096"/>
                </a:lnTo>
                <a:close/>
              </a:path>
              <a:path w="640079" h="6350">
                <a:moveTo>
                  <a:pt x="344398" y="6096"/>
                </a:moveTo>
                <a:lnTo>
                  <a:pt x="344398" y="0"/>
                </a:lnTo>
                <a:lnTo>
                  <a:pt x="0" y="0"/>
                </a:lnTo>
                <a:lnTo>
                  <a:pt x="3086" y="6096"/>
                </a:lnTo>
                <a:lnTo>
                  <a:pt x="344398" y="6096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6393154" y="5299024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93" y="9131"/>
                </a:moveTo>
                <a:lnTo>
                  <a:pt x="636993" y="0"/>
                </a:lnTo>
                <a:lnTo>
                  <a:pt x="563867" y="0"/>
                </a:lnTo>
                <a:lnTo>
                  <a:pt x="536435" y="9131"/>
                </a:lnTo>
                <a:lnTo>
                  <a:pt x="636993" y="9131"/>
                </a:lnTo>
                <a:close/>
              </a:path>
              <a:path w="637540" h="9525">
                <a:moveTo>
                  <a:pt x="344398" y="9131"/>
                </a:moveTo>
                <a:lnTo>
                  <a:pt x="341363" y="0"/>
                </a:lnTo>
                <a:lnTo>
                  <a:pt x="0" y="0"/>
                </a:lnTo>
                <a:lnTo>
                  <a:pt x="3086" y="9131"/>
                </a:lnTo>
                <a:lnTo>
                  <a:pt x="344398" y="9131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6393154" y="5296001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93" y="9131"/>
                </a:moveTo>
                <a:lnTo>
                  <a:pt x="633958" y="0"/>
                </a:lnTo>
                <a:lnTo>
                  <a:pt x="576021" y="0"/>
                </a:lnTo>
                <a:lnTo>
                  <a:pt x="548589" y="9131"/>
                </a:lnTo>
                <a:lnTo>
                  <a:pt x="636993" y="9131"/>
                </a:lnTo>
                <a:close/>
              </a:path>
              <a:path w="637540" h="9525">
                <a:moveTo>
                  <a:pt x="344398" y="9131"/>
                </a:moveTo>
                <a:lnTo>
                  <a:pt x="341363" y="0"/>
                </a:lnTo>
                <a:lnTo>
                  <a:pt x="0" y="0"/>
                </a:lnTo>
                <a:lnTo>
                  <a:pt x="0" y="9131"/>
                </a:lnTo>
                <a:lnTo>
                  <a:pt x="344398" y="9131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6390132" y="5292928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16" y="6095"/>
                </a:moveTo>
                <a:lnTo>
                  <a:pt x="636981" y="0"/>
                </a:lnTo>
                <a:lnTo>
                  <a:pt x="594271" y="0"/>
                </a:lnTo>
                <a:lnTo>
                  <a:pt x="566889" y="6095"/>
                </a:lnTo>
                <a:lnTo>
                  <a:pt x="640016" y="6095"/>
                </a:lnTo>
                <a:close/>
              </a:path>
              <a:path w="640079" h="6350">
                <a:moveTo>
                  <a:pt x="344385" y="6095"/>
                </a:moveTo>
                <a:lnTo>
                  <a:pt x="344385" y="0"/>
                </a:lnTo>
                <a:lnTo>
                  <a:pt x="0" y="0"/>
                </a:lnTo>
                <a:lnTo>
                  <a:pt x="3022" y="6095"/>
                </a:lnTo>
                <a:lnTo>
                  <a:pt x="344385" y="6095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6390132" y="5289893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108"/>
                </a:moveTo>
                <a:lnTo>
                  <a:pt x="636981" y="0"/>
                </a:lnTo>
                <a:lnTo>
                  <a:pt x="606475" y="0"/>
                </a:lnTo>
                <a:lnTo>
                  <a:pt x="579043" y="6108"/>
                </a:lnTo>
                <a:lnTo>
                  <a:pt x="636981" y="6108"/>
                </a:lnTo>
                <a:close/>
              </a:path>
              <a:path w="637540" h="6350">
                <a:moveTo>
                  <a:pt x="344385" y="6108"/>
                </a:moveTo>
                <a:lnTo>
                  <a:pt x="341312" y="0"/>
                </a:lnTo>
                <a:lnTo>
                  <a:pt x="0" y="0"/>
                </a:lnTo>
                <a:lnTo>
                  <a:pt x="3022" y="6108"/>
                </a:lnTo>
                <a:lnTo>
                  <a:pt x="344385" y="6108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6390132" y="5286819"/>
            <a:ext cx="637540" cy="6350"/>
          </a:xfrm>
          <a:custGeom>
            <a:avLst/>
            <a:gdLst/>
            <a:ahLst/>
            <a:cxnLst/>
            <a:rect l="l" t="t" r="r" b="b"/>
            <a:pathLst>
              <a:path w="637540" h="6350">
                <a:moveTo>
                  <a:pt x="636981" y="6108"/>
                </a:moveTo>
                <a:lnTo>
                  <a:pt x="633907" y="0"/>
                </a:lnTo>
                <a:lnTo>
                  <a:pt x="621703" y="0"/>
                </a:lnTo>
                <a:lnTo>
                  <a:pt x="594271" y="6108"/>
                </a:lnTo>
                <a:lnTo>
                  <a:pt x="636981" y="6108"/>
                </a:lnTo>
                <a:close/>
              </a:path>
              <a:path w="637540" h="6350">
                <a:moveTo>
                  <a:pt x="344385" y="6108"/>
                </a:moveTo>
                <a:lnTo>
                  <a:pt x="341312" y="0"/>
                </a:lnTo>
                <a:lnTo>
                  <a:pt x="0" y="0"/>
                </a:lnTo>
                <a:lnTo>
                  <a:pt x="0" y="6108"/>
                </a:lnTo>
                <a:lnTo>
                  <a:pt x="344385" y="6108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6387058" y="5280723"/>
            <a:ext cx="640080" cy="9525"/>
          </a:xfrm>
          <a:custGeom>
            <a:avLst/>
            <a:gdLst/>
            <a:ahLst/>
            <a:cxnLst/>
            <a:rect l="l" t="t" r="r" b="b"/>
            <a:pathLst>
              <a:path w="640079" h="9525">
                <a:moveTo>
                  <a:pt x="640054" y="9169"/>
                </a:moveTo>
                <a:lnTo>
                  <a:pt x="636981" y="0"/>
                </a:lnTo>
                <a:lnTo>
                  <a:pt x="609549" y="9169"/>
                </a:lnTo>
                <a:lnTo>
                  <a:pt x="640054" y="9169"/>
                </a:lnTo>
                <a:close/>
              </a:path>
              <a:path w="640079" h="9525">
                <a:moveTo>
                  <a:pt x="344385" y="9169"/>
                </a:moveTo>
                <a:lnTo>
                  <a:pt x="344385" y="0"/>
                </a:lnTo>
                <a:lnTo>
                  <a:pt x="0" y="0"/>
                </a:lnTo>
                <a:lnTo>
                  <a:pt x="3073" y="9169"/>
                </a:lnTo>
                <a:lnTo>
                  <a:pt x="344385" y="916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6387058" y="5277688"/>
            <a:ext cx="637540" cy="9525"/>
          </a:xfrm>
          <a:custGeom>
            <a:avLst/>
            <a:gdLst/>
            <a:ahLst/>
            <a:cxnLst/>
            <a:rect l="l" t="t" r="r" b="b"/>
            <a:pathLst>
              <a:path w="637540" h="9525">
                <a:moveTo>
                  <a:pt x="636981" y="9131"/>
                </a:moveTo>
                <a:lnTo>
                  <a:pt x="636981" y="3035"/>
                </a:lnTo>
                <a:lnTo>
                  <a:pt x="624776" y="9131"/>
                </a:lnTo>
                <a:lnTo>
                  <a:pt x="636981" y="9131"/>
                </a:lnTo>
                <a:close/>
              </a:path>
              <a:path w="637540" h="9525">
                <a:moveTo>
                  <a:pt x="344385" y="9131"/>
                </a:moveTo>
                <a:lnTo>
                  <a:pt x="341363" y="0"/>
                </a:lnTo>
                <a:lnTo>
                  <a:pt x="0" y="0"/>
                </a:lnTo>
                <a:lnTo>
                  <a:pt x="3073" y="9131"/>
                </a:lnTo>
                <a:lnTo>
                  <a:pt x="344385" y="9131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6387058" y="527766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6384035" y="527464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5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6384035" y="527004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4E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6384035" y="5267026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380962" y="526243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380962" y="525941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6380962" y="525633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6380962" y="525179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377927" y="524872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4B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377927" y="524418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4B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6377927" y="524110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4B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6374853" y="523808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6108">
            <a:solidFill>
              <a:srgbClr val="4B4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6374853" y="523349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9118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6374853" y="523046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36" y="0"/>
                </a:lnTo>
              </a:path>
            </a:pathLst>
          </a:custGeom>
          <a:ln w="9131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371831" y="522587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6371831" y="522284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6371831" y="521825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47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368796" y="521521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9182">
            <a:solidFill>
              <a:srgbClr val="47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368796" y="521064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6095">
            <a:solidFill>
              <a:srgbClr val="47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6368796" y="520757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98" y="0"/>
                </a:lnTo>
              </a:path>
            </a:pathLst>
          </a:custGeom>
          <a:ln w="6096">
            <a:solidFill>
              <a:srgbClr val="47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6365722" y="520454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45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6365722" y="519995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45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6365722" y="519692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18">
            <a:solidFill>
              <a:srgbClr val="45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6362700" y="519233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6362700" y="518931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6362700" y="518472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18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6359626" y="518169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6359626" y="5177110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6359626" y="517408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6356603" y="517100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41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6356603" y="5166442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82">
            <a:solidFill>
              <a:srgbClr val="41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6356603" y="516339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9131">
            <a:solidFill>
              <a:srgbClr val="41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6371831" y="5158828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123" y="0"/>
                </a:lnTo>
              </a:path>
            </a:pathLst>
          </a:custGeom>
          <a:ln w="6045">
            <a:solidFill>
              <a:srgbClr val="41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6384035" y="5155781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18" y="0"/>
                </a:lnTo>
              </a:path>
            </a:pathLst>
          </a:custGeom>
          <a:ln w="6096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6399263" y="5151215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9182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6411467" y="5148167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13" y="0"/>
                </a:lnTo>
              </a:path>
            </a:pathLst>
          </a:custGeom>
          <a:ln w="9131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6426695" y="5143576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6095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6441922" y="5140547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6108">
            <a:solidFill>
              <a:srgbClr val="3D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6454127" y="5137474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31" y="0"/>
                </a:lnTo>
              </a:path>
            </a:pathLst>
          </a:custGeom>
          <a:ln w="6108">
            <a:solidFill>
              <a:srgbClr val="3D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6469354" y="5132933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9118">
            <a:solidFill>
              <a:srgbClr val="3D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6481559" y="5129853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99" y="0"/>
                </a:lnTo>
              </a:path>
            </a:pathLst>
          </a:custGeom>
          <a:ln w="9131">
            <a:solidFill>
              <a:srgbClr val="3D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6496799" y="5125320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85" y="0"/>
                </a:lnTo>
              </a:path>
            </a:pathLst>
          </a:custGeom>
          <a:ln w="6108">
            <a:solidFill>
              <a:srgbClr val="3D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6509004" y="5122240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781" y="0"/>
                </a:lnTo>
              </a:path>
            </a:pathLst>
          </a:custGeom>
          <a:ln w="6095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6524231" y="5119217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6095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6539458" y="5114626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9131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6551663" y="5111603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99" y="0"/>
                </a:lnTo>
              </a:path>
            </a:pathLst>
          </a:custGeom>
          <a:ln w="9131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6566890" y="5107013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6096">
            <a:solidFill>
              <a:srgbClr val="39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6579095" y="5103983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581" y="0"/>
                </a:lnTo>
              </a:path>
            </a:pathLst>
          </a:custGeom>
          <a:ln w="6108">
            <a:solidFill>
              <a:srgbClr val="39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6594322" y="5094833"/>
            <a:ext cx="88900" cy="9525"/>
          </a:xfrm>
          <a:custGeom>
            <a:avLst/>
            <a:gdLst/>
            <a:ahLst/>
            <a:cxnLst/>
            <a:rect l="l" t="t" r="r" b="b"/>
            <a:pathLst>
              <a:path w="88900" h="9525">
                <a:moveTo>
                  <a:pt x="88353" y="9131"/>
                </a:moveTo>
                <a:lnTo>
                  <a:pt x="88353" y="0"/>
                </a:lnTo>
                <a:lnTo>
                  <a:pt x="27431" y="0"/>
                </a:lnTo>
                <a:lnTo>
                  <a:pt x="0" y="9131"/>
                </a:lnTo>
                <a:lnTo>
                  <a:pt x="88353" y="9131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6606526" y="5091760"/>
            <a:ext cx="76200" cy="9525"/>
          </a:xfrm>
          <a:custGeom>
            <a:avLst/>
            <a:gdLst/>
            <a:ahLst/>
            <a:cxnLst/>
            <a:rect l="l" t="t" r="r" b="b"/>
            <a:pathLst>
              <a:path w="76200" h="9525">
                <a:moveTo>
                  <a:pt x="76149" y="9169"/>
                </a:moveTo>
                <a:lnTo>
                  <a:pt x="73126" y="0"/>
                </a:lnTo>
                <a:lnTo>
                  <a:pt x="30467" y="0"/>
                </a:lnTo>
                <a:lnTo>
                  <a:pt x="0" y="9169"/>
                </a:lnTo>
                <a:lnTo>
                  <a:pt x="76149" y="9169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6621754" y="5088737"/>
            <a:ext cx="60960" cy="6350"/>
          </a:xfrm>
          <a:custGeom>
            <a:avLst/>
            <a:gdLst/>
            <a:ahLst/>
            <a:cxnLst/>
            <a:rect l="l" t="t" r="r" b="b"/>
            <a:pathLst>
              <a:path w="60959" h="6350">
                <a:moveTo>
                  <a:pt x="60921" y="6096"/>
                </a:moveTo>
                <a:lnTo>
                  <a:pt x="57899" y="0"/>
                </a:lnTo>
                <a:lnTo>
                  <a:pt x="27444" y="0"/>
                </a:lnTo>
                <a:lnTo>
                  <a:pt x="0" y="6096"/>
                </a:lnTo>
                <a:lnTo>
                  <a:pt x="60921" y="6096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6636994" y="5085702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42659" y="6057"/>
                </a:moveTo>
                <a:lnTo>
                  <a:pt x="42659" y="0"/>
                </a:lnTo>
                <a:lnTo>
                  <a:pt x="27432" y="0"/>
                </a:lnTo>
                <a:lnTo>
                  <a:pt x="0" y="6057"/>
                </a:lnTo>
                <a:lnTo>
                  <a:pt x="42659" y="6057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6649199" y="5082628"/>
            <a:ext cx="30480" cy="6350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30454" y="6108"/>
                </a:moveTo>
                <a:lnTo>
                  <a:pt x="27432" y="0"/>
                </a:lnTo>
                <a:lnTo>
                  <a:pt x="0" y="6108"/>
                </a:lnTo>
                <a:lnTo>
                  <a:pt x="30454" y="6108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6664426" y="5082628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5227" y="3073"/>
                </a:moveTo>
                <a:lnTo>
                  <a:pt x="12204" y="0"/>
                </a:lnTo>
                <a:lnTo>
                  <a:pt x="0" y="3073"/>
                </a:lnTo>
                <a:lnTo>
                  <a:pt x="15227" y="3073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6158509" y="5082628"/>
            <a:ext cx="951230" cy="951230"/>
          </a:xfrm>
          <a:custGeom>
            <a:avLst/>
            <a:gdLst/>
            <a:ahLst/>
            <a:cxnLst/>
            <a:rect l="l" t="t" r="r" b="b"/>
            <a:pathLst>
              <a:path w="951229" h="951229">
                <a:moveTo>
                  <a:pt x="85331" y="749744"/>
                </a:moveTo>
                <a:lnTo>
                  <a:pt x="0" y="432790"/>
                </a:lnTo>
                <a:lnTo>
                  <a:pt x="271208" y="359613"/>
                </a:lnTo>
                <a:lnTo>
                  <a:pt x="198094" y="85331"/>
                </a:lnTo>
                <a:lnTo>
                  <a:pt x="518121" y="0"/>
                </a:lnTo>
                <a:lnTo>
                  <a:pt x="591248" y="274294"/>
                </a:lnTo>
                <a:lnTo>
                  <a:pt x="865530" y="198094"/>
                </a:lnTo>
                <a:lnTo>
                  <a:pt x="950861" y="515099"/>
                </a:lnTo>
                <a:lnTo>
                  <a:pt x="676567" y="591248"/>
                </a:lnTo>
                <a:lnTo>
                  <a:pt x="749744" y="865581"/>
                </a:lnTo>
                <a:lnTo>
                  <a:pt x="429717" y="950912"/>
                </a:lnTo>
                <a:lnTo>
                  <a:pt x="356539" y="676617"/>
                </a:lnTo>
                <a:lnTo>
                  <a:pt x="85331" y="74974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6201168" y="493022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108" y="0"/>
                </a:moveTo>
                <a:lnTo>
                  <a:pt x="0" y="0"/>
                </a:lnTo>
                <a:lnTo>
                  <a:pt x="0" y="3073"/>
                </a:lnTo>
                <a:lnTo>
                  <a:pt x="6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6198095" y="4927206"/>
            <a:ext cx="15240" cy="6350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15227" y="0"/>
                </a:moveTo>
                <a:lnTo>
                  <a:pt x="0" y="0"/>
                </a:lnTo>
                <a:lnTo>
                  <a:pt x="3073" y="6096"/>
                </a:lnTo>
                <a:lnTo>
                  <a:pt x="152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6198095" y="4924132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4" h="6350">
                <a:moveTo>
                  <a:pt x="18300" y="0"/>
                </a:moveTo>
                <a:lnTo>
                  <a:pt x="0" y="0"/>
                </a:lnTo>
                <a:lnTo>
                  <a:pt x="3073" y="6096"/>
                </a:lnTo>
                <a:lnTo>
                  <a:pt x="9182" y="6096"/>
                </a:lnTo>
                <a:lnTo>
                  <a:pt x="18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6195072" y="4924132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39" h="3175">
                <a:moveTo>
                  <a:pt x="27432" y="0"/>
                </a:moveTo>
                <a:lnTo>
                  <a:pt x="0" y="0"/>
                </a:lnTo>
                <a:lnTo>
                  <a:pt x="3022" y="3073"/>
                </a:lnTo>
                <a:lnTo>
                  <a:pt x="18249" y="3073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6195072" y="492261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6195072" y="4918075"/>
            <a:ext cx="36830" cy="6350"/>
          </a:xfrm>
          <a:custGeom>
            <a:avLst/>
            <a:gdLst/>
            <a:ahLst/>
            <a:cxnLst/>
            <a:rect l="l" t="t" r="r" b="b"/>
            <a:pathLst>
              <a:path w="36829" h="6350">
                <a:moveTo>
                  <a:pt x="36563" y="0"/>
                </a:moveTo>
                <a:lnTo>
                  <a:pt x="0" y="0"/>
                </a:lnTo>
                <a:lnTo>
                  <a:pt x="0" y="6057"/>
                </a:lnTo>
                <a:lnTo>
                  <a:pt x="27432" y="6057"/>
                </a:lnTo>
                <a:lnTo>
                  <a:pt x="36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6191999" y="4915001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20" h="6350">
                <a:moveTo>
                  <a:pt x="45732" y="0"/>
                </a:moveTo>
                <a:lnTo>
                  <a:pt x="0" y="0"/>
                </a:lnTo>
                <a:lnTo>
                  <a:pt x="3073" y="6096"/>
                </a:lnTo>
                <a:lnTo>
                  <a:pt x="33527" y="6096"/>
                </a:lnTo>
                <a:lnTo>
                  <a:pt x="45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6191999" y="4911978"/>
            <a:ext cx="48895" cy="6350"/>
          </a:xfrm>
          <a:custGeom>
            <a:avLst/>
            <a:gdLst/>
            <a:ahLst/>
            <a:cxnLst/>
            <a:rect l="l" t="t" r="r" b="b"/>
            <a:pathLst>
              <a:path w="48895" h="6350">
                <a:moveTo>
                  <a:pt x="48755" y="0"/>
                </a:moveTo>
                <a:lnTo>
                  <a:pt x="0" y="0"/>
                </a:lnTo>
                <a:lnTo>
                  <a:pt x="3073" y="6096"/>
                </a:lnTo>
                <a:lnTo>
                  <a:pt x="39636" y="6096"/>
                </a:lnTo>
                <a:lnTo>
                  <a:pt x="48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6188964" y="4908893"/>
            <a:ext cx="58419" cy="6350"/>
          </a:xfrm>
          <a:custGeom>
            <a:avLst/>
            <a:gdLst/>
            <a:ahLst/>
            <a:cxnLst/>
            <a:rect l="l" t="t" r="r" b="b"/>
            <a:pathLst>
              <a:path w="58420" h="6350">
                <a:moveTo>
                  <a:pt x="57899" y="0"/>
                </a:moveTo>
                <a:lnTo>
                  <a:pt x="0" y="0"/>
                </a:lnTo>
                <a:lnTo>
                  <a:pt x="3035" y="6108"/>
                </a:lnTo>
                <a:lnTo>
                  <a:pt x="48768" y="6108"/>
                </a:lnTo>
                <a:lnTo>
                  <a:pt x="578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6188964" y="4908924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9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6185941" y="4907381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701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6185941" y="490433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6182867" y="4902822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6182867" y="489976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404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6179845" y="489672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2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6179845" y="489369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5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6176759" y="489061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4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6176759" y="488758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6176759" y="4886051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6173736" y="488299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6173736" y="4881486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>
                <a:moveTo>
                  <a:pt x="0" y="0"/>
                </a:moveTo>
                <a:lnTo>
                  <a:pt x="13102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6170663" y="4878438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195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6170663" y="4875383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6167640" y="487236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6167640" y="486928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6164554" y="486777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6164554" y="4864722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7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6161532" y="4863185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6161532" y="4860156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0" y="0"/>
                </a:moveTo>
                <a:lnTo>
                  <a:pt x="18594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6158509" y="4857083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198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6158509" y="4854054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09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6155435" y="4851000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9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6155435" y="4849488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6155435" y="4846434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6152400" y="4844922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45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6152400" y="484184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6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6149327" y="4838827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73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6149327" y="4835747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80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6146304" y="483272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6146304" y="4829670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6143231" y="4828159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6143231" y="4825110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2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6140196" y="482359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6140196" y="482052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0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6137173" y="481749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2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6137173" y="4814417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>
                <a:moveTo>
                  <a:pt x="0" y="0"/>
                </a:moveTo>
                <a:lnTo>
                  <a:pt x="29254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6137173" y="481138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65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6134100" y="480985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6134100" y="4806822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6131077" y="480528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1997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6131077" y="4802263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4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6128003" y="4799183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6128003" y="4796161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6124968" y="4793081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6124968" y="4790059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>
                <a:moveTo>
                  <a:pt x="0" y="0"/>
                </a:moveTo>
                <a:lnTo>
                  <a:pt x="35049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6121895" y="4788522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5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6121895" y="478698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69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6118872" y="4783956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1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6118872" y="4780908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84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6118872" y="4777854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4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6115849" y="4774825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06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6115849" y="4771751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5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6112764" y="4770234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2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6112764" y="4767186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6109741" y="4765649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8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6109741" y="4762627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58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6106667" y="4759572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94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6106667" y="4756524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79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6103645" y="4753495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90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6103645" y="4751959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494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6100559" y="4748910"/>
            <a:ext cx="454659" cy="0"/>
          </a:xfrm>
          <a:custGeom>
            <a:avLst/>
            <a:gdLst/>
            <a:ahLst/>
            <a:cxnLst/>
            <a:rect l="l" t="t" r="r" b="b"/>
            <a:pathLst>
              <a:path w="454659">
                <a:moveTo>
                  <a:pt x="0" y="0"/>
                </a:moveTo>
                <a:lnTo>
                  <a:pt x="4541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6100559" y="4747393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0" y="0"/>
                </a:moveTo>
                <a:lnTo>
                  <a:pt x="46023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6100559" y="4744320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5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6097536" y="4741290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37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6097536" y="4738242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62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6094463" y="4735188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463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6094463" y="4732166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6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6091440" y="4730622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6091440" y="4727575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>
                <a:moveTo>
                  <a:pt x="0" y="0"/>
                </a:moveTo>
                <a:lnTo>
                  <a:pt x="5028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6088405" y="4726063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2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6088405" y="4722983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>
                <a:moveTo>
                  <a:pt x="0" y="0"/>
                </a:moveTo>
                <a:lnTo>
                  <a:pt x="51504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6085332" y="4719961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23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6085332" y="4716881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25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6082309" y="4713859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37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6082309" y="4712322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4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6079235" y="4709293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6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6079235" y="4707756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67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6079235" y="4704727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78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6076200" y="470165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8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6076200" y="4698625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299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6073127" y="4695551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909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6073127" y="4694034"/>
            <a:ext cx="585470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5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6070104" y="4690986"/>
            <a:ext cx="594360" cy="0"/>
          </a:xfrm>
          <a:custGeom>
            <a:avLst/>
            <a:gdLst/>
            <a:ahLst/>
            <a:cxnLst/>
            <a:rect l="l" t="t" r="r" b="b"/>
            <a:pathLst>
              <a:path w="594359">
                <a:moveTo>
                  <a:pt x="0" y="0"/>
                </a:moveTo>
                <a:lnTo>
                  <a:pt x="5943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6070104" y="4689475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344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6070104" y="4686427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6073127" y="468339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6076200" y="4680324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6082309" y="467729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6088405" y="467422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6091440" y="467271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6097536" y="466965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6100559" y="466814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6106667" y="466509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6112764" y="466206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6115849" y="465898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6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6121895" y="465596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6128003" y="465442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6131077" y="465137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6137173" y="464986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6140196" y="464678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6146304" y="4643761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6152400" y="464070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6155435" y="463765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6161532" y="463614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6167640" y="463309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6170663" y="463155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6176759" y="462852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6179845" y="4625454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6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6185941" y="462242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6191999" y="461937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13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6195072" y="461632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6201168" y="4614811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6207277" y="461176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6210300" y="461022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6216396" y="460719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6219431" y="4604124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6225527" y="460109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6231635" y="459804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6234658" y="459653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6240754" y="459348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6246863" y="459197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6249936" y="458889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6256045" y="458586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6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6259067" y="4582788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4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6265164" y="457976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6271272" y="457822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6274295" y="457517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6280403" y="457366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1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6286500" y="457060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6289522" y="4567561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6295631" y="456453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6298704" y="456145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4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6304762" y="455842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1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6310858" y="455689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6313932" y="455383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6320040" y="455232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6326136" y="454927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6329159" y="454622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6335267" y="454320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6338290" y="454012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4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6344399" y="4538611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6350495" y="453556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6353518" y="453402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6359626" y="453099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6365722" y="4527924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6368796" y="452489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6374853" y="452184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6377927" y="452033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6384035" y="451728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6390132" y="451577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6393154" y="451269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6399263" y="450966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6405359" y="4506588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37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6408394" y="4503566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34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6414490" y="4500511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248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6417564" y="4499000"/>
            <a:ext cx="585470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5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6423621" y="4495952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909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6429718" y="4494434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>
                <a:moveTo>
                  <a:pt x="0" y="0"/>
                </a:moveTo>
                <a:lnTo>
                  <a:pt x="56996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6432803" y="4491361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6438900" y="4488332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5">
                <a:moveTo>
                  <a:pt x="0" y="0"/>
                </a:moveTo>
                <a:lnTo>
                  <a:pt x="55770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6444957" y="4485259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4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6448031" y="4482229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55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6454127" y="4480693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4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6457162" y="4477664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4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6463258" y="4476127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25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6469354" y="4473105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15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6472389" y="4470025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>
                <a:moveTo>
                  <a:pt x="0" y="0"/>
                </a:moveTo>
                <a:lnTo>
                  <a:pt x="515086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6478485" y="4467002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899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6484594" y="4463922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0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6487667" y="4462411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6493713" y="4459363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6496799" y="4457827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458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6502895" y="4454798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6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6509004" y="4451749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53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6512026" y="4448695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4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6518122" y="4445673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4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6524231" y="4442593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04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6527253" y="4441082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49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6533362" y="4438027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6536435" y="4436490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73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6542481" y="4433468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9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6548590" y="4430414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563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6551663" y="4427366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6557759" y="4424336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5">
                <a:moveTo>
                  <a:pt x="0" y="0"/>
                </a:moveTo>
                <a:lnTo>
                  <a:pt x="40530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6563817" y="442280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6566890" y="4419752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6572999" y="4418234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4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6576021" y="4415161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2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6582117" y="4412132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6588226" y="4409084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4">
                <a:moveTo>
                  <a:pt x="0" y="0"/>
                </a:moveTo>
                <a:lnTo>
                  <a:pt x="368795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6591248" y="440602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69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6597357" y="4404518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5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6603453" y="4401464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6606526" y="439992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6612585" y="439690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5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6615658" y="4393825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18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6621754" y="4390802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6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6627863" y="4387722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6630885" y="4384700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5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6636994" y="438316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6643090" y="4380134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6646112" y="437859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6652221" y="4375568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6655244" y="437249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6661353" y="436947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8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6667448" y="4366393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6670522" y="436488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6676631" y="4361827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6682676" y="4360316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913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6685762" y="4357268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6691858" y="4354239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5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6694881" y="4351166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3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6700990" y="4348136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49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6707085" y="434660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3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6710108" y="4343552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6716217" y="4342034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9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6722312" y="4338986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6725348" y="4335932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6731444" y="4332909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6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6737553" y="432982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5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6740626" y="4326807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4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6746722" y="4325264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6749757" y="4322216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6755853" y="432070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6761962" y="4317625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29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6764985" y="4314602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4019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6771081" y="4311548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99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6777190" y="4308500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6780212" y="430698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194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6786308" y="4303934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6789394" y="4302398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67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6795439" y="429936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60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6801548" y="429629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6804621" y="429327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5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6810717" y="4290218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57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6816826" y="428870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4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6819848" y="4285653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1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6825957" y="4284141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99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6828980" y="4278020"/>
            <a:ext cx="58419" cy="6350"/>
          </a:xfrm>
          <a:custGeom>
            <a:avLst/>
            <a:gdLst/>
            <a:ahLst/>
            <a:cxnLst/>
            <a:rect l="l" t="t" r="r" b="b"/>
            <a:pathLst>
              <a:path w="58420" h="6350">
                <a:moveTo>
                  <a:pt x="57937" y="6096"/>
                </a:moveTo>
                <a:lnTo>
                  <a:pt x="54863" y="0"/>
                </a:lnTo>
                <a:lnTo>
                  <a:pt x="12204" y="0"/>
                </a:lnTo>
                <a:lnTo>
                  <a:pt x="0" y="6096"/>
                </a:lnTo>
                <a:lnTo>
                  <a:pt x="5793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6835076" y="4274985"/>
            <a:ext cx="52069" cy="6350"/>
          </a:xfrm>
          <a:custGeom>
            <a:avLst/>
            <a:gdLst/>
            <a:ahLst/>
            <a:cxnLst/>
            <a:rect l="l" t="t" r="r" b="b"/>
            <a:pathLst>
              <a:path w="52070" h="6350">
                <a:moveTo>
                  <a:pt x="51841" y="6108"/>
                </a:moveTo>
                <a:lnTo>
                  <a:pt x="48767" y="0"/>
                </a:lnTo>
                <a:lnTo>
                  <a:pt x="9131" y="0"/>
                </a:lnTo>
                <a:lnTo>
                  <a:pt x="0" y="6108"/>
                </a:lnTo>
                <a:lnTo>
                  <a:pt x="51841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6841185" y="4271911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42659" y="6108"/>
                </a:moveTo>
                <a:lnTo>
                  <a:pt x="39636" y="0"/>
                </a:lnTo>
                <a:lnTo>
                  <a:pt x="9131" y="0"/>
                </a:lnTo>
                <a:lnTo>
                  <a:pt x="0" y="6108"/>
                </a:lnTo>
                <a:lnTo>
                  <a:pt x="42659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6844207" y="4268889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39636" y="6096"/>
                </a:moveTo>
                <a:lnTo>
                  <a:pt x="36614" y="0"/>
                </a:lnTo>
                <a:lnTo>
                  <a:pt x="12204" y="0"/>
                </a:lnTo>
                <a:lnTo>
                  <a:pt x="0" y="6096"/>
                </a:lnTo>
                <a:lnTo>
                  <a:pt x="39636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6850316" y="4265866"/>
            <a:ext cx="31115" cy="6350"/>
          </a:xfrm>
          <a:custGeom>
            <a:avLst/>
            <a:gdLst/>
            <a:ahLst/>
            <a:cxnLst/>
            <a:rect l="l" t="t" r="r" b="b"/>
            <a:pathLst>
              <a:path w="31115" h="6350">
                <a:moveTo>
                  <a:pt x="30505" y="6045"/>
                </a:moveTo>
                <a:lnTo>
                  <a:pt x="27431" y="0"/>
                </a:lnTo>
                <a:lnTo>
                  <a:pt x="9169" y="0"/>
                </a:lnTo>
                <a:lnTo>
                  <a:pt x="0" y="6045"/>
                </a:lnTo>
                <a:lnTo>
                  <a:pt x="30505" y="6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6856412" y="4265866"/>
            <a:ext cx="24765" cy="3175"/>
          </a:xfrm>
          <a:custGeom>
            <a:avLst/>
            <a:gdLst/>
            <a:ahLst/>
            <a:cxnLst/>
            <a:rect l="l" t="t" r="r" b="b"/>
            <a:pathLst>
              <a:path w="24765" h="3175">
                <a:moveTo>
                  <a:pt x="24409" y="3022"/>
                </a:moveTo>
                <a:lnTo>
                  <a:pt x="21335" y="0"/>
                </a:lnTo>
                <a:lnTo>
                  <a:pt x="9131" y="0"/>
                </a:lnTo>
                <a:lnTo>
                  <a:pt x="0" y="3022"/>
                </a:lnTo>
                <a:lnTo>
                  <a:pt x="24409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6859485" y="4262780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5" h="3175">
                <a:moveTo>
                  <a:pt x="18262" y="3086"/>
                </a:moveTo>
                <a:lnTo>
                  <a:pt x="15227" y="0"/>
                </a:lnTo>
                <a:lnTo>
                  <a:pt x="9131" y="0"/>
                </a:lnTo>
                <a:lnTo>
                  <a:pt x="0" y="3086"/>
                </a:lnTo>
                <a:lnTo>
                  <a:pt x="18262" y="3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6865543" y="4259757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204" y="6108"/>
                </a:moveTo>
                <a:lnTo>
                  <a:pt x="9169" y="0"/>
                </a:lnTo>
                <a:lnTo>
                  <a:pt x="0" y="6108"/>
                </a:lnTo>
                <a:lnTo>
                  <a:pt x="12204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6868617" y="4259757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3022"/>
                </a:moveTo>
                <a:lnTo>
                  <a:pt x="6096" y="0"/>
                </a:lnTo>
                <a:lnTo>
                  <a:pt x="0" y="3022"/>
                </a:lnTo>
                <a:lnTo>
                  <a:pt x="6096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6070104" y="4253661"/>
            <a:ext cx="810895" cy="439420"/>
          </a:xfrm>
          <a:custGeom>
            <a:avLst/>
            <a:gdLst/>
            <a:ahLst/>
            <a:cxnLst/>
            <a:rect l="l" t="t" r="r" b="b"/>
            <a:pathLst>
              <a:path w="810895" h="439420">
                <a:moveTo>
                  <a:pt x="810717" y="3022"/>
                </a:moveTo>
                <a:lnTo>
                  <a:pt x="801535" y="0"/>
                </a:lnTo>
                <a:lnTo>
                  <a:pt x="0" y="425078"/>
                </a:lnTo>
                <a:lnTo>
                  <a:pt x="0" y="432758"/>
                </a:lnTo>
                <a:lnTo>
                  <a:pt x="3022" y="438835"/>
                </a:lnTo>
                <a:lnTo>
                  <a:pt x="798512" y="17046"/>
                </a:lnTo>
                <a:lnTo>
                  <a:pt x="798512" y="9118"/>
                </a:lnTo>
                <a:lnTo>
                  <a:pt x="810717" y="3022"/>
                </a:lnTo>
                <a:close/>
              </a:path>
              <a:path w="810895" h="439420">
                <a:moveTo>
                  <a:pt x="807643" y="12204"/>
                </a:moveTo>
                <a:lnTo>
                  <a:pt x="798512" y="9118"/>
                </a:lnTo>
                <a:lnTo>
                  <a:pt x="798512" y="17046"/>
                </a:lnTo>
                <a:lnTo>
                  <a:pt x="807643" y="12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6868617" y="4256684"/>
            <a:ext cx="143510" cy="256540"/>
          </a:xfrm>
          <a:custGeom>
            <a:avLst/>
            <a:gdLst/>
            <a:ahLst/>
            <a:cxnLst/>
            <a:rect l="l" t="t" r="r" b="b"/>
            <a:pathLst>
              <a:path w="143509" h="256539">
                <a:moveTo>
                  <a:pt x="143217" y="246849"/>
                </a:moveTo>
                <a:lnTo>
                  <a:pt x="12204" y="0"/>
                </a:lnTo>
                <a:lnTo>
                  <a:pt x="0" y="6095"/>
                </a:lnTo>
                <a:lnTo>
                  <a:pt x="131063" y="252958"/>
                </a:lnTo>
                <a:lnTo>
                  <a:pt x="134099" y="243827"/>
                </a:lnTo>
                <a:lnTo>
                  <a:pt x="140195" y="256031"/>
                </a:lnTo>
                <a:lnTo>
                  <a:pt x="143217" y="246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6195072" y="4500511"/>
            <a:ext cx="814069" cy="439420"/>
          </a:xfrm>
          <a:custGeom>
            <a:avLst/>
            <a:gdLst/>
            <a:ahLst/>
            <a:cxnLst/>
            <a:rect l="l" t="t" r="r" b="b"/>
            <a:pathLst>
              <a:path w="814070" h="439420">
                <a:moveTo>
                  <a:pt x="12204" y="437269"/>
                </a:moveTo>
                <a:lnTo>
                  <a:pt x="12204" y="429717"/>
                </a:lnTo>
                <a:lnTo>
                  <a:pt x="0" y="435825"/>
                </a:lnTo>
                <a:lnTo>
                  <a:pt x="9131" y="438899"/>
                </a:lnTo>
                <a:lnTo>
                  <a:pt x="12204" y="437269"/>
                </a:lnTo>
                <a:close/>
              </a:path>
              <a:path w="814070" h="439420">
                <a:moveTo>
                  <a:pt x="813739" y="12204"/>
                </a:moveTo>
                <a:lnTo>
                  <a:pt x="807643" y="0"/>
                </a:lnTo>
                <a:lnTo>
                  <a:pt x="3022" y="426694"/>
                </a:lnTo>
                <a:lnTo>
                  <a:pt x="12204" y="429717"/>
                </a:lnTo>
                <a:lnTo>
                  <a:pt x="12204" y="437269"/>
                </a:lnTo>
                <a:lnTo>
                  <a:pt x="813739" y="12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6070104" y="4683378"/>
            <a:ext cx="137795" cy="253365"/>
          </a:xfrm>
          <a:custGeom>
            <a:avLst/>
            <a:gdLst/>
            <a:ahLst/>
            <a:cxnLst/>
            <a:rect l="l" t="t" r="r" b="b"/>
            <a:pathLst>
              <a:path w="137795" h="253364">
                <a:moveTo>
                  <a:pt x="137172" y="246849"/>
                </a:moveTo>
                <a:lnTo>
                  <a:pt x="6096" y="0"/>
                </a:lnTo>
                <a:lnTo>
                  <a:pt x="3022" y="9118"/>
                </a:lnTo>
                <a:lnTo>
                  <a:pt x="0" y="3041"/>
                </a:lnTo>
                <a:lnTo>
                  <a:pt x="0" y="17600"/>
                </a:lnTo>
                <a:lnTo>
                  <a:pt x="124968" y="252958"/>
                </a:lnTo>
                <a:lnTo>
                  <a:pt x="137172" y="246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6070104" y="4686420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22" y="6076"/>
                </a:moveTo>
                <a:lnTo>
                  <a:pt x="0" y="0"/>
                </a:lnTo>
                <a:lnTo>
                  <a:pt x="3022" y="6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6210300" y="4851006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9131" y="0"/>
                </a:moveTo>
                <a:lnTo>
                  <a:pt x="0" y="0"/>
                </a:lnTo>
                <a:lnTo>
                  <a:pt x="3022" y="3022"/>
                </a:lnTo>
                <a:lnTo>
                  <a:pt x="9131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6210300" y="4847971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204" y="0"/>
                </a:moveTo>
                <a:lnTo>
                  <a:pt x="0" y="0"/>
                </a:lnTo>
                <a:lnTo>
                  <a:pt x="3022" y="6057"/>
                </a:lnTo>
                <a:lnTo>
                  <a:pt x="12204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6210300" y="4844897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4" h="6350">
                <a:moveTo>
                  <a:pt x="18300" y="0"/>
                </a:moveTo>
                <a:lnTo>
                  <a:pt x="0" y="0"/>
                </a:lnTo>
                <a:lnTo>
                  <a:pt x="0" y="6108"/>
                </a:lnTo>
                <a:lnTo>
                  <a:pt x="9131" y="6108"/>
                </a:lnTo>
                <a:lnTo>
                  <a:pt x="18300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6207277" y="4841875"/>
            <a:ext cx="24765" cy="6350"/>
          </a:xfrm>
          <a:custGeom>
            <a:avLst/>
            <a:gdLst/>
            <a:ahLst/>
            <a:cxnLst/>
            <a:rect l="l" t="t" r="r" b="b"/>
            <a:pathLst>
              <a:path w="24764" h="6350">
                <a:moveTo>
                  <a:pt x="24358" y="0"/>
                </a:moveTo>
                <a:lnTo>
                  <a:pt x="0" y="0"/>
                </a:lnTo>
                <a:lnTo>
                  <a:pt x="3022" y="6096"/>
                </a:lnTo>
                <a:lnTo>
                  <a:pt x="15227" y="6096"/>
                </a:lnTo>
                <a:lnTo>
                  <a:pt x="24358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6207277" y="4838801"/>
            <a:ext cx="30480" cy="6350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30454" y="0"/>
                </a:moveTo>
                <a:lnTo>
                  <a:pt x="0" y="0"/>
                </a:lnTo>
                <a:lnTo>
                  <a:pt x="3022" y="6096"/>
                </a:lnTo>
                <a:lnTo>
                  <a:pt x="21323" y="6096"/>
                </a:lnTo>
                <a:lnTo>
                  <a:pt x="30454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6204203" y="4835778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39636" y="0"/>
                </a:moveTo>
                <a:lnTo>
                  <a:pt x="0" y="0"/>
                </a:lnTo>
                <a:lnTo>
                  <a:pt x="3073" y="6096"/>
                </a:lnTo>
                <a:lnTo>
                  <a:pt x="27432" y="6096"/>
                </a:lnTo>
                <a:lnTo>
                  <a:pt x="39636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6204203" y="4832693"/>
            <a:ext cx="43180" cy="6350"/>
          </a:xfrm>
          <a:custGeom>
            <a:avLst/>
            <a:gdLst/>
            <a:ahLst/>
            <a:cxnLst/>
            <a:rect l="l" t="t" r="r" b="b"/>
            <a:pathLst>
              <a:path w="43179" h="6350">
                <a:moveTo>
                  <a:pt x="42659" y="0"/>
                </a:moveTo>
                <a:lnTo>
                  <a:pt x="0" y="0"/>
                </a:lnTo>
                <a:lnTo>
                  <a:pt x="3073" y="6108"/>
                </a:lnTo>
                <a:lnTo>
                  <a:pt x="33528" y="6108"/>
                </a:lnTo>
                <a:lnTo>
                  <a:pt x="42659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6201168" y="4834235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790" y="0"/>
                </a:lnTo>
              </a:path>
            </a:pathLst>
          </a:custGeom>
          <a:ln w="3175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6201168" y="4831181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899" y="0"/>
                </a:lnTo>
              </a:path>
            </a:pathLst>
          </a:custGeom>
          <a:ln w="3175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6198095" y="4829670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95" y="0"/>
                </a:lnTo>
              </a:path>
            </a:pathLst>
          </a:custGeom>
          <a:ln w="6045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6198095" y="4826622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70104" y="0"/>
                </a:lnTo>
              </a:path>
            </a:pathLst>
          </a:custGeom>
          <a:ln w="6095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6195072" y="482359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6108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6195072" y="482052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6108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6191999" y="481749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27" y="0"/>
                </a:lnTo>
              </a:path>
            </a:pathLst>
          </a:custGeom>
          <a:ln w="6096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6191999" y="4815954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500" y="0"/>
                </a:lnTo>
              </a:path>
            </a:pathLst>
          </a:custGeom>
          <a:ln w="3175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6191999" y="481290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596" y="0"/>
                </a:lnTo>
              </a:path>
            </a:pathLst>
          </a:custGeom>
          <a:ln w="3175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6188964" y="4811388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40" y="0"/>
                </a:lnTo>
              </a:path>
            </a:pathLst>
          </a:custGeom>
          <a:ln w="6108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6188964" y="480834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63" y="0"/>
                </a:lnTo>
              </a:path>
            </a:pathLst>
          </a:custGeom>
          <a:ln w="6057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6185941" y="4805286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94" y="0"/>
                </a:lnTo>
              </a:path>
            </a:pathLst>
          </a:custGeom>
          <a:ln w="6095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6185941" y="4802263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17" y="0"/>
                </a:lnTo>
              </a:path>
            </a:pathLst>
          </a:custGeom>
          <a:ln w="609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6182867" y="4799183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86" y="0"/>
                </a:lnTo>
              </a:path>
            </a:pathLst>
          </a:custGeom>
          <a:ln w="6108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6182867" y="4796161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195" y="0"/>
                </a:lnTo>
              </a:path>
            </a:pathLst>
          </a:custGeom>
          <a:ln w="6108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6179845" y="4794618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291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6179845" y="479157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49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6176759" y="4790059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531" y="0"/>
                </a:lnTo>
              </a:path>
            </a:pathLst>
          </a:custGeom>
          <a:ln w="6096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6176759" y="478698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604" y="0"/>
                </a:lnTo>
              </a:path>
            </a:pathLst>
          </a:custGeom>
          <a:ln w="6096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6173736" y="4783956"/>
            <a:ext cx="173990" cy="0"/>
          </a:xfrm>
          <a:custGeom>
            <a:avLst/>
            <a:gdLst/>
            <a:ahLst/>
            <a:cxnLst/>
            <a:rect l="l" t="t" r="r" b="b"/>
            <a:pathLst>
              <a:path w="173989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6108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6173736" y="4780908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758" y="0"/>
                </a:lnTo>
              </a:path>
            </a:pathLst>
          </a:custGeom>
          <a:ln w="605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6173736" y="477785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67" y="0"/>
                </a:lnTo>
              </a:path>
            </a:pathLst>
          </a:custGeom>
          <a:ln w="6096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6170663" y="4776342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6170663" y="4773288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59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6167640" y="4771751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90" y="0"/>
                </a:lnTo>
              </a:path>
            </a:pathLst>
          </a:custGeom>
          <a:ln w="6108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6167640" y="4768722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86" y="0"/>
                </a:lnTo>
              </a:path>
            </a:pathLst>
          </a:custGeom>
          <a:ln w="6096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6164554" y="4765649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6096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6164554" y="4762627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6096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6161532" y="475957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605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6161532" y="4758061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708" y="0"/>
                </a:lnTo>
              </a:path>
            </a:pathLst>
          </a:custGeom>
          <a:ln w="3175">
            <a:solidFill>
              <a:srgbClr val="C2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6158509" y="475500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776" y="0"/>
                </a:lnTo>
              </a:path>
            </a:pathLst>
          </a:custGeom>
          <a:ln w="3175">
            <a:solidFill>
              <a:srgbClr val="C2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6158509" y="4753495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4">
                <a:moveTo>
                  <a:pt x="0" y="0"/>
                </a:moveTo>
                <a:lnTo>
                  <a:pt x="246849" y="0"/>
                </a:lnTo>
              </a:path>
            </a:pathLst>
          </a:custGeom>
          <a:ln w="6096">
            <a:solidFill>
              <a:srgbClr val="C2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6158509" y="4750422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6095">
            <a:solidFill>
              <a:srgbClr val="C2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6155435" y="4747393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27" y="0"/>
                </a:lnTo>
              </a:path>
            </a:pathLst>
          </a:custGeom>
          <a:ln w="6108">
            <a:solidFill>
              <a:srgbClr val="C2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6155435" y="4744320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6108">
            <a:solidFill>
              <a:srgbClr val="C2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6152400" y="474129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6096">
            <a:solidFill>
              <a:srgbClr val="C2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6152400" y="4738242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17" y="0"/>
                </a:lnTo>
              </a:path>
            </a:pathLst>
          </a:custGeom>
          <a:ln w="6045">
            <a:solidFill>
              <a:srgbClr val="C2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6149327" y="473673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3175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6149327" y="4733677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5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3175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6146304" y="4732166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653" y="0"/>
                </a:lnTo>
              </a:path>
            </a:pathLst>
          </a:custGeom>
          <a:ln w="6108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6146304" y="472908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6095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6143231" y="4726063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6095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6143231" y="472298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004" y="0"/>
                </a:lnTo>
              </a:path>
            </a:pathLst>
          </a:custGeom>
          <a:ln w="6108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6140196" y="4719961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136" y="0"/>
                </a:lnTo>
              </a:path>
            </a:pathLst>
          </a:custGeom>
          <a:ln w="6108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6140196" y="4718418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>
                <a:moveTo>
                  <a:pt x="0" y="0"/>
                </a:moveTo>
                <a:lnTo>
                  <a:pt x="329158" y="0"/>
                </a:lnTo>
              </a:path>
            </a:pathLst>
          </a:custGeom>
          <a:ln w="3175">
            <a:solidFill>
              <a:srgbClr val="C4C4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6140196" y="4715370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67" y="0"/>
                </a:lnTo>
              </a:path>
            </a:pathLst>
          </a:custGeom>
          <a:ln w="3175">
            <a:solidFill>
              <a:srgbClr val="C3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6137173" y="4713859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6137173" y="4710804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21" y="0"/>
                </a:lnTo>
              </a:path>
            </a:pathLst>
          </a:custGeom>
          <a:ln w="6057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6134100" y="4707756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590" y="0"/>
                </a:lnTo>
              </a:path>
            </a:pathLst>
          </a:custGeom>
          <a:ln w="6108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6134100" y="470472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699" y="0"/>
                </a:lnTo>
              </a:path>
            </a:pathLst>
          </a:custGeom>
          <a:ln w="609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6131077" y="4701654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744" y="0"/>
                </a:lnTo>
              </a:path>
            </a:pathLst>
          </a:custGeom>
          <a:ln w="6096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6131077" y="4700142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840" y="0"/>
                </a:lnTo>
              </a:path>
            </a:pathLst>
          </a:custGeom>
          <a:ln w="317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6128003" y="4697088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3175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6128003" y="4695551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45" y="0"/>
                </a:lnTo>
              </a:path>
            </a:pathLst>
          </a:custGeom>
          <a:ln w="6108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6124968" y="469252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189" y="0"/>
                </a:lnTo>
              </a:path>
            </a:pathLst>
          </a:custGeom>
          <a:ln w="6096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6124968" y="468947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62" y="0"/>
                </a:lnTo>
              </a:path>
            </a:pathLst>
          </a:custGeom>
          <a:ln w="604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6124968" y="4686427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5">
                <a:moveTo>
                  <a:pt x="0" y="0"/>
                </a:moveTo>
                <a:lnTo>
                  <a:pt x="405358" y="0"/>
                </a:lnTo>
              </a:path>
            </a:pathLst>
          </a:custGeom>
          <a:ln w="6096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6121895" y="4683398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540" y="0"/>
                </a:lnTo>
              </a:path>
            </a:pathLst>
          </a:custGeom>
          <a:ln w="6108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6121895" y="4680324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563" y="0"/>
                </a:lnTo>
              </a:path>
            </a:pathLst>
          </a:custGeom>
          <a:ln w="6108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6118872" y="467880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81" y="0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6118872" y="4675759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717" y="0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6115849" y="4674222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35" y="0"/>
                </a:lnTo>
              </a:path>
            </a:pathLst>
          </a:custGeom>
          <a:ln w="609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6115849" y="4671193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4944" y="0"/>
                </a:lnTo>
              </a:path>
            </a:pathLst>
          </a:custGeom>
          <a:ln w="6108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6112764" y="4668145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053" y="0"/>
                </a:lnTo>
              </a:path>
            </a:pathLst>
          </a:custGeom>
          <a:ln w="6057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6112764" y="466509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49" y="0"/>
                </a:lnTo>
              </a:path>
            </a:pathLst>
          </a:custGeom>
          <a:ln w="6096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6109741" y="4662068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280" y="0"/>
                </a:lnTo>
              </a:path>
            </a:pathLst>
          </a:custGeom>
          <a:ln w="6096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6109741" y="4660531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53" y="0"/>
                </a:lnTo>
              </a:path>
            </a:pathLst>
          </a:custGeom>
          <a:ln w="3175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6106667" y="4657477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485" y="0"/>
                </a:lnTo>
              </a:path>
            </a:pathLst>
          </a:custGeom>
          <a:ln w="3175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6106667" y="4655966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58" y="0"/>
                </a:lnTo>
              </a:path>
            </a:pathLst>
          </a:custGeom>
          <a:ln w="6108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6106667" y="4652886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54" y="0"/>
                </a:lnTo>
              </a:path>
            </a:pathLst>
          </a:custGeom>
          <a:ln w="6095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6103645" y="4649863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85" y="0"/>
                </a:lnTo>
              </a:path>
            </a:pathLst>
          </a:custGeom>
          <a:ln w="6095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6103645" y="4646783"/>
            <a:ext cx="500380" cy="0"/>
          </a:xfrm>
          <a:custGeom>
            <a:avLst/>
            <a:gdLst/>
            <a:ahLst/>
            <a:cxnLst/>
            <a:rect l="l" t="t" r="r" b="b"/>
            <a:pathLst>
              <a:path w="500379">
                <a:moveTo>
                  <a:pt x="0" y="0"/>
                </a:moveTo>
                <a:lnTo>
                  <a:pt x="499808" y="0"/>
                </a:lnTo>
              </a:path>
            </a:pathLst>
          </a:custGeom>
          <a:ln w="6108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6100559" y="4643761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9003" y="0"/>
                </a:lnTo>
              </a:path>
            </a:pathLst>
          </a:custGeom>
          <a:ln w="6108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6100559" y="4642218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>
                <a:moveTo>
                  <a:pt x="0" y="0"/>
                </a:moveTo>
                <a:lnTo>
                  <a:pt x="515099" y="0"/>
                </a:lnTo>
              </a:path>
            </a:pathLst>
          </a:custGeom>
          <a:ln w="3175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6097536" y="4639195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4">
                <a:moveTo>
                  <a:pt x="0" y="0"/>
                </a:moveTo>
                <a:lnTo>
                  <a:pt x="521144" y="0"/>
                </a:lnTo>
              </a:path>
            </a:pathLst>
          </a:custGeom>
          <a:ln w="3175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6097536" y="4637659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253" y="0"/>
                </a:lnTo>
              </a:path>
            </a:pathLst>
          </a:custGeom>
          <a:ln w="6096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6094463" y="4634629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6108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6094463" y="4631556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445" y="0"/>
                </a:lnTo>
              </a:path>
            </a:pathLst>
          </a:custGeom>
          <a:ln w="6108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6091440" y="4628527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576" y="0"/>
                </a:lnTo>
              </a:path>
            </a:pathLst>
          </a:custGeom>
          <a:ln w="6095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6091440" y="4625454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49" y="0"/>
                </a:lnTo>
              </a:path>
            </a:pathLst>
          </a:custGeom>
          <a:ln w="6096">
            <a:solidFill>
              <a:srgbClr val="CA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6088405" y="4622425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0793" y="0"/>
                </a:lnTo>
              </a:path>
            </a:pathLst>
          </a:custGeom>
          <a:ln w="61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6088405" y="4620888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39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6088405" y="4617859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>
                <a:moveTo>
                  <a:pt x="0" y="0"/>
                </a:moveTo>
                <a:lnTo>
                  <a:pt x="569912" y="0"/>
                </a:lnTo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6085332" y="4616322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9094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6085332" y="4613300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5">
                <a:moveTo>
                  <a:pt x="0" y="0"/>
                </a:moveTo>
                <a:lnTo>
                  <a:pt x="582117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6082309" y="4610227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248" y="0"/>
                </a:lnTo>
              </a:path>
            </a:pathLst>
          </a:custGeom>
          <a:ln w="609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6082309" y="4607198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344" y="0"/>
                </a:lnTo>
              </a:path>
            </a:pathLst>
          </a:custGeom>
          <a:ln w="61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6082309" y="4604124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367" y="0"/>
                </a:lnTo>
              </a:path>
            </a:pathLst>
          </a:custGeom>
          <a:ln w="61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6082309" y="460260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6088405" y="459955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6094463" y="4598047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91" y="0"/>
                </a:lnTo>
              </a:path>
            </a:pathLst>
          </a:custGeom>
          <a:ln w="604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6097536" y="459499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6103645" y="4591970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6108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6106667" y="458889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6112764" y="458586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6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6118872" y="4584331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6121895" y="458127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6128003" y="457976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13" y="0"/>
                </a:lnTo>
              </a:path>
            </a:pathLst>
          </a:custGeom>
          <a:ln w="6108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6134100" y="4576686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095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6137173" y="457366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5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6143231" y="4570609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91" y="0"/>
                </a:lnTo>
              </a:path>
            </a:pathLst>
          </a:custGeom>
          <a:ln w="6057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6146304" y="4567561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6152400" y="456453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5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6158509" y="4562995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3175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6161532" y="455994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C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6167640" y="455842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6173736" y="4555356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108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6176759" y="455232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6182867" y="4549279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604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6185941" y="454622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6191999" y="4544714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13" y="0"/>
                </a:lnTo>
              </a:path>
            </a:pathLst>
          </a:custGeom>
          <a:ln w="317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6198095" y="4541659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3175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6201168" y="454012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6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6207277" y="453710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6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6213322" y="4534027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504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6216396" y="453099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6222504" y="4527924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108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6225527" y="452640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6231635" y="452335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6237732" y="4521847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045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6240754" y="451879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6246863" y="451577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6252959" y="4512690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096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6256045" y="450966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63" y="0"/>
                </a:lnTo>
              </a:path>
            </a:pathLst>
          </a:custGeom>
          <a:ln w="6096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6262090" y="4506588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10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6265164" y="450507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6271272" y="450202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317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6277368" y="4500511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04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6280403" y="4497463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13" y="0"/>
                </a:lnTo>
              </a:path>
            </a:pathLst>
          </a:custGeom>
          <a:ln w="609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6286500" y="4494434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6292596" y="4491361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108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6295631" y="448833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6301727" y="4486795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6307835" y="4483747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3175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6310858" y="448222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D6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6316954" y="4479182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057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6320040" y="4476127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6326136" y="447310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5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6332194" y="4470025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6108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6335267" y="4467002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D5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6341364" y="4465459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317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6347472" y="4462411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317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6350495" y="446090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96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6356603" y="4457827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6096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6359626" y="445479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108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6365722" y="445174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6057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6371831" y="4448695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6096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6374853" y="4447184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526" y="0"/>
                </a:lnTo>
              </a:path>
            </a:pathLst>
          </a:custGeom>
          <a:ln w="3175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6380962" y="4444136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6387058" y="4442593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61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6390132" y="4439570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10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6396240" y="4436490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6399263" y="4433468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6405359" y="4430414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475" y="0"/>
                </a:lnTo>
              </a:path>
            </a:pathLst>
          </a:custGeom>
          <a:ln w="605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6411467" y="4428902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4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6414490" y="4425848"/>
            <a:ext cx="603885" cy="0"/>
          </a:xfrm>
          <a:custGeom>
            <a:avLst/>
            <a:gdLst/>
            <a:ahLst/>
            <a:cxnLst/>
            <a:rect l="l" t="t" r="r" b="b"/>
            <a:pathLst>
              <a:path w="603884">
                <a:moveTo>
                  <a:pt x="0" y="0"/>
                </a:moveTo>
                <a:lnTo>
                  <a:pt x="603453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6420599" y="4424336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344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6426695" y="4421263"/>
            <a:ext cx="59182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248" y="0"/>
                </a:lnTo>
              </a:path>
            </a:pathLst>
          </a:custGeom>
          <a:ln w="6095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6429718" y="4418234"/>
            <a:ext cx="585470" cy="0"/>
          </a:xfrm>
          <a:custGeom>
            <a:avLst/>
            <a:gdLst/>
            <a:ahLst/>
            <a:cxnLst/>
            <a:rect l="l" t="t" r="r" b="b"/>
            <a:pathLst>
              <a:path w="585470">
                <a:moveTo>
                  <a:pt x="0" y="0"/>
                </a:moveTo>
                <a:lnTo>
                  <a:pt x="585190" y="0"/>
                </a:lnTo>
              </a:path>
            </a:pathLst>
          </a:custGeom>
          <a:ln w="6108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6435826" y="4415161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9081" y="0"/>
                </a:lnTo>
              </a:path>
            </a:pathLst>
          </a:custGeom>
          <a:ln w="6108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6438900" y="4412132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2935" y="0"/>
                </a:lnTo>
              </a:path>
            </a:pathLst>
          </a:custGeom>
          <a:ln w="6095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6444957" y="4409084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877" y="0"/>
                </a:lnTo>
              </a:path>
            </a:pathLst>
          </a:custGeom>
          <a:ln w="6045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6451053" y="4407573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5">
                <a:moveTo>
                  <a:pt x="0" y="0"/>
                </a:moveTo>
                <a:lnTo>
                  <a:pt x="557758" y="0"/>
                </a:lnTo>
              </a:path>
            </a:pathLst>
          </a:custGeom>
          <a:ln w="3175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6454127" y="4404518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685" y="0"/>
                </a:lnTo>
              </a:path>
            </a:pathLst>
          </a:custGeom>
          <a:ln w="3175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6460235" y="4403007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576" y="0"/>
                </a:lnTo>
              </a:path>
            </a:pathLst>
          </a:custGeom>
          <a:ln w="6108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6466332" y="4399927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407" y="0"/>
                </a:lnTo>
              </a:path>
            </a:pathLst>
          </a:custGeom>
          <a:ln w="6095">
            <a:solidFill>
              <a:srgbClr val="DC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6469354" y="4396905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384" y="0"/>
                </a:lnTo>
              </a:path>
            </a:pathLst>
          </a:custGeom>
          <a:ln w="6095">
            <a:solidFill>
              <a:srgbClr val="DC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6475463" y="4393825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253" y="0"/>
                </a:lnTo>
              </a:path>
            </a:pathLst>
          </a:custGeom>
          <a:ln w="6108">
            <a:solidFill>
              <a:srgbClr val="DC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6478485" y="4390802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230" y="0"/>
                </a:lnTo>
              </a:path>
            </a:pathLst>
          </a:custGeom>
          <a:ln w="6108">
            <a:solidFill>
              <a:srgbClr val="DC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6484594" y="4389259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>
                <a:moveTo>
                  <a:pt x="0" y="0"/>
                </a:moveTo>
                <a:lnTo>
                  <a:pt x="515086" y="0"/>
                </a:lnTo>
              </a:path>
            </a:pathLst>
          </a:custGeom>
          <a:ln w="3175">
            <a:solidFill>
              <a:srgbClr val="DC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6490690" y="4386211"/>
            <a:ext cx="509270" cy="0"/>
          </a:xfrm>
          <a:custGeom>
            <a:avLst/>
            <a:gdLst/>
            <a:ahLst/>
            <a:cxnLst/>
            <a:rect l="l" t="t" r="r" b="b"/>
            <a:pathLst>
              <a:path w="509270">
                <a:moveTo>
                  <a:pt x="0" y="0"/>
                </a:moveTo>
                <a:lnTo>
                  <a:pt x="508990" y="0"/>
                </a:lnTo>
              </a:path>
            </a:pathLst>
          </a:custGeom>
          <a:ln w="3175">
            <a:solidFill>
              <a:srgbClr val="DC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6493713" y="4384700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>
                <a:moveTo>
                  <a:pt x="0" y="0"/>
                </a:moveTo>
                <a:lnTo>
                  <a:pt x="502894" y="0"/>
                </a:lnTo>
              </a:path>
            </a:pathLst>
          </a:custGeom>
          <a:ln w="6096">
            <a:solidFill>
              <a:srgbClr val="DC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6499821" y="4381646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6785" y="0"/>
                </a:lnTo>
              </a:path>
            </a:pathLst>
          </a:custGeom>
          <a:ln w="6057">
            <a:solidFill>
              <a:srgbClr val="DC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6505917" y="4378598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67" y="0"/>
                </a:lnTo>
              </a:path>
            </a:pathLst>
          </a:custGeom>
          <a:ln w="6108">
            <a:solidFill>
              <a:srgbClr val="DC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6509004" y="4375568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4581" y="0"/>
                </a:lnTo>
              </a:path>
            </a:pathLst>
          </a:custGeom>
          <a:ln w="6096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6515048" y="4372495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62" y="0"/>
                </a:lnTo>
              </a:path>
            </a:pathLst>
          </a:custGeom>
          <a:ln w="6096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6518122" y="4370984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389" y="0"/>
                </a:lnTo>
              </a:path>
            </a:pathLst>
          </a:custGeom>
          <a:ln w="3175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6524231" y="4367936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280" y="0"/>
                </a:lnTo>
              </a:path>
            </a:pathLst>
          </a:custGeom>
          <a:ln w="3175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6530326" y="4366393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49" y="0"/>
                </a:lnTo>
              </a:path>
            </a:pathLst>
          </a:custGeom>
          <a:ln w="6108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6533362" y="4363370"/>
            <a:ext cx="454659" cy="0"/>
          </a:xfrm>
          <a:custGeom>
            <a:avLst/>
            <a:gdLst/>
            <a:ahLst/>
            <a:cxnLst/>
            <a:rect l="l" t="t" r="r" b="b"/>
            <a:pathLst>
              <a:path w="454659">
                <a:moveTo>
                  <a:pt x="0" y="0"/>
                </a:moveTo>
                <a:lnTo>
                  <a:pt x="454113" y="0"/>
                </a:lnTo>
              </a:path>
            </a:pathLst>
          </a:custGeom>
          <a:ln w="6108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6539458" y="4360316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4944" y="0"/>
                </a:lnTo>
              </a:path>
            </a:pathLst>
          </a:custGeom>
          <a:ln w="6045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6545554" y="4357268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48" y="0"/>
                </a:lnTo>
              </a:path>
            </a:pathLst>
          </a:custGeom>
          <a:ln w="6096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6548590" y="4354239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790" y="0"/>
                </a:lnTo>
              </a:path>
            </a:pathLst>
          </a:custGeom>
          <a:ln w="6108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6554685" y="4351166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94" y="0"/>
                </a:lnTo>
              </a:path>
            </a:pathLst>
          </a:custGeom>
          <a:ln w="6108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6557759" y="4349648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598" y="0"/>
                </a:lnTo>
              </a:path>
            </a:pathLst>
          </a:custGeom>
          <a:ln w="317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6563817" y="4346600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540" y="0"/>
                </a:lnTo>
              </a:path>
            </a:pathLst>
          </a:custGeom>
          <a:ln w="317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6569912" y="4345063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5">
                <a:moveTo>
                  <a:pt x="0" y="0"/>
                </a:moveTo>
                <a:lnTo>
                  <a:pt x="405358" y="0"/>
                </a:lnTo>
              </a:path>
            </a:pathLst>
          </a:custGeom>
          <a:ln w="609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6572999" y="4342034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272" y="0"/>
                </a:lnTo>
              </a:path>
            </a:pathLst>
          </a:custGeom>
          <a:ln w="6108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6579095" y="4338986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53" y="0"/>
                </a:lnTo>
              </a:path>
            </a:pathLst>
          </a:custGeom>
          <a:ln w="6057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6585153" y="4335932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96" y="0"/>
                </a:lnTo>
              </a:path>
            </a:pathLst>
          </a:custGeom>
          <a:ln w="609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6588226" y="4332909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22" y="0"/>
                </a:lnTo>
              </a:path>
            </a:pathLst>
          </a:custGeom>
          <a:ln w="609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6594322" y="4331373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853" y="0"/>
                </a:lnTo>
              </a:path>
            </a:pathLst>
          </a:custGeom>
          <a:ln w="3175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6600431" y="4328318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4">
                <a:moveTo>
                  <a:pt x="0" y="0"/>
                </a:moveTo>
                <a:lnTo>
                  <a:pt x="368744" y="0"/>
                </a:lnTo>
              </a:path>
            </a:pathLst>
          </a:custGeom>
          <a:ln w="3175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6603453" y="432680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699" y="0"/>
                </a:lnTo>
              </a:path>
            </a:pathLst>
          </a:custGeom>
          <a:ln w="6108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6609562" y="4323727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590" y="0"/>
                </a:lnTo>
              </a:path>
            </a:pathLst>
          </a:custGeom>
          <a:ln w="6095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6612585" y="4320705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>
                <a:moveTo>
                  <a:pt x="0" y="0"/>
                </a:moveTo>
                <a:lnTo>
                  <a:pt x="350481" y="0"/>
                </a:lnTo>
              </a:path>
            </a:pathLst>
          </a:custGeom>
          <a:ln w="6095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6618681" y="431762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108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6624790" y="4314602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54" y="0"/>
                </a:lnTo>
              </a:path>
            </a:pathLst>
          </a:custGeom>
          <a:ln w="6108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6627863" y="4313059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181" y="0"/>
                </a:lnTo>
              </a:path>
            </a:pathLst>
          </a:custGeom>
          <a:ln w="3175">
            <a:solidFill>
              <a:srgbClr val="E1E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6633908" y="4310036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113" y="0"/>
                </a:lnTo>
              </a:path>
            </a:pathLst>
          </a:custGeom>
          <a:ln w="3175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6640017" y="430850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004" y="0"/>
                </a:lnTo>
              </a:path>
            </a:pathLst>
          </a:custGeom>
          <a:ln w="6096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6643090" y="4305471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57" y="0"/>
                </a:lnTo>
              </a:path>
            </a:pathLst>
          </a:custGeom>
          <a:ln w="610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6649199" y="43023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6108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6652221" y="4299368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0" y="0"/>
                </a:moveTo>
                <a:lnTo>
                  <a:pt x="301726" y="0"/>
                </a:lnTo>
              </a:path>
            </a:pathLst>
          </a:custGeom>
          <a:ln w="6096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6658317" y="4296295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6096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6664426" y="4293273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86" y="0"/>
                </a:lnTo>
              </a:path>
            </a:pathLst>
          </a:custGeom>
          <a:ln w="6096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6667448" y="4291736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3175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6673557" y="4288707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81" y="0"/>
                </a:lnTo>
              </a:path>
            </a:pathLst>
          </a:custGeom>
          <a:ln w="3175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6679653" y="4287170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6108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6682676" y="4284141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140" y="0"/>
                </a:lnTo>
              </a:path>
            </a:pathLst>
          </a:custGeom>
          <a:ln w="6096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6688785" y="4281068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6096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6691858" y="427803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85" y="0"/>
                </a:lnTo>
              </a:path>
            </a:pathLst>
          </a:custGeom>
          <a:ln w="6108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6697954" y="4274966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53" y="0"/>
                </a:lnTo>
              </a:path>
            </a:pathLst>
          </a:custGeom>
          <a:ln w="6108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6704012" y="4273448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0" y="0"/>
                </a:moveTo>
                <a:lnTo>
                  <a:pt x="234696" y="0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6707085" y="42704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49" y="0"/>
                </a:lnTo>
              </a:path>
            </a:pathLst>
          </a:custGeom>
          <a:ln w="317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6713194" y="4268889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440" y="0"/>
                </a:lnTo>
              </a:path>
            </a:pathLst>
          </a:custGeom>
          <a:ln w="6045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6719290" y="4265834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344" y="0"/>
                </a:lnTo>
              </a:path>
            </a:pathLst>
          </a:custGeom>
          <a:ln w="6108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6722312" y="4262812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299" y="0"/>
                </a:lnTo>
              </a:path>
            </a:pathLst>
          </a:custGeom>
          <a:ln w="6108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6728421" y="4259732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190" y="0"/>
                </a:lnTo>
              </a:path>
            </a:pathLst>
          </a:custGeom>
          <a:ln w="609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6731444" y="4256709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145" y="0"/>
                </a:lnTo>
              </a:path>
            </a:pathLst>
          </a:custGeom>
          <a:ln w="609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6737553" y="4255173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317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6743648" y="4252118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867" y="0"/>
                </a:lnTo>
              </a:path>
            </a:pathLst>
          </a:custGeom>
          <a:ln w="317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6746722" y="4250607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793" y="0"/>
                </a:lnTo>
              </a:path>
            </a:pathLst>
          </a:custGeom>
          <a:ln w="6108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6752780" y="4247527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700" y="0"/>
                </a:lnTo>
              </a:path>
            </a:pathLst>
          </a:custGeom>
          <a:ln w="609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6758876" y="4244505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604" y="0"/>
                </a:lnTo>
              </a:path>
            </a:pathLst>
          </a:custGeom>
          <a:ln w="609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6761962" y="424145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45" y="0"/>
                </a:lnTo>
              </a:path>
            </a:pathLst>
          </a:custGeom>
          <a:ln w="6057">
            <a:solidFill>
              <a:srgbClr val="E8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6768058" y="423840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49" y="0"/>
                </a:lnTo>
              </a:path>
            </a:pathLst>
          </a:custGeom>
          <a:ln w="6108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6771081" y="4235373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6095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6777190" y="4233836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40195" y="0"/>
                </a:lnTo>
              </a:path>
            </a:pathLst>
          </a:custGeom>
          <a:ln w="3175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6783285" y="423078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099" y="0"/>
                </a:lnTo>
              </a:path>
            </a:pathLst>
          </a:custGeom>
          <a:ln w="3175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6786308" y="4229271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8003" y="0"/>
                </a:lnTo>
              </a:path>
            </a:pathLst>
          </a:custGeom>
          <a:ln w="6108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6792417" y="4226198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94" y="0"/>
                </a:lnTo>
              </a:path>
            </a:pathLst>
          </a:custGeom>
          <a:ln w="6108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6798512" y="4223168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63" y="0"/>
                </a:lnTo>
              </a:path>
            </a:pathLst>
          </a:custGeom>
          <a:ln w="6096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6801548" y="4220121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6045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6807644" y="4217073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609" y="0"/>
                </a:lnTo>
              </a:path>
            </a:pathLst>
          </a:custGeom>
          <a:ln w="6096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6810717" y="4215561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5" y="0"/>
                </a:lnTo>
              </a:path>
            </a:pathLst>
          </a:custGeom>
          <a:ln w="317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6816826" y="421250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53" y="0"/>
                </a:lnTo>
              </a:path>
            </a:pathLst>
          </a:custGeom>
          <a:ln w="317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6822871" y="421097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308" y="0"/>
                </a:lnTo>
              </a:path>
            </a:pathLst>
          </a:custGeom>
          <a:ln w="6108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6825957" y="420794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6096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6832053" y="4204868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103" y="0"/>
                </a:lnTo>
              </a:path>
            </a:pathLst>
          </a:custGeom>
          <a:ln w="6096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6838162" y="4198785"/>
            <a:ext cx="60960" cy="6350"/>
          </a:xfrm>
          <a:custGeom>
            <a:avLst/>
            <a:gdLst/>
            <a:ahLst/>
            <a:cxnLst/>
            <a:rect l="l" t="t" r="r" b="b"/>
            <a:pathLst>
              <a:path w="60959" h="6350">
                <a:moveTo>
                  <a:pt x="60909" y="6108"/>
                </a:moveTo>
                <a:lnTo>
                  <a:pt x="60909" y="0"/>
                </a:lnTo>
                <a:lnTo>
                  <a:pt x="9118" y="0"/>
                </a:lnTo>
                <a:lnTo>
                  <a:pt x="0" y="6108"/>
                </a:lnTo>
                <a:lnTo>
                  <a:pt x="60909" y="610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6841185" y="4195762"/>
            <a:ext cx="58419" cy="6350"/>
          </a:xfrm>
          <a:custGeom>
            <a:avLst/>
            <a:gdLst/>
            <a:ahLst/>
            <a:cxnLst/>
            <a:rect l="l" t="t" r="r" b="b"/>
            <a:pathLst>
              <a:path w="58420" h="6350">
                <a:moveTo>
                  <a:pt x="57886" y="6057"/>
                </a:moveTo>
                <a:lnTo>
                  <a:pt x="54863" y="0"/>
                </a:lnTo>
                <a:lnTo>
                  <a:pt x="9131" y="0"/>
                </a:lnTo>
                <a:lnTo>
                  <a:pt x="0" y="6057"/>
                </a:lnTo>
                <a:lnTo>
                  <a:pt x="57886" y="6057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6847281" y="4192689"/>
            <a:ext cx="52069" cy="6350"/>
          </a:xfrm>
          <a:custGeom>
            <a:avLst/>
            <a:gdLst/>
            <a:ahLst/>
            <a:cxnLst/>
            <a:rect l="l" t="t" r="r" b="b"/>
            <a:pathLst>
              <a:path w="52070" h="6350">
                <a:moveTo>
                  <a:pt x="51790" y="6096"/>
                </a:moveTo>
                <a:lnTo>
                  <a:pt x="48768" y="0"/>
                </a:lnTo>
                <a:lnTo>
                  <a:pt x="9131" y="0"/>
                </a:lnTo>
                <a:lnTo>
                  <a:pt x="0" y="6096"/>
                </a:lnTo>
                <a:lnTo>
                  <a:pt x="51790" y="6096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6850316" y="419422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32" y="0"/>
                </a:lnTo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6856412" y="419117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636" y="0"/>
                </a:lnTo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6862508" y="4186580"/>
            <a:ext cx="30480" cy="6350"/>
          </a:xfrm>
          <a:custGeom>
            <a:avLst/>
            <a:gdLst/>
            <a:ahLst/>
            <a:cxnLst/>
            <a:rect l="l" t="t" r="r" b="b"/>
            <a:pathLst>
              <a:path w="30479" h="6350">
                <a:moveTo>
                  <a:pt x="30467" y="6108"/>
                </a:moveTo>
                <a:lnTo>
                  <a:pt x="27444" y="0"/>
                </a:lnTo>
                <a:lnTo>
                  <a:pt x="9131" y="0"/>
                </a:lnTo>
                <a:lnTo>
                  <a:pt x="0" y="6108"/>
                </a:lnTo>
                <a:lnTo>
                  <a:pt x="30467" y="610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6865543" y="4183557"/>
            <a:ext cx="27940" cy="6350"/>
          </a:xfrm>
          <a:custGeom>
            <a:avLst/>
            <a:gdLst/>
            <a:ahLst/>
            <a:cxnLst/>
            <a:rect l="l" t="t" r="r" b="b"/>
            <a:pathLst>
              <a:path w="27940" h="6350">
                <a:moveTo>
                  <a:pt x="27431" y="6108"/>
                </a:moveTo>
                <a:lnTo>
                  <a:pt x="24409" y="0"/>
                </a:lnTo>
                <a:lnTo>
                  <a:pt x="12204" y="0"/>
                </a:lnTo>
                <a:lnTo>
                  <a:pt x="0" y="6108"/>
                </a:lnTo>
                <a:lnTo>
                  <a:pt x="27431" y="6108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6871639" y="4180484"/>
            <a:ext cx="18415" cy="6350"/>
          </a:xfrm>
          <a:custGeom>
            <a:avLst/>
            <a:gdLst/>
            <a:ahLst/>
            <a:cxnLst/>
            <a:rect l="l" t="t" r="r" b="b"/>
            <a:pathLst>
              <a:path w="18415" h="6350">
                <a:moveTo>
                  <a:pt x="18313" y="6095"/>
                </a:moveTo>
                <a:lnTo>
                  <a:pt x="15278" y="0"/>
                </a:lnTo>
                <a:lnTo>
                  <a:pt x="9182" y="0"/>
                </a:lnTo>
                <a:lnTo>
                  <a:pt x="0" y="6095"/>
                </a:lnTo>
                <a:lnTo>
                  <a:pt x="18313" y="609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6877748" y="4177461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204" y="6095"/>
                </a:moveTo>
                <a:lnTo>
                  <a:pt x="9169" y="0"/>
                </a:lnTo>
                <a:lnTo>
                  <a:pt x="0" y="6095"/>
                </a:lnTo>
                <a:lnTo>
                  <a:pt x="12204" y="6095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6880821" y="4177461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3022"/>
                </a:moveTo>
                <a:lnTo>
                  <a:pt x="6096" y="0"/>
                </a:lnTo>
                <a:lnTo>
                  <a:pt x="0" y="3022"/>
                </a:lnTo>
                <a:lnTo>
                  <a:pt x="6096" y="3022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6079235" y="4171353"/>
            <a:ext cx="814069" cy="441959"/>
          </a:xfrm>
          <a:custGeom>
            <a:avLst/>
            <a:gdLst/>
            <a:ahLst/>
            <a:cxnLst/>
            <a:rect l="l" t="t" r="r" b="b"/>
            <a:pathLst>
              <a:path w="814070" h="441960">
                <a:moveTo>
                  <a:pt x="813739" y="3022"/>
                </a:moveTo>
                <a:lnTo>
                  <a:pt x="804608" y="0"/>
                </a:lnTo>
                <a:lnTo>
                  <a:pt x="0" y="429717"/>
                </a:lnTo>
                <a:lnTo>
                  <a:pt x="6096" y="441921"/>
                </a:lnTo>
                <a:lnTo>
                  <a:pt x="801585" y="17081"/>
                </a:lnTo>
                <a:lnTo>
                  <a:pt x="801585" y="9131"/>
                </a:lnTo>
                <a:lnTo>
                  <a:pt x="813739" y="3022"/>
                </a:lnTo>
                <a:close/>
              </a:path>
              <a:path w="814070" h="441960">
                <a:moveTo>
                  <a:pt x="810717" y="12204"/>
                </a:moveTo>
                <a:lnTo>
                  <a:pt x="801585" y="9131"/>
                </a:lnTo>
                <a:lnTo>
                  <a:pt x="801585" y="17081"/>
                </a:lnTo>
                <a:lnTo>
                  <a:pt x="810717" y="12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6880821" y="4174375"/>
            <a:ext cx="143510" cy="256540"/>
          </a:xfrm>
          <a:custGeom>
            <a:avLst/>
            <a:gdLst/>
            <a:ahLst/>
            <a:cxnLst/>
            <a:rect l="l" t="t" r="r" b="b"/>
            <a:pathLst>
              <a:path w="143509" h="256539">
                <a:moveTo>
                  <a:pt x="143217" y="246913"/>
                </a:moveTo>
                <a:lnTo>
                  <a:pt x="12153" y="0"/>
                </a:lnTo>
                <a:lnTo>
                  <a:pt x="0" y="6108"/>
                </a:lnTo>
                <a:lnTo>
                  <a:pt x="131013" y="253009"/>
                </a:lnTo>
                <a:lnTo>
                  <a:pt x="134086" y="243840"/>
                </a:lnTo>
                <a:lnTo>
                  <a:pt x="140195" y="256044"/>
                </a:lnTo>
                <a:lnTo>
                  <a:pt x="143217" y="246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6207277" y="4418215"/>
            <a:ext cx="814069" cy="439420"/>
          </a:xfrm>
          <a:custGeom>
            <a:avLst/>
            <a:gdLst/>
            <a:ahLst/>
            <a:cxnLst/>
            <a:rect l="l" t="t" r="r" b="b"/>
            <a:pathLst>
              <a:path w="814070" h="439420">
                <a:moveTo>
                  <a:pt x="12153" y="437277"/>
                </a:moveTo>
                <a:lnTo>
                  <a:pt x="12153" y="429755"/>
                </a:lnTo>
                <a:lnTo>
                  <a:pt x="0" y="438886"/>
                </a:lnTo>
                <a:lnTo>
                  <a:pt x="9118" y="438886"/>
                </a:lnTo>
                <a:lnTo>
                  <a:pt x="12153" y="437277"/>
                </a:lnTo>
                <a:close/>
              </a:path>
              <a:path w="814070" h="439420">
                <a:moveTo>
                  <a:pt x="813739" y="12204"/>
                </a:moveTo>
                <a:lnTo>
                  <a:pt x="807631" y="0"/>
                </a:lnTo>
                <a:lnTo>
                  <a:pt x="3022" y="429755"/>
                </a:lnTo>
                <a:lnTo>
                  <a:pt x="12153" y="429755"/>
                </a:lnTo>
                <a:lnTo>
                  <a:pt x="12153" y="437277"/>
                </a:lnTo>
                <a:lnTo>
                  <a:pt x="813739" y="12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6076200" y="4601070"/>
            <a:ext cx="143510" cy="256540"/>
          </a:xfrm>
          <a:custGeom>
            <a:avLst/>
            <a:gdLst/>
            <a:ahLst/>
            <a:cxnLst/>
            <a:rect l="l" t="t" r="r" b="b"/>
            <a:pathLst>
              <a:path w="143510" h="256539">
                <a:moveTo>
                  <a:pt x="143230" y="246900"/>
                </a:moveTo>
                <a:lnTo>
                  <a:pt x="12204" y="0"/>
                </a:lnTo>
                <a:lnTo>
                  <a:pt x="9131" y="12204"/>
                </a:lnTo>
                <a:lnTo>
                  <a:pt x="3035" y="0"/>
                </a:lnTo>
                <a:lnTo>
                  <a:pt x="0" y="9182"/>
                </a:lnTo>
                <a:lnTo>
                  <a:pt x="131076" y="256032"/>
                </a:lnTo>
                <a:lnTo>
                  <a:pt x="143230" y="246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7441603" y="5073497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108" y="0"/>
                </a:moveTo>
                <a:lnTo>
                  <a:pt x="0" y="0"/>
                </a:lnTo>
                <a:lnTo>
                  <a:pt x="3022" y="3035"/>
                </a:lnTo>
                <a:lnTo>
                  <a:pt x="6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7438529" y="5067401"/>
            <a:ext cx="643255" cy="9525"/>
          </a:xfrm>
          <a:custGeom>
            <a:avLst/>
            <a:gdLst/>
            <a:ahLst/>
            <a:cxnLst/>
            <a:rect l="l" t="t" r="r" b="b"/>
            <a:pathLst>
              <a:path w="643254" h="9525">
                <a:moveTo>
                  <a:pt x="12204" y="3022"/>
                </a:moveTo>
                <a:lnTo>
                  <a:pt x="12204" y="0"/>
                </a:lnTo>
                <a:lnTo>
                  <a:pt x="0" y="0"/>
                </a:lnTo>
                <a:lnTo>
                  <a:pt x="6096" y="9131"/>
                </a:lnTo>
                <a:lnTo>
                  <a:pt x="12204" y="3022"/>
                </a:lnTo>
                <a:close/>
              </a:path>
              <a:path w="643254" h="9525">
                <a:moveTo>
                  <a:pt x="643089" y="0"/>
                </a:moveTo>
                <a:lnTo>
                  <a:pt x="633958" y="0"/>
                </a:lnTo>
                <a:lnTo>
                  <a:pt x="636981" y="6096"/>
                </a:lnTo>
                <a:lnTo>
                  <a:pt x="643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7435507" y="5064328"/>
            <a:ext cx="649605" cy="9525"/>
          </a:xfrm>
          <a:custGeom>
            <a:avLst/>
            <a:gdLst/>
            <a:ahLst/>
            <a:cxnLst/>
            <a:rect l="l" t="t" r="r" b="b"/>
            <a:pathLst>
              <a:path w="649604" h="9525">
                <a:moveTo>
                  <a:pt x="649135" y="0"/>
                </a:moveTo>
                <a:lnTo>
                  <a:pt x="633907" y="0"/>
                </a:lnTo>
                <a:lnTo>
                  <a:pt x="640003" y="9169"/>
                </a:lnTo>
                <a:lnTo>
                  <a:pt x="643077" y="9169"/>
                </a:lnTo>
                <a:lnTo>
                  <a:pt x="649135" y="0"/>
                </a:lnTo>
                <a:close/>
              </a:path>
              <a:path w="649604" h="9525">
                <a:moveTo>
                  <a:pt x="21323" y="0"/>
                </a:moveTo>
                <a:lnTo>
                  <a:pt x="0" y="0"/>
                </a:lnTo>
                <a:lnTo>
                  <a:pt x="6096" y="9169"/>
                </a:lnTo>
                <a:lnTo>
                  <a:pt x="12204" y="9169"/>
                </a:lnTo>
                <a:lnTo>
                  <a:pt x="15227" y="6095"/>
                </a:lnTo>
                <a:lnTo>
                  <a:pt x="21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7432420" y="5061293"/>
            <a:ext cx="655320" cy="6350"/>
          </a:xfrm>
          <a:custGeom>
            <a:avLst/>
            <a:gdLst/>
            <a:ahLst/>
            <a:cxnLst/>
            <a:rect l="l" t="t" r="r" b="b"/>
            <a:pathLst>
              <a:path w="655320" h="6350">
                <a:moveTo>
                  <a:pt x="655294" y="0"/>
                </a:moveTo>
                <a:lnTo>
                  <a:pt x="630885" y="0"/>
                </a:lnTo>
                <a:lnTo>
                  <a:pt x="640067" y="6108"/>
                </a:lnTo>
                <a:lnTo>
                  <a:pt x="649198" y="6108"/>
                </a:lnTo>
                <a:lnTo>
                  <a:pt x="655294" y="0"/>
                </a:lnTo>
                <a:close/>
              </a:path>
              <a:path w="655320" h="6350">
                <a:moveTo>
                  <a:pt x="27444" y="0"/>
                </a:moveTo>
                <a:lnTo>
                  <a:pt x="0" y="0"/>
                </a:lnTo>
                <a:lnTo>
                  <a:pt x="6108" y="6108"/>
                </a:lnTo>
                <a:lnTo>
                  <a:pt x="18313" y="6108"/>
                </a:lnTo>
                <a:lnTo>
                  <a:pt x="27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7429398" y="5058270"/>
            <a:ext cx="661670" cy="6350"/>
          </a:xfrm>
          <a:custGeom>
            <a:avLst/>
            <a:gdLst/>
            <a:ahLst/>
            <a:cxnLst/>
            <a:rect l="l" t="t" r="r" b="b"/>
            <a:pathLst>
              <a:path w="661670" h="6350">
                <a:moveTo>
                  <a:pt x="661339" y="0"/>
                </a:moveTo>
                <a:lnTo>
                  <a:pt x="630885" y="0"/>
                </a:lnTo>
                <a:lnTo>
                  <a:pt x="640016" y="6057"/>
                </a:lnTo>
                <a:lnTo>
                  <a:pt x="655243" y="6057"/>
                </a:lnTo>
                <a:lnTo>
                  <a:pt x="661339" y="0"/>
                </a:lnTo>
                <a:close/>
              </a:path>
              <a:path w="661670" h="6350">
                <a:moveTo>
                  <a:pt x="33540" y="0"/>
                </a:moveTo>
                <a:lnTo>
                  <a:pt x="0" y="0"/>
                </a:lnTo>
                <a:lnTo>
                  <a:pt x="6108" y="6057"/>
                </a:lnTo>
                <a:lnTo>
                  <a:pt x="27432" y="6057"/>
                </a:lnTo>
                <a:lnTo>
                  <a:pt x="33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7423302" y="5055196"/>
            <a:ext cx="670560" cy="6350"/>
          </a:xfrm>
          <a:custGeom>
            <a:avLst/>
            <a:gdLst/>
            <a:ahLst/>
            <a:cxnLst/>
            <a:rect l="l" t="t" r="r" b="b"/>
            <a:pathLst>
              <a:path w="670559" h="6350">
                <a:moveTo>
                  <a:pt x="670521" y="0"/>
                </a:moveTo>
                <a:lnTo>
                  <a:pt x="633958" y="0"/>
                </a:lnTo>
                <a:lnTo>
                  <a:pt x="640003" y="6095"/>
                </a:lnTo>
                <a:lnTo>
                  <a:pt x="664413" y="6095"/>
                </a:lnTo>
                <a:lnTo>
                  <a:pt x="670521" y="0"/>
                </a:lnTo>
                <a:close/>
              </a:path>
              <a:path w="670559" h="6350">
                <a:moveTo>
                  <a:pt x="42659" y="0"/>
                </a:moveTo>
                <a:lnTo>
                  <a:pt x="0" y="0"/>
                </a:lnTo>
                <a:lnTo>
                  <a:pt x="9118" y="6095"/>
                </a:lnTo>
                <a:lnTo>
                  <a:pt x="36563" y="6095"/>
                </a:lnTo>
                <a:lnTo>
                  <a:pt x="42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7420267" y="5052174"/>
            <a:ext cx="680085" cy="6350"/>
          </a:xfrm>
          <a:custGeom>
            <a:avLst/>
            <a:gdLst/>
            <a:ahLst/>
            <a:cxnLst/>
            <a:rect l="l" t="t" r="r" b="b"/>
            <a:pathLst>
              <a:path w="680084" h="6350">
                <a:moveTo>
                  <a:pt x="679653" y="0"/>
                </a:moveTo>
                <a:lnTo>
                  <a:pt x="633920" y="0"/>
                </a:lnTo>
                <a:lnTo>
                  <a:pt x="640016" y="6095"/>
                </a:lnTo>
                <a:lnTo>
                  <a:pt x="670471" y="6095"/>
                </a:lnTo>
                <a:lnTo>
                  <a:pt x="679653" y="0"/>
                </a:lnTo>
                <a:close/>
              </a:path>
              <a:path w="680084" h="6350">
                <a:moveTo>
                  <a:pt x="48768" y="0"/>
                </a:moveTo>
                <a:lnTo>
                  <a:pt x="0" y="0"/>
                </a:lnTo>
                <a:lnTo>
                  <a:pt x="9131" y="6095"/>
                </a:lnTo>
                <a:lnTo>
                  <a:pt x="42672" y="6095"/>
                </a:lnTo>
                <a:lnTo>
                  <a:pt x="487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7417193" y="5049088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685749" y="0"/>
                </a:moveTo>
                <a:lnTo>
                  <a:pt x="633958" y="0"/>
                </a:lnTo>
                <a:lnTo>
                  <a:pt x="640067" y="6108"/>
                </a:lnTo>
                <a:lnTo>
                  <a:pt x="676630" y="6108"/>
                </a:lnTo>
                <a:lnTo>
                  <a:pt x="685749" y="0"/>
                </a:lnTo>
                <a:close/>
              </a:path>
              <a:path w="685800" h="6350">
                <a:moveTo>
                  <a:pt x="54876" y="0"/>
                </a:moveTo>
                <a:lnTo>
                  <a:pt x="0" y="0"/>
                </a:lnTo>
                <a:lnTo>
                  <a:pt x="6108" y="6108"/>
                </a:lnTo>
                <a:lnTo>
                  <a:pt x="48768" y="6108"/>
                </a:lnTo>
                <a:lnTo>
                  <a:pt x="54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7414171" y="5046065"/>
            <a:ext cx="692150" cy="6350"/>
          </a:xfrm>
          <a:custGeom>
            <a:avLst/>
            <a:gdLst/>
            <a:ahLst/>
            <a:cxnLst/>
            <a:rect l="l" t="t" r="r" b="b"/>
            <a:pathLst>
              <a:path w="692150" h="6350">
                <a:moveTo>
                  <a:pt x="691807" y="0"/>
                </a:moveTo>
                <a:lnTo>
                  <a:pt x="633907" y="0"/>
                </a:lnTo>
                <a:lnTo>
                  <a:pt x="640016" y="6108"/>
                </a:lnTo>
                <a:lnTo>
                  <a:pt x="685749" y="6108"/>
                </a:lnTo>
                <a:lnTo>
                  <a:pt x="691807" y="0"/>
                </a:lnTo>
                <a:close/>
              </a:path>
              <a:path w="692150" h="6350">
                <a:moveTo>
                  <a:pt x="60921" y="0"/>
                </a:moveTo>
                <a:lnTo>
                  <a:pt x="0" y="0"/>
                </a:lnTo>
                <a:lnTo>
                  <a:pt x="6096" y="6108"/>
                </a:lnTo>
                <a:lnTo>
                  <a:pt x="54864" y="6108"/>
                </a:lnTo>
                <a:lnTo>
                  <a:pt x="60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7411098" y="5042992"/>
            <a:ext cx="698500" cy="6350"/>
          </a:xfrm>
          <a:custGeom>
            <a:avLst/>
            <a:gdLst/>
            <a:ahLst/>
            <a:cxnLst/>
            <a:rect l="l" t="t" r="r" b="b"/>
            <a:pathLst>
              <a:path w="698500" h="6350">
                <a:moveTo>
                  <a:pt x="697953" y="0"/>
                </a:moveTo>
                <a:lnTo>
                  <a:pt x="633958" y="0"/>
                </a:lnTo>
                <a:lnTo>
                  <a:pt x="640054" y="6095"/>
                </a:lnTo>
                <a:lnTo>
                  <a:pt x="691845" y="6095"/>
                </a:lnTo>
                <a:lnTo>
                  <a:pt x="697953" y="0"/>
                </a:lnTo>
                <a:close/>
              </a:path>
              <a:path w="698500" h="6350">
                <a:moveTo>
                  <a:pt x="67068" y="0"/>
                </a:moveTo>
                <a:lnTo>
                  <a:pt x="0" y="0"/>
                </a:lnTo>
                <a:lnTo>
                  <a:pt x="6095" y="6095"/>
                </a:lnTo>
                <a:lnTo>
                  <a:pt x="60972" y="6095"/>
                </a:lnTo>
                <a:lnTo>
                  <a:pt x="67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7408074" y="5036934"/>
            <a:ext cx="704215" cy="9525"/>
          </a:xfrm>
          <a:custGeom>
            <a:avLst/>
            <a:gdLst/>
            <a:ahLst/>
            <a:cxnLst/>
            <a:rect l="l" t="t" r="r" b="b"/>
            <a:pathLst>
              <a:path w="704215" h="9525">
                <a:moveTo>
                  <a:pt x="703999" y="0"/>
                </a:moveTo>
                <a:lnTo>
                  <a:pt x="633907" y="0"/>
                </a:lnTo>
                <a:lnTo>
                  <a:pt x="640003" y="9131"/>
                </a:lnTo>
                <a:lnTo>
                  <a:pt x="697903" y="9131"/>
                </a:lnTo>
                <a:lnTo>
                  <a:pt x="703999" y="0"/>
                </a:lnTo>
                <a:close/>
              </a:path>
              <a:path w="704215" h="9525">
                <a:moveTo>
                  <a:pt x="76200" y="0"/>
                </a:moveTo>
                <a:lnTo>
                  <a:pt x="0" y="0"/>
                </a:lnTo>
                <a:lnTo>
                  <a:pt x="6096" y="9131"/>
                </a:lnTo>
                <a:lnTo>
                  <a:pt x="67017" y="9131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7404989" y="5033860"/>
            <a:ext cx="710565" cy="9525"/>
          </a:xfrm>
          <a:custGeom>
            <a:avLst/>
            <a:gdLst/>
            <a:ahLst/>
            <a:cxnLst/>
            <a:rect l="l" t="t" r="r" b="b"/>
            <a:pathLst>
              <a:path w="710565" h="9525">
                <a:moveTo>
                  <a:pt x="710158" y="0"/>
                </a:moveTo>
                <a:lnTo>
                  <a:pt x="633958" y="0"/>
                </a:lnTo>
                <a:lnTo>
                  <a:pt x="640067" y="9131"/>
                </a:lnTo>
                <a:lnTo>
                  <a:pt x="704062" y="9131"/>
                </a:lnTo>
                <a:lnTo>
                  <a:pt x="710158" y="0"/>
                </a:lnTo>
                <a:close/>
              </a:path>
              <a:path w="710565" h="9525">
                <a:moveTo>
                  <a:pt x="82308" y="0"/>
                </a:moveTo>
                <a:lnTo>
                  <a:pt x="0" y="0"/>
                </a:lnTo>
                <a:lnTo>
                  <a:pt x="6108" y="9131"/>
                </a:lnTo>
                <a:lnTo>
                  <a:pt x="73177" y="9131"/>
                </a:lnTo>
                <a:lnTo>
                  <a:pt x="82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7398943" y="5030838"/>
            <a:ext cx="719455" cy="6350"/>
          </a:xfrm>
          <a:custGeom>
            <a:avLst/>
            <a:gdLst/>
            <a:ahLst/>
            <a:cxnLst/>
            <a:rect l="l" t="t" r="r" b="b"/>
            <a:pathLst>
              <a:path w="719454" h="6350">
                <a:moveTo>
                  <a:pt x="719239" y="0"/>
                </a:moveTo>
                <a:lnTo>
                  <a:pt x="633907" y="0"/>
                </a:lnTo>
                <a:lnTo>
                  <a:pt x="643039" y="6095"/>
                </a:lnTo>
                <a:lnTo>
                  <a:pt x="713130" y="6095"/>
                </a:lnTo>
                <a:lnTo>
                  <a:pt x="719239" y="0"/>
                </a:lnTo>
                <a:close/>
              </a:path>
              <a:path w="719454" h="6350">
                <a:moveTo>
                  <a:pt x="91427" y="0"/>
                </a:moveTo>
                <a:lnTo>
                  <a:pt x="0" y="0"/>
                </a:lnTo>
                <a:lnTo>
                  <a:pt x="9131" y="6095"/>
                </a:lnTo>
                <a:lnTo>
                  <a:pt x="82245" y="6095"/>
                </a:lnTo>
                <a:lnTo>
                  <a:pt x="91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7395870" y="5027764"/>
            <a:ext cx="725805" cy="6350"/>
          </a:xfrm>
          <a:custGeom>
            <a:avLst/>
            <a:gdLst/>
            <a:ahLst/>
            <a:cxnLst/>
            <a:rect l="l" t="t" r="r" b="b"/>
            <a:pathLst>
              <a:path w="725804" h="6350">
                <a:moveTo>
                  <a:pt x="725385" y="0"/>
                </a:moveTo>
                <a:lnTo>
                  <a:pt x="633958" y="0"/>
                </a:lnTo>
                <a:lnTo>
                  <a:pt x="643077" y="6096"/>
                </a:lnTo>
                <a:lnTo>
                  <a:pt x="719277" y="6096"/>
                </a:lnTo>
                <a:lnTo>
                  <a:pt x="725385" y="0"/>
                </a:lnTo>
                <a:close/>
              </a:path>
              <a:path w="725804" h="6350">
                <a:moveTo>
                  <a:pt x="97523" y="0"/>
                </a:moveTo>
                <a:lnTo>
                  <a:pt x="0" y="0"/>
                </a:lnTo>
                <a:lnTo>
                  <a:pt x="9118" y="6096"/>
                </a:lnTo>
                <a:lnTo>
                  <a:pt x="91427" y="6096"/>
                </a:lnTo>
                <a:lnTo>
                  <a:pt x="9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7392834" y="5024729"/>
            <a:ext cx="731520" cy="6350"/>
          </a:xfrm>
          <a:custGeom>
            <a:avLst/>
            <a:gdLst/>
            <a:ahLst/>
            <a:cxnLst/>
            <a:rect l="l" t="t" r="r" b="b"/>
            <a:pathLst>
              <a:path w="731520" h="6350">
                <a:moveTo>
                  <a:pt x="731443" y="0"/>
                </a:moveTo>
                <a:lnTo>
                  <a:pt x="633907" y="0"/>
                </a:lnTo>
                <a:lnTo>
                  <a:pt x="640016" y="6108"/>
                </a:lnTo>
                <a:lnTo>
                  <a:pt x="725347" y="6108"/>
                </a:lnTo>
                <a:lnTo>
                  <a:pt x="731443" y="0"/>
                </a:lnTo>
                <a:close/>
              </a:path>
              <a:path w="731520" h="6350">
                <a:moveTo>
                  <a:pt x="103631" y="0"/>
                </a:moveTo>
                <a:lnTo>
                  <a:pt x="0" y="0"/>
                </a:lnTo>
                <a:lnTo>
                  <a:pt x="6108" y="6108"/>
                </a:lnTo>
                <a:lnTo>
                  <a:pt x="97535" y="6108"/>
                </a:lnTo>
                <a:lnTo>
                  <a:pt x="103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7389761" y="5021656"/>
            <a:ext cx="741045" cy="6350"/>
          </a:xfrm>
          <a:custGeom>
            <a:avLst/>
            <a:gdLst/>
            <a:ahLst/>
            <a:cxnLst/>
            <a:rect l="l" t="t" r="r" b="b"/>
            <a:pathLst>
              <a:path w="741045" h="6350">
                <a:moveTo>
                  <a:pt x="740625" y="0"/>
                </a:moveTo>
                <a:lnTo>
                  <a:pt x="633958" y="0"/>
                </a:lnTo>
                <a:lnTo>
                  <a:pt x="640067" y="6108"/>
                </a:lnTo>
                <a:lnTo>
                  <a:pt x="731494" y="6108"/>
                </a:lnTo>
                <a:lnTo>
                  <a:pt x="740625" y="0"/>
                </a:lnTo>
                <a:close/>
              </a:path>
              <a:path w="741045" h="6350">
                <a:moveTo>
                  <a:pt x="109740" y="0"/>
                </a:moveTo>
                <a:lnTo>
                  <a:pt x="0" y="0"/>
                </a:lnTo>
                <a:lnTo>
                  <a:pt x="6108" y="6108"/>
                </a:lnTo>
                <a:lnTo>
                  <a:pt x="103631" y="6108"/>
                </a:lnTo>
                <a:lnTo>
                  <a:pt x="109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7386739" y="5018633"/>
            <a:ext cx="746760" cy="6350"/>
          </a:xfrm>
          <a:custGeom>
            <a:avLst/>
            <a:gdLst/>
            <a:ahLst/>
            <a:cxnLst/>
            <a:rect l="l" t="t" r="r" b="b"/>
            <a:pathLst>
              <a:path w="746759" h="6350">
                <a:moveTo>
                  <a:pt x="746671" y="0"/>
                </a:moveTo>
                <a:lnTo>
                  <a:pt x="633907" y="0"/>
                </a:lnTo>
                <a:lnTo>
                  <a:pt x="640003" y="6096"/>
                </a:lnTo>
                <a:lnTo>
                  <a:pt x="737539" y="6096"/>
                </a:lnTo>
                <a:lnTo>
                  <a:pt x="746671" y="0"/>
                </a:lnTo>
                <a:close/>
              </a:path>
              <a:path w="746759" h="6350">
                <a:moveTo>
                  <a:pt x="115785" y="0"/>
                </a:moveTo>
                <a:lnTo>
                  <a:pt x="0" y="0"/>
                </a:lnTo>
                <a:lnTo>
                  <a:pt x="6096" y="6096"/>
                </a:lnTo>
                <a:lnTo>
                  <a:pt x="109727" y="6096"/>
                </a:lnTo>
                <a:lnTo>
                  <a:pt x="115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7383665" y="5015610"/>
            <a:ext cx="753110" cy="6350"/>
          </a:xfrm>
          <a:custGeom>
            <a:avLst/>
            <a:gdLst/>
            <a:ahLst/>
            <a:cxnLst/>
            <a:rect l="l" t="t" r="r" b="b"/>
            <a:pathLst>
              <a:path w="753109" h="6350">
                <a:moveTo>
                  <a:pt x="752817" y="0"/>
                </a:moveTo>
                <a:lnTo>
                  <a:pt x="633958" y="0"/>
                </a:lnTo>
                <a:lnTo>
                  <a:pt x="640054" y="6045"/>
                </a:lnTo>
                <a:lnTo>
                  <a:pt x="746721" y="6045"/>
                </a:lnTo>
                <a:lnTo>
                  <a:pt x="752817" y="0"/>
                </a:lnTo>
                <a:close/>
              </a:path>
              <a:path w="753109" h="6350">
                <a:moveTo>
                  <a:pt x="121932" y="0"/>
                </a:moveTo>
                <a:lnTo>
                  <a:pt x="0" y="0"/>
                </a:lnTo>
                <a:lnTo>
                  <a:pt x="6096" y="6045"/>
                </a:lnTo>
                <a:lnTo>
                  <a:pt x="115836" y="6045"/>
                </a:lnTo>
                <a:lnTo>
                  <a:pt x="121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7380630" y="5009502"/>
            <a:ext cx="759460" cy="9525"/>
          </a:xfrm>
          <a:custGeom>
            <a:avLst/>
            <a:gdLst/>
            <a:ahLst/>
            <a:cxnLst/>
            <a:rect l="l" t="t" r="r" b="b"/>
            <a:pathLst>
              <a:path w="759459" h="9525">
                <a:moveTo>
                  <a:pt x="758875" y="0"/>
                </a:moveTo>
                <a:lnTo>
                  <a:pt x="633907" y="0"/>
                </a:lnTo>
                <a:lnTo>
                  <a:pt x="640016" y="9131"/>
                </a:lnTo>
                <a:lnTo>
                  <a:pt x="752779" y="9131"/>
                </a:lnTo>
                <a:lnTo>
                  <a:pt x="758875" y="0"/>
                </a:lnTo>
                <a:close/>
              </a:path>
              <a:path w="759459" h="9525">
                <a:moveTo>
                  <a:pt x="127990" y="0"/>
                </a:moveTo>
                <a:lnTo>
                  <a:pt x="0" y="0"/>
                </a:lnTo>
                <a:lnTo>
                  <a:pt x="6108" y="9131"/>
                </a:lnTo>
                <a:lnTo>
                  <a:pt x="121894" y="9131"/>
                </a:lnTo>
                <a:lnTo>
                  <a:pt x="1279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7377607" y="5006428"/>
            <a:ext cx="765175" cy="9525"/>
          </a:xfrm>
          <a:custGeom>
            <a:avLst/>
            <a:gdLst/>
            <a:ahLst/>
            <a:cxnLst/>
            <a:rect l="l" t="t" r="r" b="b"/>
            <a:pathLst>
              <a:path w="765175" h="9525">
                <a:moveTo>
                  <a:pt x="764971" y="0"/>
                </a:moveTo>
                <a:lnTo>
                  <a:pt x="633907" y="0"/>
                </a:lnTo>
                <a:lnTo>
                  <a:pt x="640016" y="9182"/>
                </a:lnTo>
                <a:lnTo>
                  <a:pt x="758875" y="9182"/>
                </a:lnTo>
                <a:lnTo>
                  <a:pt x="764971" y="0"/>
                </a:lnTo>
                <a:close/>
              </a:path>
              <a:path w="765175" h="9525">
                <a:moveTo>
                  <a:pt x="137121" y="0"/>
                </a:moveTo>
                <a:lnTo>
                  <a:pt x="0" y="0"/>
                </a:lnTo>
                <a:lnTo>
                  <a:pt x="6057" y="9182"/>
                </a:lnTo>
                <a:lnTo>
                  <a:pt x="127990" y="9182"/>
                </a:lnTo>
                <a:lnTo>
                  <a:pt x="137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7371512" y="5003406"/>
            <a:ext cx="774700" cy="6350"/>
          </a:xfrm>
          <a:custGeom>
            <a:avLst/>
            <a:gdLst/>
            <a:ahLst/>
            <a:cxnLst/>
            <a:rect l="l" t="t" r="r" b="b"/>
            <a:pathLst>
              <a:path w="774700" h="6350">
                <a:moveTo>
                  <a:pt x="774103" y="0"/>
                </a:moveTo>
                <a:lnTo>
                  <a:pt x="636981" y="0"/>
                </a:lnTo>
                <a:lnTo>
                  <a:pt x="643026" y="6096"/>
                </a:lnTo>
                <a:lnTo>
                  <a:pt x="767994" y="6096"/>
                </a:lnTo>
                <a:lnTo>
                  <a:pt x="774103" y="0"/>
                </a:lnTo>
                <a:close/>
              </a:path>
              <a:path w="774700" h="6350">
                <a:moveTo>
                  <a:pt x="146291" y="0"/>
                </a:moveTo>
                <a:lnTo>
                  <a:pt x="0" y="0"/>
                </a:lnTo>
                <a:lnTo>
                  <a:pt x="9118" y="6096"/>
                </a:lnTo>
                <a:lnTo>
                  <a:pt x="137109" y="6096"/>
                </a:lnTo>
                <a:lnTo>
                  <a:pt x="146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7368425" y="5000332"/>
            <a:ext cx="780415" cy="6350"/>
          </a:xfrm>
          <a:custGeom>
            <a:avLst/>
            <a:gdLst/>
            <a:ahLst/>
            <a:cxnLst/>
            <a:rect l="l" t="t" r="r" b="b"/>
            <a:pathLst>
              <a:path w="780415" h="6350">
                <a:moveTo>
                  <a:pt x="780262" y="0"/>
                </a:moveTo>
                <a:lnTo>
                  <a:pt x="633958" y="0"/>
                </a:lnTo>
                <a:lnTo>
                  <a:pt x="643089" y="6096"/>
                </a:lnTo>
                <a:lnTo>
                  <a:pt x="774153" y="6096"/>
                </a:lnTo>
                <a:lnTo>
                  <a:pt x="780262" y="0"/>
                </a:lnTo>
                <a:close/>
              </a:path>
              <a:path w="780415" h="6350">
                <a:moveTo>
                  <a:pt x="152400" y="0"/>
                </a:moveTo>
                <a:lnTo>
                  <a:pt x="0" y="0"/>
                </a:lnTo>
                <a:lnTo>
                  <a:pt x="9182" y="6096"/>
                </a:lnTo>
                <a:lnTo>
                  <a:pt x="146303" y="6096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7365403" y="4997297"/>
            <a:ext cx="786765" cy="6350"/>
          </a:xfrm>
          <a:custGeom>
            <a:avLst/>
            <a:gdLst/>
            <a:ahLst/>
            <a:cxnLst/>
            <a:rect l="l" t="t" r="r" b="b"/>
            <a:pathLst>
              <a:path w="786765" h="6350">
                <a:moveTo>
                  <a:pt x="786307" y="0"/>
                </a:moveTo>
                <a:lnTo>
                  <a:pt x="633907" y="0"/>
                </a:lnTo>
                <a:lnTo>
                  <a:pt x="643089" y="6108"/>
                </a:lnTo>
                <a:lnTo>
                  <a:pt x="780211" y="6108"/>
                </a:lnTo>
                <a:lnTo>
                  <a:pt x="786307" y="0"/>
                </a:lnTo>
                <a:close/>
              </a:path>
              <a:path w="786765" h="6350">
                <a:moveTo>
                  <a:pt x="158457" y="0"/>
                </a:moveTo>
                <a:lnTo>
                  <a:pt x="0" y="0"/>
                </a:lnTo>
                <a:lnTo>
                  <a:pt x="6108" y="6108"/>
                </a:lnTo>
                <a:lnTo>
                  <a:pt x="152400" y="6108"/>
                </a:lnTo>
                <a:lnTo>
                  <a:pt x="1584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7362329" y="4994224"/>
            <a:ext cx="792480" cy="6350"/>
          </a:xfrm>
          <a:custGeom>
            <a:avLst/>
            <a:gdLst/>
            <a:ahLst/>
            <a:cxnLst/>
            <a:rect l="l" t="t" r="r" b="b"/>
            <a:pathLst>
              <a:path w="792479" h="6350">
                <a:moveTo>
                  <a:pt x="792403" y="0"/>
                </a:moveTo>
                <a:lnTo>
                  <a:pt x="633958" y="0"/>
                </a:lnTo>
                <a:lnTo>
                  <a:pt x="640054" y="6108"/>
                </a:lnTo>
                <a:lnTo>
                  <a:pt x="786358" y="6108"/>
                </a:lnTo>
                <a:lnTo>
                  <a:pt x="792403" y="0"/>
                </a:lnTo>
                <a:close/>
              </a:path>
              <a:path w="792479" h="6350">
                <a:moveTo>
                  <a:pt x="164604" y="0"/>
                </a:moveTo>
                <a:lnTo>
                  <a:pt x="0" y="0"/>
                </a:lnTo>
                <a:lnTo>
                  <a:pt x="6096" y="6108"/>
                </a:lnTo>
                <a:lnTo>
                  <a:pt x="158496" y="6108"/>
                </a:lnTo>
                <a:lnTo>
                  <a:pt x="1646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7359307" y="4991201"/>
            <a:ext cx="802005" cy="6350"/>
          </a:xfrm>
          <a:custGeom>
            <a:avLst/>
            <a:gdLst/>
            <a:ahLst/>
            <a:cxnLst/>
            <a:rect l="l" t="t" r="r" b="b"/>
            <a:pathLst>
              <a:path w="802004" h="6350">
                <a:moveTo>
                  <a:pt x="801535" y="0"/>
                </a:moveTo>
                <a:lnTo>
                  <a:pt x="633907" y="0"/>
                </a:lnTo>
                <a:lnTo>
                  <a:pt x="640003" y="6096"/>
                </a:lnTo>
                <a:lnTo>
                  <a:pt x="792403" y="6096"/>
                </a:lnTo>
                <a:lnTo>
                  <a:pt x="801535" y="0"/>
                </a:lnTo>
                <a:close/>
              </a:path>
              <a:path w="802004" h="6350">
                <a:moveTo>
                  <a:pt x="170649" y="0"/>
                </a:moveTo>
                <a:lnTo>
                  <a:pt x="0" y="0"/>
                </a:lnTo>
                <a:lnTo>
                  <a:pt x="6096" y="6096"/>
                </a:lnTo>
                <a:lnTo>
                  <a:pt x="164553" y="6096"/>
                </a:lnTo>
                <a:lnTo>
                  <a:pt x="1706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7356271" y="4988178"/>
            <a:ext cx="807720" cy="6350"/>
          </a:xfrm>
          <a:custGeom>
            <a:avLst/>
            <a:gdLst/>
            <a:ahLst/>
            <a:cxnLst/>
            <a:rect l="l" t="t" r="r" b="b"/>
            <a:pathLst>
              <a:path w="807720" h="6350">
                <a:moveTo>
                  <a:pt x="807643" y="0"/>
                </a:moveTo>
                <a:lnTo>
                  <a:pt x="633907" y="0"/>
                </a:lnTo>
                <a:lnTo>
                  <a:pt x="640016" y="6045"/>
                </a:lnTo>
                <a:lnTo>
                  <a:pt x="798461" y="6045"/>
                </a:lnTo>
                <a:lnTo>
                  <a:pt x="807643" y="0"/>
                </a:lnTo>
                <a:close/>
              </a:path>
              <a:path w="807720" h="6350">
                <a:moveTo>
                  <a:pt x="176758" y="0"/>
                </a:moveTo>
                <a:lnTo>
                  <a:pt x="0" y="0"/>
                </a:lnTo>
                <a:lnTo>
                  <a:pt x="6057" y="6045"/>
                </a:lnTo>
                <a:lnTo>
                  <a:pt x="170662" y="6045"/>
                </a:lnTo>
                <a:lnTo>
                  <a:pt x="176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7353198" y="4985093"/>
            <a:ext cx="814069" cy="6350"/>
          </a:xfrm>
          <a:custGeom>
            <a:avLst/>
            <a:gdLst/>
            <a:ahLst/>
            <a:cxnLst/>
            <a:rect l="l" t="t" r="r" b="b"/>
            <a:pathLst>
              <a:path w="814070" h="6350">
                <a:moveTo>
                  <a:pt x="813739" y="0"/>
                </a:moveTo>
                <a:lnTo>
                  <a:pt x="633958" y="0"/>
                </a:lnTo>
                <a:lnTo>
                  <a:pt x="640016" y="6108"/>
                </a:lnTo>
                <a:lnTo>
                  <a:pt x="807643" y="6108"/>
                </a:lnTo>
                <a:lnTo>
                  <a:pt x="813739" y="0"/>
                </a:lnTo>
                <a:close/>
              </a:path>
              <a:path w="814070" h="6350">
                <a:moveTo>
                  <a:pt x="182867" y="0"/>
                </a:moveTo>
                <a:lnTo>
                  <a:pt x="0" y="0"/>
                </a:lnTo>
                <a:lnTo>
                  <a:pt x="6108" y="6108"/>
                </a:lnTo>
                <a:lnTo>
                  <a:pt x="176758" y="6108"/>
                </a:lnTo>
                <a:lnTo>
                  <a:pt x="182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7350176" y="4978996"/>
            <a:ext cx="820419" cy="9525"/>
          </a:xfrm>
          <a:custGeom>
            <a:avLst/>
            <a:gdLst/>
            <a:ahLst/>
            <a:cxnLst/>
            <a:rect l="l" t="t" r="r" b="b"/>
            <a:pathLst>
              <a:path w="820420" h="9525">
                <a:moveTo>
                  <a:pt x="819848" y="0"/>
                </a:moveTo>
                <a:lnTo>
                  <a:pt x="633907" y="0"/>
                </a:lnTo>
                <a:lnTo>
                  <a:pt x="640003" y="9182"/>
                </a:lnTo>
                <a:lnTo>
                  <a:pt x="813739" y="9182"/>
                </a:lnTo>
                <a:lnTo>
                  <a:pt x="819848" y="0"/>
                </a:lnTo>
                <a:close/>
              </a:path>
              <a:path w="820420" h="9525">
                <a:moveTo>
                  <a:pt x="188963" y="0"/>
                </a:moveTo>
                <a:lnTo>
                  <a:pt x="0" y="0"/>
                </a:lnTo>
                <a:lnTo>
                  <a:pt x="6096" y="9182"/>
                </a:lnTo>
                <a:lnTo>
                  <a:pt x="182854" y="9182"/>
                </a:lnTo>
                <a:lnTo>
                  <a:pt x="188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7344067" y="4975974"/>
            <a:ext cx="829310" cy="9525"/>
          </a:xfrm>
          <a:custGeom>
            <a:avLst/>
            <a:gdLst/>
            <a:ahLst/>
            <a:cxnLst/>
            <a:rect l="l" t="t" r="r" b="b"/>
            <a:pathLst>
              <a:path w="829309" h="9525">
                <a:moveTo>
                  <a:pt x="828979" y="0"/>
                </a:moveTo>
                <a:lnTo>
                  <a:pt x="636993" y="0"/>
                </a:lnTo>
                <a:lnTo>
                  <a:pt x="643089" y="9118"/>
                </a:lnTo>
                <a:lnTo>
                  <a:pt x="822871" y="9118"/>
                </a:lnTo>
                <a:lnTo>
                  <a:pt x="828979" y="0"/>
                </a:lnTo>
                <a:close/>
              </a:path>
              <a:path w="829309" h="9525">
                <a:moveTo>
                  <a:pt x="201117" y="0"/>
                </a:moveTo>
                <a:lnTo>
                  <a:pt x="0" y="0"/>
                </a:lnTo>
                <a:lnTo>
                  <a:pt x="9131" y="9118"/>
                </a:lnTo>
                <a:lnTo>
                  <a:pt x="191998" y="9118"/>
                </a:lnTo>
                <a:lnTo>
                  <a:pt x="201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7340993" y="4972888"/>
            <a:ext cx="835660" cy="6350"/>
          </a:xfrm>
          <a:custGeom>
            <a:avLst/>
            <a:gdLst/>
            <a:ahLst/>
            <a:cxnLst/>
            <a:rect l="l" t="t" r="r" b="b"/>
            <a:pathLst>
              <a:path w="835659" h="6350">
                <a:moveTo>
                  <a:pt x="835075" y="0"/>
                </a:moveTo>
                <a:lnTo>
                  <a:pt x="633958" y="0"/>
                </a:lnTo>
                <a:lnTo>
                  <a:pt x="643089" y="6108"/>
                </a:lnTo>
                <a:lnTo>
                  <a:pt x="829030" y="6108"/>
                </a:lnTo>
                <a:lnTo>
                  <a:pt x="835075" y="0"/>
                </a:lnTo>
                <a:close/>
              </a:path>
              <a:path w="835659" h="6350">
                <a:moveTo>
                  <a:pt x="207276" y="0"/>
                </a:moveTo>
                <a:lnTo>
                  <a:pt x="0" y="0"/>
                </a:lnTo>
                <a:lnTo>
                  <a:pt x="9182" y="6108"/>
                </a:lnTo>
                <a:lnTo>
                  <a:pt x="198145" y="6108"/>
                </a:lnTo>
                <a:lnTo>
                  <a:pt x="207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7337971" y="4969865"/>
            <a:ext cx="841375" cy="6350"/>
          </a:xfrm>
          <a:custGeom>
            <a:avLst/>
            <a:gdLst/>
            <a:ahLst/>
            <a:cxnLst/>
            <a:rect l="l" t="t" r="r" b="b"/>
            <a:pathLst>
              <a:path w="841375" h="6350">
                <a:moveTo>
                  <a:pt x="841171" y="0"/>
                </a:moveTo>
                <a:lnTo>
                  <a:pt x="633907" y="0"/>
                </a:lnTo>
                <a:lnTo>
                  <a:pt x="643089" y="6108"/>
                </a:lnTo>
                <a:lnTo>
                  <a:pt x="835075" y="6108"/>
                </a:lnTo>
                <a:lnTo>
                  <a:pt x="841171" y="0"/>
                </a:lnTo>
                <a:close/>
              </a:path>
              <a:path w="841375" h="6350">
                <a:moveTo>
                  <a:pt x="213321" y="0"/>
                </a:moveTo>
                <a:lnTo>
                  <a:pt x="0" y="0"/>
                </a:lnTo>
                <a:lnTo>
                  <a:pt x="6096" y="6108"/>
                </a:lnTo>
                <a:lnTo>
                  <a:pt x="207213" y="6108"/>
                </a:lnTo>
                <a:lnTo>
                  <a:pt x="213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7334898" y="4966842"/>
            <a:ext cx="847725" cy="6350"/>
          </a:xfrm>
          <a:custGeom>
            <a:avLst/>
            <a:gdLst/>
            <a:ahLst/>
            <a:cxnLst/>
            <a:rect l="l" t="t" r="r" b="b"/>
            <a:pathLst>
              <a:path w="847725" h="6350">
                <a:moveTo>
                  <a:pt x="847280" y="0"/>
                </a:moveTo>
                <a:lnTo>
                  <a:pt x="633958" y="0"/>
                </a:lnTo>
                <a:lnTo>
                  <a:pt x="640054" y="6045"/>
                </a:lnTo>
                <a:lnTo>
                  <a:pt x="841171" y="6045"/>
                </a:lnTo>
                <a:lnTo>
                  <a:pt x="847280" y="0"/>
                </a:lnTo>
                <a:close/>
              </a:path>
              <a:path w="847725" h="6350">
                <a:moveTo>
                  <a:pt x="219468" y="0"/>
                </a:moveTo>
                <a:lnTo>
                  <a:pt x="0" y="0"/>
                </a:lnTo>
                <a:lnTo>
                  <a:pt x="6095" y="6045"/>
                </a:lnTo>
                <a:lnTo>
                  <a:pt x="213372" y="6045"/>
                </a:lnTo>
                <a:lnTo>
                  <a:pt x="219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7331874" y="4963769"/>
            <a:ext cx="853440" cy="6350"/>
          </a:xfrm>
          <a:custGeom>
            <a:avLst/>
            <a:gdLst/>
            <a:ahLst/>
            <a:cxnLst/>
            <a:rect l="l" t="t" r="r" b="b"/>
            <a:pathLst>
              <a:path w="853440" h="6350">
                <a:moveTo>
                  <a:pt x="853376" y="0"/>
                </a:moveTo>
                <a:lnTo>
                  <a:pt x="633907" y="0"/>
                </a:lnTo>
                <a:lnTo>
                  <a:pt x="640003" y="6095"/>
                </a:lnTo>
                <a:lnTo>
                  <a:pt x="847267" y="6095"/>
                </a:lnTo>
                <a:lnTo>
                  <a:pt x="853376" y="0"/>
                </a:lnTo>
                <a:close/>
              </a:path>
              <a:path w="853440" h="6350">
                <a:moveTo>
                  <a:pt x="225513" y="0"/>
                </a:moveTo>
                <a:lnTo>
                  <a:pt x="0" y="0"/>
                </a:lnTo>
                <a:lnTo>
                  <a:pt x="6096" y="6095"/>
                </a:lnTo>
                <a:lnTo>
                  <a:pt x="219417" y="6095"/>
                </a:lnTo>
                <a:lnTo>
                  <a:pt x="225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7328839" y="4960734"/>
            <a:ext cx="862965" cy="6350"/>
          </a:xfrm>
          <a:custGeom>
            <a:avLst/>
            <a:gdLst/>
            <a:ahLst/>
            <a:cxnLst/>
            <a:rect l="l" t="t" r="r" b="b"/>
            <a:pathLst>
              <a:path w="862965" h="6350">
                <a:moveTo>
                  <a:pt x="862507" y="0"/>
                </a:moveTo>
                <a:lnTo>
                  <a:pt x="633907" y="0"/>
                </a:lnTo>
                <a:lnTo>
                  <a:pt x="640016" y="6108"/>
                </a:lnTo>
                <a:lnTo>
                  <a:pt x="853338" y="6108"/>
                </a:lnTo>
                <a:lnTo>
                  <a:pt x="862507" y="0"/>
                </a:lnTo>
                <a:close/>
              </a:path>
              <a:path w="862965" h="6350">
                <a:moveTo>
                  <a:pt x="231635" y="0"/>
                </a:moveTo>
                <a:lnTo>
                  <a:pt x="0" y="0"/>
                </a:lnTo>
                <a:lnTo>
                  <a:pt x="6057" y="6108"/>
                </a:lnTo>
                <a:lnTo>
                  <a:pt x="225526" y="6108"/>
                </a:lnTo>
                <a:lnTo>
                  <a:pt x="231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7325766" y="4957660"/>
            <a:ext cx="868680" cy="6350"/>
          </a:xfrm>
          <a:custGeom>
            <a:avLst/>
            <a:gdLst/>
            <a:ahLst/>
            <a:cxnLst/>
            <a:rect l="l" t="t" r="r" b="b"/>
            <a:pathLst>
              <a:path w="868679" h="6350">
                <a:moveTo>
                  <a:pt x="868616" y="0"/>
                </a:moveTo>
                <a:lnTo>
                  <a:pt x="633958" y="0"/>
                </a:lnTo>
                <a:lnTo>
                  <a:pt x="640016" y="6108"/>
                </a:lnTo>
                <a:lnTo>
                  <a:pt x="859485" y="6108"/>
                </a:lnTo>
                <a:lnTo>
                  <a:pt x="868616" y="0"/>
                </a:lnTo>
                <a:close/>
              </a:path>
              <a:path w="868679" h="6350">
                <a:moveTo>
                  <a:pt x="237731" y="0"/>
                </a:moveTo>
                <a:lnTo>
                  <a:pt x="0" y="0"/>
                </a:lnTo>
                <a:lnTo>
                  <a:pt x="6108" y="6108"/>
                </a:lnTo>
                <a:lnTo>
                  <a:pt x="231622" y="6108"/>
                </a:lnTo>
                <a:lnTo>
                  <a:pt x="237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7322743" y="4951564"/>
            <a:ext cx="871855" cy="9525"/>
          </a:xfrm>
          <a:custGeom>
            <a:avLst/>
            <a:gdLst/>
            <a:ahLst/>
            <a:cxnLst/>
            <a:rect l="l" t="t" r="r" b="b"/>
            <a:pathLst>
              <a:path w="871854" h="9525">
                <a:moveTo>
                  <a:pt x="871639" y="3073"/>
                </a:moveTo>
                <a:lnTo>
                  <a:pt x="868603" y="0"/>
                </a:lnTo>
                <a:lnTo>
                  <a:pt x="633907" y="0"/>
                </a:lnTo>
                <a:lnTo>
                  <a:pt x="640003" y="9169"/>
                </a:lnTo>
                <a:lnTo>
                  <a:pt x="868603" y="9169"/>
                </a:lnTo>
                <a:lnTo>
                  <a:pt x="871639" y="3073"/>
                </a:lnTo>
                <a:close/>
              </a:path>
              <a:path w="871854" h="9525">
                <a:moveTo>
                  <a:pt x="243827" y="0"/>
                </a:moveTo>
                <a:lnTo>
                  <a:pt x="3022" y="0"/>
                </a:lnTo>
                <a:lnTo>
                  <a:pt x="0" y="3073"/>
                </a:lnTo>
                <a:lnTo>
                  <a:pt x="6095" y="9169"/>
                </a:lnTo>
                <a:lnTo>
                  <a:pt x="237731" y="9169"/>
                </a:lnTo>
                <a:lnTo>
                  <a:pt x="243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7322743" y="4948529"/>
            <a:ext cx="871855" cy="9525"/>
          </a:xfrm>
          <a:custGeom>
            <a:avLst/>
            <a:gdLst/>
            <a:ahLst/>
            <a:cxnLst/>
            <a:rect l="l" t="t" r="r" b="b"/>
            <a:pathLst>
              <a:path w="871854" h="9525">
                <a:moveTo>
                  <a:pt x="871639" y="9131"/>
                </a:moveTo>
                <a:lnTo>
                  <a:pt x="871639" y="6108"/>
                </a:lnTo>
                <a:lnTo>
                  <a:pt x="865530" y="0"/>
                </a:lnTo>
                <a:lnTo>
                  <a:pt x="630885" y="0"/>
                </a:lnTo>
                <a:lnTo>
                  <a:pt x="636981" y="9131"/>
                </a:lnTo>
                <a:lnTo>
                  <a:pt x="871639" y="9131"/>
                </a:lnTo>
                <a:close/>
              </a:path>
              <a:path w="871854" h="9525">
                <a:moveTo>
                  <a:pt x="246849" y="0"/>
                </a:moveTo>
                <a:lnTo>
                  <a:pt x="6095" y="0"/>
                </a:lnTo>
                <a:lnTo>
                  <a:pt x="0" y="6108"/>
                </a:lnTo>
                <a:lnTo>
                  <a:pt x="3022" y="9131"/>
                </a:lnTo>
                <a:lnTo>
                  <a:pt x="240753" y="9131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7325766" y="4945507"/>
            <a:ext cx="866140" cy="6350"/>
          </a:xfrm>
          <a:custGeom>
            <a:avLst/>
            <a:gdLst/>
            <a:ahLst/>
            <a:cxnLst/>
            <a:rect l="l" t="t" r="r" b="b"/>
            <a:pathLst>
              <a:path w="866140" h="6350">
                <a:moveTo>
                  <a:pt x="865581" y="6057"/>
                </a:moveTo>
                <a:lnTo>
                  <a:pt x="859485" y="0"/>
                </a:lnTo>
                <a:lnTo>
                  <a:pt x="624776" y="0"/>
                </a:lnTo>
                <a:lnTo>
                  <a:pt x="630885" y="6057"/>
                </a:lnTo>
                <a:lnTo>
                  <a:pt x="865581" y="6057"/>
                </a:lnTo>
                <a:close/>
              </a:path>
              <a:path w="866140" h="6350">
                <a:moveTo>
                  <a:pt x="249935" y="0"/>
                </a:moveTo>
                <a:lnTo>
                  <a:pt x="9131" y="0"/>
                </a:lnTo>
                <a:lnTo>
                  <a:pt x="0" y="6057"/>
                </a:lnTo>
                <a:lnTo>
                  <a:pt x="240804" y="6057"/>
                </a:lnTo>
                <a:lnTo>
                  <a:pt x="249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7328839" y="4942433"/>
            <a:ext cx="859790" cy="6350"/>
          </a:xfrm>
          <a:custGeom>
            <a:avLst/>
            <a:gdLst/>
            <a:ahLst/>
            <a:cxnLst/>
            <a:rect l="l" t="t" r="r" b="b"/>
            <a:pathLst>
              <a:path w="859790" h="6350">
                <a:moveTo>
                  <a:pt x="859434" y="6096"/>
                </a:moveTo>
                <a:lnTo>
                  <a:pt x="853338" y="0"/>
                </a:lnTo>
                <a:lnTo>
                  <a:pt x="615607" y="0"/>
                </a:lnTo>
                <a:lnTo>
                  <a:pt x="624789" y="6096"/>
                </a:lnTo>
                <a:lnTo>
                  <a:pt x="859434" y="6096"/>
                </a:lnTo>
                <a:close/>
              </a:path>
              <a:path w="859790" h="6350">
                <a:moveTo>
                  <a:pt x="249885" y="0"/>
                </a:moveTo>
                <a:lnTo>
                  <a:pt x="9131" y="0"/>
                </a:lnTo>
                <a:lnTo>
                  <a:pt x="0" y="6096"/>
                </a:lnTo>
                <a:lnTo>
                  <a:pt x="240753" y="6096"/>
                </a:lnTo>
                <a:lnTo>
                  <a:pt x="249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7334898" y="4939410"/>
            <a:ext cx="850900" cy="6350"/>
          </a:xfrm>
          <a:custGeom>
            <a:avLst/>
            <a:gdLst/>
            <a:ahLst/>
            <a:cxnLst/>
            <a:rect l="l" t="t" r="r" b="b"/>
            <a:pathLst>
              <a:path w="850900" h="6350">
                <a:moveTo>
                  <a:pt x="850353" y="6096"/>
                </a:moveTo>
                <a:lnTo>
                  <a:pt x="841171" y="0"/>
                </a:lnTo>
                <a:lnTo>
                  <a:pt x="606526" y="0"/>
                </a:lnTo>
                <a:lnTo>
                  <a:pt x="615645" y="6096"/>
                </a:lnTo>
                <a:lnTo>
                  <a:pt x="850353" y="6096"/>
                </a:lnTo>
                <a:close/>
              </a:path>
              <a:path w="850900" h="6350">
                <a:moveTo>
                  <a:pt x="246900" y="0"/>
                </a:moveTo>
                <a:lnTo>
                  <a:pt x="6095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7337971" y="4936337"/>
            <a:ext cx="844550" cy="6350"/>
          </a:xfrm>
          <a:custGeom>
            <a:avLst/>
            <a:gdLst/>
            <a:ahLst/>
            <a:cxnLst/>
            <a:rect l="l" t="t" r="r" b="b"/>
            <a:pathLst>
              <a:path w="844550" h="6350">
                <a:moveTo>
                  <a:pt x="844207" y="6096"/>
                </a:moveTo>
                <a:lnTo>
                  <a:pt x="835075" y="0"/>
                </a:lnTo>
                <a:lnTo>
                  <a:pt x="600417" y="0"/>
                </a:lnTo>
                <a:lnTo>
                  <a:pt x="606475" y="6096"/>
                </a:lnTo>
                <a:lnTo>
                  <a:pt x="844207" y="6096"/>
                </a:lnTo>
                <a:close/>
              </a:path>
              <a:path w="844550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7340993" y="4933302"/>
            <a:ext cx="835660" cy="6350"/>
          </a:xfrm>
          <a:custGeom>
            <a:avLst/>
            <a:gdLst/>
            <a:ahLst/>
            <a:cxnLst/>
            <a:rect l="l" t="t" r="r" b="b"/>
            <a:pathLst>
              <a:path w="835659" h="6350">
                <a:moveTo>
                  <a:pt x="835075" y="6108"/>
                </a:moveTo>
                <a:lnTo>
                  <a:pt x="829030" y="0"/>
                </a:lnTo>
                <a:lnTo>
                  <a:pt x="594321" y="0"/>
                </a:lnTo>
                <a:lnTo>
                  <a:pt x="600430" y="6108"/>
                </a:lnTo>
                <a:lnTo>
                  <a:pt x="835075" y="6108"/>
                </a:lnTo>
                <a:close/>
              </a:path>
              <a:path w="835659" h="6350">
                <a:moveTo>
                  <a:pt x="246913" y="0"/>
                </a:moveTo>
                <a:lnTo>
                  <a:pt x="6108" y="0"/>
                </a:lnTo>
                <a:lnTo>
                  <a:pt x="0" y="6108"/>
                </a:lnTo>
                <a:lnTo>
                  <a:pt x="240804" y="6108"/>
                </a:lnTo>
                <a:lnTo>
                  <a:pt x="246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7344067" y="4930228"/>
            <a:ext cx="829310" cy="6350"/>
          </a:xfrm>
          <a:custGeom>
            <a:avLst/>
            <a:gdLst/>
            <a:ahLst/>
            <a:cxnLst/>
            <a:rect l="l" t="t" r="r" b="b"/>
            <a:pathLst>
              <a:path w="829309" h="6350">
                <a:moveTo>
                  <a:pt x="828979" y="6108"/>
                </a:moveTo>
                <a:lnTo>
                  <a:pt x="822871" y="0"/>
                </a:lnTo>
                <a:lnTo>
                  <a:pt x="588225" y="0"/>
                </a:lnTo>
                <a:lnTo>
                  <a:pt x="594321" y="6108"/>
                </a:lnTo>
                <a:lnTo>
                  <a:pt x="828979" y="6108"/>
                </a:lnTo>
                <a:close/>
              </a:path>
              <a:path w="829309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7347102" y="4927206"/>
            <a:ext cx="822960" cy="6350"/>
          </a:xfrm>
          <a:custGeom>
            <a:avLst/>
            <a:gdLst/>
            <a:ahLst/>
            <a:cxnLst/>
            <a:rect l="l" t="t" r="r" b="b"/>
            <a:pathLst>
              <a:path w="822959" h="6350">
                <a:moveTo>
                  <a:pt x="822921" y="6096"/>
                </a:moveTo>
                <a:lnTo>
                  <a:pt x="816813" y="0"/>
                </a:lnTo>
                <a:lnTo>
                  <a:pt x="582117" y="0"/>
                </a:lnTo>
                <a:lnTo>
                  <a:pt x="588213" y="6096"/>
                </a:lnTo>
                <a:lnTo>
                  <a:pt x="822921" y="6096"/>
                </a:lnTo>
                <a:close/>
              </a:path>
              <a:path w="822959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7350176" y="4921097"/>
            <a:ext cx="817244" cy="9525"/>
          </a:xfrm>
          <a:custGeom>
            <a:avLst/>
            <a:gdLst/>
            <a:ahLst/>
            <a:cxnLst/>
            <a:rect l="l" t="t" r="r" b="b"/>
            <a:pathLst>
              <a:path w="817245" h="9525">
                <a:moveTo>
                  <a:pt x="816762" y="9131"/>
                </a:moveTo>
                <a:lnTo>
                  <a:pt x="810666" y="0"/>
                </a:lnTo>
                <a:lnTo>
                  <a:pt x="576008" y="0"/>
                </a:lnTo>
                <a:lnTo>
                  <a:pt x="582117" y="9131"/>
                </a:lnTo>
                <a:lnTo>
                  <a:pt x="816762" y="9131"/>
                </a:lnTo>
                <a:close/>
              </a:path>
              <a:path w="817245" h="9525">
                <a:moveTo>
                  <a:pt x="246849" y="0"/>
                </a:moveTo>
                <a:lnTo>
                  <a:pt x="6096" y="0"/>
                </a:lnTo>
                <a:lnTo>
                  <a:pt x="0" y="9131"/>
                </a:lnTo>
                <a:lnTo>
                  <a:pt x="240753" y="9131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7353198" y="4918075"/>
            <a:ext cx="810895" cy="9525"/>
          </a:xfrm>
          <a:custGeom>
            <a:avLst/>
            <a:gdLst/>
            <a:ahLst/>
            <a:cxnLst/>
            <a:rect l="l" t="t" r="r" b="b"/>
            <a:pathLst>
              <a:path w="810895" h="9525">
                <a:moveTo>
                  <a:pt x="810717" y="9131"/>
                </a:moveTo>
                <a:lnTo>
                  <a:pt x="804621" y="0"/>
                </a:lnTo>
                <a:lnTo>
                  <a:pt x="569912" y="0"/>
                </a:lnTo>
                <a:lnTo>
                  <a:pt x="576021" y="9131"/>
                </a:lnTo>
                <a:lnTo>
                  <a:pt x="810717" y="9131"/>
                </a:lnTo>
                <a:close/>
              </a:path>
              <a:path w="810895" h="9525">
                <a:moveTo>
                  <a:pt x="249936" y="0"/>
                </a:moveTo>
                <a:lnTo>
                  <a:pt x="6108" y="0"/>
                </a:lnTo>
                <a:lnTo>
                  <a:pt x="0" y="9131"/>
                </a:lnTo>
                <a:lnTo>
                  <a:pt x="240753" y="9131"/>
                </a:lnTo>
                <a:lnTo>
                  <a:pt x="249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7356271" y="4915001"/>
            <a:ext cx="805180" cy="6350"/>
          </a:xfrm>
          <a:custGeom>
            <a:avLst/>
            <a:gdLst/>
            <a:ahLst/>
            <a:cxnLst/>
            <a:rect l="l" t="t" r="r" b="b"/>
            <a:pathLst>
              <a:path w="805179" h="6350">
                <a:moveTo>
                  <a:pt x="804570" y="6096"/>
                </a:moveTo>
                <a:lnTo>
                  <a:pt x="798461" y="0"/>
                </a:lnTo>
                <a:lnTo>
                  <a:pt x="563816" y="0"/>
                </a:lnTo>
                <a:lnTo>
                  <a:pt x="569912" y="6096"/>
                </a:lnTo>
                <a:lnTo>
                  <a:pt x="804570" y="6096"/>
                </a:lnTo>
                <a:close/>
              </a:path>
              <a:path w="805179" h="6350">
                <a:moveTo>
                  <a:pt x="249885" y="0"/>
                </a:moveTo>
                <a:lnTo>
                  <a:pt x="9131" y="0"/>
                </a:lnTo>
                <a:lnTo>
                  <a:pt x="0" y="6096"/>
                </a:lnTo>
                <a:lnTo>
                  <a:pt x="240753" y="6096"/>
                </a:lnTo>
                <a:lnTo>
                  <a:pt x="249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7359307" y="4911978"/>
            <a:ext cx="798830" cy="6350"/>
          </a:xfrm>
          <a:custGeom>
            <a:avLst/>
            <a:gdLst/>
            <a:ahLst/>
            <a:cxnLst/>
            <a:rect l="l" t="t" r="r" b="b"/>
            <a:pathLst>
              <a:path w="798829" h="6350">
                <a:moveTo>
                  <a:pt x="798512" y="6096"/>
                </a:moveTo>
                <a:lnTo>
                  <a:pt x="789381" y="0"/>
                </a:lnTo>
                <a:lnTo>
                  <a:pt x="554672" y="0"/>
                </a:lnTo>
                <a:lnTo>
                  <a:pt x="563803" y="6096"/>
                </a:lnTo>
                <a:lnTo>
                  <a:pt x="798512" y="6096"/>
                </a:lnTo>
                <a:close/>
              </a:path>
              <a:path w="798829" h="6350">
                <a:moveTo>
                  <a:pt x="249923" y="0"/>
                </a:moveTo>
                <a:lnTo>
                  <a:pt x="9118" y="0"/>
                </a:lnTo>
                <a:lnTo>
                  <a:pt x="0" y="6096"/>
                </a:lnTo>
                <a:lnTo>
                  <a:pt x="243827" y="6096"/>
                </a:lnTo>
                <a:lnTo>
                  <a:pt x="249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7365403" y="4908893"/>
            <a:ext cx="789940" cy="6350"/>
          </a:xfrm>
          <a:custGeom>
            <a:avLst/>
            <a:gdLst/>
            <a:ahLst/>
            <a:cxnLst/>
            <a:rect l="l" t="t" r="r" b="b"/>
            <a:pathLst>
              <a:path w="789940" h="6350">
                <a:moveTo>
                  <a:pt x="789330" y="6108"/>
                </a:moveTo>
                <a:lnTo>
                  <a:pt x="780211" y="0"/>
                </a:lnTo>
                <a:lnTo>
                  <a:pt x="545553" y="0"/>
                </a:lnTo>
                <a:lnTo>
                  <a:pt x="554685" y="6108"/>
                </a:lnTo>
                <a:lnTo>
                  <a:pt x="789330" y="6108"/>
                </a:lnTo>
                <a:close/>
              </a:path>
              <a:path w="789940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7368425" y="4905870"/>
            <a:ext cx="780415" cy="6350"/>
          </a:xfrm>
          <a:custGeom>
            <a:avLst/>
            <a:gdLst/>
            <a:ahLst/>
            <a:cxnLst/>
            <a:rect l="l" t="t" r="r" b="b"/>
            <a:pathLst>
              <a:path w="780415" h="6350">
                <a:moveTo>
                  <a:pt x="780262" y="6108"/>
                </a:moveTo>
                <a:lnTo>
                  <a:pt x="774153" y="0"/>
                </a:lnTo>
                <a:lnTo>
                  <a:pt x="539457" y="0"/>
                </a:lnTo>
                <a:lnTo>
                  <a:pt x="545553" y="6108"/>
                </a:lnTo>
                <a:lnTo>
                  <a:pt x="780262" y="6108"/>
                </a:lnTo>
                <a:close/>
              </a:path>
              <a:path w="780415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40804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7371512" y="4902796"/>
            <a:ext cx="774700" cy="6350"/>
          </a:xfrm>
          <a:custGeom>
            <a:avLst/>
            <a:gdLst/>
            <a:ahLst/>
            <a:cxnLst/>
            <a:rect l="l" t="t" r="r" b="b"/>
            <a:pathLst>
              <a:path w="774700" h="6350">
                <a:moveTo>
                  <a:pt x="774103" y="6095"/>
                </a:moveTo>
                <a:lnTo>
                  <a:pt x="767994" y="0"/>
                </a:lnTo>
                <a:lnTo>
                  <a:pt x="533349" y="0"/>
                </a:lnTo>
                <a:lnTo>
                  <a:pt x="539445" y="6095"/>
                </a:lnTo>
                <a:lnTo>
                  <a:pt x="774103" y="6095"/>
                </a:lnTo>
                <a:close/>
              </a:path>
              <a:path w="774700" h="6350">
                <a:moveTo>
                  <a:pt x="246849" y="0"/>
                </a:moveTo>
                <a:lnTo>
                  <a:pt x="6096" y="0"/>
                </a:lnTo>
                <a:lnTo>
                  <a:pt x="0" y="6095"/>
                </a:lnTo>
                <a:lnTo>
                  <a:pt x="240753" y="6095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7374534" y="4899774"/>
            <a:ext cx="768350" cy="6350"/>
          </a:xfrm>
          <a:custGeom>
            <a:avLst/>
            <a:gdLst/>
            <a:ahLst/>
            <a:cxnLst/>
            <a:rect l="l" t="t" r="r" b="b"/>
            <a:pathLst>
              <a:path w="768350" h="6350">
                <a:moveTo>
                  <a:pt x="768045" y="6095"/>
                </a:moveTo>
                <a:lnTo>
                  <a:pt x="761949" y="0"/>
                </a:lnTo>
                <a:lnTo>
                  <a:pt x="527253" y="0"/>
                </a:lnTo>
                <a:lnTo>
                  <a:pt x="533349" y="6095"/>
                </a:lnTo>
                <a:lnTo>
                  <a:pt x="768045" y="6095"/>
                </a:lnTo>
                <a:close/>
              </a:path>
              <a:path w="768350" h="6350">
                <a:moveTo>
                  <a:pt x="246849" y="0"/>
                </a:moveTo>
                <a:lnTo>
                  <a:pt x="6096" y="0"/>
                </a:lnTo>
                <a:lnTo>
                  <a:pt x="0" y="6095"/>
                </a:lnTo>
                <a:lnTo>
                  <a:pt x="240753" y="6095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7377607" y="4896739"/>
            <a:ext cx="762000" cy="6350"/>
          </a:xfrm>
          <a:custGeom>
            <a:avLst/>
            <a:gdLst/>
            <a:ahLst/>
            <a:cxnLst/>
            <a:rect l="l" t="t" r="r" b="b"/>
            <a:pathLst>
              <a:path w="762000" h="6350">
                <a:moveTo>
                  <a:pt x="761898" y="6057"/>
                </a:moveTo>
                <a:lnTo>
                  <a:pt x="755802" y="0"/>
                </a:lnTo>
                <a:lnTo>
                  <a:pt x="521144" y="0"/>
                </a:lnTo>
                <a:lnTo>
                  <a:pt x="527253" y="6057"/>
                </a:lnTo>
                <a:lnTo>
                  <a:pt x="761898" y="6057"/>
                </a:lnTo>
                <a:close/>
              </a:path>
              <a:path w="762000" h="6350">
                <a:moveTo>
                  <a:pt x="246862" y="0"/>
                </a:moveTo>
                <a:lnTo>
                  <a:pt x="6057" y="0"/>
                </a:lnTo>
                <a:lnTo>
                  <a:pt x="0" y="6057"/>
                </a:lnTo>
                <a:lnTo>
                  <a:pt x="240753" y="6057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7380630" y="4890642"/>
            <a:ext cx="756285" cy="9525"/>
          </a:xfrm>
          <a:custGeom>
            <a:avLst/>
            <a:gdLst/>
            <a:ahLst/>
            <a:cxnLst/>
            <a:rect l="l" t="t" r="r" b="b"/>
            <a:pathLst>
              <a:path w="756284" h="9525">
                <a:moveTo>
                  <a:pt x="755853" y="9131"/>
                </a:moveTo>
                <a:lnTo>
                  <a:pt x="749757" y="0"/>
                </a:lnTo>
                <a:lnTo>
                  <a:pt x="515048" y="0"/>
                </a:lnTo>
                <a:lnTo>
                  <a:pt x="521157" y="9131"/>
                </a:lnTo>
                <a:lnTo>
                  <a:pt x="755853" y="9131"/>
                </a:lnTo>
                <a:close/>
              </a:path>
              <a:path w="756284" h="9525">
                <a:moveTo>
                  <a:pt x="246862" y="0"/>
                </a:moveTo>
                <a:lnTo>
                  <a:pt x="6108" y="0"/>
                </a:lnTo>
                <a:lnTo>
                  <a:pt x="0" y="9131"/>
                </a:lnTo>
                <a:lnTo>
                  <a:pt x="240753" y="9131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7383665" y="4887569"/>
            <a:ext cx="749935" cy="9525"/>
          </a:xfrm>
          <a:custGeom>
            <a:avLst/>
            <a:gdLst/>
            <a:ahLst/>
            <a:cxnLst/>
            <a:rect l="l" t="t" r="r" b="b"/>
            <a:pathLst>
              <a:path w="749934" h="9525">
                <a:moveTo>
                  <a:pt x="749744" y="9169"/>
                </a:moveTo>
                <a:lnTo>
                  <a:pt x="743686" y="0"/>
                </a:lnTo>
                <a:lnTo>
                  <a:pt x="508990" y="0"/>
                </a:lnTo>
                <a:lnTo>
                  <a:pt x="515086" y="9169"/>
                </a:lnTo>
                <a:lnTo>
                  <a:pt x="749744" y="9169"/>
                </a:lnTo>
                <a:close/>
              </a:path>
              <a:path w="749934" h="9525">
                <a:moveTo>
                  <a:pt x="249923" y="0"/>
                </a:moveTo>
                <a:lnTo>
                  <a:pt x="9169" y="0"/>
                </a:lnTo>
                <a:lnTo>
                  <a:pt x="0" y="9169"/>
                </a:lnTo>
                <a:lnTo>
                  <a:pt x="240804" y="9169"/>
                </a:lnTo>
                <a:lnTo>
                  <a:pt x="249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7386739" y="4884534"/>
            <a:ext cx="744220" cy="6350"/>
          </a:xfrm>
          <a:custGeom>
            <a:avLst/>
            <a:gdLst/>
            <a:ahLst/>
            <a:cxnLst/>
            <a:rect l="l" t="t" r="r" b="b"/>
            <a:pathLst>
              <a:path w="744220" h="6350">
                <a:moveTo>
                  <a:pt x="743648" y="6108"/>
                </a:moveTo>
                <a:lnTo>
                  <a:pt x="737539" y="0"/>
                </a:lnTo>
                <a:lnTo>
                  <a:pt x="502881" y="0"/>
                </a:lnTo>
                <a:lnTo>
                  <a:pt x="508939" y="6108"/>
                </a:lnTo>
                <a:lnTo>
                  <a:pt x="743648" y="6108"/>
                </a:lnTo>
                <a:close/>
              </a:path>
              <a:path w="744220" h="6350">
                <a:moveTo>
                  <a:pt x="249935" y="0"/>
                </a:moveTo>
                <a:lnTo>
                  <a:pt x="9131" y="0"/>
                </a:lnTo>
                <a:lnTo>
                  <a:pt x="0" y="6108"/>
                </a:lnTo>
                <a:lnTo>
                  <a:pt x="240753" y="6108"/>
                </a:lnTo>
                <a:lnTo>
                  <a:pt x="249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7389761" y="4881460"/>
            <a:ext cx="737870" cy="6350"/>
          </a:xfrm>
          <a:custGeom>
            <a:avLst/>
            <a:gdLst/>
            <a:ahLst/>
            <a:cxnLst/>
            <a:rect l="l" t="t" r="r" b="b"/>
            <a:pathLst>
              <a:path w="737870" h="6350">
                <a:moveTo>
                  <a:pt x="737590" y="6108"/>
                </a:moveTo>
                <a:lnTo>
                  <a:pt x="728421" y="0"/>
                </a:lnTo>
                <a:lnTo>
                  <a:pt x="493763" y="0"/>
                </a:lnTo>
                <a:lnTo>
                  <a:pt x="502894" y="6108"/>
                </a:lnTo>
                <a:lnTo>
                  <a:pt x="737590" y="6108"/>
                </a:lnTo>
                <a:close/>
              </a:path>
              <a:path w="737870" h="6350">
                <a:moveTo>
                  <a:pt x="249936" y="0"/>
                </a:moveTo>
                <a:lnTo>
                  <a:pt x="9182" y="0"/>
                </a:lnTo>
                <a:lnTo>
                  <a:pt x="0" y="6108"/>
                </a:lnTo>
                <a:lnTo>
                  <a:pt x="243827" y="6108"/>
                </a:lnTo>
                <a:lnTo>
                  <a:pt x="249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7395870" y="4878438"/>
            <a:ext cx="728980" cy="6350"/>
          </a:xfrm>
          <a:custGeom>
            <a:avLst/>
            <a:gdLst/>
            <a:ahLst/>
            <a:cxnLst/>
            <a:rect l="l" t="t" r="r" b="b"/>
            <a:pathLst>
              <a:path w="728979" h="6350">
                <a:moveTo>
                  <a:pt x="728408" y="6095"/>
                </a:moveTo>
                <a:lnTo>
                  <a:pt x="719277" y="0"/>
                </a:lnTo>
                <a:lnTo>
                  <a:pt x="484581" y="0"/>
                </a:lnTo>
                <a:lnTo>
                  <a:pt x="493750" y="6095"/>
                </a:lnTo>
                <a:lnTo>
                  <a:pt x="728408" y="6095"/>
                </a:lnTo>
                <a:close/>
              </a:path>
              <a:path w="728979" h="6350">
                <a:moveTo>
                  <a:pt x="246849" y="0"/>
                </a:moveTo>
                <a:lnTo>
                  <a:pt x="6096" y="0"/>
                </a:lnTo>
                <a:lnTo>
                  <a:pt x="0" y="6095"/>
                </a:lnTo>
                <a:lnTo>
                  <a:pt x="240804" y="6095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7398943" y="4875415"/>
            <a:ext cx="719455" cy="6350"/>
          </a:xfrm>
          <a:custGeom>
            <a:avLst/>
            <a:gdLst/>
            <a:ahLst/>
            <a:cxnLst/>
            <a:rect l="l" t="t" r="r" b="b"/>
            <a:pathLst>
              <a:path w="719454" h="6350">
                <a:moveTo>
                  <a:pt x="719239" y="6045"/>
                </a:moveTo>
                <a:lnTo>
                  <a:pt x="713130" y="0"/>
                </a:lnTo>
                <a:lnTo>
                  <a:pt x="478485" y="0"/>
                </a:lnTo>
                <a:lnTo>
                  <a:pt x="484581" y="6045"/>
                </a:lnTo>
                <a:lnTo>
                  <a:pt x="719239" y="6045"/>
                </a:lnTo>
                <a:close/>
              </a:path>
              <a:path w="719454" h="6350">
                <a:moveTo>
                  <a:pt x="246849" y="0"/>
                </a:moveTo>
                <a:lnTo>
                  <a:pt x="6045" y="0"/>
                </a:lnTo>
                <a:lnTo>
                  <a:pt x="0" y="6045"/>
                </a:lnTo>
                <a:lnTo>
                  <a:pt x="240753" y="6045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7401966" y="4872329"/>
            <a:ext cx="713740" cy="6350"/>
          </a:xfrm>
          <a:custGeom>
            <a:avLst/>
            <a:gdLst/>
            <a:ahLst/>
            <a:cxnLst/>
            <a:rect l="l" t="t" r="r" b="b"/>
            <a:pathLst>
              <a:path w="713740" h="6350">
                <a:moveTo>
                  <a:pt x="713181" y="6108"/>
                </a:moveTo>
                <a:lnTo>
                  <a:pt x="707085" y="0"/>
                </a:lnTo>
                <a:lnTo>
                  <a:pt x="472376" y="0"/>
                </a:lnTo>
                <a:lnTo>
                  <a:pt x="478485" y="6108"/>
                </a:lnTo>
                <a:lnTo>
                  <a:pt x="713181" y="6108"/>
                </a:lnTo>
                <a:close/>
              </a:path>
              <a:path w="713740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7404989" y="4869307"/>
            <a:ext cx="707390" cy="6350"/>
          </a:xfrm>
          <a:custGeom>
            <a:avLst/>
            <a:gdLst/>
            <a:ahLst/>
            <a:cxnLst/>
            <a:rect l="l" t="t" r="r" b="b"/>
            <a:pathLst>
              <a:path w="707390" h="6350">
                <a:moveTo>
                  <a:pt x="707085" y="6108"/>
                </a:moveTo>
                <a:lnTo>
                  <a:pt x="700989" y="0"/>
                </a:lnTo>
                <a:lnTo>
                  <a:pt x="466331" y="0"/>
                </a:lnTo>
                <a:lnTo>
                  <a:pt x="472439" y="6108"/>
                </a:lnTo>
                <a:lnTo>
                  <a:pt x="707085" y="6108"/>
                </a:lnTo>
                <a:close/>
              </a:path>
              <a:path w="707390" h="6350">
                <a:moveTo>
                  <a:pt x="246913" y="0"/>
                </a:moveTo>
                <a:lnTo>
                  <a:pt x="6108" y="0"/>
                </a:lnTo>
                <a:lnTo>
                  <a:pt x="0" y="6108"/>
                </a:lnTo>
                <a:lnTo>
                  <a:pt x="240804" y="6108"/>
                </a:lnTo>
                <a:lnTo>
                  <a:pt x="246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7408074" y="4863210"/>
            <a:ext cx="701040" cy="9525"/>
          </a:xfrm>
          <a:custGeom>
            <a:avLst/>
            <a:gdLst/>
            <a:ahLst/>
            <a:cxnLst/>
            <a:rect l="l" t="t" r="r" b="b"/>
            <a:pathLst>
              <a:path w="701040" h="9525">
                <a:moveTo>
                  <a:pt x="700976" y="9118"/>
                </a:moveTo>
                <a:lnTo>
                  <a:pt x="694867" y="0"/>
                </a:lnTo>
                <a:lnTo>
                  <a:pt x="460222" y="0"/>
                </a:lnTo>
                <a:lnTo>
                  <a:pt x="466267" y="9118"/>
                </a:lnTo>
                <a:lnTo>
                  <a:pt x="700976" y="9118"/>
                </a:lnTo>
                <a:close/>
              </a:path>
              <a:path w="701040" h="9525">
                <a:moveTo>
                  <a:pt x="246849" y="0"/>
                </a:moveTo>
                <a:lnTo>
                  <a:pt x="6096" y="0"/>
                </a:lnTo>
                <a:lnTo>
                  <a:pt x="0" y="9118"/>
                </a:lnTo>
                <a:lnTo>
                  <a:pt x="240753" y="9118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7411098" y="4860137"/>
            <a:ext cx="695325" cy="9525"/>
          </a:xfrm>
          <a:custGeom>
            <a:avLst/>
            <a:gdLst/>
            <a:ahLst/>
            <a:cxnLst/>
            <a:rect l="l" t="t" r="r" b="b"/>
            <a:pathLst>
              <a:path w="695325" h="9525">
                <a:moveTo>
                  <a:pt x="694880" y="9169"/>
                </a:moveTo>
                <a:lnTo>
                  <a:pt x="688822" y="0"/>
                </a:lnTo>
                <a:lnTo>
                  <a:pt x="454126" y="0"/>
                </a:lnTo>
                <a:lnTo>
                  <a:pt x="460222" y="9169"/>
                </a:lnTo>
                <a:lnTo>
                  <a:pt x="694880" y="9169"/>
                </a:lnTo>
                <a:close/>
              </a:path>
              <a:path w="695325" h="9525">
                <a:moveTo>
                  <a:pt x="246900" y="0"/>
                </a:moveTo>
                <a:lnTo>
                  <a:pt x="6095" y="0"/>
                </a:lnTo>
                <a:lnTo>
                  <a:pt x="0" y="9169"/>
                </a:lnTo>
                <a:lnTo>
                  <a:pt x="240804" y="9169"/>
                </a:lnTo>
                <a:lnTo>
                  <a:pt x="246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7414171" y="4857102"/>
            <a:ext cx="688975" cy="6350"/>
          </a:xfrm>
          <a:custGeom>
            <a:avLst/>
            <a:gdLst/>
            <a:ahLst/>
            <a:cxnLst/>
            <a:rect l="l" t="t" r="r" b="b"/>
            <a:pathLst>
              <a:path w="688975" h="6350">
                <a:moveTo>
                  <a:pt x="688771" y="6108"/>
                </a:moveTo>
                <a:lnTo>
                  <a:pt x="682675" y="0"/>
                </a:lnTo>
                <a:lnTo>
                  <a:pt x="448017" y="0"/>
                </a:lnTo>
                <a:lnTo>
                  <a:pt x="454126" y="6108"/>
                </a:lnTo>
                <a:lnTo>
                  <a:pt x="688771" y="6108"/>
                </a:lnTo>
                <a:close/>
              </a:path>
              <a:path w="688975" h="6350">
                <a:moveTo>
                  <a:pt x="249885" y="0"/>
                </a:moveTo>
                <a:lnTo>
                  <a:pt x="9131" y="0"/>
                </a:lnTo>
                <a:lnTo>
                  <a:pt x="0" y="6108"/>
                </a:lnTo>
                <a:lnTo>
                  <a:pt x="240753" y="6108"/>
                </a:lnTo>
                <a:lnTo>
                  <a:pt x="249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7417193" y="4854028"/>
            <a:ext cx="683260" cy="6350"/>
          </a:xfrm>
          <a:custGeom>
            <a:avLst/>
            <a:gdLst/>
            <a:ahLst/>
            <a:cxnLst/>
            <a:rect l="l" t="t" r="r" b="b"/>
            <a:pathLst>
              <a:path w="683259" h="6350">
                <a:moveTo>
                  <a:pt x="682726" y="6108"/>
                </a:moveTo>
                <a:lnTo>
                  <a:pt x="676630" y="0"/>
                </a:lnTo>
                <a:lnTo>
                  <a:pt x="438899" y="0"/>
                </a:lnTo>
                <a:lnTo>
                  <a:pt x="448030" y="6108"/>
                </a:lnTo>
                <a:lnTo>
                  <a:pt x="682726" y="6108"/>
                </a:lnTo>
                <a:close/>
              </a:path>
              <a:path w="683259" h="6350">
                <a:moveTo>
                  <a:pt x="249936" y="0"/>
                </a:moveTo>
                <a:lnTo>
                  <a:pt x="9182" y="0"/>
                </a:lnTo>
                <a:lnTo>
                  <a:pt x="0" y="6108"/>
                </a:lnTo>
                <a:lnTo>
                  <a:pt x="240804" y="6108"/>
                </a:lnTo>
                <a:lnTo>
                  <a:pt x="249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7423302" y="4851006"/>
            <a:ext cx="673735" cy="6350"/>
          </a:xfrm>
          <a:custGeom>
            <a:avLst/>
            <a:gdLst/>
            <a:ahLst/>
            <a:cxnLst/>
            <a:rect l="l" t="t" r="r" b="b"/>
            <a:pathLst>
              <a:path w="673734" h="6350">
                <a:moveTo>
                  <a:pt x="673544" y="6096"/>
                </a:moveTo>
                <a:lnTo>
                  <a:pt x="664413" y="0"/>
                </a:lnTo>
                <a:lnTo>
                  <a:pt x="429717" y="0"/>
                </a:lnTo>
                <a:lnTo>
                  <a:pt x="438886" y="6096"/>
                </a:lnTo>
                <a:lnTo>
                  <a:pt x="673544" y="6096"/>
                </a:lnTo>
                <a:close/>
              </a:path>
              <a:path w="673734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7426376" y="4847971"/>
            <a:ext cx="668020" cy="6350"/>
          </a:xfrm>
          <a:custGeom>
            <a:avLst/>
            <a:gdLst/>
            <a:ahLst/>
            <a:cxnLst/>
            <a:rect l="l" t="t" r="r" b="b"/>
            <a:pathLst>
              <a:path w="668020" h="6350">
                <a:moveTo>
                  <a:pt x="667448" y="6057"/>
                </a:moveTo>
                <a:lnTo>
                  <a:pt x="658266" y="0"/>
                </a:lnTo>
                <a:lnTo>
                  <a:pt x="423608" y="0"/>
                </a:lnTo>
                <a:lnTo>
                  <a:pt x="429717" y="6057"/>
                </a:lnTo>
                <a:lnTo>
                  <a:pt x="667448" y="6057"/>
                </a:lnTo>
                <a:close/>
              </a:path>
              <a:path w="668020" h="6350">
                <a:moveTo>
                  <a:pt x="246849" y="0"/>
                </a:moveTo>
                <a:lnTo>
                  <a:pt x="6045" y="0"/>
                </a:lnTo>
                <a:lnTo>
                  <a:pt x="0" y="6057"/>
                </a:lnTo>
                <a:lnTo>
                  <a:pt x="240753" y="6057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7429398" y="4844897"/>
            <a:ext cx="658495" cy="6350"/>
          </a:xfrm>
          <a:custGeom>
            <a:avLst/>
            <a:gdLst/>
            <a:ahLst/>
            <a:cxnLst/>
            <a:rect l="l" t="t" r="r" b="b"/>
            <a:pathLst>
              <a:path w="658495" h="6350">
                <a:moveTo>
                  <a:pt x="658317" y="6108"/>
                </a:moveTo>
                <a:lnTo>
                  <a:pt x="652221" y="0"/>
                </a:lnTo>
                <a:lnTo>
                  <a:pt x="417563" y="0"/>
                </a:lnTo>
                <a:lnTo>
                  <a:pt x="423621" y="6108"/>
                </a:lnTo>
                <a:lnTo>
                  <a:pt x="658317" y="6108"/>
                </a:lnTo>
                <a:close/>
              </a:path>
              <a:path w="658495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7432420" y="4841875"/>
            <a:ext cx="652780" cy="6350"/>
          </a:xfrm>
          <a:custGeom>
            <a:avLst/>
            <a:gdLst/>
            <a:ahLst/>
            <a:cxnLst/>
            <a:rect l="l" t="t" r="r" b="b"/>
            <a:pathLst>
              <a:path w="652779" h="6350">
                <a:moveTo>
                  <a:pt x="652221" y="6096"/>
                </a:moveTo>
                <a:lnTo>
                  <a:pt x="646163" y="0"/>
                </a:lnTo>
                <a:lnTo>
                  <a:pt x="411467" y="0"/>
                </a:lnTo>
                <a:lnTo>
                  <a:pt x="417563" y="6096"/>
                </a:lnTo>
                <a:lnTo>
                  <a:pt x="652221" y="6096"/>
                </a:lnTo>
                <a:close/>
              </a:path>
              <a:path w="652779" h="6350">
                <a:moveTo>
                  <a:pt x="246913" y="0"/>
                </a:moveTo>
                <a:lnTo>
                  <a:pt x="6108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7435507" y="4838801"/>
            <a:ext cx="646430" cy="6350"/>
          </a:xfrm>
          <a:custGeom>
            <a:avLst/>
            <a:gdLst/>
            <a:ahLst/>
            <a:cxnLst/>
            <a:rect l="l" t="t" r="r" b="b"/>
            <a:pathLst>
              <a:path w="646429" h="6350">
                <a:moveTo>
                  <a:pt x="646112" y="6096"/>
                </a:moveTo>
                <a:lnTo>
                  <a:pt x="640003" y="0"/>
                </a:lnTo>
                <a:lnTo>
                  <a:pt x="405358" y="0"/>
                </a:lnTo>
                <a:lnTo>
                  <a:pt x="411454" y="6096"/>
                </a:lnTo>
                <a:lnTo>
                  <a:pt x="646112" y="6096"/>
                </a:lnTo>
                <a:close/>
              </a:path>
              <a:path w="646429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7438529" y="4832693"/>
            <a:ext cx="640080" cy="9525"/>
          </a:xfrm>
          <a:custGeom>
            <a:avLst/>
            <a:gdLst/>
            <a:ahLst/>
            <a:cxnLst/>
            <a:rect l="l" t="t" r="r" b="b"/>
            <a:pathLst>
              <a:path w="640079" h="9525">
                <a:moveTo>
                  <a:pt x="640054" y="9182"/>
                </a:moveTo>
                <a:lnTo>
                  <a:pt x="633958" y="0"/>
                </a:lnTo>
                <a:lnTo>
                  <a:pt x="399249" y="0"/>
                </a:lnTo>
                <a:lnTo>
                  <a:pt x="405358" y="9182"/>
                </a:lnTo>
                <a:lnTo>
                  <a:pt x="640054" y="9182"/>
                </a:lnTo>
                <a:close/>
              </a:path>
              <a:path w="640079" h="9525">
                <a:moveTo>
                  <a:pt x="246849" y="0"/>
                </a:moveTo>
                <a:lnTo>
                  <a:pt x="6096" y="0"/>
                </a:lnTo>
                <a:lnTo>
                  <a:pt x="0" y="9182"/>
                </a:lnTo>
                <a:lnTo>
                  <a:pt x="240804" y="9182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7441603" y="4829670"/>
            <a:ext cx="634365" cy="9525"/>
          </a:xfrm>
          <a:custGeom>
            <a:avLst/>
            <a:gdLst/>
            <a:ahLst/>
            <a:cxnLst/>
            <a:rect l="l" t="t" r="r" b="b"/>
            <a:pathLst>
              <a:path w="634365" h="9525">
                <a:moveTo>
                  <a:pt x="633907" y="9131"/>
                </a:moveTo>
                <a:lnTo>
                  <a:pt x="627811" y="0"/>
                </a:lnTo>
                <a:lnTo>
                  <a:pt x="393153" y="0"/>
                </a:lnTo>
                <a:lnTo>
                  <a:pt x="399262" y="9131"/>
                </a:lnTo>
                <a:lnTo>
                  <a:pt x="633907" y="9131"/>
                </a:lnTo>
                <a:close/>
              </a:path>
              <a:path w="634365" h="9525">
                <a:moveTo>
                  <a:pt x="246862" y="0"/>
                </a:moveTo>
                <a:lnTo>
                  <a:pt x="6108" y="0"/>
                </a:lnTo>
                <a:lnTo>
                  <a:pt x="0" y="9131"/>
                </a:lnTo>
                <a:lnTo>
                  <a:pt x="240753" y="9131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7444625" y="4826647"/>
            <a:ext cx="628015" cy="6350"/>
          </a:xfrm>
          <a:custGeom>
            <a:avLst/>
            <a:gdLst/>
            <a:ahLst/>
            <a:cxnLst/>
            <a:rect l="l" t="t" r="r" b="b"/>
            <a:pathLst>
              <a:path w="628015" h="6350">
                <a:moveTo>
                  <a:pt x="627862" y="6045"/>
                </a:moveTo>
                <a:lnTo>
                  <a:pt x="621753" y="0"/>
                </a:lnTo>
                <a:lnTo>
                  <a:pt x="387057" y="0"/>
                </a:lnTo>
                <a:lnTo>
                  <a:pt x="393153" y="6045"/>
                </a:lnTo>
                <a:lnTo>
                  <a:pt x="627862" y="6045"/>
                </a:lnTo>
                <a:close/>
              </a:path>
              <a:path w="628015" h="6350">
                <a:moveTo>
                  <a:pt x="249935" y="0"/>
                </a:moveTo>
                <a:lnTo>
                  <a:pt x="9131" y="0"/>
                </a:lnTo>
                <a:lnTo>
                  <a:pt x="0" y="6045"/>
                </a:lnTo>
                <a:lnTo>
                  <a:pt x="240753" y="6045"/>
                </a:lnTo>
                <a:lnTo>
                  <a:pt x="249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7447712" y="4823574"/>
            <a:ext cx="622300" cy="6350"/>
          </a:xfrm>
          <a:custGeom>
            <a:avLst/>
            <a:gdLst/>
            <a:ahLst/>
            <a:cxnLst/>
            <a:rect l="l" t="t" r="r" b="b"/>
            <a:pathLst>
              <a:path w="622300" h="6350">
                <a:moveTo>
                  <a:pt x="621703" y="6095"/>
                </a:moveTo>
                <a:lnTo>
                  <a:pt x="612571" y="0"/>
                </a:lnTo>
                <a:lnTo>
                  <a:pt x="377875" y="0"/>
                </a:lnTo>
                <a:lnTo>
                  <a:pt x="387045" y="6095"/>
                </a:lnTo>
                <a:lnTo>
                  <a:pt x="621703" y="6095"/>
                </a:lnTo>
                <a:close/>
              </a:path>
              <a:path w="622300" h="6350">
                <a:moveTo>
                  <a:pt x="249872" y="0"/>
                </a:moveTo>
                <a:lnTo>
                  <a:pt x="9118" y="0"/>
                </a:lnTo>
                <a:lnTo>
                  <a:pt x="0" y="6095"/>
                </a:lnTo>
                <a:lnTo>
                  <a:pt x="240753" y="6095"/>
                </a:lnTo>
                <a:lnTo>
                  <a:pt x="249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7453756" y="4820539"/>
            <a:ext cx="612775" cy="6350"/>
          </a:xfrm>
          <a:custGeom>
            <a:avLst/>
            <a:gdLst/>
            <a:ahLst/>
            <a:cxnLst/>
            <a:rect l="l" t="t" r="r" b="b"/>
            <a:pathLst>
              <a:path w="612775" h="6350">
                <a:moveTo>
                  <a:pt x="612622" y="6108"/>
                </a:moveTo>
                <a:lnTo>
                  <a:pt x="603503" y="0"/>
                </a:lnTo>
                <a:lnTo>
                  <a:pt x="368795" y="0"/>
                </a:lnTo>
                <a:lnTo>
                  <a:pt x="377926" y="6108"/>
                </a:lnTo>
                <a:lnTo>
                  <a:pt x="612622" y="6108"/>
                </a:lnTo>
                <a:close/>
              </a:path>
              <a:path w="612775" h="6350">
                <a:moveTo>
                  <a:pt x="246913" y="0"/>
                </a:moveTo>
                <a:lnTo>
                  <a:pt x="6108" y="0"/>
                </a:lnTo>
                <a:lnTo>
                  <a:pt x="0" y="6108"/>
                </a:lnTo>
                <a:lnTo>
                  <a:pt x="240804" y="6108"/>
                </a:lnTo>
                <a:lnTo>
                  <a:pt x="246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7456830" y="4817465"/>
            <a:ext cx="603885" cy="6350"/>
          </a:xfrm>
          <a:custGeom>
            <a:avLst/>
            <a:gdLst/>
            <a:ahLst/>
            <a:cxnLst/>
            <a:rect l="l" t="t" r="r" b="b"/>
            <a:pathLst>
              <a:path w="603884" h="6350">
                <a:moveTo>
                  <a:pt x="603453" y="6108"/>
                </a:moveTo>
                <a:lnTo>
                  <a:pt x="597357" y="0"/>
                </a:lnTo>
                <a:lnTo>
                  <a:pt x="362699" y="0"/>
                </a:lnTo>
                <a:lnTo>
                  <a:pt x="368757" y="6108"/>
                </a:lnTo>
                <a:lnTo>
                  <a:pt x="603453" y="6108"/>
                </a:lnTo>
                <a:close/>
              </a:path>
              <a:path w="603884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7459865" y="4814442"/>
            <a:ext cx="597535" cy="6350"/>
          </a:xfrm>
          <a:custGeom>
            <a:avLst/>
            <a:gdLst/>
            <a:ahLst/>
            <a:cxnLst/>
            <a:rect l="l" t="t" r="r" b="b"/>
            <a:pathLst>
              <a:path w="597534" h="6350">
                <a:moveTo>
                  <a:pt x="597395" y="6096"/>
                </a:moveTo>
                <a:lnTo>
                  <a:pt x="591286" y="0"/>
                </a:lnTo>
                <a:lnTo>
                  <a:pt x="356590" y="0"/>
                </a:lnTo>
                <a:lnTo>
                  <a:pt x="362686" y="6096"/>
                </a:lnTo>
                <a:lnTo>
                  <a:pt x="597395" y="6096"/>
                </a:lnTo>
                <a:close/>
              </a:path>
              <a:path w="597534" h="6350">
                <a:moveTo>
                  <a:pt x="246900" y="0"/>
                </a:moveTo>
                <a:lnTo>
                  <a:pt x="6096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7462939" y="4811369"/>
            <a:ext cx="591820" cy="6350"/>
          </a:xfrm>
          <a:custGeom>
            <a:avLst/>
            <a:gdLst/>
            <a:ahLst/>
            <a:cxnLst/>
            <a:rect l="l" t="t" r="r" b="b"/>
            <a:pathLst>
              <a:path w="591820" h="6350">
                <a:moveTo>
                  <a:pt x="591248" y="6095"/>
                </a:moveTo>
                <a:lnTo>
                  <a:pt x="585139" y="0"/>
                </a:lnTo>
                <a:lnTo>
                  <a:pt x="350481" y="0"/>
                </a:lnTo>
                <a:lnTo>
                  <a:pt x="356590" y="6095"/>
                </a:lnTo>
                <a:lnTo>
                  <a:pt x="591248" y="6095"/>
                </a:lnTo>
                <a:close/>
              </a:path>
              <a:path w="591820" h="6350">
                <a:moveTo>
                  <a:pt x="246849" y="0"/>
                </a:moveTo>
                <a:lnTo>
                  <a:pt x="6096" y="0"/>
                </a:lnTo>
                <a:lnTo>
                  <a:pt x="0" y="6095"/>
                </a:lnTo>
                <a:lnTo>
                  <a:pt x="240753" y="6095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7465961" y="4805311"/>
            <a:ext cx="585470" cy="9525"/>
          </a:xfrm>
          <a:custGeom>
            <a:avLst/>
            <a:gdLst/>
            <a:ahLst/>
            <a:cxnLst/>
            <a:rect l="l" t="t" r="r" b="b"/>
            <a:pathLst>
              <a:path w="585470" h="9525">
                <a:moveTo>
                  <a:pt x="585190" y="9131"/>
                </a:moveTo>
                <a:lnTo>
                  <a:pt x="579094" y="0"/>
                </a:lnTo>
                <a:lnTo>
                  <a:pt x="344385" y="0"/>
                </a:lnTo>
                <a:lnTo>
                  <a:pt x="350494" y="9131"/>
                </a:lnTo>
                <a:lnTo>
                  <a:pt x="585190" y="9131"/>
                </a:lnTo>
                <a:close/>
              </a:path>
              <a:path w="585470" h="9525">
                <a:moveTo>
                  <a:pt x="246862" y="0"/>
                </a:moveTo>
                <a:lnTo>
                  <a:pt x="6108" y="0"/>
                </a:lnTo>
                <a:lnTo>
                  <a:pt x="0" y="9131"/>
                </a:lnTo>
                <a:lnTo>
                  <a:pt x="240804" y="9131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7469034" y="4802238"/>
            <a:ext cx="579120" cy="9525"/>
          </a:xfrm>
          <a:custGeom>
            <a:avLst/>
            <a:gdLst/>
            <a:ahLst/>
            <a:cxnLst/>
            <a:rect l="l" t="t" r="r" b="b"/>
            <a:pathLst>
              <a:path w="579120" h="9525">
                <a:moveTo>
                  <a:pt x="579043" y="9131"/>
                </a:moveTo>
                <a:lnTo>
                  <a:pt x="572947" y="0"/>
                </a:lnTo>
                <a:lnTo>
                  <a:pt x="338289" y="0"/>
                </a:lnTo>
                <a:lnTo>
                  <a:pt x="344385" y="9131"/>
                </a:lnTo>
                <a:lnTo>
                  <a:pt x="579043" y="9131"/>
                </a:lnTo>
                <a:close/>
              </a:path>
              <a:path w="579120" h="9525">
                <a:moveTo>
                  <a:pt x="246862" y="0"/>
                </a:moveTo>
                <a:lnTo>
                  <a:pt x="6057" y="0"/>
                </a:lnTo>
                <a:lnTo>
                  <a:pt x="0" y="9131"/>
                </a:lnTo>
                <a:lnTo>
                  <a:pt x="240753" y="9131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7472070" y="4799215"/>
            <a:ext cx="573405" cy="6350"/>
          </a:xfrm>
          <a:custGeom>
            <a:avLst/>
            <a:gdLst/>
            <a:ahLst/>
            <a:cxnLst/>
            <a:rect l="l" t="t" r="r" b="b"/>
            <a:pathLst>
              <a:path w="573404" h="6350">
                <a:moveTo>
                  <a:pt x="572985" y="6095"/>
                </a:moveTo>
                <a:lnTo>
                  <a:pt x="566877" y="0"/>
                </a:lnTo>
                <a:lnTo>
                  <a:pt x="332181" y="0"/>
                </a:lnTo>
                <a:lnTo>
                  <a:pt x="338277" y="6095"/>
                </a:lnTo>
                <a:lnTo>
                  <a:pt x="572985" y="6095"/>
                </a:lnTo>
                <a:close/>
              </a:path>
              <a:path w="573404" h="6350">
                <a:moveTo>
                  <a:pt x="249923" y="0"/>
                </a:moveTo>
                <a:lnTo>
                  <a:pt x="9118" y="0"/>
                </a:lnTo>
                <a:lnTo>
                  <a:pt x="0" y="6095"/>
                </a:lnTo>
                <a:lnTo>
                  <a:pt x="240753" y="6095"/>
                </a:lnTo>
                <a:lnTo>
                  <a:pt x="249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7475093" y="4796129"/>
            <a:ext cx="567055" cy="6350"/>
          </a:xfrm>
          <a:custGeom>
            <a:avLst/>
            <a:gdLst/>
            <a:ahLst/>
            <a:cxnLst/>
            <a:rect l="l" t="t" r="r" b="b"/>
            <a:pathLst>
              <a:path w="567054" h="6350">
                <a:moveTo>
                  <a:pt x="566889" y="6108"/>
                </a:moveTo>
                <a:lnTo>
                  <a:pt x="560781" y="0"/>
                </a:lnTo>
                <a:lnTo>
                  <a:pt x="326135" y="0"/>
                </a:lnTo>
                <a:lnTo>
                  <a:pt x="332231" y="6108"/>
                </a:lnTo>
                <a:lnTo>
                  <a:pt x="566889" y="6108"/>
                </a:lnTo>
                <a:close/>
              </a:path>
              <a:path w="567054" h="6350">
                <a:moveTo>
                  <a:pt x="249935" y="0"/>
                </a:moveTo>
                <a:lnTo>
                  <a:pt x="9182" y="0"/>
                </a:lnTo>
                <a:lnTo>
                  <a:pt x="0" y="6108"/>
                </a:lnTo>
                <a:lnTo>
                  <a:pt x="240804" y="6108"/>
                </a:lnTo>
                <a:lnTo>
                  <a:pt x="249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7481189" y="4793107"/>
            <a:ext cx="558165" cy="6350"/>
          </a:xfrm>
          <a:custGeom>
            <a:avLst/>
            <a:gdLst/>
            <a:ahLst/>
            <a:cxnLst/>
            <a:rect l="l" t="t" r="r" b="b"/>
            <a:pathLst>
              <a:path w="558165" h="6350">
                <a:moveTo>
                  <a:pt x="557758" y="6108"/>
                </a:moveTo>
                <a:lnTo>
                  <a:pt x="548639" y="0"/>
                </a:lnTo>
                <a:lnTo>
                  <a:pt x="313931" y="0"/>
                </a:lnTo>
                <a:lnTo>
                  <a:pt x="323062" y="6108"/>
                </a:lnTo>
                <a:lnTo>
                  <a:pt x="557758" y="6108"/>
                </a:lnTo>
                <a:close/>
              </a:path>
              <a:path w="558165" h="6350">
                <a:moveTo>
                  <a:pt x="246913" y="0"/>
                </a:moveTo>
                <a:lnTo>
                  <a:pt x="6108" y="0"/>
                </a:lnTo>
                <a:lnTo>
                  <a:pt x="0" y="6108"/>
                </a:lnTo>
                <a:lnTo>
                  <a:pt x="240804" y="6108"/>
                </a:lnTo>
                <a:lnTo>
                  <a:pt x="246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7484274" y="4790033"/>
            <a:ext cx="551815" cy="6350"/>
          </a:xfrm>
          <a:custGeom>
            <a:avLst/>
            <a:gdLst/>
            <a:ahLst/>
            <a:cxnLst/>
            <a:rect l="l" t="t" r="r" b="b"/>
            <a:pathLst>
              <a:path w="551815" h="6350">
                <a:moveTo>
                  <a:pt x="551599" y="6096"/>
                </a:moveTo>
                <a:lnTo>
                  <a:pt x="542467" y="0"/>
                </a:lnTo>
                <a:lnTo>
                  <a:pt x="307822" y="0"/>
                </a:lnTo>
                <a:lnTo>
                  <a:pt x="316953" y="6096"/>
                </a:lnTo>
                <a:lnTo>
                  <a:pt x="551599" y="6096"/>
                </a:lnTo>
                <a:close/>
              </a:path>
              <a:path w="551815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7487298" y="4787010"/>
            <a:ext cx="542925" cy="6350"/>
          </a:xfrm>
          <a:custGeom>
            <a:avLst/>
            <a:gdLst/>
            <a:ahLst/>
            <a:cxnLst/>
            <a:rect l="l" t="t" r="r" b="b"/>
            <a:pathLst>
              <a:path w="542925" h="6350">
                <a:moveTo>
                  <a:pt x="542531" y="6096"/>
                </a:moveTo>
                <a:lnTo>
                  <a:pt x="536422" y="0"/>
                </a:lnTo>
                <a:lnTo>
                  <a:pt x="301726" y="0"/>
                </a:lnTo>
                <a:lnTo>
                  <a:pt x="307822" y="6096"/>
                </a:lnTo>
                <a:lnTo>
                  <a:pt x="542531" y="6096"/>
                </a:lnTo>
                <a:close/>
              </a:path>
              <a:path w="542925" h="6350">
                <a:moveTo>
                  <a:pt x="246849" y="0"/>
                </a:moveTo>
                <a:lnTo>
                  <a:pt x="6095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7490371" y="4783937"/>
            <a:ext cx="536575" cy="6350"/>
          </a:xfrm>
          <a:custGeom>
            <a:avLst/>
            <a:gdLst/>
            <a:ahLst/>
            <a:cxnLst/>
            <a:rect l="l" t="t" r="r" b="b"/>
            <a:pathLst>
              <a:path w="536575" h="6350">
                <a:moveTo>
                  <a:pt x="536371" y="6096"/>
                </a:moveTo>
                <a:lnTo>
                  <a:pt x="530275" y="0"/>
                </a:lnTo>
                <a:lnTo>
                  <a:pt x="295617" y="0"/>
                </a:lnTo>
                <a:lnTo>
                  <a:pt x="301726" y="6096"/>
                </a:lnTo>
                <a:lnTo>
                  <a:pt x="536371" y="6096"/>
                </a:lnTo>
                <a:close/>
              </a:path>
              <a:path w="536575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7493393" y="4780902"/>
            <a:ext cx="530860" cy="6350"/>
          </a:xfrm>
          <a:custGeom>
            <a:avLst/>
            <a:gdLst/>
            <a:ahLst/>
            <a:cxnLst/>
            <a:rect l="l" t="t" r="r" b="b"/>
            <a:pathLst>
              <a:path w="530859" h="6350">
                <a:moveTo>
                  <a:pt x="530326" y="6108"/>
                </a:moveTo>
                <a:lnTo>
                  <a:pt x="524230" y="0"/>
                </a:lnTo>
                <a:lnTo>
                  <a:pt x="289521" y="0"/>
                </a:lnTo>
                <a:lnTo>
                  <a:pt x="295630" y="6108"/>
                </a:lnTo>
                <a:lnTo>
                  <a:pt x="530326" y="6108"/>
                </a:lnTo>
                <a:close/>
              </a:path>
              <a:path w="530859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7496467" y="4774806"/>
            <a:ext cx="524510" cy="9525"/>
          </a:xfrm>
          <a:custGeom>
            <a:avLst/>
            <a:gdLst/>
            <a:ahLst/>
            <a:cxnLst/>
            <a:rect l="l" t="t" r="r" b="b"/>
            <a:pathLst>
              <a:path w="524509" h="9525">
                <a:moveTo>
                  <a:pt x="524179" y="9131"/>
                </a:moveTo>
                <a:lnTo>
                  <a:pt x="518071" y="0"/>
                </a:lnTo>
                <a:lnTo>
                  <a:pt x="283425" y="0"/>
                </a:lnTo>
                <a:lnTo>
                  <a:pt x="289521" y="9131"/>
                </a:lnTo>
                <a:lnTo>
                  <a:pt x="524179" y="9131"/>
                </a:lnTo>
                <a:close/>
              </a:path>
              <a:path w="524509" h="9525">
                <a:moveTo>
                  <a:pt x="246862" y="0"/>
                </a:moveTo>
                <a:lnTo>
                  <a:pt x="6057" y="0"/>
                </a:lnTo>
                <a:lnTo>
                  <a:pt x="0" y="9131"/>
                </a:lnTo>
                <a:lnTo>
                  <a:pt x="240753" y="9131"/>
                </a:lnTo>
                <a:lnTo>
                  <a:pt x="246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7499502" y="4771771"/>
            <a:ext cx="518159" cy="9525"/>
          </a:xfrm>
          <a:custGeom>
            <a:avLst/>
            <a:gdLst/>
            <a:ahLst/>
            <a:cxnLst/>
            <a:rect l="l" t="t" r="r" b="b"/>
            <a:pathLst>
              <a:path w="518159" h="9525">
                <a:moveTo>
                  <a:pt x="518121" y="9131"/>
                </a:moveTo>
                <a:lnTo>
                  <a:pt x="512013" y="0"/>
                </a:lnTo>
                <a:lnTo>
                  <a:pt x="277368" y="0"/>
                </a:lnTo>
                <a:lnTo>
                  <a:pt x="283413" y="9131"/>
                </a:lnTo>
                <a:lnTo>
                  <a:pt x="518121" y="9131"/>
                </a:lnTo>
                <a:close/>
              </a:path>
              <a:path w="518159" h="9525">
                <a:moveTo>
                  <a:pt x="246849" y="0"/>
                </a:moveTo>
                <a:lnTo>
                  <a:pt x="6096" y="0"/>
                </a:lnTo>
                <a:lnTo>
                  <a:pt x="0" y="9131"/>
                </a:lnTo>
                <a:lnTo>
                  <a:pt x="240753" y="9131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7502525" y="4768697"/>
            <a:ext cx="512445" cy="6350"/>
          </a:xfrm>
          <a:custGeom>
            <a:avLst/>
            <a:gdLst/>
            <a:ahLst/>
            <a:cxnLst/>
            <a:rect l="l" t="t" r="r" b="b"/>
            <a:pathLst>
              <a:path w="512445" h="6350">
                <a:moveTo>
                  <a:pt x="512013" y="6108"/>
                </a:moveTo>
                <a:lnTo>
                  <a:pt x="505968" y="0"/>
                </a:lnTo>
                <a:lnTo>
                  <a:pt x="271259" y="0"/>
                </a:lnTo>
                <a:lnTo>
                  <a:pt x="277368" y="6108"/>
                </a:lnTo>
                <a:lnTo>
                  <a:pt x="512013" y="6108"/>
                </a:lnTo>
                <a:close/>
              </a:path>
              <a:path w="512445" h="6350">
                <a:moveTo>
                  <a:pt x="249935" y="0"/>
                </a:moveTo>
                <a:lnTo>
                  <a:pt x="9182" y="0"/>
                </a:lnTo>
                <a:lnTo>
                  <a:pt x="0" y="6108"/>
                </a:lnTo>
                <a:lnTo>
                  <a:pt x="240804" y="6108"/>
                </a:lnTo>
                <a:lnTo>
                  <a:pt x="249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7505598" y="4765675"/>
            <a:ext cx="506095" cy="6350"/>
          </a:xfrm>
          <a:custGeom>
            <a:avLst/>
            <a:gdLst/>
            <a:ahLst/>
            <a:cxnLst/>
            <a:rect l="l" t="t" r="r" b="b"/>
            <a:pathLst>
              <a:path w="506095" h="6350">
                <a:moveTo>
                  <a:pt x="505917" y="6096"/>
                </a:moveTo>
                <a:lnTo>
                  <a:pt x="499821" y="0"/>
                </a:lnTo>
                <a:lnTo>
                  <a:pt x="262089" y="0"/>
                </a:lnTo>
                <a:lnTo>
                  <a:pt x="271272" y="6096"/>
                </a:lnTo>
                <a:lnTo>
                  <a:pt x="505917" y="6096"/>
                </a:lnTo>
                <a:close/>
              </a:path>
              <a:path w="506095" h="6350">
                <a:moveTo>
                  <a:pt x="249885" y="0"/>
                </a:moveTo>
                <a:lnTo>
                  <a:pt x="9131" y="0"/>
                </a:lnTo>
                <a:lnTo>
                  <a:pt x="0" y="6096"/>
                </a:lnTo>
                <a:lnTo>
                  <a:pt x="240753" y="6096"/>
                </a:lnTo>
                <a:lnTo>
                  <a:pt x="249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7511707" y="4762601"/>
            <a:ext cx="497205" cy="6350"/>
          </a:xfrm>
          <a:custGeom>
            <a:avLst/>
            <a:gdLst/>
            <a:ahLst/>
            <a:cxnLst/>
            <a:rect l="l" t="t" r="r" b="b"/>
            <a:pathLst>
              <a:path w="497204" h="6350">
                <a:moveTo>
                  <a:pt x="496785" y="6096"/>
                </a:moveTo>
                <a:lnTo>
                  <a:pt x="487603" y="0"/>
                </a:lnTo>
                <a:lnTo>
                  <a:pt x="252958" y="0"/>
                </a:lnTo>
                <a:lnTo>
                  <a:pt x="262077" y="6096"/>
                </a:lnTo>
                <a:lnTo>
                  <a:pt x="496785" y="6096"/>
                </a:lnTo>
                <a:close/>
              </a:path>
              <a:path w="497204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7514729" y="4759578"/>
            <a:ext cx="490855" cy="6350"/>
          </a:xfrm>
          <a:custGeom>
            <a:avLst/>
            <a:gdLst/>
            <a:ahLst/>
            <a:cxnLst/>
            <a:rect l="l" t="t" r="r" b="b"/>
            <a:pathLst>
              <a:path w="490854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  <a:path w="490854" h="6350">
                <a:moveTo>
                  <a:pt x="490689" y="6096"/>
                </a:moveTo>
                <a:lnTo>
                  <a:pt x="481558" y="0"/>
                </a:lnTo>
                <a:lnTo>
                  <a:pt x="246849" y="0"/>
                </a:lnTo>
                <a:lnTo>
                  <a:pt x="252958" y="6096"/>
                </a:lnTo>
                <a:lnTo>
                  <a:pt x="49068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7517803" y="4759572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07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7520825" y="4756524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6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7523860" y="4753495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5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7526934" y="4748904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45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7529956" y="4745856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7533030" y="4741290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05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7536065" y="4738242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4995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7542161" y="4735188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582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7545184" y="4732166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9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7548270" y="4729086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58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7551293" y="4726063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8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7554366" y="4721472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81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7557389" y="4718424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7560474" y="4713859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17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7563498" y="4710804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131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7569593" y="4707756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4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7572629" y="4704727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89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7575702" y="4701654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2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7578725" y="469862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7581798" y="4695551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1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7584820" y="469101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72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7587907" y="4687938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12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7590929" y="4683398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5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7593951" y="468032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15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7600060" y="467729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7603134" y="4674222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7606156" y="467119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7609230" y="4668145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53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7612265" y="4663579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7615288" y="4660525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7618361" y="4655966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390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7621384" y="4652886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294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7624470" y="4649863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4">
                <a:moveTo>
                  <a:pt x="0" y="0"/>
                </a:moveTo>
                <a:lnTo>
                  <a:pt x="26818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7630566" y="4646783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5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7633589" y="4643761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93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7636674" y="4637684"/>
            <a:ext cx="247015" cy="6350"/>
          </a:xfrm>
          <a:custGeom>
            <a:avLst/>
            <a:gdLst/>
            <a:ahLst/>
            <a:cxnLst/>
            <a:rect l="l" t="t" r="r" b="b"/>
            <a:pathLst>
              <a:path w="247015" h="6350">
                <a:moveTo>
                  <a:pt x="246849" y="0"/>
                </a:moveTo>
                <a:lnTo>
                  <a:pt x="3022" y="0"/>
                </a:lnTo>
                <a:lnTo>
                  <a:pt x="0" y="6045"/>
                </a:lnTo>
                <a:lnTo>
                  <a:pt x="240753" y="6045"/>
                </a:lnTo>
                <a:lnTo>
                  <a:pt x="240753" y="3022"/>
                </a:lnTo>
                <a:lnTo>
                  <a:pt x="246849" y="0"/>
                </a:lnTo>
                <a:close/>
              </a:path>
              <a:path w="247015" h="6350">
                <a:moveTo>
                  <a:pt x="243776" y="6045"/>
                </a:moveTo>
                <a:lnTo>
                  <a:pt x="240753" y="3022"/>
                </a:lnTo>
                <a:lnTo>
                  <a:pt x="240753" y="6045"/>
                </a:lnTo>
                <a:lnTo>
                  <a:pt x="243776" y="6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7636674" y="463765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4987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7633589" y="4633093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7630566" y="4630045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89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7624470" y="4625454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0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7621384" y="4622425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7618361" y="4619377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7615288" y="4616322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7612265" y="4613300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7609230" y="461022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7606156" y="4607198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7603134" y="4602613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6953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7600060" y="459958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49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7593951" y="4594993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7590929" y="4591970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6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7587907" y="4588890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0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7584820" y="4585868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7581798" y="4582788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25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7578725" y="4579766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21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7575702" y="4575175"/>
            <a:ext cx="372110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0" y="0"/>
                </a:moveTo>
                <a:lnTo>
                  <a:pt x="371817" y="0"/>
                </a:lnTo>
              </a:path>
            </a:pathLst>
          </a:custGeom>
          <a:ln w="91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7572629" y="4572146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13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7566571" y="4567561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5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7563498" y="456453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22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7560474" y="4561459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227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7557389" y="4558429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9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7554366" y="4555356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89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7551293" y="4552327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585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7548270" y="4549279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81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7545184" y="4544714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03" y="0"/>
                </a:lnTo>
              </a:path>
            </a:pathLst>
          </a:custGeom>
          <a:ln w="9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7542161" y="4541666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8899" y="0"/>
                </a:lnTo>
              </a:path>
            </a:pathLst>
          </a:custGeom>
          <a:ln w="9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7536065" y="4537100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801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7533030" y="4534027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4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7529956" y="4530998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57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7526934" y="4527924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53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7523860" y="4524895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4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7520825" y="4521847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58" y="0"/>
                </a:lnTo>
              </a:path>
            </a:pathLst>
          </a:custGeom>
          <a:ln w="60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7517803" y="4512716"/>
            <a:ext cx="487680" cy="9525"/>
          </a:xfrm>
          <a:custGeom>
            <a:avLst/>
            <a:gdLst/>
            <a:ahLst/>
            <a:cxnLst/>
            <a:rect l="l" t="t" r="r" b="b"/>
            <a:pathLst>
              <a:path w="487679" h="9525">
                <a:moveTo>
                  <a:pt x="240753" y="9131"/>
                </a:moveTo>
                <a:lnTo>
                  <a:pt x="234657" y="0"/>
                </a:lnTo>
                <a:lnTo>
                  <a:pt x="0" y="0"/>
                </a:lnTo>
                <a:lnTo>
                  <a:pt x="6057" y="9131"/>
                </a:lnTo>
                <a:lnTo>
                  <a:pt x="240753" y="9131"/>
                </a:lnTo>
                <a:close/>
              </a:path>
              <a:path w="487679" h="9525">
                <a:moveTo>
                  <a:pt x="487616" y="0"/>
                </a:moveTo>
                <a:lnTo>
                  <a:pt x="246862" y="0"/>
                </a:lnTo>
                <a:lnTo>
                  <a:pt x="240753" y="9131"/>
                </a:lnTo>
                <a:lnTo>
                  <a:pt x="481507" y="9131"/>
                </a:lnTo>
                <a:lnTo>
                  <a:pt x="487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7514729" y="4509642"/>
            <a:ext cx="494030" cy="9525"/>
          </a:xfrm>
          <a:custGeom>
            <a:avLst/>
            <a:gdLst/>
            <a:ahLst/>
            <a:cxnLst/>
            <a:rect l="l" t="t" r="r" b="b"/>
            <a:pathLst>
              <a:path w="494029" h="9525">
                <a:moveTo>
                  <a:pt x="493763" y="0"/>
                </a:moveTo>
                <a:lnTo>
                  <a:pt x="256031" y="0"/>
                </a:lnTo>
                <a:lnTo>
                  <a:pt x="246849" y="9182"/>
                </a:lnTo>
                <a:lnTo>
                  <a:pt x="487654" y="9182"/>
                </a:lnTo>
                <a:lnTo>
                  <a:pt x="493763" y="0"/>
                </a:lnTo>
                <a:close/>
              </a:path>
              <a:path w="494029" h="9525">
                <a:moveTo>
                  <a:pt x="240753" y="9182"/>
                </a:moveTo>
                <a:lnTo>
                  <a:pt x="234696" y="0"/>
                </a:lnTo>
                <a:lnTo>
                  <a:pt x="0" y="0"/>
                </a:lnTo>
                <a:lnTo>
                  <a:pt x="6096" y="9182"/>
                </a:lnTo>
                <a:lnTo>
                  <a:pt x="240753" y="9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7511707" y="4506620"/>
            <a:ext cx="500380" cy="6350"/>
          </a:xfrm>
          <a:custGeom>
            <a:avLst/>
            <a:gdLst/>
            <a:ahLst/>
            <a:cxnLst/>
            <a:rect l="l" t="t" r="r" b="b"/>
            <a:pathLst>
              <a:path w="500379" h="6350">
                <a:moveTo>
                  <a:pt x="499808" y="0"/>
                </a:moveTo>
                <a:lnTo>
                  <a:pt x="262077" y="0"/>
                </a:lnTo>
                <a:lnTo>
                  <a:pt x="252958" y="6096"/>
                </a:lnTo>
                <a:lnTo>
                  <a:pt x="493712" y="6096"/>
                </a:lnTo>
                <a:lnTo>
                  <a:pt x="499808" y="0"/>
                </a:lnTo>
                <a:close/>
              </a:path>
              <a:path w="500379" h="6350">
                <a:moveTo>
                  <a:pt x="240753" y="6096"/>
                </a:moveTo>
                <a:lnTo>
                  <a:pt x="234645" y="0"/>
                </a:lnTo>
                <a:lnTo>
                  <a:pt x="0" y="0"/>
                </a:lnTo>
                <a:lnTo>
                  <a:pt x="6096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7505598" y="4503534"/>
            <a:ext cx="512445" cy="6350"/>
          </a:xfrm>
          <a:custGeom>
            <a:avLst/>
            <a:gdLst/>
            <a:ahLst/>
            <a:cxnLst/>
            <a:rect l="l" t="t" r="r" b="b"/>
            <a:pathLst>
              <a:path w="512445" h="6350">
                <a:moveTo>
                  <a:pt x="512025" y="0"/>
                </a:moveTo>
                <a:lnTo>
                  <a:pt x="271272" y="0"/>
                </a:lnTo>
                <a:lnTo>
                  <a:pt x="265163" y="6108"/>
                </a:lnTo>
                <a:lnTo>
                  <a:pt x="502894" y="6108"/>
                </a:lnTo>
                <a:lnTo>
                  <a:pt x="512025" y="0"/>
                </a:lnTo>
                <a:close/>
              </a:path>
              <a:path w="512445" h="6350">
                <a:moveTo>
                  <a:pt x="243827" y="6108"/>
                </a:moveTo>
                <a:lnTo>
                  <a:pt x="237731" y="0"/>
                </a:lnTo>
                <a:lnTo>
                  <a:pt x="0" y="0"/>
                </a:lnTo>
                <a:lnTo>
                  <a:pt x="9131" y="6108"/>
                </a:lnTo>
                <a:lnTo>
                  <a:pt x="243827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7502525" y="4500511"/>
            <a:ext cx="518159" cy="6350"/>
          </a:xfrm>
          <a:custGeom>
            <a:avLst/>
            <a:gdLst/>
            <a:ahLst/>
            <a:cxnLst/>
            <a:rect l="l" t="t" r="r" b="b"/>
            <a:pathLst>
              <a:path w="518159" h="6350">
                <a:moveTo>
                  <a:pt x="518121" y="0"/>
                </a:moveTo>
                <a:lnTo>
                  <a:pt x="277368" y="0"/>
                </a:lnTo>
                <a:lnTo>
                  <a:pt x="271259" y="6108"/>
                </a:lnTo>
                <a:lnTo>
                  <a:pt x="508990" y="6108"/>
                </a:lnTo>
                <a:lnTo>
                  <a:pt x="518121" y="0"/>
                </a:lnTo>
                <a:close/>
              </a:path>
              <a:path w="518159" h="6350">
                <a:moveTo>
                  <a:pt x="243827" y="6108"/>
                </a:moveTo>
                <a:lnTo>
                  <a:pt x="234696" y="0"/>
                </a:lnTo>
                <a:lnTo>
                  <a:pt x="0" y="0"/>
                </a:lnTo>
                <a:lnTo>
                  <a:pt x="9182" y="6108"/>
                </a:lnTo>
                <a:lnTo>
                  <a:pt x="243827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7499502" y="4497489"/>
            <a:ext cx="524510" cy="6350"/>
          </a:xfrm>
          <a:custGeom>
            <a:avLst/>
            <a:gdLst/>
            <a:ahLst/>
            <a:cxnLst/>
            <a:rect l="l" t="t" r="r" b="b"/>
            <a:pathLst>
              <a:path w="524509" h="6350">
                <a:moveTo>
                  <a:pt x="524217" y="0"/>
                </a:moveTo>
                <a:lnTo>
                  <a:pt x="283413" y="0"/>
                </a:lnTo>
                <a:lnTo>
                  <a:pt x="277368" y="6045"/>
                </a:lnTo>
                <a:lnTo>
                  <a:pt x="518121" y="6045"/>
                </a:lnTo>
                <a:lnTo>
                  <a:pt x="524217" y="0"/>
                </a:lnTo>
                <a:close/>
              </a:path>
              <a:path w="524509" h="6350">
                <a:moveTo>
                  <a:pt x="243827" y="6045"/>
                </a:moveTo>
                <a:lnTo>
                  <a:pt x="234645" y="0"/>
                </a:lnTo>
                <a:lnTo>
                  <a:pt x="0" y="0"/>
                </a:lnTo>
                <a:lnTo>
                  <a:pt x="6096" y="6045"/>
                </a:lnTo>
                <a:lnTo>
                  <a:pt x="243827" y="6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7496467" y="4494415"/>
            <a:ext cx="530860" cy="6350"/>
          </a:xfrm>
          <a:custGeom>
            <a:avLst/>
            <a:gdLst/>
            <a:ahLst/>
            <a:cxnLst/>
            <a:rect l="l" t="t" r="r" b="b"/>
            <a:pathLst>
              <a:path w="530859" h="6350">
                <a:moveTo>
                  <a:pt x="530275" y="0"/>
                </a:moveTo>
                <a:lnTo>
                  <a:pt x="289521" y="0"/>
                </a:lnTo>
                <a:lnTo>
                  <a:pt x="283425" y="6095"/>
                </a:lnTo>
                <a:lnTo>
                  <a:pt x="524179" y="6095"/>
                </a:lnTo>
                <a:lnTo>
                  <a:pt x="530275" y="0"/>
                </a:lnTo>
                <a:close/>
              </a:path>
              <a:path w="530859" h="6350">
                <a:moveTo>
                  <a:pt x="240753" y="6095"/>
                </a:moveTo>
                <a:lnTo>
                  <a:pt x="234657" y="0"/>
                </a:lnTo>
                <a:lnTo>
                  <a:pt x="0" y="0"/>
                </a:lnTo>
                <a:lnTo>
                  <a:pt x="6057" y="6095"/>
                </a:lnTo>
                <a:lnTo>
                  <a:pt x="24075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7493393" y="4491380"/>
            <a:ext cx="536575" cy="6350"/>
          </a:xfrm>
          <a:custGeom>
            <a:avLst/>
            <a:gdLst/>
            <a:ahLst/>
            <a:cxnLst/>
            <a:rect l="l" t="t" r="r" b="b"/>
            <a:pathLst>
              <a:path w="536575" h="6350">
                <a:moveTo>
                  <a:pt x="536435" y="0"/>
                </a:moveTo>
                <a:lnTo>
                  <a:pt x="295630" y="0"/>
                </a:lnTo>
                <a:lnTo>
                  <a:pt x="289521" y="6108"/>
                </a:lnTo>
                <a:lnTo>
                  <a:pt x="530326" y="6108"/>
                </a:lnTo>
                <a:lnTo>
                  <a:pt x="536435" y="0"/>
                </a:lnTo>
                <a:close/>
              </a:path>
              <a:path w="536575" h="6350">
                <a:moveTo>
                  <a:pt x="240753" y="6108"/>
                </a:moveTo>
                <a:lnTo>
                  <a:pt x="234708" y="0"/>
                </a:lnTo>
                <a:lnTo>
                  <a:pt x="0" y="0"/>
                </a:lnTo>
                <a:lnTo>
                  <a:pt x="6108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7490371" y="4488307"/>
            <a:ext cx="542925" cy="6350"/>
          </a:xfrm>
          <a:custGeom>
            <a:avLst/>
            <a:gdLst/>
            <a:ahLst/>
            <a:cxnLst/>
            <a:rect l="l" t="t" r="r" b="b"/>
            <a:pathLst>
              <a:path w="542925" h="6350">
                <a:moveTo>
                  <a:pt x="542480" y="0"/>
                </a:moveTo>
                <a:lnTo>
                  <a:pt x="301726" y="0"/>
                </a:lnTo>
                <a:lnTo>
                  <a:pt x="295617" y="6108"/>
                </a:lnTo>
                <a:lnTo>
                  <a:pt x="536371" y="6108"/>
                </a:lnTo>
                <a:lnTo>
                  <a:pt x="542480" y="0"/>
                </a:lnTo>
                <a:close/>
              </a:path>
              <a:path w="542925" h="6350">
                <a:moveTo>
                  <a:pt x="240753" y="6108"/>
                </a:moveTo>
                <a:lnTo>
                  <a:pt x="234657" y="0"/>
                </a:lnTo>
                <a:lnTo>
                  <a:pt x="0" y="0"/>
                </a:lnTo>
                <a:lnTo>
                  <a:pt x="6096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7487298" y="4482210"/>
            <a:ext cx="548640" cy="9525"/>
          </a:xfrm>
          <a:custGeom>
            <a:avLst/>
            <a:gdLst/>
            <a:ahLst/>
            <a:cxnLst/>
            <a:rect l="l" t="t" r="r" b="b"/>
            <a:pathLst>
              <a:path w="548640" h="9525">
                <a:moveTo>
                  <a:pt x="548576" y="0"/>
                </a:moveTo>
                <a:lnTo>
                  <a:pt x="310895" y="0"/>
                </a:lnTo>
                <a:lnTo>
                  <a:pt x="301726" y="9169"/>
                </a:lnTo>
                <a:lnTo>
                  <a:pt x="542531" y="9169"/>
                </a:lnTo>
                <a:lnTo>
                  <a:pt x="548576" y="0"/>
                </a:lnTo>
                <a:close/>
              </a:path>
              <a:path w="548640" h="9525">
                <a:moveTo>
                  <a:pt x="240804" y="9169"/>
                </a:moveTo>
                <a:lnTo>
                  <a:pt x="234695" y="0"/>
                </a:lnTo>
                <a:lnTo>
                  <a:pt x="0" y="0"/>
                </a:lnTo>
                <a:lnTo>
                  <a:pt x="6095" y="9169"/>
                </a:lnTo>
                <a:lnTo>
                  <a:pt x="240804" y="9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7484274" y="4479175"/>
            <a:ext cx="554990" cy="9525"/>
          </a:xfrm>
          <a:custGeom>
            <a:avLst/>
            <a:gdLst/>
            <a:ahLst/>
            <a:cxnLst/>
            <a:rect l="l" t="t" r="r" b="b"/>
            <a:pathLst>
              <a:path w="554990" h="9525">
                <a:moveTo>
                  <a:pt x="554672" y="0"/>
                </a:moveTo>
                <a:lnTo>
                  <a:pt x="316953" y="0"/>
                </a:lnTo>
                <a:lnTo>
                  <a:pt x="307822" y="9131"/>
                </a:lnTo>
                <a:lnTo>
                  <a:pt x="548576" y="9131"/>
                </a:lnTo>
                <a:lnTo>
                  <a:pt x="554672" y="0"/>
                </a:lnTo>
                <a:close/>
              </a:path>
              <a:path w="554990" h="9525">
                <a:moveTo>
                  <a:pt x="240753" y="9131"/>
                </a:moveTo>
                <a:lnTo>
                  <a:pt x="234645" y="0"/>
                </a:lnTo>
                <a:lnTo>
                  <a:pt x="0" y="0"/>
                </a:lnTo>
                <a:lnTo>
                  <a:pt x="6096" y="9131"/>
                </a:lnTo>
                <a:lnTo>
                  <a:pt x="240753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7481189" y="4476153"/>
            <a:ext cx="563880" cy="6350"/>
          </a:xfrm>
          <a:custGeom>
            <a:avLst/>
            <a:gdLst/>
            <a:ahLst/>
            <a:cxnLst/>
            <a:rect l="l" t="t" r="r" b="b"/>
            <a:pathLst>
              <a:path w="563879" h="6350">
                <a:moveTo>
                  <a:pt x="563867" y="0"/>
                </a:moveTo>
                <a:lnTo>
                  <a:pt x="323062" y="0"/>
                </a:lnTo>
                <a:lnTo>
                  <a:pt x="317004" y="6057"/>
                </a:lnTo>
                <a:lnTo>
                  <a:pt x="554685" y="6057"/>
                </a:lnTo>
                <a:lnTo>
                  <a:pt x="563867" y="0"/>
                </a:lnTo>
                <a:close/>
              </a:path>
              <a:path w="563879" h="6350">
                <a:moveTo>
                  <a:pt x="240804" y="6057"/>
                </a:moveTo>
                <a:lnTo>
                  <a:pt x="234708" y="0"/>
                </a:lnTo>
                <a:lnTo>
                  <a:pt x="0" y="0"/>
                </a:lnTo>
                <a:lnTo>
                  <a:pt x="6108" y="6057"/>
                </a:lnTo>
                <a:lnTo>
                  <a:pt x="240804" y="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7475093" y="4473079"/>
            <a:ext cx="573405" cy="6350"/>
          </a:xfrm>
          <a:custGeom>
            <a:avLst/>
            <a:gdLst/>
            <a:ahLst/>
            <a:cxnLst/>
            <a:rect l="l" t="t" r="r" b="b"/>
            <a:pathLst>
              <a:path w="573404" h="6350">
                <a:moveTo>
                  <a:pt x="572985" y="0"/>
                </a:moveTo>
                <a:lnTo>
                  <a:pt x="332231" y="0"/>
                </a:lnTo>
                <a:lnTo>
                  <a:pt x="326135" y="6095"/>
                </a:lnTo>
                <a:lnTo>
                  <a:pt x="563854" y="6095"/>
                </a:lnTo>
                <a:lnTo>
                  <a:pt x="572985" y="0"/>
                </a:lnTo>
                <a:close/>
              </a:path>
              <a:path w="573404" h="6350">
                <a:moveTo>
                  <a:pt x="243827" y="6095"/>
                </a:moveTo>
                <a:lnTo>
                  <a:pt x="237731" y="0"/>
                </a:lnTo>
                <a:lnTo>
                  <a:pt x="0" y="0"/>
                </a:lnTo>
                <a:lnTo>
                  <a:pt x="9182" y="6095"/>
                </a:lnTo>
                <a:lnTo>
                  <a:pt x="24382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7472070" y="4470056"/>
            <a:ext cx="579120" cy="6350"/>
          </a:xfrm>
          <a:custGeom>
            <a:avLst/>
            <a:gdLst/>
            <a:ahLst/>
            <a:cxnLst/>
            <a:rect l="l" t="t" r="r" b="b"/>
            <a:pathLst>
              <a:path w="579120" h="6350">
                <a:moveTo>
                  <a:pt x="579081" y="0"/>
                </a:moveTo>
                <a:lnTo>
                  <a:pt x="338277" y="0"/>
                </a:lnTo>
                <a:lnTo>
                  <a:pt x="332181" y="6095"/>
                </a:lnTo>
                <a:lnTo>
                  <a:pt x="572985" y="6095"/>
                </a:lnTo>
                <a:lnTo>
                  <a:pt x="579081" y="0"/>
                </a:lnTo>
                <a:close/>
              </a:path>
              <a:path w="579120" h="6350">
                <a:moveTo>
                  <a:pt x="243827" y="6095"/>
                </a:moveTo>
                <a:lnTo>
                  <a:pt x="234696" y="0"/>
                </a:lnTo>
                <a:lnTo>
                  <a:pt x="0" y="0"/>
                </a:lnTo>
                <a:lnTo>
                  <a:pt x="9118" y="6095"/>
                </a:lnTo>
                <a:lnTo>
                  <a:pt x="24382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7469034" y="4466971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585152" y="0"/>
                </a:moveTo>
                <a:lnTo>
                  <a:pt x="344385" y="0"/>
                </a:lnTo>
                <a:lnTo>
                  <a:pt x="338289" y="6108"/>
                </a:lnTo>
                <a:lnTo>
                  <a:pt x="579043" y="6108"/>
                </a:lnTo>
                <a:lnTo>
                  <a:pt x="585152" y="0"/>
                </a:lnTo>
                <a:close/>
              </a:path>
              <a:path w="585470" h="6350">
                <a:moveTo>
                  <a:pt x="243789" y="6108"/>
                </a:moveTo>
                <a:lnTo>
                  <a:pt x="234657" y="0"/>
                </a:lnTo>
                <a:lnTo>
                  <a:pt x="0" y="0"/>
                </a:lnTo>
                <a:lnTo>
                  <a:pt x="6057" y="6108"/>
                </a:lnTo>
                <a:lnTo>
                  <a:pt x="243789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7465961" y="4463948"/>
            <a:ext cx="591820" cy="6350"/>
          </a:xfrm>
          <a:custGeom>
            <a:avLst/>
            <a:gdLst/>
            <a:ahLst/>
            <a:cxnLst/>
            <a:rect l="l" t="t" r="r" b="b"/>
            <a:pathLst>
              <a:path w="591820" h="6350">
                <a:moveTo>
                  <a:pt x="591299" y="0"/>
                </a:moveTo>
                <a:lnTo>
                  <a:pt x="350494" y="0"/>
                </a:lnTo>
                <a:lnTo>
                  <a:pt x="344385" y="6108"/>
                </a:lnTo>
                <a:lnTo>
                  <a:pt x="585190" y="6108"/>
                </a:lnTo>
                <a:lnTo>
                  <a:pt x="591299" y="0"/>
                </a:lnTo>
                <a:close/>
              </a:path>
              <a:path w="591820" h="6350">
                <a:moveTo>
                  <a:pt x="240804" y="6108"/>
                </a:moveTo>
                <a:lnTo>
                  <a:pt x="234708" y="0"/>
                </a:lnTo>
                <a:lnTo>
                  <a:pt x="0" y="0"/>
                </a:lnTo>
                <a:lnTo>
                  <a:pt x="6108" y="6108"/>
                </a:lnTo>
                <a:lnTo>
                  <a:pt x="240804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7462939" y="4460875"/>
            <a:ext cx="597535" cy="6350"/>
          </a:xfrm>
          <a:custGeom>
            <a:avLst/>
            <a:gdLst/>
            <a:ahLst/>
            <a:cxnLst/>
            <a:rect l="l" t="t" r="r" b="b"/>
            <a:pathLst>
              <a:path w="597534" h="6350">
                <a:moveTo>
                  <a:pt x="597344" y="0"/>
                </a:moveTo>
                <a:lnTo>
                  <a:pt x="356590" y="0"/>
                </a:lnTo>
                <a:lnTo>
                  <a:pt x="350481" y="6096"/>
                </a:lnTo>
                <a:lnTo>
                  <a:pt x="591248" y="6096"/>
                </a:lnTo>
                <a:lnTo>
                  <a:pt x="597344" y="0"/>
                </a:lnTo>
                <a:close/>
              </a:path>
              <a:path w="597534" h="6350">
                <a:moveTo>
                  <a:pt x="240753" y="6096"/>
                </a:moveTo>
                <a:lnTo>
                  <a:pt x="234645" y="0"/>
                </a:lnTo>
                <a:lnTo>
                  <a:pt x="0" y="0"/>
                </a:lnTo>
                <a:lnTo>
                  <a:pt x="6096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7459865" y="4454778"/>
            <a:ext cx="603885" cy="9525"/>
          </a:xfrm>
          <a:custGeom>
            <a:avLst/>
            <a:gdLst/>
            <a:ahLst/>
            <a:cxnLst/>
            <a:rect l="l" t="t" r="r" b="b"/>
            <a:pathLst>
              <a:path w="603884" h="9525">
                <a:moveTo>
                  <a:pt x="603440" y="0"/>
                </a:moveTo>
                <a:lnTo>
                  <a:pt x="362686" y="0"/>
                </a:lnTo>
                <a:lnTo>
                  <a:pt x="356590" y="9169"/>
                </a:lnTo>
                <a:lnTo>
                  <a:pt x="597395" y="9169"/>
                </a:lnTo>
                <a:lnTo>
                  <a:pt x="603440" y="0"/>
                </a:lnTo>
                <a:close/>
              </a:path>
              <a:path w="603884" h="9525">
                <a:moveTo>
                  <a:pt x="240804" y="9169"/>
                </a:moveTo>
                <a:lnTo>
                  <a:pt x="234696" y="0"/>
                </a:lnTo>
                <a:lnTo>
                  <a:pt x="0" y="0"/>
                </a:lnTo>
                <a:lnTo>
                  <a:pt x="6096" y="9169"/>
                </a:lnTo>
                <a:lnTo>
                  <a:pt x="240804" y="9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7456830" y="4451743"/>
            <a:ext cx="609600" cy="9525"/>
          </a:xfrm>
          <a:custGeom>
            <a:avLst/>
            <a:gdLst/>
            <a:ahLst/>
            <a:cxnLst/>
            <a:rect l="l" t="t" r="r" b="b"/>
            <a:pathLst>
              <a:path w="609600" h="9525">
                <a:moveTo>
                  <a:pt x="609549" y="0"/>
                </a:moveTo>
                <a:lnTo>
                  <a:pt x="371830" y="0"/>
                </a:lnTo>
                <a:lnTo>
                  <a:pt x="362699" y="9131"/>
                </a:lnTo>
                <a:lnTo>
                  <a:pt x="603453" y="9131"/>
                </a:lnTo>
                <a:lnTo>
                  <a:pt x="609549" y="0"/>
                </a:lnTo>
                <a:close/>
              </a:path>
              <a:path w="609600" h="9525">
                <a:moveTo>
                  <a:pt x="240753" y="9131"/>
                </a:moveTo>
                <a:lnTo>
                  <a:pt x="234657" y="0"/>
                </a:lnTo>
                <a:lnTo>
                  <a:pt x="0" y="0"/>
                </a:lnTo>
                <a:lnTo>
                  <a:pt x="6108" y="9131"/>
                </a:lnTo>
                <a:lnTo>
                  <a:pt x="240753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7453756" y="4448721"/>
            <a:ext cx="619125" cy="6350"/>
          </a:xfrm>
          <a:custGeom>
            <a:avLst/>
            <a:gdLst/>
            <a:ahLst/>
            <a:cxnLst/>
            <a:rect l="l" t="t" r="r" b="b"/>
            <a:pathLst>
              <a:path w="619125" h="6350">
                <a:moveTo>
                  <a:pt x="618731" y="0"/>
                </a:moveTo>
                <a:lnTo>
                  <a:pt x="377926" y="0"/>
                </a:lnTo>
                <a:lnTo>
                  <a:pt x="368795" y="6057"/>
                </a:lnTo>
                <a:lnTo>
                  <a:pt x="609549" y="6057"/>
                </a:lnTo>
                <a:lnTo>
                  <a:pt x="618731" y="0"/>
                </a:lnTo>
                <a:close/>
              </a:path>
              <a:path w="619125" h="6350">
                <a:moveTo>
                  <a:pt x="240804" y="6057"/>
                </a:moveTo>
                <a:lnTo>
                  <a:pt x="234708" y="0"/>
                </a:lnTo>
                <a:lnTo>
                  <a:pt x="0" y="0"/>
                </a:lnTo>
                <a:lnTo>
                  <a:pt x="6108" y="6057"/>
                </a:lnTo>
                <a:lnTo>
                  <a:pt x="240804" y="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7450734" y="4445647"/>
            <a:ext cx="624840" cy="6350"/>
          </a:xfrm>
          <a:custGeom>
            <a:avLst/>
            <a:gdLst/>
            <a:ahLst/>
            <a:cxnLst/>
            <a:rect l="l" t="t" r="r" b="b"/>
            <a:pathLst>
              <a:path w="624840" h="6350">
                <a:moveTo>
                  <a:pt x="624776" y="0"/>
                </a:moveTo>
                <a:lnTo>
                  <a:pt x="384022" y="0"/>
                </a:lnTo>
                <a:lnTo>
                  <a:pt x="377926" y="6096"/>
                </a:lnTo>
                <a:lnTo>
                  <a:pt x="615645" y="6096"/>
                </a:lnTo>
                <a:lnTo>
                  <a:pt x="624776" y="0"/>
                </a:lnTo>
                <a:close/>
              </a:path>
              <a:path w="624840" h="6350">
                <a:moveTo>
                  <a:pt x="240753" y="6096"/>
                </a:moveTo>
                <a:lnTo>
                  <a:pt x="234645" y="0"/>
                </a:lnTo>
                <a:lnTo>
                  <a:pt x="0" y="0"/>
                </a:lnTo>
                <a:lnTo>
                  <a:pt x="6096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7444625" y="4442624"/>
            <a:ext cx="634365" cy="6350"/>
          </a:xfrm>
          <a:custGeom>
            <a:avLst/>
            <a:gdLst/>
            <a:ahLst/>
            <a:cxnLst/>
            <a:rect l="l" t="t" r="r" b="b"/>
            <a:pathLst>
              <a:path w="634365" h="6350">
                <a:moveTo>
                  <a:pt x="633958" y="0"/>
                </a:moveTo>
                <a:lnTo>
                  <a:pt x="393153" y="0"/>
                </a:lnTo>
                <a:lnTo>
                  <a:pt x="387057" y="6096"/>
                </a:lnTo>
                <a:lnTo>
                  <a:pt x="627862" y="6096"/>
                </a:lnTo>
                <a:lnTo>
                  <a:pt x="633958" y="0"/>
                </a:lnTo>
                <a:close/>
              </a:path>
              <a:path w="634365" h="6350">
                <a:moveTo>
                  <a:pt x="243839" y="6096"/>
                </a:moveTo>
                <a:lnTo>
                  <a:pt x="237731" y="0"/>
                </a:lnTo>
                <a:lnTo>
                  <a:pt x="0" y="0"/>
                </a:lnTo>
                <a:lnTo>
                  <a:pt x="9131" y="6096"/>
                </a:lnTo>
                <a:lnTo>
                  <a:pt x="24383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7441603" y="4439539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16" y="0"/>
                </a:moveTo>
                <a:lnTo>
                  <a:pt x="399262" y="0"/>
                </a:lnTo>
                <a:lnTo>
                  <a:pt x="393153" y="6108"/>
                </a:lnTo>
                <a:lnTo>
                  <a:pt x="633907" y="6108"/>
                </a:lnTo>
                <a:lnTo>
                  <a:pt x="640016" y="0"/>
                </a:lnTo>
                <a:close/>
              </a:path>
              <a:path w="640079" h="6350">
                <a:moveTo>
                  <a:pt x="243776" y="6108"/>
                </a:moveTo>
                <a:lnTo>
                  <a:pt x="234657" y="0"/>
                </a:lnTo>
                <a:lnTo>
                  <a:pt x="0" y="0"/>
                </a:lnTo>
                <a:lnTo>
                  <a:pt x="9131" y="6108"/>
                </a:lnTo>
                <a:lnTo>
                  <a:pt x="243776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7438529" y="4436516"/>
            <a:ext cx="646430" cy="6350"/>
          </a:xfrm>
          <a:custGeom>
            <a:avLst/>
            <a:gdLst/>
            <a:ahLst/>
            <a:cxnLst/>
            <a:rect l="l" t="t" r="r" b="b"/>
            <a:pathLst>
              <a:path w="646429" h="6350">
                <a:moveTo>
                  <a:pt x="646112" y="0"/>
                </a:moveTo>
                <a:lnTo>
                  <a:pt x="405358" y="0"/>
                </a:lnTo>
                <a:lnTo>
                  <a:pt x="399249" y="6108"/>
                </a:lnTo>
                <a:lnTo>
                  <a:pt x="640054" y="6108"/>
                </a:lnTo>
                <a:lnTo>
                  <a:pt x="646112" y="0"/>
                </a:lnTo>
                <a:close/>
              </a:path>
              <a:path w="646429" h="6350">
                <a:moveTo>
                  <a:pt x="243827" y="6108"/>
                </a:moveTo>
                <a:lnTo>
                  <a:pt x="234696" y="0"/>
                </a:lnTo>
                <a:lnTo>
                  <a:pt x="0" y="0"/>
                </a:lnTo>
                <a:lnTo>
                  <a:pt x="6096" y="6108"/>
                </a:lnTo>
                <a:lnTo>
                  <a:pt x="243827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7435507" y="4433442"/>
            <a:ext cx="652780" cy="6350"/>
          </a:xfrm>
          <a:custGeom>
            <a:avLst/>
            <a:gdLst/>
            <a:ahLst/>
            <a:cxnLst/>
            <a:rect l="l" t="t" r="r" b="b"/>
            <a:pathLst>
              <a:path w="652779" h="6350">
                <a:moveTo>
                  <a:pt x="652208" y="0"/>
                </a:moveTo>
                <a:lnTo>
                  <a:pt x="411454" y="0"/>
                </a:lnTo>
                <a:lnTo>
                  <a:pt x="405358" y="6096"/>
                </a:lnTo>
                <a:lnTo>
                  <a:pt x="646112" y="6096"/>
                </a:lnTo>
                <a:lnTo>
                  <a:pt x="652208" y="0"/>
                </a:lnTo>
                <a:close/>
              </a:path>
              <a:path w="652779" h="6350">
                <a:moveTo>
                  <a:pt x="240753" y="6096"/>
                </a:moveTo>
                <a:lnTo>
                  <a:pt x="234645" y="0"/>
                </a:lnTo>
                <a:lnTo>
                  <a:pt x="0" y="0"/>
                </a:lnTo>
                <a:lnTo>
                  <a:pt x="6096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7432420" y="4430420"/>
            <a:ext cx="658495" cy="6350"/>
          </a:xfrm>
          <a:custGeom>
            <a:avLst/>
            <a:gdLst/>
            <a:ahLst/>
            <a:cxnLst/>
            <a:rect l="l" t="t" r="r" b="b"/>
            <a:pathLst>
              <a:path w="658495" h="6350">
                <a:moveTo>
                  <a:pt x="658317" y="0"/>
                </a:moveTo>
                <a:lnTo>
                  <a:pt x="417563" y="0"/>
                </a:lnTo>
                <a:lnTo>
                  <a:pt x="411467" y="6096"/>
                </a:lnTo>
                <a:lnTo>
                  <a:pt x="652221" y="6096"/>
                </a:lnTo>
                <a:lnTo>
                  <a:pt x="658317" y="0"/>
                </a:lnTo>
                <a:close/>
              </a:path>
              <a:path w="658495" h="6350">
                <a:moveTo>
                  <a:pt x="240804" y="6096"/>
                </a:moveTo>
                <a:lnTo>
                  <a:pt x="234708" y="0"/>
                </a:lnTo>
                <a:lnTo>
                  <a:pt x="0" y="0"/>
                </a:lnTo>
                <a:lnTo>
                  <a:pt x="6108" y="6096"/>
                </a:lnTo>
                <a:lnTo>
                  <a:pt x="24080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7429398" y="4424311"/>
            <a:ext cx="664845" cy="9525"/>
          </a:xfrm>
          <a:custGeom>
            <a:avLst/>
            <a:gdLst/>
            <a:ahLst/>
            <a:cxnLst/>
            <a:rect l="l" t="t" r="r" b="b"/>
            <a:pathLst>
              <a:path w="664845" h="9525">
                <a:moveTo>
                  <a:pt x="664425" y="0"/>
                </a:moveTo>
                <a:lnTo>
                  <a:pt x="426694" y="0"/>
                </a:lnTo>
                <a:lnTo>
                  <a:pt x="417563" y="9131"/>
                </a:lnTo>
                <a:lnTo>
                  <a:pt x="658317" y="9131"/>
                </a:lnTo>
                <a:lnTo>
                  <a:pt x="664425" y="0"/>
                </a:lnTo>
                <a:close/>
              </a:path>
              <a:path w="664845" h="9525">
                <a:moveTo>
                  <a:pt x="240753" y="9131"/>
                </a:moveTo>
                <a:lnTo>
                  <a:pt x="234657" y="0"/>
                </a:lnTo>
                <a:lnTo>
                  <a:pt x="0" y="0"/>
                </a:lnTo>
                <a:lnTo>
                  <a:pt x="6108" y="9131"/>
                </a:lnTo>
                <a:lnTo>
                  <a:pt x="240753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7426376" y="4421289"/>
            <a:ext cx="673735" cy="9525"/>
          </a:xfrm>
          <a:custGeom>
            <a:avLst/>
            <a:gdLst/>
            <a:ahLst/>
            <a:cxnLst/>
            <a:rect l="l" t="t" r="r" b="b"/>
            <a:pathLst>
              <a:path w="673734" h="9525">
                <a:moveTo>
                  <a:pt x="673544" y="0"/>
                </a:moveTo>
                <a:lnTo>
                  <a:pt x="432739" y="0"/>
                </a:lnTo>
                <a:lnTo>
                  <a:pt x="423608" y="9131"/>
                </a:lnTo>
                <a:lnTo>
                  <a:pt x="664362" y="9131"/>
                </a:lnTo>
                <a:lnTo>
                  <a:pt x="673544" y="0"/>
                </a:lnTo>
                <a:close/>
              </a:path>
              <a:path w="673734" h="9525">
                <a:moveTo>
                  <a:pt x="240753" y="9131"/>
                </a:moveTo>
                <a:lnTo>
                  <a:pt x="234645" y="0"/>
                </a:lnTo>
                <a:lnTo>
                  <a:pt x="0" y="0"/>
                </a:lnTo>
                <a:lnTo>
                  <a:pt x="6045" y="9131"/>
                </a:lnTo>
                <a:lnTo>
                  <a:pt x="240753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7423302" y="4418215"/>
            <a:ext cx="680085" cy="6350"/>
          </a:xfrm>
          <a:custGeom>
            <a:avLst/>
            <a:gdLst/>
            <a:ahLst/>
            <a:cxnLst/>
            <a:rect l="l" t="t" r="r" b="b"/>
            <a:pathLst>
              <a:path w="680084" h="6350">
                <a:moveTo>
                  <a:pt x="679640" y="0"/>
                </a:moveTo>
                <a:lnTo>
                  <a:pt x="438886" y="0"/>
                </a:lnTo>
                <a:lnTo>
                  <a:pt x="432790" y="6095"/>
                </a:lnTo>
                <a:lnTo>
                  <a:pt x="670521" y="6095"/>
                </a:lnTo>
                <a:lnTo>
                  <a:pt x="679640" y="0"/>
                </a:lnTo>
                <a:close/>
              </a:path>
              <a:path w="680084" h="6350">
                <a:moveTo>
                  <a:pt x="240753" y="6095"/>
                </a:moveTo>
                <a:lnTo>
                  <a:pt x="234696" y="0"/>
                </a:lnTo>
                <a:lnTo>
                  <a:pt x="0" y="0"/>
                </a:lnTo>
                <a:lnTo>
                  <a:pt x="6096" y="6095"/>
                </a:lnTo>
                <a:lnTo>
                  <a:pt x="24075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7417193" y="4415180"/>
            <a:ext cx="688975" cy="6350"/>
          </a:xfrm>
          <a:custGeom>
            <a:avLst/>
            <a:gdLst/>
            <a:ahLst/>
            <a:cxnLst/>
            <a:rect l="l" t="t" r="r" b="b"/>
            <a:pathLst>
              <a:path w="688975" h="6350">
                <a:moveTo>
                  <a:pt x="688784" y="0"/>
                </a:moveTo>
                <a:lnTo>
                  <a:pt x="448030" y="0"/>
                </a:lnTo>
                <a:lnTo>
                  <a:pt x="441921" y="6108"/>
                </a:lnTo>
                <a:lnTo>
                  <a:pt x="682726" y="6108"/>
                </a:lnTo>
                <a:lnTo>
                  <a:pt x="688784" y="0"/>
                </a:lnTo>
                <a:close/>
              </a:path>
              <a:path w="688975" h="6350">
                <a:moveTo>
                  <a:pt x="243827" y="6108"/>
                </a:moveTo>
                <a:lnTo>
                  <a:pt x="237731" y="0"/>
                </a:lnTo>
                <a:lnTo>
                  <a:pt x="0" y="0"/>
                </a:lnTo>
                <a:lnTo>
                  <a:pt x="9182" y="6108"/>
                </a:lnTo>
                <a:lnTo>
                  <a:pt x="243827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7414171" y="4412107"/>
            <a:ext cx="695325" cy="6350"/>
          </a:xfrm>
          <a:custGeom>
            <a:avLst/>
            <a:gdLst/>
            <a:ahLst/>
            <a:cxnLst/>
            <a:rect l="l" t="t" r="r" b="b"/>
            <a:pathLst>
              <a:path w="695325" h="6350">
                <a:moveTo>
                  <a:pt x="694880" y="0"/>
                </a:moveTo>
                <a:lnTo>
                  <a:pt x="454126" y="0"/>
                </a:lnTo>
                <a:lnTo>
                  <a:pt x="448017" y="6108"/>
                </a:lnTo>
                <a:lnTo>
                  <a:pt x="688771" y="6108"/>
                </a:lnTo>
                <a:lnTo>
                  <a:pt x="694880" y="0"/>
                </a:lnTo>
                <a:close/>
              </a:path>
              <a:path w="695325" h="6350">
                <a:moveTo>
                  <a:pt x="243827" y="6108"/>
                </a:moveTo>
                <a:lnTo>
                  <a:pt x="237731" y="0"/>
                </a:lnTo>
                <a:lnTo>
                  <a:pt x="0" y="0"/>
                </a:lnTo>
                <a:lnTo>
                  <a:pt x="9131" y="6108"/>
                </a:lnTo>
                <a:lnTo>
                  <a:pt x="243827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7411098" y="4409084"/>
            <a:ext cx="701040" cy="6350"/>
          </a:xfrm>
          <a:custGeom>
            <a:avLst/>
            <a:gdLst/>
            <a:ahLst/>
            <a:cxnLst/>
            <a:rect l="l" t="t" r="r" b="b"/>
            <a:pathLst>
              <a:path w="701040" h="6350">
                <a:moveTo>
                  <a:pt x="700976" y="0"/>
                </a:moveTo>
                <a:lnTo>
                  <a:pt x="460222" y="0"/>
                </a:lnTo>
                <a:lnTo>
                  <a:pt x="454126" y="6095"/>
                </a:lnTo>
                <a:lnTo>
                  <a:pt x="694880" y="6095"/>
                </a:lnTo>
                <a:lnTo>
                  <a:pt x="700976" y="0"/>
                </a:lnTo>
                <a:close/>
              </a:path>
              <a:path w="701040" h="6350">
                <a:moveTo>
                  <a:pt x="243827" y="6095"/>
                </a:moveTo>
                <a:lnTo>
                  <a:pt x="234695" y="0"/>
                </a:lnTo>
                <a:lnTo>
                  <a:pt x="0" y="0"/>
                </a:lnTo>
                <a:lnTo>
                  <a:pt x="6095" y="6095"/>
                </a:lnTo>
                <a:lnTo>
                  <a:pt x="24382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7408074" y="4406061"/>
            <a:ext cx="707390" cy="6350"/>
          </a:xfrm>
          <a:custGeom>
            <a:avLst/>
            <a:gdLst/>
            <a:ahLst/>
            <a:cxnLst/>
            <a:rect l="l" t="t" r="r" b="b"/>
            <a:pathLst>
              <a:path w="707390" h="6350">
                <a:moveTo>
                  <a:pt x="707072" y="0"/>
                </a:moveTo>
                <a:lnTo>
                  <a:pt x="466267" y="0"/>
                </a:lnTo>
                <a:lnTo>
                  <a:pt x="460222" y="6045"/>
                </a:lnTo>
                <a:lnTo>
                  <a:pt x="700976" y="6045"/>
                </a:lnTo>
                <a:lnTo>
                  <a:pt x="707072" y="0"/>
                </a:lnTo>
                <a:close/>
              </a:path>
              <a:path w="707390" h="6350">
                <a:moveTo>
                  <a:pt x="243827" y="6045"/>
                </a:moveTo>
                <a:lnTo>
                  <a:pt x="234645" y="0"/>
                </a:lnTo>
                <a:lnTo>
                  <a:pt x="0" y="0"/>
                </a:lnTo>
                <a:lnTo>
                  <a:pt x="6096" y="6045"/>
                </a:lnTo>
                <a:lnTo>
                  <a:pt x="243827" y="6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7404989" y="4402975"/>
            <a:ext cx="713740" cy="6350"/>
          </a:xfrm>
          <a:custGeom>
            <a:avLst/>
            <a:gdLst/>
            <a:ahLst/>
            <a:cxnLst/>
            <a:rect l="l" t="t" r="r" b="b"/>
            <a:pathLst>
              <a:path w="713740" h="6350">
                <a:moveTo>
                  <a:pt x="713193" y="0"/>
                </a:moveTo>
                <a:lnTo>
                  <a:pt x="472439" y="0"/>
                </a:lnTo>
                <a:lnTo>
                  <a:pt x="466331" y="6108"/>
                </a:lnTo>
                <a:lnTo>
                  <a:pt x="707085" y="6108"/>
                </a:lnTo>
                <a:lnTo>
                  <a:pt x="713193" y="0"/>
                </a:lnTo>
                <a:close/>
              </a:path>
              <a:path w="713740" h="6350">
                <a:moveTo>
                  <a:pt x="240804" y="6108"/>
                </a:moveTo>
                <a:lnTo>
                  <a:pt x="234708" y="0"/>
                </a:lnTo>
                <a:lnTo>
                  <a:pt x="0" y="0"/>
                </a:lnTo>
                <a:lnTo>
                  <a:pt x="6108" y="6108"/>
                </a:lnTo>
                <a:lnTo>
                  <a:pt x="240804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7401966" y="4399953"/>
            <a:ext cx="719455" cy="6350"/>
          </a:xfrm>
          <a:custGeom>
            <a:avLst/>
            <a:gdLst/>
            <a:ahLst/>
            <a:cxnLst/>
            <a:rect l="l" t="t" r="r" b="b"/>
            <a:pathLst>
              <a:path w="719454" h="6350">
                <a:moveTo>
                  <a:pt x="719289" y="0"/>
                </a:moveTo>
                <a:lnTo>
                  <a:pt x="478485" y="0"/>
                </a:lnTo>
                <a:lnTo>
                  <a:pt x="472376" y="6108"/>
                </a:lnTo>
                <a:lnTo>
                  <a:pt x="713181" y="6108"/>
                </a:lnTo>
                <a:lnTo>
                  <a:pt x="719289" y="0"/>
                </a:lnTo>
                <a:close/>
              </a:path>
              <a:path w="719454" h="6350">
                <a:moveTo>
                  <a:pt x="240753" y="6108"/>
                </a:moveTo>
                <a:lnTo>
                  <a:pt x="234708" y="0"/>
                </a:lnTo>
                <a:lnTo>
                  <a:pt x="0" y="0"/>
                </a:lnTo>
                <a:lnTo>
                  <a:pt x="6108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7398943" y="4393856"/>
            <a:ext cx="725805" cy="9525"/>
          </a:xfrm>
          <a:custGeom>
            <a:avLst/>
            <a:gdLst/>
            <a:ahLst/>
            <a:cxnLst/>
            <a:rect l="l" t="t" r="r" b="b"/>
            <a:pathLst>
              <a:path w="725804" h="9525">
                <a:moveTo>
                  <a:pt x="725335" y="0"/>
                </a:moveTo>
                <a:lnTo>
                  <a:pt x="487603" y="0"/>
                </a:lnTo>
                <a:lnTo>
                  <a:pt x="478485" y="9118"/>
                </a:lnTo>
                <a:lnTo>
                  <a:pt x="719239" y="9118"/>
                </a:lnTo>
                <a:lnTo>
                  <a:pt x="725335" y="0"/>
                </a:lnTo>
                <a:close/>
              </a:path>
              <a:path w="725804" h="9525">
                <a:moveTo>
                  <a:pt x="240753" y="9118"/>
                </a:moveTo>
                <a:lnTo>
                  <a:pt x="234645" y="0"/>
                </a:lnTo>
                <a:lnTo>
                  <a:pt x="0" y="0"/>
                </a:lnTo>
                <a:lnTo>
                  <a:pt x="6045" y="9118"/>
                </a:lnTo>
                <a:lnTo>
                  <a:pt x="240753" y="9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7395870" y="4390771"/>
            <a:ext cx="734695" cy="9525"/>
          </a:xfrm>
          <a:custGeom>
            <a:avLst/>
            <a:gdLst/>
            <a:ahLst/>
            <a:cxnLst/>
            <a:rect l="l" t="t" r="r" b="b"/>
            <a:pathLst>
              <a:path w="734695" h="9525">
                <a:moveTo>
                  <a:pt x="734517" y="0"/>
                </a:moveTo>
                <a:lnTo>
                  <a:pt x="493750" y="0"/>
                </a:lnTo>
                <a:lnTo>
                  <a:pt x="484581" y="9182"/>
                </a:lnTo>
                <a:lnTo>
                  <a:pt x="725385" y="9182"/>
                </a:lnTo>
                <a:lnTo>
                  <a:pt x="734517" y="0"/>
                </a:lnTo>
                <a:close/>
              </a:path>
              <a:path w="734695" h="9525">
                <a:moveTo>
                  <a:pt x="240804" y="9182"/>
                </a:moveTo>
                <a:lnTo>
                  <a:pt x="234696" y="0"/>
                </a:lnTo>
                <a:lnTo>
                  <a:pt x="0" y="0"/>
                </a:lnTo>
                <a:lnTo>
                  <a:pt x="6096" y="9182"/>
                </a:lnTo>
                <a:lnTo>
                  <a:pt x="240804" y="9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7392834" y="4387748"/>
            <a:ext cx="741045" cy="6350"/>
          </a:xfrm>
          <a:custGeom>
            <a:avLst/>
            <a:gdLst/>
            <a:ahLst/>
            <a:cxnLst/>
            <a:rect l="l" t="t" r="r" b="b"/>
            <a:pathLst>
              <a:path w="741045" h="6350">
                <a:moveTo>
                  <a:pt x="740575" y="0"/>
                </a:moveTo>
                <a:lnTo>
                  <a:pt x="499821" y="0"/>
                </a:lnTo>
                <a:lnTo>
                  <a:pt x="493712" y="6108"/>
                </a:lnTo>
                <a:lnTo>
                  <a:pt x="731443" y="6108"/>
                </a:lnTo>
                <a:lnTo>
                  <a:pt x="740575" y="0"/>
                </a:lnTo>
                <a:close/>
              </a:path>
              <a:path w="741045" h="6350">
                <a:moveTo>
                  <a:pt x="240753" y="6108"/>
                </a:moveTo>
                <a:lnTo>
                  <a:pt x="234657" y="0"/>
                </a:lnTo>
                <a:lnTo>
                  <a:pt x="0" y="0"/>
                </a:lnTo>
                <a:lnTo>
                  <a:pt x="6108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7386739" y="4384675"/>
            <a:ext cx="749935" cy="6350"/>
          </a:xfrm>
          <a:custGeom>
            <a:avLst/>
            <a:gdLst/>
            <a:ahLst/>
            <a:cxnLst/>
            <a:rect l="l" t="t" r="r" b="b"/>
            <a:pathLst>
              <a:path w="749934" h="6350">
                <a:moveTo>
                  <a:pt x="749744" y="0"/>
                </a:moveTo>
                <a:lnTo>
                  <a:pt x="508939" y="0"/>
                </a:lnTo>
                <a:lnTo>
                  <a:pt x="502881" y="6096"/>
                </a:lnTo>
                <a:lnTo>
                  <a:pt x="743648" y="6096"/>
                </a:lnTo>
                <a:lnTo>
                  <a:pt x="749744" y="0"/>
                </a:lnTo>
                <a:close/>
              </a:path>
              <a:path w="749934" h="6350">
                <a:moveTo>
                  <a:pt x="243827" y="6096"/>
                </a:moveTo>
                <a:lnTo>
                  <a:pt x="237731" y="0"/>
                </a:lnTo>
                <a:lnTo>
                  <a:pt x="0" y="0"/>
                </a:lnTo>
                <a:lnTo>
                  <a:pt x="9131" y="6096"/>
                </a:lnTo>
                <a:lnTo>
                  <a:pt x="24382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7383665" y="4381652"/>
            <a:ext cx="756285" cy="6350"/>
          </a:xfrm>
          <a:custGeom>
            <a:avLst/>
            <a:gdLst/>
            <a:ahLst/>
            <a:cxnLst/>
            <a:rect l="l" t="t" r="r" b="b"/>
            <a:pathLst>
              <a:path w="756284" h="6350">
                <a:moveTo>
                  <a:pt x="755840" y="0"/>
                </a:moveTo>
                <a:lnTo>
                  <a:pt x="515086" y="0"/>
                </a:lnTo>
                <a:lnTo>
                  <a:pt x="508990" y="6096"/>
                </a:lnTo>
                <a:lnTo>
                  <a:pt x="749744" y="6096"/>
                </a:lnTo>
                <a:lnTo>
                  <a:pt x="755840" y="0"/>
                </a:lnTo>
                <a:close/>
              </a:path>
              <a:path w="756284" h="6350">
                <a:moveTo>
                  <a:pt x="243827" y="6096"/>
                </a:moveTo>
                <a:lnTo>
                  <a:pt x="237718" y="0"/>
                </a:lnTo>
                <a:lnTo>
                  <a:pt x="0" y="0"/>
                </a:lnTo>
                <a:lnTo>
                  <a:pt x="9169" y="6096"/>
                </a:lnTo>
                <a:lnTo>
                  <a:pt x="24382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7380630" y="4378617"/>
            <a:ext cx="762000" cy="6350"/>
          </a:xfrm>
          <a:custGeom>
            <a:avLst/>
            <a:gdLst/>
            <a:ahLst/>
            <a:cxnLst/>
            <a:rect l="l" t="t" r="r" b="b"/>
            <a:pathLst>
              <a:path w="762000" h="6350">
                <a:moveTo>
                  <a:pt x="761949" y="0"/>
                </a:moveTo>
                <a:lnTo>
                  <a:pt x="521157" y="0"/>
                </a:lnTo>
                <a:lnTo>
                  <a:pt x="515048" y="6057"/>
                </a:lnTo>
                <a:lnTo>
                  <a:pt x="755853" y="6057"/>
                </a:lnTo>
                <a:lnTo>
                  <a:pt x="761949" y="0"/>
                </a:lnTo>
                <a:close/>
              </a:path>
              <a:path w="762000" h="6350">
                <a:moveTo>
                  <a:pt x="243839" y="6057"/>
                </a:moveTo>
                <a:lnTo>
                  <a:pt x="234657" y="0"/>
                </a:lnTo>
                <a:lnTo>
                  <a:pt x="0" y="0"/>
                </a:lnTo>
                <a:lnTo>
                  <a:pt x="6108" y="6057"/>
                </a:lnTo>
                <a:lnTo>
                  <a:pt x="243839" y="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7377607" y="4375543"/>
            <a:ext cx="768350" cy="6350"/>
          </a:xfrm>
          <a:custGeom>
            <a:avLst/>
            <a:gdLst/>
            <a:ahLst/>
            <a:cxnLst/>
            <a:rect l="l" t="t" r="r" b="b"/>
            <a:pathLst>
              <a:path w="768350" h="6350">
                <a:moveTo>
                  <a:pt x="768007" y="0"/>
                </a:moveTo>
                <a:lnTo>
                  <a:pt x="527253" y="0"/>
                </a:lnTo>
                <a:lnTo>
                  <a:pt x="521144" y="6108"/>
                </a:lnTo>
                <a:lnTo>
                  <a:pt x="761898" y="6108"/>
                </a:lnTo>
                <a:lnTo>
                  <a:pt x="768007" y="0"/>
                </a:lnTo>
                <a:close/>
              </a:path>
              <a:path w="768350" h="6350">
                <a:moveTo>
                  <a:pt x="243776" y="6108"/>
                </a:moveTo>
                <a:lnTo>
                  <a:pt x="234657" y="0"/>
                </a:lnTo>
                <a:lnTo>
                  <a:pt x="0" y="0"/>
                </a:lnTo>
                <a:lnTo>
                  <a:pt x="6057" y="6108"/>
                </a:lnTo>
                <a:lnTo>
                  <a:pt x="243776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7374534" y="4372521"/>
            <a:ext cx="774700" cy="6350"/>
          </a:xfrm>
          <a:custGeom>
            <a:avLst/>
            <a:gdLst/>
            <a:ahLst/>
            <a:cxnLst/>
            <a:rect l="l" t="t" r="r" b="b"/>
            <a:pathLst>
              <a:path w="774700" h="6350">
                <a:moveTo>
                  <a:pt x="774153" y="0"/>
                </a:moveTo>
                <a:lnTo>
                  <a:pt x="533349" y="0"/>
                </a:lnTo>
                <a:lnTo>
                  <a:pt x="527253" y="6096"/>
                </a:lnTo>
                <a:lnTo>
                  <a:pt x="768045" y="6096"/>
                </a:lnTo>
                <a:lnTo>
                  <a:pt x="774153" y="0"/>
                </a:lnTo>
                <a:close/>
              </a:path>
              <a:path w="774700" h="6350">
                <a:moveTo>
                  <a:pt x="240753" y="6096"/>
                </a:moveTo>
                <a:lnTo>
                  <a:pt x="234696" y="0"/>
                </a:lnTo>
                <a:lnTo>
                  <a:pt x="0" y="0"/>
                </a:lnTo>
                <a:lnTo>
                  <a:pt x="6096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7371512" y="4366424"/>
            <a:ext cx="780415" cy="9525"/>
          </a:xfrm>
          <a:custGeom>
            <a:avLst/>
            <a:gdLst/>
            <a:ahLst/>
            <a:cxnLst/>
            <a:rect l="l" t="t" r="r" b="b"/>
            <a:pathLst>
              <a:path w="780415" h="9525">
                <a:moveTo>
                  <a:pt x="780199" y="0"/>
                </a:moveTo>
                <a:lnTo>
                  <a:pt x="542467" y="0"/>
                </a:lnTo>
                <a:lnTo>
                  <a:pt x="533349" y="9118"/>
                </a:lnTo>
                <a:lnTo>
                  <a:pt x="774103" y="9118"/>
                </a:lnTo>
                <a:lnTo>
                  <a:pt x="780199" y="0"/>
                </a:lnTo>
                <a:close/>
              </a:path>
              <a:path w="780415" h="9525">
                <a:moveTo>
                  <a:pt x="240753" y="9118"/>
                </a:moveTo>
                <a:lnTo>
                  <a:pt x="234645" y="0"/>
                </a:lnTo>
                <a:lnTo>
                  <a:pt x="0" y="0"/>
                </a:lnTo>
                <a:lnTo>
                  <a:pt x="6096" y="9118"/>
                </a:lnTo>
                <a:lnTo>
                  <a:pt x="240753" y="9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7368425" y="4363339"/>
            <a:ext cx="789940" cy="9525"/>
          </a:xfrm>
          <a:custGeom>
            <a:avLst/>
            <a:gdLst/>
            <a:ahLst/>
            <a:cxnLst/>
            <a:rect l="l" t="t" r="r" b="b"/>
            <a:pathLst>
              <a:path w="789940" h="9525">
                <a:moveTo>
                  <a:pt x="789393" y="0"/>
                </a:moveTo>
                <a:lnTo>
                  <a:pt x="548639" y="0"/>
                </a:lnTo>
                <a:lnTo>
                  <a:pt x="539457" y="9182"/>
                </a:lnTo>
                <a:lnTo>
                  <a:pt x="780262" y="9182"/>
                </a:lnTo>
                <a:lnTo>
                  <a:pt x="789393" y="0"/>
                </a:lnTo>
                <a:close/>
              </a:path>
              <a:path w="789940" h="9525">
                <a:moveTo>
                  <a:pt x="240804" y="9182"/>
                </a:moveTo>
                <a:lnTo>
                  <a:pt x="234708" y="0"/>
                </a:lnTo>
                <a:lnTo>
                  <a:pt x="0" y="0"/>
                </a:lnTo>
                <a:lnTo>
                  <a:pt x="6108" y="9182"/>
                </a:lnTo>
                <a:lnTo>
                  <a:pt x="240804" y="9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7365403" y="4360316"/>
            <a:ext cx="795655" cy="6350"/>
          </a:xfrm>
          <a:custGeom>
            <a:avLst/>
            <a:gdLst/>
            <a:ahLst/>
            <a:cxnLst/>
            <a:rect l="l" t="t" r="r" b="b"/>
            <a:pathLst>
              <a:path w="795654" h="6350">
                <a:moveTo>
                  <a:pt x="795439" y="0"/>
                </a:moveTo>
                <a:lnTo>
                  <a:pt x="554685" y="0"/>
                </a:lnTo>
                <a:lnTo>
                  <a:pt x="548576" y="6108"/>
                </a:lnTo>
                <a:lnTo>
                  <a:pt x="786307" y="6108"/>
                </a:lnTo>
                <a:lnTo>
                  <a:pt x="795439" y="0"/>
                </a:lnTo>
                <a:close/>
              </a:path>
              <a:path w="795654" h="6350">
                <a:moveTo>
                  <a:pt x="240753" y="6108"/>
                </a:moveTo>
                <a:lnTo>
                  <a:pt x="234657" y="0"/>
                </a:lnTo>
                <a:lnTo>
                  <a:pt x="0" y="0"/>
                </a:lnTo>
                <a:lnTo>
                  <a:pt x="6108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7362329" y="4357293"/>
            <a:ext cx="802005" cy="6350"/>
          </a:xfrm>
          <a:custGeom>
            <a:avLst/>
            <a:gdLst/>
            <a:ahLst/>
            <a:cxnLst/>
            <a:rect l="l" t="t" r="r" b="b"/>
            <a:pathLst>
              <a:path w="802004" h="6350">
                <a:moveTo>
                  <a:pt x="801585" y="0"/>
                </a:moveTo>
                <a:lnTo>
                  <a:pt x="560781" y="0"/>
                </a:lnTo>
                <a:lnTo>
                  <a:pt x="554735" y="6045"/>
                </a:lnTo>
                <a:lnTo>
                  <a:pt x="795489" y="6045"/>
                </a:lnTo>
                <a:lnTo>
                  <a:pt x="801585" y="0"/>
                </a:lnTo>
                <a:close/>
              </a:path>
              <a:path w="802004" h="6350">
                <a:moveTo>
                  <a:pt x="240804" y="6045"/>
                </a:moveTo>
                <a:lnTo>
                  <a:pt x="234696" y="0"/>
                </a:lnTo>
                <a:lnTo>
                  <a:pt x="0" y="0"/>
                </a:lnTo>
                <a:lnTo>
                  <a:pt x="6096" y="6045"/>
                </a:lnTo>
                <a:lnTo>
                  <a:pt x="240804" y="6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7356271" y="4354220"/>
            <a:ext cx="810895" cy="6350"/>
          </a:xfrm>
          <a:custGeom>
            <a:avLst/>
            <a:gdLst/>
            <a:ahLst/>
            <a:cxnLst/>
            <a:rect l="l" t="t" r="r" b="b"/>
            <a:pathLst>
              <a:path w="810895" h="6350">
                <a:moveTo>
                  <a:pt x="810666" y="0"/>
                </a:moveTo>
                <a:lnTo>
                  <a:pt x="569912" y="0"/>
                </a:lnTo>
                <a:lnTo>
                  <a:pt x="563816" y="6096"/>
                </a:lnTo>
                <a:lnTo>
                  <a:pt x="804570" y="6096"/>
                </a:lnTo>
                <a:lnTo>
                  <a:pt x="810666" y="0"/>
                </a:lnTo>
                <a:close/>
              </a:path>
              <a:path w="810895" h="6350">
                <a:moveTo>
                  <a:pt x="243789" y="6096"/>
                </a:moveTo>
                <a:lnTo>
                  <a:pt x="237680" y="0"/>
                </a:lnTo>
                <a:lnTo>
                  <a:pt x="0" y="0"/>
                </a:lnTo>
                <a:lnTo>
                  <a:pt x="9131" y="6096"/>
                </a:lnTo>
                <a:lnTo>
                  <a:pt x="24378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7353198" y="4351185"/>
            <a:ext cx="817244" cy="6350"/>
          </a:xfrm>
          <a:custGeom>
            <a:avLst/>
            <a:gdLst/>
            <a:ahLst/>
            <a:cxnLst/>
            <a:rect l="l" t="t" r="r" b="b"/>
            <a:pathLst>
              <a:path w="817245" h="6350">
                <a:moveTo>
                  <a:pt x="816825" y="0"/>
                </a:moveTo>
                <a:lnTo>
                  <a:pt x="576021" y="0"/>
                </a:lnTo>
                <a:lnTo>
                  <a:pt x="569912" y="6108"/>
                </a:lnTo>
                <a:lnTo>
                  <a:pt x="810717" y="6108"/>
                </a:lnTo>
                <a:lnTo>
                  <a:pt x="816825" y="0"/>
                </a:lnTo>
                <a:close/>
              </a:path>
              <a:path w="817245" h="6350">
                <a:moveTo>
                  <a:pt x="243827" y="6108"/>
                </a:moveTo>
                <a:lnTo>
                  <a:pt x="237731" y="0"/>
                </a:lnTo>
                <a:lnTo>
                  <a:pt x="0" y="0"/>
                </a:lnTo>
                <a:lnTo>
                  <a:pt x="9131" y="6108"/>
                </a:lnTo>
                <a:lnTo>
                  <a:pt x="243827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7350176" y="4348111"/>
            <a:ext cx="822960" cy="6350"/>
          </a:xfrm>
          <a:custGeom>
            <a:avLst/>
            <a:gdLst/>
            <a:ahLst/>
            <a:cxnLst/>
            <a:rect l="l" t="t" r="r" b="b"/>
            <a:pathLst>
              <a:path w="822959" h="6350">
                <a:moveTo>
                  <a:pt x="822871" y="0"/>
                </a:moveTo>
                <a:lnTo>
                  <a:pt x="582117" y="0"/>
                </a:lnTo>
                <a:lnTo>
                  <a:pt x="576008" y="6108"/>
                </a:lnTo>
                <a:lnTo>
                  <a:pt x="816762" y="6108"/>
                </a:lnTo>
                <a:lnTo>
                  <a:pt x="822871" y="0"/>
                </a:lnTo>
                <a:close/>
              </a:path>
              <a:path w="822959" h="6350">
                <a:moveTo>
                  <a:pt x="243776" y="6108"/>
                </a:moveTo>
                <a:lnTo>
                  <a:pt x="234645" y="0"/>
                </a:lnTo>
                <a:lnTo>
                  <a:pt x="0" y="0"/>
                </a:lnTo>
                <a:lnTo>
                  <a:pt x="6096" y="6108"/>
                </a:lnTo>
                <a:lnTo>
                  <a:pt x="243776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7347102" y="4345089"/>
            <a:ext cx="829310" cy="6350"/>
          </a:xfrm>
          <a:custGeom>
            <a:avLst/>
            <a:gdLst/>
            <a:ahLst/>
            <a:cxnLst/>
            <a:rect l="l" t="t" r="r" b="b"/>
            <a:pathLst>
              <a:path w="829309" h="6350">
                <a:moveTo>
                  <a:pt x="828967" y="0"/>
                </a:moveTo>
                <a:lnTo>
                  <a:pt x="588213" y="0"/>
                </a:lnTo>
                <a:lnTo>
                  <a:pt x="582117" y="6096"/>
                </a:lnTo>
                <a:lnTo>
                  <a:pt x="822921" y="6096"/>
                </a:lnTo>
                <a:lnTo>
                  <a:pt x="828967" y="0"/>
                </a:lnTo>
                <a:close/>
              </a:path>
              <a:path w="829309" h="6350">
                <a:moveTo>
                  <a:pt x="243827" y="6096"/>
                </a:moveTo>
                <a:lnTo>
                  <a:pt x="234696" y="0"/>
                </a:lnTo>
                <a:lnTo>
                  <a:pt x="0" y="0"/>
                </a:lnTo>
                <a:lnTo>
                  <a:pt x="6096" y="6096"/>
                </a:lnTo>
                <a:lnTo>
                  <a:pt x="24382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7344067" y="4342015"/>
            <a:ext cx="835660" cy="6350"/>
          </a:xfrm>
          <a:custGeom>
            <a:avLst/>
            <a:gdLst/>
            <a:ahLst/>
            <a:cxnLst/>
            <a:rect l="l" t="t" r="r" b="b"/>
            <a:pathLst>
              <a:path w="835659" h="6350">
                <a:moveTo>
                  <a:pt x="835075" y="0"/>
                </a:moveTo>
                <a:lnTo>
                  <a:pt x="594321" y="0"/>
                </a:lnTo>
                <a:lnTo>
                  <a:pt x="588225" y="6095"/>
                </a:lnTo>
                <a:lnTo>
                  <a:pt x="828979" y="6095"/>
                </a:lnTo>
                <a:lnTo>
                  <a:pt x="835075" y="0"/>
                </a:lnTo>
                <a:close/>
              </a:path>
              <a:path w="835659" h="6350">
                <a:moveTo>
                  <a:pt x="240753" y="6095"/>
                </a:moveTo>
                <a:lnTo>
                  <a:pt x="234657" y="0"/>
                </a:lnTo>
                <a:lnTo>
                  <a:pt x="0" y="0"/>
                </a:lnTo>
                <a:lnTo>
                  <a:pt x="6108" y="6095"/>
                </a:lnTo>
                <a:lnTo>
                  <a:pt x="24075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7340993" y="4335957"/>
            <a:ext cx="844550" cy="9525"/>
          </a:xfrm>
          <a:custGeom>
            <a:avLst/>
            <a:gdLst/>
            <a:ahLst/>
            <a:cxnLst/>
            <a:rect l="l" t="t" r="r" b="b"/>
            <a:pathLst>
              <a:path w="844550" h="9525">
                <a:moveTo>
                  <a:pt x="844257" y="0"/>
                </a:moveTo>
                <a:lnTo>
                  <a:pt x="603453" y="0"/>
                </a:lnTo>
                <a:lnTo>
                  <a:pt x="594321" y="9131"/>
                </a:lnTo>
                <a:lnTo>
                  <a:pt x="835075" y="9131"/>
                </a:lnTo>
                <a:lnTo>
                  <a:pt x="844257" y="0"/>
                </a:lnTo>
                <a:close/>
              </a:path>
              <a:path w="844550" h="9525">
                <a:moveTo>
                  <a:pt x="240804" y="9131"/>
                </a:moveTo>
                <a:lnTo>
                  <a:pt x="234708" y="0"/>
                </a:lnTo>
                <a:lnTo>
                  <a:pt x="0" y="0"/>
                </a:lnTo>
                <a:lnTo>
                  <a:pt x="6108" y="9131"/>
                </a:lnTo>
                <a:lnTo>
                  <a:pt x="240804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7337971" y="4332884"/>
            <a:ext cx="850900" cy="9525"/>
          </a:xfrm>
          <a:custGeom>
            <a:avLst/>
            <a:gdLst/>
            <a:ahLst/>
            <a:cxnLst/>
            <a:rect l="l" t="t" r="r" b="b"/>
            <a:pathLst>
              <a:path w="850900" h="9525">
                <a:moveTo>
                  <a:pt x="850303" y="0"/>
                </a:moveTo>
                <a:lnTo>
                  <a:pt x="609549" y="0"/>
                </a:lnTo>
                <a:lnTo>
                  <a:pt x="600417" y="9131"/>
                </a:lnTo>
                <a:lnTo>
                  <a:pt x="841171" y="9131"/>
                </a:lnTo>
                <a:lnTo>
                  <a:pt x="850303" y="0"/>
                </a:lnTo>
                <a:close/>
              </a:path>
              <a:path w="850900" h="9525">
                <a:moveTo>
                  <a:pt x="240753" y="9131"/>
                </a:moveTo>
                <a:lnTo>
                  <a:pt x="234657" y="0"/>
                </a:lnTo>
                <a:lnTo>
                  <a:pt x="0" y="0"/>
                </a:lnTo>
                <a:lnTo>
                  <a:pt x="6096" y="9131"/>
                </a:lnTo>
                <a:lnTo>
                  <a:pt x="240753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7334898" y="4329861"/>
            <a:ext cx="856615" cy="6350"/>
          </a:xfrm>
          <a:custGeom>
            <a:avLst/>
            <a:gdLst/>
            <a:ahLst/>
            <a:cxnLst/>
            <a:rect l="l" t="t" r="r" b="b"/>
            <a:pathLst>
              <a:path w="856615" h="6350">
                <a:moveTo>
                  <a:pt x="856449" y="0"/>
                </a:moveTo>
                <a:lnTo>
                  <a:pt x="615645" y="0"/>
                </a:lnTo>
                <a:lnTo>
                  <a:pt x="609549" y="6095"/>
                </a:lnTo>
                <a:lnTo>
                  <a:pt x="850353" y="6095"/>
                </a:lnTo>
                <a:lnTo>
                  <a:pt x="856449" y="0"/>
                </a:lnTo>
                <a:close/>
              </a:path>
              <a:path w="856615" h="6350">
                <a:moveTo>
                  <a:pt x="240804" y="6095"/>
                </a:moveTo>
                <a:lnTo>
                  <a:pt x="234695" y="0"/>
                </a:lnTo>
                <a:lnTo>
                  <a:pt x="0" y="0"/>
                </a:lnTo>
                <a:lnTo>
                  <a:pt x="6095" y="6095"/>
                </a:lnTo>
                <a:lnTo>
                  <a:pt x="240804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7331874" y="4326775"/>
            <a:ext cx="862965" cy="6350"/>
          </a:xfrm>
          <a:custGeom>
            <a:avLst/>
            <a:gdLst/>
            <a:ahLst/>
            <a:cxnLst/>
            <a:rect l="l" t="t" r="r" b="b"/>
            <a:pathLst>
              <a:path w="862965" h="6350">
                <a:moveTo>
                  <a:pt x="862507" y="0"/>
                </a:moveTo>
                <a:lnTo>
                  <a:pt x="621753" y="0"/>
                </a:lnTo>
                <a:lnTo>
                  <a:pt x="615645" y="6108"/>
                </a:lnTo>
                <a:lnTo>
                  <a:pt x="856399" y="6108"/>
                </a:lnTo>
                <a:lnTo>
                  <a:pt x="862507" y="0"/>
                </a:lnTo>
                <a:close/>
              </a:path>
              <a:path w="862965" h="6350">
                <a:moveTo>
                  <a:pt x="240753" y="6108"/>
                </a:moveTo>
                <a:lnTo>
                  <a:pt x="234696" y="0"/>
                </a:lnTo>
                <a:lnTo>
                  <a:pt x="0" y="0"/>
                </a:lnTo>
                <a:lnTo>
                  <a:pt x="6096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7325766" y="4323753"/>
            <a:ext cx="871855" cy="6350"/>
          </a:xfrm>
          <a:custGeom>
            <a:avLst/>
            <a:gdLst/>
            <a:ahLst/>
            <a:cxnLst/>
            <a:rect l="l" t="t" r="r" b="b"/>
            <a:pathLst>
              <a:path w="871854" h="6350">
                <a:moveTo>
                  <a:pt x="871689" y="0"/>
                </a:moveTo>
                <a:lnTo>
                  <a:pt x="630885" y="0"/>
                </a:lnTo>
                <a:lnTo>
                  <a:pt x="624776" y="6108"/>
                </a:lnTo>
                <a:lnTo>
                  <a:pt x="865581" y="6108"/>
                </a:lnTo>
                <a:lnTo>
                  <a:pt x="871689" y="0"/>
                </a:lnTo>
                <a:close/>
              </a:path>
              <a:path w="871854" h="6350">
                <a:moveTo>
                  <a:pt x="243827" y="6108"/>
                </a:moveTo>
                <a:lnTo>
                  <a:pt x="237731" y="0"/>
                </a:lnTo>
                <a:lnTo>
                  <a:pt x="0" y="0"/>
                </a:lnTo>
                <a:lnTo>
                  <a:pt x="9131" y="6108"/>
                </a:lnTo>
                <a:lnTo>
                  <a:pt x="243827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7325766" y="4320679"/>
            <a:ext cx="871855" cy="6350"/>
          </a:xfrm>
          <a:custGeom>
            <a:avLst/>
            <a:gdLst/>
            <a:ahLst/>
            <a:cxnLst/>
            <a:rect l="l" t="t" r="r" b="b"/>
            <a:pathLst>
              <a:path w="871854" h="6350">
                <a:moveTo>
                  <a:pt x="871689" y="3073"/>
                </a:moveTo>
                <a:lnTo>
                  <a:pt x="865581" y="0"/>
                </a:lnTo>
                <a:lnTo>
                  <a:pt x="633958" y="0"/>
                </a:lnTo>
                <a:lnTo>
                  <a:pt x="627862" y="6095"/>
                </a:lnTo>
                <a:lnTo>
                  <a:pt x="868616" y="6095"/>
                </a:lnTo>
                <a:lnTo>
                  <a:pt x="871689" y="3073"/>
                </a:lnTo>
                <a:close/>
              </a:path>
              <a:path w="871854" h="6350">
                <a:moveTo>
                  <a:pt x="240804" y="6095"/>
                </a:moveTo>
                <a:lnTo>
                  <a:pt x="234708" y="0"/>
                </a:lnTo>
                <a:lnTo>
                  <a:pt x="3073" y="0"/>
                </a:lnTo>
                <a:lnTo>
                  <a:pt x="0" y="3073"/>
                </a:lnTo>
                <a:lnTo>
                  <a:pt x="6108" y="6095"/>
                </a:lnTo>
                <a:lnTo>
                  <a:pt x="240804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7325766" y="4317656"/>
            <a:ext cx="871855" cy="6350"/>
          </a:xfrm>
          <a:custGeom>
            <a:avLst/>
            <a:gdLst/>
            <a:ahLst/>
            <a:cxnLst/>
            <a:rect l="l" t="t" r="r" b="b"/>
            <a:pathLst>
              <a:path w="871854" h="6350">
                <a:moveTo>
                  <a:pt x="871689" y="6095"/>
                </a:moveTo>
                <a:lnTo>
                  <a:pt x="862507" y="0"/>
                </a:lnTo>
                <a:lnTo>
                  <a:pt x="636981" y="0"/>
                </a:lnTo>
                <a:lnTo>
                  <a:pt x="630885" y="6095"/>
                </a:lnTo>
                <a:lnTo>
                  <a:pt x="871689" y="6095"/>
                </a:lnTo>
                <a:close/>
              </a:path>
              <a:path w="871854" h="6350">
                <a:moveTo>
                  <a:pt x="237731" y="6095"/>
                </a:moveTo>
                <a:lnTo>
                  <a:pt x="228600" y="0"/>
                </a:lnTo>
                <a:lnTo>
                  <a:pt x="6108" y="0"/>
                </a:lnTo>
                <a:lnTo>
                  <a:pt x="0" y="6095"/>
                </a:lnTo>
                <a:lnTo>
                  <a:pt x="23773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7328839" y="4314571"/>
            <a:ext cx="862965" cy="6350"/>
          </a:xfrm>
          <a:custGeom>
            <a:avLst/>
            <a:gdLst/>
            <a:ahLst/>
            <a:cxnLst/>
            <a:rect l="l" t="t" r="r" b="b"/>
            <a:pathLst>
              <a:path w="862965" h="6350">
                <a:moveTo>
                  <a:pt x="862507" y="6108"/>
                </a:moveTo>
                <a:lnTo>
                  <a:pt x="856411" y="0"/>
                </a:lnTo>
                <a:lnTo>
                  <a:pt x="636943" y="0"/>
                </a:lnTo>
                <a:lnTo>
                  <a:pt x="630885" y="6108"/>
                </a:lnTo>
                <a:lnTo>
                  <a:pt x="862507" y="6108"/>
                </a:lnTo>
                <a:close/>
              </a:path>
              <a:path w="862965" h="6350">
                <a:moveTo>
                  <a:pt x="231635" y="6108"/>
                </a:moveTo>
                <a:lnTo>
                  <a:pt x="222453" y="0"/>
                </a:lnTo>
                <a:lnTo>
                  <a:pt x="6057" y="0"/>
                </a:lnTo>
                <a:lnTo>
                  <a:pt x="0" y="6108"/>
                </a:lnTo>
                <a:lnTo>
                  <a:pt x="231635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7331874" y="4308525"/>
            <a:ext cx="856615" cy="9525"/>
          </a:xfrm>
          <a:custGeom>
            <a:avLst/>
            <a:gdLst/>
            <a:ahLst/>
            <a:cxnLst/>
            <a:rect l="l" t="t" r="r" b="b"/>
            <a:pathLst>
              <a:path w="856615" h="9525">
                <a:moveTo>
                  <a:pt x="856399" y="9131"/>
                </a:moveTo>
                <a:lnTo>
                  <a:pt x="850303" y="0"/>
                </a:lnTo>
                <a:lnTo>
                  <a:pt x="640003" y="0"/>
                </a:lnTo>
                <a:lnTo>
                  <a:pt x="630872" y="9131"/>
                </a:lnTo>
                <a:lnTo>
                  <a:pt x="856399" y="9131"/>
                </a:lnTo>
                <a:close/>
              </a:path>
              <a:path w="856615" h="9525">
                <a:moveTo>
                  <a:pt x="222491" y="9131"/>
                </a:moveTo>
                <a:lnTo>
                  <a:pt x="216395" y="0"/>
                </a:lnTo>
                <a:lnTo>
                  <a:pt x="9118" y="0"/>
                </a:lnTo>
                <a:lnTo>
                  <a:pt x="0" y="9131"/>
                </a:lnTo>
                <a:lnTo>
                  <a:pt x="222491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7334898" y="4305452"/>
            <a:ext cx="850900" cy="9525"/>
          </a:xfrm>
          <a:custGeom>
            <a:avLst/>
            <a:gdLst/>
            <a:ahLst/>
            <a:cxnLst/>
            <a:rect l="l" t="t" r="r" b="b"/>
            <a:pathLst>
              <a:path w="850900" h="9525">
                <a:moveTo>
                  <a:pt x="850353" y="9118"/>
                </a:moveTo>
                <a:lnTo>
                  <a:pt x="844245" y="0"/>
                </a:lnTo>
                <a:lnTo>
                  <a:pt x="640054" y="0"/>
                </a:lnTo>
                <a:lnTo>
                  <a:pt x="630885" y="9118"/>
                </a:lnTo>
                <a:lnTo>
                  <a:pt x="850353" y="9118"/>
                </a:lnTo>
                <a:close/>
              </a:path>
              <a:path w="850900" h="9525">
                <a:moveTo>
                  <a:pt x="216395" y="9118"/>
                </a:moveTo>
                <a:lnTo>
                  <a:pt x="210286" y="0"/>
                </a:lnTo>
                <a:lnTo>
                  <a:pt x="9169" y="0"/>
                </a:lnTo>
                <a:lnTo>
                  <a:pt x="0" y="9118"/>
                </a:lnTo>
                <a:lnTo>
                  <a:pt x="216395" y="9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7340993" y="4302417"/>
            <a:ext cx="841375" cy="6350"/>
          </a:xfrm>
          <a:custGeom>
            <a:avLst/>
            <a:gdLst/>
            <a:ahLst/>
            <a:cxnLst/>
            <a:rect l="l" t="t" r="r" b="b"/>
            <a:pathLst>
              <a:path w="841375" h="6350">
                <a:moveTo>
                  <a:pt x="841184" y="6108"/>
                </a:moveTo>
                <a:lnTo>
                  <a:pt x="835075" y="0"/>
                </a:lnTo>
                <a:lnTo>
                  <a:pt x="636993" y="0"/>
                </a:lnTo>
                <a:lnTo>
                  <a:pt x="630885" y="6108"/>
                </a:lnTo>
                <a:lnTo>
                  <a:pt x="841184" y="6108"/>
                </a:lnTo>
                <a:close/>
              </a:path>
              <a:path w="841375" h="6350">
                <a:moveTo>
                  <a:pt x="207276" y="6108"/>
                </a:moveTo>
                <a:lnTo>
                  <a:pt x="201168" y="0"/>
                </a:lnTo>
                <a:lnTo>
                  <a:pt x="6108" y="0"/>
                </a:lnTo>
                <a:lnTo>
                  <a:pt x="0" y="6108"/>
                </a:lnTo>
                <a:lnTo>
                  <a:pt x="207276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7344067" y="4299343"/>
            <a:ext cx="835660" cy="6350"/>
          </a:xfrm>
          <a:custGeom>
            <a:avLst/>
            <a:gdLst/>
            <a:ahLst/>
            <a:cxnLst/>
            <a:rect l="l" t="t" r="r" b="b"/>
            <a:pathLst>
              <a:path w="835659" h="6350">
                <a:moveTo>
                  <a:pt x="835075" y="6108"/>
                </a:moveTo>
                <a:lnTo>
                  <a:pt x="828979" y="0"/>
                </a:lnTo>
                <a:lnTo>
                  <a:pt x="636993" y="0"/>
                </a:lnTo>
                <a:lnTo>
                  <a:pt x="630885" y="6108"/>
                </a:lnTo>
                <a:lnTo>
                  <a:pt x="835075" y="6108"/>
                </a:lnTo>
                <a:close/>
              </a:path>
              <a:path w="835659" h="6350">
                <a:moveTo>
                  <a:pt x="201117" y="6108"/>
                </a:moveTo>
                <a:lnTo>
                  <a:pt x="195072" y="0"/>
                </a:lnTo>
                <a:lnTo>
                  <a:pt x="6108" y="0"/>
                </a:lnTo>
                <a:lnTo>
                  <a:pt x="0" y="6108"/>
                </a:lnTo>
                <a:lnTo>
                  <a:pt x="201117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7347102" y="4296321"/>
            <a:ext cx="829310" cy="6350"/>
          </a:xfrm>
          <a:custGeom>
            <a:avLst/>
            <a:gdLst/>
            <a:ahLst/>
            <a:cxnLst/>
            <a:rect l="l" t="t" r="r" b="b"/>
            <a:pathLst>
              <a:path w="829309" h="6350">
                <a:moveTo>
                  <a:pt x="828967" y="6096"/>
                </a:moveTo>
                <a:lnTo>
                  <a:pt x="822921" y="0"/>
                </a:lnTo>
                <a:lnTo>
                  <a:pt x="636981" y="0"/>
                </a:lnTo>
                <a:lnTo>
                  <a:pt x="630885" y="6096"/>
                </a:lnTo>
                <a:lnTo>
                  <a:pt x="828967" y="6096"/>
                </a:lnTo>
                <a:close/>
              </a:path>
              <a:path w="829309" h="6350">
                <a:moveTo>
                  <a:pt x="195059" y="6096"/>
                </a:moveTo>
                <a:lnTo>
                  <a:pt x="188963" y="0"/>
                </a:lnTo>
                <a:lnTo>
                  <a:pt x="6096" y="0"/>
                </a:lnTo>
                <a:lnTo>
                  <a:pt x="0" y="6096"/>
                </a:lnTo>
                <a:lnTo>
                  <a:pt x="19505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7350176" y="4293247"/>
            <a:ext cx="822960" cy="6350"/>
          </a:xfrm>
          <a:custGeom>
            <a:avLst/>
            <a:gdLst/>
            <a:ahLst/>
            <a:cxnLst/>
            <a:rect l="l" t="t" r="r" b="b"/>
            <a:pathLst>
              <a:path w="822959" h="6350">
                <a:moveTo>
                  <a:pt x="822871" y="6096"/>
                </a:moveTo>
                <a:lnTo>
                  <a:pt x="813739" y="0"/>
                </a:lnTo>
                <a:lnTo>
                  <a:pt x="636981" y="0"/>
                </a:lnTo>
                <a:lnTo>
                  <a:pt x="630885" y="6096"/>
                </a:lnTo>
                <a:lnTo>
                  <a:pt x="822871" y="6096"/>
                </a:lnTo>
                <a:close/>
              </a:path>
              <a:path w="822959" h="6350">
                <a:moveTo>
                  <a:pt x="188963" y="6096"/>
                </a:moveTo>
                <a:lnTo>
                  <a:pt x="182854" y="0"/>
                </a:lnTo>
                <a:lnTo>
                  <a:pt x="6096" y="0"/>
                </a:lnTo>
                <a:lnTo>
                  <a:pt x="0" y="6096"/>
                </a:lnTo>
                <a:lnTo>
                  <a:pt x="188963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7353198" y="4290224"/>
            <a:ext cx="817244" cy="6350"/>
          </a:xfrm>
          <a:custGeom>
            <a:avLst/>
            <a:gdLst/>
            <a:ahLst/>
            <a:cxnLst/>
            <a:rect l="l" t="t" r="r" b="b"/>
            <a:pathLst>
              <a:path w="817245" h="6350">
                <a:moveTo>
                  <a:pt x="816825" y="6096"/>
                </a:moveTo>
                <a:lnTo>
                  <a:pt x="807643" y="0"/>
                </a:lnTo>
                <a:lnTo>
                  <a:pt x="636981" y="0"/>
                </a:lnTo>
                <a:lnTo>
                  <a:pt x="630885" y="6096"/>
                </a:lnTo>
                <a:lnTo>
                  <a:pt x="816825" y="6096"/>
                </a:lnTo>
                <a:close/>
              </a:path>
              <a:path w="817245" h="6350">
                <a:moveTo>
                  <a:pt x="182867" y="6096"/>
                </a:moveTo>
                <a:lnTo>
                  <a:pt x="176758" y="0"/>
                </a:lnTo>
                <a:lnTo>
                  <a:pt x="6108" y="0"/>
                </a:lnTo>
                <a:lnTo>
                  <a:pt x="0" y="6096"/>
                </a:lnTo>
                <a:lnTo>
                  <a:pt x="18286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7356271" y="4287189"/>
            <a:ext cx="807720" cy="6350"/>
          </a:xfrm>
          <a:custGeom>
            <a:avLst/>
            <a:gdLst/>
            <a:ahLst/>
            <a:cxnLst/>
            <a:rect l="l" t="t" r="r" b="b"/>
            <a:pathLst>
              <a:path w="807720" h="6350">
                <a:moveTo>
                  <a:pt x="807643" y="6057"/>
                </a:moveTo>
                <a:lnTo>
                  <a:pt x="801547" y="0"/>
                </a:lnTo>
                <a:lnTo>
                  <a:pt x="636943" y="0"/>
                </a:lnTo>
                <a:lnTo>
                  <a:pt x="630885" y="6057"/>
                </a:lnTo>
                <a:lnTo>
                  <a:pt x="807643" y="6057"/>
                </a:lnTo>
                <a:close/>
              </a:path>
              <a:path w="807720" h="6350">
                <a:moveTo>
                  <a:pt x="176758" y="6057"/>
                </a:moveTo>
                <a:lnTo>
                  <a:pt x="167589" y="0"/>
                </a:lnTo>
                <a:lnTo>
                  <a:pt x="6057" y="0"/>
                </a:lnTo>
                <a:lnTo>
                  <a:pt x="0" y="6057"/>
                </a:lnTo>
                <a:lnTo>
                  <a:pt x="176758" y="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7359307" y="4284116"/>
            <a:ext cx="802005" cy="6350"/>
          </a:xfrm>
          <a:custGeom>
            <a:avLst/>
            <a:gdLst/>
            <a:ahLst/>
            <a:cxnLst/>
            <a:rect l="l" t="t" r="r" b="b"/>
            <a:pathLst>
              <a:path w="802004" h="6350">
                <a:moveTo>
                  <a:pt x="801535" y="6108"/>
                </a:moveTo>
                <a:lnTo>
                  <a:pt x="795426" y="0"/>
                </a:lnTo>
                <a:lnTo>
                  <a:pt x="636981" y="0"/>
                </a:lnTo>
                <a:lnTo>
                  <a:pt x="630872" y="6108"/>
                </a:lnTo>
                <a:lnTo>
                  <a:pt x="801535" y="6108"/>
                </a:lnTo>
                <a:close/>
              </a:path>
              <a:path w="802004" h="6350">
                <a:moveTo>
                  <a:pt x="170649" y="6108"/>
                </a:moveTo>
                <a:lnTo>
                  <a:pt x="161518" y="0"/>
                </a:lnTo>
                <a:lnTo>
                  <a:pt x="9118" y="0"/>
                </a:lnTo>
                <a:lnTo>
                  <a:pt x="0" y="6108"/>
                </a:lnTo>
                <a:lnTo>
                  <a:pt x="170649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7362329" y="4278020"/>
            <a:ext cx="795655" cy="9525"/>
          </a:xfrm>
          <a:custGeom>
            <a:avLst/>
            <a:gdLst/>
            <a:ahLst/>
            <a:cxnLst/>
            <a:rect l="l" t="t" r="r" b="b"/>
            <a:pathLst>
              <a:path w="795654" h="9525">
                <a:moveTo>
                  <a:pt x="795489" y="9169"/>
                </a:moveTo>
                <a:lnTo>
                  <a:pt x="789381" y="0"/>
                </a:lnTo>
                <a:lnTo>
                  <a:pt x="640054" y="0"/>
                </a:lnTo>
                <a:lnTo>
                  <a:pt x="630885" y="9169"/>
                </a:lnTo>
                <a:lnTo>
                  <a:pt x="795489" y="9169"/>
                </a:lnTo>
                <a:close/>
              </a:path>
              <a:path w="795654" h="9525">
                <a:moveTo>
                  <a:pt x="161531" y="9169"/>
                </a:moveTo>
                <a:lnTo>
                  <a:pt x="155473" y="0"/>
                </a:lnTo>
                <a:lnTo>
                  <a:pt x="9182" y="0"/>
                </a:lnTo>
                <a:lnTo>
                  <a:pt x="0" y="9169"/>
                </a:lnTo>
                <a:lnTo>
                  <a:pt x="161531" y="9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7368425" y="4274985"/>
            <a:ext cx="786765" cy="9525"/>
          </a:xfrm>
          <a:custGeom>
            <a:avLst/>
            <a:gdLst/>
            <a:ahLst/>
            <a:cxnLst/>
            <a:rect l="l" t="t" r="r" b="b"/>
            <a:pathLst>
              <a:path w="786765" h="9525">
                <a:moveTo>
                  <a:pt x="786307" y="9131"/>
                </a:moveTo>
                <a:lnTo>
                  <a:pt x="780262" y="0"/>
                </a:lnTo>
                <a:lnTo>
                  <a:pt x="636993" y="0"/>
                </a:lnTo>
                <a:lnTo>
                  <a:pt x="627862" y="9131"/>
                </a:lnTo>
                <a:lnTo>
                  <a:pt x="786307" y="9131"/>
                </a:lnTo>
                <a:close/>
              </a:path>
              <a:path w="786765" h="9525">
                <a:moveTo>
                  <a:pt x="152400" y="9131"/>
                </a:moveTo>
                <a:lnTo>
                  <a:pt x="146303" y="0"/>
                </a:lnTo>
                <a:lnTo>
                  <a:pt x="6108" y="0"/>
                </a:lnTo>
                <a:lnTo>
                  <a:pt x="0" y="9131"/>
                </a:lnTo>
                <a:lnTo>
                  <a:pt x="152400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7371512" y="4271911"/>
            <a:ext cx="780415" cy="6350"/>
          </a:xfrm>
          <a:custGeom>
            <a:avLst/>
            <a:gdLst/>
            <a:ahLst/>
            <a:cxnLst/>
            <a:rect l="l" t="t" r="r" b="b"/>
            <a:pathLst>
              <a:path w="780415" h="6350">
                <a:moveTo>
                  <a:pt x="780199" y="6108"/>
                </a:moveTo>
                <a:lnTo>
                  <a:pt x="774103" y="0"/>
                </a:lnTo>
                <a:lnTo>
                  <a:pt x="636981" y="0"/>
                </a:lnTo>
                <a:lnTo>
                  <a:pt x="630872" y="6108"/>
                </a:lnTo>
                <a:lnTo>
                  <a:pt x="780199" y="6108"/>
                </a:lnTo>
                <a:close/>
              </a:path>
              <a:path w="780415" h="6350">
                <a:moveTo>
                  <a:pt x="146291" y="6108"/>
                </a:moveTo>
                <a:lnTo>
                  <a:pt x="140195" y="0"/>
                </a:lnTo>
                <a:lnTo>
                  <a:pt x="6096" y="0"/>
                </a:lnTo>
                <a:lnTo>
                  <a:pt x="0" y="6108"/>
                </a:lnTo>
                <a:lnTo>
                  <a:pt x="146291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7374534" y="4268889"/>
            <a:ext cx="774700" cy="6350"/>
          </a:xfrm>
          <a:custGeom>
            <a:avLst/>
            <a:gdLst/>
            <a:ahLst/>
            <a:cxnLst/>
            <a:rect l="l" t="t" r="r" b="b"/>
            <a:pathLst>
              <a:path w="774700" h="6350">
                <a:moveTo>
                  <a:pt x="774153" y="6096"/>
                </a:moveTo>
                <a:lnTo>
                  <a:pt x="768045" y="0"/>
                </a:lnTo>
                <a:lnTo>
                  <a:pt x="636981" y="0"/>
                </a:lnTo>
                <a:lnTo>
                  <a:pt x="630885" y="6096"/>
                </a:lnTo>
                <a:lnTo>
                  <a:pt x="774153" y="6096"/>
                </a:lnTo>
                <a:close/>
              </a:path>
              <a:path w="774700" h="6350">
                <a:moveTo>
                  <a:pt x="140195" y="6096"/>
                </a:moveTo>
                <a:lnTo>
                  <a:pt x="134086" y="0"/>
                </a:lnTo>
                <a:lnTo>
                  <a:pt x="6096" y="0"/>
                </a:lnTo>
                <a:lnTo>
                  <a:pt x="0" y="6096"/>
                </a:lnTo>
                <a:lnTo>
                  <a:pt x="140195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7377607" y="4265866"/>
            <a:ext cx="768350" cy="6350"/>
          </a:xfrm>
          <a:custGeom>
            <a:avLst/>
            <a:gdLst/>
            <a:ahLst/>
            <a:cxnLst/>
            <a:rect l="l" t="t" r="r" b="b"/>
            <a:pathLst>
              <a:path w="768350" h="6350">
                <a:moveTo>
                  <a:pt x="768007" y="6045"/>
                </a:moveTo>
                <a:lnTo>
                  <a:pt x="758875" y="0"/>
                </a:lnTo>
                <a:lnTo>
                  <a:pt x="636930" y="0"/>
                </a:lnTo>
                <a:lnTo>
                  <a:pt x="630885" y="6045"/>
                </a:lnTo>
                <a:lnTo>
                  <a:pt x="768007" y="6045"/>
                </a:lnTo>
                <a:close/>
              </a:path>
              <a:path w="768350" h="6350">
                <a:moveTo>
                  <a:pt x="134099" y="6045"/>
                </a:moveTo>
                <a:lnTo>
                  <a:pt x="127990" y="0"/>
                </a:lnTo>
                <a:lnTo>
                  <a:pt x="6057" y="0"/>
                </a:lnTo>
                <a:lnTo>
                  <a:pt x="0" y="6045"/>
                </a:lnTo>
                <a:lnTo>
                  <a:pt x="134099" y="60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7380630" y="4262780"/>
            <a:ext cx="762000" cy="6350"/>
          </a:xfrm>
          <a:custGeom>
            <a:avLst/>
            <a:gdLst/>
            <a:ahLst/>
            <a:cxnLst/>
            <a:rect l="l" t="t" r="r" b="b"/>
            <a:pathLst>
              <a:path w="762000" h="6350">
                <a:moveTo>
                  <a:pt x="761949" y="6108"/>
                </a:moveTo>
                <a:lnTo>
                  <a:pt x="752779" y="0"/>
                </a:lnTo>
                <a:lnTo>
                  <a:pt x="636993" y="0"/>
                </a:lnTo>
                <a:lnTo>
                  <a:pt x="630885" y="6108"/>
                </a:lnTo>
                <a:lnTo>
                  <a:pt x="761949" y="6108"/>
                </a:lnTo>
                <a:close/>
              </a:path>
              <a:path w="762000" h="6350">
                <a:moveTo>
                  <a:pt x="127990" y="6108"/>
                </a:moveTo>
                <a:lnTo>
                  <a:pt x="121894" y="0"/>
                </a:lnTo>
                <a:lnTo>
                  <a:pt x="6108" y="0"/>
                </a:lnTo>
                <a:lnTo>
                  <a:pt x="0" y="6108"/>
                </a:lnTo>
                <a:lnTo>
                  <a:pt x="127990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7383665" y="4259757"/>
            <a:ext cx="753110" cy="6350"/>
          </a:xfrm>
          <a:custGeom>
            <a:avLst/>
            <a:gdLst/>
            <a:ahLst/>
            <a:cxnLst/>
            <a:rect l="l" t="t" r="r" b="b"/>
            <a:pathLst>
              <a:path w="753109" h="6350">
                <a:moveTo>
                  <a:pt x="752817" y="6108"/>
                </a:moveTo>
                <a:lnTo>
                  <a:pt x="746721" y="0"/>
                </a:lnTo>
                <a:lnTo>
                  <a:pt x="636981" y="0"/>
                </a:lnTo>
                <a:lnTo>
                  <a:pt x="630872" y="6108"/>
                </a:lnTo>
                <a:lnTo>
                  <a:pt x="752817" y="6108"/>
                </a:lnTo>
                <a:close/>
              </a:path>
              <a:path w="753109" h="6350">
                <a:moveTo>
                  <a:pt x="121932" y="6108"/>
                </a:moveTo>
                <a:lnTo>
                  <a:pt x="115836" y="0"/>
                </a:lnTo>
                <a:lnTo>
                  <a:pt x="6096" y="0"/>
                </a:lnTo>
                <a:lnTo>
                  <a:pt x="0" y="6108"/>
                </a:lnTo>
                <a:lnTo>
                  <a:pt x="121932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7386739" y="4256684"/>
            <a:ext cx="746760" cy="6350"/>
          </a:xfrm>
          <a:custGeom>
            <a:avLst/>
            <a:gdLst/>
            <a:ahLst/>
            <a:cxnLst/>
            <a:rect l="l" t="t" r="r" b="b"/>
            <a:pathLst>
              <a:path w="746759" h="6350">
                <a:moveTo>
                  <a:pt x="746671" y="6095"/>
                </a:moveTo>
                <a:lnTo>
                  <a:pt x="740613" y="0"/>
                </a:lnTo>
                <a:lnTo>
                  <a:pt x="636981" y="0"/>
                </a:lnTo>
                <a:lnTo>
                  <a:pt x="630885" y="6095"/>
                </a:lnTo>
                <a:lnTo>
                  <a:pt x="746671" y="6095"/>
                </a:lnTo>
                <a:close/>
              </a:path>
              <a:path w="746759" h="6350">
                <a:moveTo>
                  <a:pt x="115785" y="6095"/>
                </a:moveTo>
                <a:lnTo>
                  <a:pt x="106654" y="0"/>
                </a:lnTo>
                <a:lnTo>
                  <a:pt x="6096" y="0"/>
                </a:lnTo>
                <a:lnTo>
                  <a:pt x="0" y="6095"/>
                </a:lnTo>
                <a:lnTo>
                  <a:pt x="11578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7389761" y="4253661"/>
            <a:ext cx="741045" cy="6350"/>
          </a:xfrm>
          <a:custGeom>
            <a:avLst/>
            <a:gdLst/>
            <a:ahLst/>
            <a:cxnLst/>
            <a:rect l="l" t="t" r="r" b="b"/>
            <a:pathLst>
              <a:path w="741045" h="6350">
                <a:moveTo>
                  <a:pt x="740625" y="6095"/>
                </a:moveTo>
                <a:lnTo>
                  <a:pt x="734517" y="0"/>
                </a:lnTo>
                <a:lnTo>
                  <a:pt x="640067" y="0"/>
                </a:lnTo>
                <a:lnTo>
                  <a:pt x="630885" y="6095"/>
                </a:lnTo>
                <a:lnTo>
                  <a:pt x="740625" y="6095"/>
                </a:lnTo>
                <a:close/>
              </a:path>
              <a:path w="741045" h="6350">
                <a:moveTo>
                  <a:pt x="109740" y="6095"/>
                </a:moveTo>
                <a:lnTo>
                  <a:pt x="100609" y="0"/>
                </a:lnTo>
                <a:lnTo>
                  <a:pt x="9182" y="0"/>
                </a:lnTo>
                <a:lnTo>
                  <a:pt x="0" y="6095"/>
                </a:lnTo>
                <a:lnTo>
                  <a:pt x="10974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7392834" y="4247553"/>
            <a:ext cx="734695" cy="9525"/>
          </a:xfrm>
          <a:custGeom>
            <a:avLst/>
            <a:gdLst/>
            <a:ahLst/>
            <a:cxnLst/>
            <a:rect l="l" t="t" r="r" b="b"/>
            <a:pathLst>
              <a:path w="734695" h="9525">
                <a:moveTo>
                  <a:pt x="734517" y="9131"/>
                </a:moveTo>
                <a:lnTo>
                  <a:pt x="728421" y="0"/>
                </a:lnTo>
                <a:lnTo>
                  <a:pt x="640016" y="0"/>
                </a:lnTo>
                <a:lnTo>
                  <a:pt x="630885" y="9131"/>
                </a:lnTo>
                <a:lnTo>
                  <a:pt x="734517" y="9131"/>
                </a:lnTo>
                <a:close/>
              </a:path>
              <a:path w="734695" h="9525">
                <a:moveTo>
                  <a:pt x="100558" y="9131"/>
                </a:moveTo>
                <a:lnTo>
                  <a:pt x="94462" y="0"/>
                </a:lnTo>
                <a:lnTo>
                  <a:pt x="9131" y="0"/>
                </a:lnTo>
                <a:lnTo>
                  <a:pt x="0" y="9131"/>
                </a:lnTo>
                <a:lnTo>
                  <a:pt x="100558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7398943" y="4244479"/>
            <a:ext cx="725805" cy="9525"/>
          </a:xfrm>
          <a:custGeom>
            <a:avLst/>
            <a:gdLst/>
            <a:ahLst/>
            <a:cxnLst/>
            <a:rect l="l" t="t" r="r" b="b"/>
            <a:pathLst>
              <a:path w="725804" h="9525">
                <a:moveTo>
                  <a:pt x="725335" y="9182"/>
                </a:moveTo>
                <a:lnTo>
                  <a:pt x="719239" y="0"/>
                </a:lnTo>
                <a:lnTo>
                  <a:pt x="636930" y="0"/>
                </a:lnTo>
                <a:lnTo>
                  <a:pt x="630885" y="9182"/>
                </a:lnTo>
                <a:lnTo>
                  <a:pt x="725335" y="9182"/>
                </a:lnTo>
                <a:close/>
              </a:path>
              <a:path w="725804" h="9525">
                <a:moveTo>
                  <a:pt x="91427" y="9182"/>
                </a:moveTo>
                <a:lnTo>
                  <a:pt x="85331" y="0"/>
                </a:lnTo>
                <a:lnTo>
                  <a:pt x="6045" y="0"/>
                </a:lnTo>
                <a:lnTo>
                  <a:pt x="0" y="9182"/>
                </a:lnTo>
                <a:lnTo>
                  <a:pt x="91427" y="9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7401966" y="4241456"/>
            <a:ext cx="719455" cy="6350"/>
          </a:xfrm>
          <a:custGeom>
            <a:avLst/>
            <a:gdLst/>
            <a:ahLst/>
            <a:cxnLst/>
            <a:rect l="l" t="t" r="r" b="b"/>
            <a:pathLst>
              <a:path w="719454" h="6350">
                <a:moveTo>
                  <a:pt x="719289" y="6095"/>
                </a:moveTo>
                <a:lnTo>
                  <a:pt x="713181" y="0"/>
                </a:lnTo>
                <a:lnTo>
                  <a:pt x="636981" y="0"/>
                </a:lnTo>
                <a:lnTo>
                  <a:pt x="630885" y="6095"/>
                </a:lnTo>
                <a:lnTo>
                  <a:pt x="719289" y="6095"/>
                </a:lnTo>
                <a:close/>
              </a:path>
              <a:path w="719454" h="6350">
                <a:moveTo>
                  <a:pt x="85331" y="6095"/>
                </a:moveTo>
                <a:lnTo>
                  <a:pt x="79222" y="0"/>
                </a:lnTo>
                <a:lnTo>
                  <a:pt x="6108" y="0"/>
                </a:lnTo>
                <a:lnTo>
                  <a:pt x="0" y="6095"/>
                </a:lnTo>
                <a:lnTo>
                  <a:pt x="8533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7404989" y="4238421"/>
            <a:ext cx="713740" cy="6350"/>
          </a:xfrm>
          <a:custGeom>
            <a:avLst/>
            <a:gdLst/>
            <a:ahLst/>
            <a:cxnLst/>
            <a:rect l="l" t="t" r="r" b="b"/>
            <a:pathLst>
              <a:path w="713740" h="6350">
                <a:moveTo>
                  <a:pt x="713193" y="6057"/>
                </a:moveTo>
                <a:lnTo>
                  <a:pt x="704062" y="0"/>
                </a:lnTo>
                <a:lnTo>
                  <a:pt x="636993" y="0"/>
                </a:lnTo>
                <a:lnTo>
                  <a:pt x="630885" y="6057"/>
                </a:lnTo>
                <a:lnTo>
                  <a:pt x="713193" y="6057"/>
                </a:lnTo>
                <a:close/>
              </a:path>
              <a:path w="713740" h="6350">
                <a:moveTo>
                  <a:pt x="79286" y="6057"/>
                </a:moveTo>
                <a:lnTo>
                  <a:pt x="73177" y="0"/>
                </a:lnTo>
                <a:lnTo>
                  <a:pt x="6108" y="0"/>
                </a:lnTo>
                <a:lnTo>
                  <a:pt x="0" y="6057"/>
                </a:lnTo>
                <a:lnTo>
                  <a:pt x="79286" y="6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7408074" y="4235348"/>
            <a:ext cx="707390" cy="6350"/>
          </a:xfrm>
          <a:custGeom>
            <a:avLst/>
            <a:gdLst/>
            <a:ahLst/>
            <a:cxnLst/>
            <a:rect l="l" t="t" r="r" b="b"/>
            <a:pathLst>
              <a:path w="707390" h="6350">
                <a:moveTo>
                  <a:pt x="707072" y="6108"/>
                </a:moveTo>
                <a:lnTo>
                  <a:pt x="697903" y="0"/>
                </a:lnTo>
                <a:lnTo>
                  <a:pt x="636981" y="0"/>
                </a:lnTo>
                <a:lnTo>
                  <a:pt x="630872" y="6108"/>
                </a:lnTo>
                <a:lnTo>
                  <a:pt x="707072" y="6108"/>
                </a:lnTo>
                <a:close/>
              </a:path>
              <a:path w="707390" h="6350">
                <a:moveTo>
                  <a:pt x="73113" y="6108"/>
                </a:moveTo>
                <a:lnTo>
                  <a:pt x="67017" y="0"/>
                </a:lnTo>
                <a:lnTo>
                  <a:pt x="6096" y="0"/>
                </a:lnTo>
                <a:lnTo>
                  <a:pt x="0" y="6108"/>
                </a:lnTo>
                <a:lnTo>
                  <a:pt x="73113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7411098" y="4232325"/>
            <a:ext cx="698500" cy="6350"/>
          </a:xfrm>
          <a:custGeom>
            <a:avLst/>
            <a:gdLst/>
            <a:ahLst/>
            <a:cxnLst/>
            <a:rect l="l" t="t" r="r" b="b"/>
            <a:pathLst>
              <a:path w="698500" h="6350">
                <a:moveTo>
                  <a:pt x="697953" y="6095"/>
                </a:moveTo>
                <a:lnTo>
                  <a:pt x="691845" y="0"/>
                </a:lnTo>
                <a:lnTo>
                  <a:pt x="636981" y="0"/>
                </a:lnTo>
                <a:lnTo>
                  <a:pt x="630885" y="6095"/>
                </a:lnTo>
                <a:lnTo>
                  <a:pt x="697953" y="6095"/>
                </a:lnTo>
                <a:close/>
              </a:path>
              <a:path w="698500" h="6350">
                <a:moveTo>
                  <a:pt x="67068" y="6095"/>
                </a:moveTo>
                <a:lnTo>
                  <a:pt x="60972" y="0"/>
                </a:lnTo>
                <a:lnTo>
                  <a:pt x="6095" y="0"/>
                </a:lnTo>
                <a:lnTo>
                  <a:pt x="0" y="6095"/>
                </a:lnTo>
                <a:lnTo>
                  <a:pt x="67068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7414171" y="4229252"/>
            <a:ext cx="692150" cy="6350"/>
          </a:xfrm>
          <a:custGeom>
            <a:avLst/>
            <a:gdLst/>
            <a:ahLst/>
            <a:cxnLst/>
            <a:rect l="l" t="t" r="r" b="b"/>
            <a:pathLst>
              <a:path w="692150" h="6350">
                <a:moveTo>
                  <a:pt x="691807" y="6096"/>
                </a:moveTo>
                <a:lnTo>
                  <a:pt x="685749" y="0"/>
                </a:lnTo>
                <a:lnTo>
                  <a:pt x="636981" y="0"/>
                </a:lnTo>
                <a:lnTo>
                  <a:pt x="630885" y="6096"/>
                </a:lnTo>
                <a:lnTo>
                  <a:pt x="691807" y="6096"/>
                </a:lnTo>
                <a:close/>
              </a:path>
              <a:path w="692150" h="6350">
                <a:moveTo>
                  <a:pt x="60921" y="6096"/>
                </a:moveTo>
                <a:lnTo>
                  <a:pt x="54864" y="0"/>
                </a:lnTo>
                <a:lnTo>
                  <a:pt x="6096" y="0"/>
                </a:lnTo>
                <a:lnTo>
                  <a:pt x="0" y="6096"/>
                </a:lnTo>
                <a:lnTo>
                  <a:pt x="60921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7417193" y="4226217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685749" y="6108"/>
                </a:moveTo>
                <a:lnTo>
                  <a:pt x="679653" y="0"/>
                </a:lnTo>
                <a:lnTo>
                  <a:pt x="636993" y="0"/>
                </a:lnTo>
                <a:lnTo>
                  <a:pt x="630885" y="6108"/>
                </a:lnTo>
                <a:lnTo>
                  <a:pt x="685749" y="6108"/>
                </a:lnTo>
                <a:close/>
              </a:path>
              <a:path w="685800" h="6350">
                <a:moveTo>
                  <a:pt x="54876" y="6108"/>
                </a:moveTo>
                <a:lnTo>
                  <a:pt x="45745" y="0"/>
                </a:lnTo>
                <a:lnTo>
                  <a:pt x="6108" y="0"/>
                </a:lnTo>
                <a:lnTo>
                  <a:pt x="0" y="6108"/>
                </a:lnTo>
                <a:lnTo>
                  <a:pt x="54876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7420267" y="4220121"/>
            <a:ext cx="680085" cy="9525"/>
          </a:xfrm>
          <a:custGeom>
            <a:avLst/>
            <a:gdLst/>
            <a:ahLst/>
            <a:cxnLst/>
            <a:rect l="l" t="t" r="r" b="b"/>
            <a:pathLst>
              <a:path w="680084" h="9525">
                <a:moveTo>
                  <a:pt x="679653" y="9131"/>
                </a:moveTo>
                <a:lnTo>
                  <a:pt x="673557" y="0"/>
                </a:lnTo>
                <a:lnTo>
                  <a:pt x="640016" y="0"/>
                </a:lnTo>
                <a:lnTo>
                  <a:pt x="630885" y="9131"/>
                </a:lnTo>
                <a:lnTo>
                  <a:pt x="679653" y="9131"/>
                </a:lnTo>
                <a:close/>
              </a:path>
              <a:path w="680084" h="9525">
                <a:moveTo>
                  <a:pt x="48768" y="9131"/>
                </a:moveTo>
                <a:lnTo>
                  <a:pt x="39598" y="0"/>
                </a:lnTo>
                <a:lnTo>
                  <a:pt x="9131" y="0"/>
                </a:lnTo>
                <a:lnTo>
                  <a:pt x="0" y="9131"/>
                </a:lnTo>
                <a:lnTo>
                  <a:pt x="48768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7423302" y="4217098"/>
            <a:ext cx="673735" cy="9525"/>
          </a:xfrm>
          <a:custGeom>
            <a:avLst/>
            <a:gdLst/>
            <a:ahLst/>
            <a:cxnLst/>
            <a:rect l="l" t="t" r="r" b="b"/>
            <a:pathLst>
              <a:path w="673734" h="9525">
                <a:moveTo>
                  <a:pt x="673544" y="9118"/>
                </a:moveTo>
                <a:lnTo>
                  <a:pt x="667435" y="0"/>
                </a:lnTo>
                <a:lnTo>
                  <a:pt x="640003" y="0"/>
                </a:lnTo>
                <a:lnTo>
                  <a:pt x="630885" y="9118"/>
                </a:lnTo>
                <a:lnTo>
                  <a:pt x="673544" y="9118"/>
                </a:lnTo>
                <a:close/>
              </a:path>
              <a:path w="673734" h="9525">
                <a:moveTo>
                  <a:pt x="39636" y="9118"/>
                </a:moveTo>
                <a:lnTo>
                  <a:pt x="33528" y="0"/>
                </a:lnTo>
                <a:lnTo>
                  <a:pt x="9118" y="0"/>
                </a:lnTo>
                <a:lnTo>
                  <a:pt x="0" y="9118"/>
                </a:lnTo>
                <a:lnTo>
                  <a:pt x="39636" y="9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7429398" y="4214024"/>
            <a:ext cx="664845" cy="6350"/>
          </a:xfrm>
          <a:custGeom>
            <a:avLst/>
            <a:gdLst/>
            <a:ahLst/>
            <a:cxnLst/>
            <a:rect l="l" t="t" r="r" b="b"/>
            <a:pathLst>
              <a:path w="664845" h="6350">
                <a:moveTo>
                  <a:pt x="664425" y="6096"/>
                </a:moveTo>
                <a:lnTo>
                  <a:pt x="658317" y="0"/>
                </a:lnTo>
                <a:lnTo>
                  <a:pt x="636981" y="0"/>
                </a:lnTo>
                <a:lnTo>
                  <a:pt x="630885" y="6096"/>
                </a:lnTo>
                <a:lnTo>
                  <a:pt x="664425" y="6096"/>
                </a:lnTo>
                <a:close/>
              </a:path>
              <a:path w="664845" h="6350">
                <a:moveTo>
                  <a:pt x="30467" y="6096"/>
                </a:moveTo>
                <a:lnTo>
                  <a:pt x="24358" y="0"/>
                </a:lnTo>
                <a:lnTo>
                  <a:pt x="6108" y="0"/>
                </a:lnTo>
                <a:lnTo>
                  <a:pt x="0" y="6096"/>
                </a:lnTo>
                <a:lnTo>
                  <a:pt x="30467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7432420" y="4210989"/>
            <a:ext cx="658495" cy="6350"/>
          </a:xfrm>
          <a:custGeom>
            <a:avLst/>
            <a:gdLst/>
            <a:ahLst/>
            <a:cxnLst/>
            <a:rect l="l" t="t" r="r" b="b"/>
            <a:pathLst>
              <a:path w="658495" h="6350">
                <a:moveTo>
                  <a:pt x="658317" y="6108"/>
                </a:moveTo>
                <a:lnTo>
                  <a:pt x="649198" y="0"/>
                </a:lnTo>
                <a:lnTo>
                  <a:pt x="636993" y="0"/>
                </a:lnTo>
                <a:lnTo>
                  <a:pt x="630885" y="6108"/>
                </a:lnTo>
                <a:lnTo>
                  <a:pt x="658317" y="6108"/>
                </a:lnTo>
                <a:close/>
              </a:path>
              <a:path w="658495" h="6350">
                <a:moveTo>
                  <a:pt x="24409" y="6108"/>
                </a:moveTo>
                <a:lnTo>
                  <a:pt x="18313" y="0"/>
                </a:lnTo>
                <a:lnTo>
                  <a:pt x="6108" y="0"/>
                </a:lnTo>
                <a:lnTo>
                  <a:pt x="0" y="6108"/>
                </a:lnTo>
                <a:lnTo>
                  <a:pt x="24409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7435507" y="4207916"/>
            <a:ext cx="652780" cy="6350"/>
          </a:xfrm>
          <a:custGeom>
            <a:avLst/>
            <a:gdLst/>
            <a:ahLst/>
            <a:cxnLst/>
            <a:rect l="l" t="t" r="r" b="b"/>
            <a:pathLst>
              <a:path w="652779" h="6350">
                <a:moveTo>
                  <a:pt x="652208" y="6108"/>
                </a:moveTo>
                <a:lnTo>
                  <a:pt x="643077" y="0"/>
                </a:lnTo>
                <a:lnTo>
                  <a:pt x="636981" y="0"/>
                </a:lnTo>
                <a:lnTo>
                  <a:pt x="630872" y="6108"/>
                </a:lnTo>
                <a:lnTo>
                  <a:pt x="652208" y="6108"/>
                </a:lnTo>
                <a:close/>
              </a:path>
              <a:path w="652779" h="6350">
                <a:moveTo>
                  <a:pt x="18249" y="6108"/>
                </a:moveTo>
                <a:lnTo>
                  <a:pt x="12204" y="0"/>
                </a:lnTo>
                <a:lnTo>
                  <a:pt x="6096" y="0"/>
                </a:lnTo>
                <a:lnTo>
                  <a:pt x="0" y="6108"/>
                </a:lnTo>
                <a:lnTo>
                  <a:pt x="18249" y="6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7438529" y="4204893"/>
            <a:ext cx="643255" cy="6350"/>
          </a:xfrm>
          <a:custGeom>
            <a:avLst/>
            <a:gdLst/>
            <a:ahLst/>
            <a:cxnLst/>
            <a:rect l="l" t="t" r="r" b="b"/>
            <a:pathLst>
              <a:path w="643254" h="6350">
                <a:moveTo>
                  <a:pt x="643089" y="6096"/>
                </a:moveTo>
                <a:lnTo>
                  <a:pt x="636981" y="0"/>
                </a:lnTo>
                <a:lnTo>
                  <a:pt x="630885" y="6096"/>
                </a:lnTo>
                <a:lnTo>
                  <a:pt x="643089" y="6096"/>
                </a:lnTo>
                <a:close/>
              </a:path>
              <a:path w="643254" h="6350">
                <a:moveTo>
                  <a:pt x="12204" y="6096"/>
                </a:moveTo>
                <a:lnTo>
                  <a:pt x="6096" y="0"/>
                </a:lnTo>
                <a:lnTo>
                  <a:pt x="0" y="6096"/>
                </a:lnTo>
                <a:lnTo>
                  <a:pt x="1220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7441603" y="4204893"/>
            <a:ext cx="637540" cy="3175"/>
          </a:xfrm>
          <a:custGeom>
            <a:avLst/>
            <a:gdLst/>
            <a:ahLst/>
            <a:cxnLst/>
            <a:rect l="l" t="t" r="r" b="b"/>
            <a:pathLst>
              <a:path w="637540" h="3175">
                <a:moveTo>
                  <a:pt x="636981" y="3022"/>
                </a:moveTo>
                <a:lnTo>
                  <a:pt x="633907" y="0"/>
                </a:lnTo>
                <a:lnTo>
                  <a:pt x="630885" y="3022"/>
                </a:lnTo>
                <a:lnTo>
                  <a:pt x="636981" y="3022"/>
                </a:lnTo>
                <a:close/>
              </a:path>
              <a:path w="637540" h="3175">
                <a:moveTo>
                  <a:pt x="6108" y="3022"/>
                </a:moveTo>
                <a:lnTo>
                  <a:pt x="3022" y="0"/>
                </a:lnTo>
                <a:lnTo>
                  <a:pt x="0" y="3022"/>
                </a:lnTo>
                <a:lnTo>
                  <a:pt x="6108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7319670" y="4951564"/>
            <a:ext cx="131445" cy="128270"/>
          </a:xfrm>
          <a:custGeom>
            <a:avLst/>
            <a:gdLst/>
            <a:ahLst/>
            <a:cxnLst/>
            <a:rect l="l" t="t" r="r" b="b"/>
            <a:pathLst>
              <a:path w="131445" h="128270">
                <a:moveTo>
                  <a:pt x="131064" y="118859"/>
                </a:moveTo>
                <a:lnTo>
                  <a:pt x="9169" y="0"/>
                </a:lnTo>
                <a:lnTo>
                  <a:pt x="9169" y="9169"/>
                </a:lnTo>
                <a:lnTo>
                  <a:pt x="0" y="0"/>
                </a:lnTo>
                <a:lnTo>
                  <a:pt x="0" y="9169"/>
                </a:lnTo>
                <a:lnTo>
                  <a:pt x="121932" y="128041"/>
                </a:lnTo>
                <a:lnTo>
                  <a:pt x="131064" y="118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7319670" y="4634610"/>
            <a:ext cx="326390" cy="326390"/>
          </a:xfrm>
          <a:custGeom>
            <a:avLst/>
            <a:gdLst/>
            <a:ahLst/>
            <a:cxnLst/>
            <a:rect l="l" t="t" r="r" b="b"/>
            <a:pathLst>
              <a:path w="326390" h="326389">
                <a:moveTo>
                  <a:pt x="326123" y="9118"/>
                </a:moveTo>
                <a:lnTo>
                  <a:pt x="326123" y="0"/>
                </a:lnTo>
                <a:lnTo>
                  <a:pt x="317004" y="9118"/>
                </a:lnTo>
                <a:lnTo>
                  <a:pt x="317004" y="0"/>
                </a:lnTo>
                <a:lnTo>
                  <a:pt x="0" y="316953"/>
                </a:lnTo>
                <a:lnTo>
                  <a:pt x="9169" y="326123"/>
                </a:lnTo>
                <a:lnTo>
                  <a:pt x="326123" y="9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7322743" y="4317656"/>
            <a:ext cx="323215" cy="326390"/>
          </a:xfrm>
          <a:custGeom>
            <a:avLst/>
            <a:gdLst/>
            <a:ahLst/>
            <a:cxnLst/>
            <a:rect l="l" t="t" r="r" b="b"/>
            <a:pathLst>
              <a:path w="323215" h="326389">
                <a:moveTo>
                  <a:pt x="323049" y="316953"/>
                </a:moveTo>
                <a:lnTo>
                  <a:pt x="9131" y="0"/>
                </a:lnTo>
                <a:lnTo>
                  <a:pt x="9131" y="9118"/>
                </a:lnTo>
                <a:lnTo>
                  <a:pt x="0" y="0"/>
                </a:lnTo>
                <a:lnTo>
                  <a:pt x="0" y="9118"/>
                </a:lnTo>
                <a:lnTo>
                  <a:pt x="313931" y="326072"/>
                </a:lnTo>
                <a:lnTo>
                  <a:pt x="323049" y="316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7322743" y="4201820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5">
                <a:moveTo>
                  <a:pt x="124967" y="9169"/>
                </a:moveTo>
                <a:lnTo>
                  <a:pt x="115785" y="9169"/>
                </a:lnTo>
                <a:lnTo>
                  <a:pt x="115785" y="0"/>
                </a:lnTo>
                <a:lnTo>
                  <a:pt x="0" y="115836"/>
                </a:lnTo>
                <a:lnTo>
                  <a:pt x="9131" y="124955"/>
                </a:lnTo>
                <a:lnTo>
                  <a:pt x="115785" y="18347"/>
                </a:lnTo>
                <a:lnTo>
                  <a:pt x="115785" y="9169"/>
                </a:lnTo>
                <a:lnTo>
                  <a:pt x="124967" y="0"/>
                </a:lnTo>
                <a:lnTo>
                  <a:pt x="124967" y="9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7438529" y="4201820"/>
            <a:ext cx="326390" cy="323215"/>
          </a:xfrm>
          <a:custGeom>
            <a:avLst/>
            <a:gdLst/>
            <a:ahLst/>
            <a:cxnLst/>
            <a:rect l="l" t="t" r="r" b="b"/>
            <a:pathLst>
              <a:path w="326390" h="323214">
                <a:moveTo>
                  <a:pt x="326135" y="313918"/>
                </a:moveTo>
                <a:lnTo>
                  <a:pt x="9182" y="0"/>
                </a:lnTo>
                <a:lnTo>
                  <a:pt x="0" y="9169"/>
                </a:lnTo>
                <a:lnTo>
                  <a:pt x="316953" y="323049"/>
                </a:lnTo>
                <a:lnTo>
                  <a:pt x="316953" y="313918"/>
                </a:lnTo>
                <a:lnTo>
                  <a:pt x="326135" y="313918"/>
                </a:lnTo>
                <a:close/>
              </a:path>
              <a:path w="326390" h="323214">
                <a:moveTo>
                  <a:pt x="326135" y="323049"/>
                </a:moveTo>
                <a:lnTo>
                  <a:pt x="316953" y="313918"/>
                </a:lnTo>
                <a:lnTo>
                  <a:pt x="316953" y="323049"/>
                </a:lnTo>
                <a:lnTo>
                  <a:pt x="326135" y="323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7755483" y="4198785"/>
            <a:ext cx="326390" cy="326390"/>
          </a:xfrm>
          <a:custGeom>
            <a:avLst/>
            <a:gdLst/>
            <a:ahLst/>
            <a:cxnLst/>
            <a:rect l="l" t="t" r="r" b="b"/>
            <a:pathLst>
              <a:path w="326390" h="326389">
                <a:moveTo>
                  <a:pt x="326135" y="9131"/>
                </a:moveTo>
                <a:lnTo>
                  <a:pt x="317004" y="9131"/>
                </a:lnTo>
                <a:lnTo>
                  <a:pt x="317004" y="0"/>
                </a:lnTo>
                <a:lnTo>
                  <a:pt x="0" y="316953"/>
                </a:lnTo>
                <a:lnTo>
                  <a:pt x="9182" y="326085"/>
                </a:lnTo>
                <a:lnTo>
                  <a:pt x="317004" y="18262"/>
                </a:lnTo>
                <a:lnTo>
                  <a:pt x="317004" y="9131"/>
                </a:lnTo>
                <a:lnTo>
                  <a:pt x="326135" y="0"/>
                </a:lnTo>
                <a:lnTo>
                  <a:pt x="326135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8072488" y="4198785"/>
            <a:ext cx="128270" cy="131445"/>
          </a:xfrm>
          <a:custGeom>
            <a:avLst/>
            <a:gdLst/>
            <a:ahLst/>
            <a:cxnLst/>
            <a:rect l="l" t="t" r="r" b="b"/>
            <a:pathLst>
              <a:path w="128270" h="131445">
                <a:moveTo>
                  <a:pt x="127990" y="131076"/>
                </a:moveTo>
                <a:lnTo>
                  <a:pt x="127990" y="121894"/>
                </a:lnTo>
                <a:lnTo>
                  <a:pt x="9131" y="0"/>
                </a:lnTo>
                <a:lnTo>
                  <a:pt x="0" y="9131"/>
                </a:lnTo>
                <a:lnTo>
                  <a:pt x="118859" y="131076"/>
                </a:lnTo>
                <a:lnTo>
                  <a:pt x="118859" y="121894"/>
                </a:lnTo>
                <a:lnTo>
                  <a:pt x="127990" y="131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7874342" y="4320679"/>
            <a:ext cx="326390" cy="326390"/>
          </a:xfrm>
          <a:custGeom>
            <a:avLst/>
            <a:gdLst/>
            <a:ahLst/>
            <a:cxnLst/>
            <a:rect l="l" t="t" r="r" b="b"/>
            <a:pathLst>
              <a:path w="326390" h="326389">
                <a:moveTo>
                  <a:pt x="326135" y="9182"/>
                </a:moveTo>
                <a:lnTo>
                  <a:pt x="317004" y="0"/>
                </a:lnTo>
                <a:lnTo>
                  <a:pt x="0" y="317004"/>
                </a:lnTo>
                <a:lnTo>
                  <a:pt x="0" y="323049"/>
                </a:lnTo>
                <a:lnTo>
                  <a:pt x="9182" y="317004"/>
                </a:lnTo>
                <a:lnTo>
                  <a:pt x="9182" y="326136"/>
                </a:lnTo>
                <a:lnTo>
                  <a:pt x="326135" y="9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7874342" y="4637684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4">
                <a:moveTo>
                  <a:pt x="323113" y="323049"/>
                </a:moveTo>
                <a:lnTo>
                  <a:pt x="323113" y="313880"/>
                </a:lnTo>
                <a:lnTo>
                  <a:pt x="9182" y="0"/>
                </a:lnTo>
                <a:lnTo>
                  <a:pt x="0" y="6045"/>
                </a:lnTo>
                <a:lnTo>
                  <a:pt x="313931" y="323049"/>
                </a:lnTo>
                <a:lnTo>
                  <a:pt x="313931" y="313880"/>
                </a:lnTo>
                <a:lnTo>
                  <a:pt x="323113" y="323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8072488" y="4951564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70">
                <a:moveTo>
                  <a:pt x="124968" y="9169"/>
                </a:moveTo>
                <a:lnTo>
                  <a:pt x="115785" y="0"/>
                </a:lnTo>
                <a:lnTo>
                  <a:pt x="0" y="118859"/>
                </a:lnTo>
                <a:lnTo>
                  <a:pt x="9131" y="118859"/>
                </a:lnTo>
                <a:lnTo>
                  <a:pt x="9131" y="128041"/>
                </a:lnTo>
                <a:lnTo>
                  <a:pt x="124968" y="9169"/>
                </a:lnTo>
                <a:close/>
              </a:path>
              <a:path w="125095" h="128270">
                <a:moveTo>
                  <a:pt x="9131" y="128041"/>
                </a:moveTo>
                <a:lnTo>
                  <a:pt x="9131" y="118859"/>
                </a:lnTo>
                <a:lnTo>
                  <a:pt x="0" y="128041"/>
                </a:lnTo>
                <a:lnTo>
                  <a:pt x="9131" y="1280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7758556" y="4753470"/>
            <a:ext cx="323215" cy="326390"/>
          </a:xfrm>
          <a:custGeom>
            <a:avLst/>
            <a:gdLst/>
            <a:ahLst/>
            <a:cxnLst/>
            <a:rect l="l" t="t" r="r" b="b"/>
            <a:pathLst>
              <a:path w="323215" h="326389">
                <a:moveTo>
                  <a:pt x="323062" y="316953"/>
                </a:moveTo>
                <a:lnTo>
                  <a:pt x="9131" y="0"/>
                </a:lnTo>
                <a:lnTo>
                  <a:pt x="0" y="0"/>
                </a:lnTo>
                <a:lnTo>
                  <a:pt x="9131" y="9131"/>
                </a:lnTo>
                <a:lnTo>
                  <a:pt x="9131" y="18351"/>
                </a:lnTo>
                <a:lnTo>
                  <a:pt x="313931" y="326136"/>
                </a:lnTo>
                <a:lnTo>
                  <a:pt x="323062" y="316953"/>
                </a:lnTo>
                <a:close/>
              </a:path>
              <a:path w="323215" h="326389">
                <a:moveTo>
                  <a:pt x="9131" y="18351"/>
                </a:moveTo>
                <a:lnTo>
                  <a:pt x="9131" y="9131"/>
                </a:lnTo>
                <a:lnTo>
                  <a:pt x="0" y="9131"/>
                </a:lnTo>
                <a:lnTo>
                  <a:pt x="9131" y="18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7447712" y="4753470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319976" y="9131"/>
                </a:moveTo>
                <a:lnTo>
                  <a:pt x="310845" y="0"/>
                </a:lnTo>
                <a:lnTo>
                  <a:pt x="0" y="310857"/>
                </a:lnTo>
                <a:lnTo>
                  <a:pt x="9118" y="320027"/>
                </a:lnTo>
                <a:lnTo>
                  <a:pt x="319976" y="9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7441603" y="5064328"/>
            <a:ext cx="15240" cy="15875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15227" y="9169"/>
                </a:moveTo>
                <a:lnTo>
                  <a:pt x="6108" y="0"/>
                </a:lnTo>
                <a:lnTo>
                  <a:pt x="0" y="6095"/>
                </a:lnTo>
                <a:lnTo>
                  <a:pt x="9131" y="6095"/>
                </a:lnTo>
                <a:lnTo>
                  <a:pt x="9131" y="15278"/>
                </a:lnTo>
                <a:lnTo>
                  <a:pt x="15227" y="9169"/>
                </a:lnTo>
                <a:close/>
              </a:path>
              <a:path w="15240" h="15875">
                <a:moveTo>
                  <a:pt x="9131" y="15278"/>
                </a:moveTo>
                <a:lnTo>
                  <a:pt x="9131" y="6095"/>
                </a:lnTo>
                <a:lnTo>
                  <a:pt x="0" y="15278"/>
                </a:lnTo>
                <a:lnTo>
                  <a:pt x="9131" y="15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7441603" y="507042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31" y="0"/>
                </a:moveTo>
                <a:lnTo>
                  <a:pt x="3022" y="6108"/>
                </a:lnTo>
                <a:lnTo>
                  <a:pt x="0" y="9182"/>
                </a:lnTo>
                <a:lnTo>
                  <a:pt x="9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7441603" y="4982070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108" y="0"/>
                </a:moveTo>
                <a:lnTo>
                  <a:pt x="0" y="0"/>
                </a:lnTo>
                <a:lnTo>
                  <a:pt x="3022" y="3022"/>
                </a:lnTo>
                <a:lnTo>
                  <a:pt x="6108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7438529" y="4978996"/>
            <a:ext cx="643255" cy="6350"/>
          </a:xfrm>
          <a:custGeom>
            <a:avLst/>
            <a:gdLst/>
            <a:ahLst/>
            <a:cxnLst/>
            <a:rect l="l" t="t" r="r" b="b"/>
            <a:pathLst>
              <a:path w="643254" h="6350">
                <a:moveTo>
                  <a:pt x="12204" y="0"/>
                </a:moveTo>
                <a:lnTo>
                  <a:pt x="0" y="0"/>
                </a:lnTo>
                <a:lnTo>
                  <a:pt x="6096" y="6095"/>
                </a:lnTo>
                <a:lnTo>
                  <a:pt x="12204" y="0"/>
                </a:lnTo>
                <a:close/>
              </a:path>
              <a:path w="643254" h="6350">
                <a:moveTo>
                  <a:pt x="643089" y="0"/>
                </a:moveTo>
                <a:lnTo>
                  <a:pt x="633958" y="0"/>
                </a:lnTo>
                <a:lnTo>
                  <a:pt x="640054" y="3073"/>
                </a:lnTo>
                <a:lnTo>
                  <a:pt x="643089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7435507" y="4972888"/>
            <a:ext cx="649605" cy="9525"/>
          </a:xfrm>
          <a:custGeom>
            <a:avLst/>
            <a:gdLst/>
            <a:ahLst/>
            <a:cxnLst/>
            <a:rect l="l" t="t" r="r" b="b"/>
            <a:pathLst>
              <a:path w="649604" h="9525">
                <a:moveTo>
                  <a:pt x="649135" y="0"/>
                </a:moveTo>
                <a:lnTo>
                  <a:pt x="633907" y="0"/>
                </a:lnTo>
                <a:lnTo>
                  <a:pt x="640003" y="9182"/>
                </a:lnTo>
                <a:lnTo>
                  <a:pt x="643077" y="9182"/>
                </a:lnTo>
                <a:lnTo>
                  <a:pt x="649135" y="0"/>
                </a:lnTo>
                <a:close/>
              </a:path>
              <a:path w="649604" h="9525">
                <a:moveTo>
                  <a:pt x="21323" y="0"/>
                </a:moveTo>
                <a:lnTo>
                  <a:pt x="0" y="0"/>
                </a:lnTo>
                <a:lnTo>
                  <a:pt x="6096" y="9182"/>
                </a:lnTo>
                <a:lnTo>
                  <a:pt x="12204" y="9182"/>
                </a:lnTo>
                <a:lnTo>
                  <a:pt x="15227" y="6108"/>
                </a:lnTo>
                <a:lnTo>
                  <a:pt x="21323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7432420" y="4969865"/>
            <a:ext cx="655320" cy="9525"/>
          </a:xfrm>
          <a:custGeom>
            <a:avLst/>
            <a:gdLst/>
            <a:ahLst/>
            <a:cxnLst/>
            <a:rect l="l" t="t" r="r" b="b"/>
            <a:pathLst>
              <a:path w="655320" h="9525">
                <a:moveTo>
                  <a:pt x="655294" y="0"/>
                </a:moveTo>
                <a:lnTo>
                  <a:pt x="633958" y="0"/>
                </a:lnTo>
                <a:lnTo>
                  <a:pt x="640067" y="9131"/>
                </a:lnTo>
                <a:lnTo>
                  <a:pt x="649198" y="9131"/>
                </a:lnTo>
                <a:lnTo>
                  <a:pt x="655294" y="0"/>
                </a:lnTo>
                <a:close/>
              </a:path>
              <a:path w="655320" h="9525">
                <a:moveTo>
                  <a:pt x="27444" y="0"/>
                </a:moveTo>
                <a:lnTo>
                  <a:pt x="0" y="0"/>
                </a:lnTo>
                <a:lnTo>
                  <a:pt x="6108" y="9131"/>
                </a:lnTo>
                <a:lnTo>
                  <a:pt x="18313" y="9131"/>
                </a:lnTo>
                <a:lnTo>
                  <a:pt x="27444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7429398" y="4966842"/>
            <a:ext cx="664845" cy="6350"/>
          </a:xfrm>
          <a:custGeom>
            <a:avLst/>
            <a:gdLst/>
            <a:ahLst/>
            <a:cxnLst/>
            <a:rect l="l" t="t" r="r" b="b"/>
            <a:pathLst>
              <a:path w="664845" h="6350">
                <a:moveTo>
                  <a:pt x="664425" y="0"/>
                </a:moveTo>
                <a:lnTo>
                  <a:pt x="633907" y="0"/>
                </a:lnTo>
                <a:lnTo>
                  <a:pt x="640016" y="6045"/>
                </a:lnTo>
                <a:lnTo>
                  <a:pt x="655243" y="6045"/>
                </a:lnTo>
                <a:lnTo>
                  <a:pt x="664425" y="0"/>
                </a:lnTo>
                <a:close/>
              </a:path>
              <a:path w="664845" h="6350">
                <a:moveTo>
                  <a:pt x="33540" y="0"/>
                </a:moveTo>
                <a:lnTo>
                  <a:pt x="0" y="0"/>
                </a:lnTo>
                <a:lnTo>
                  <a:pt x="6108" y="6045"/>
                </a:lnTo>
                <a:lnTo>
                  <a:pt x="27432" y="6045"/>
                </a:lnTo>
                <a:lnTo>
                  <a:pt x="33540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7426376" y="4963769"/>
            <a:ext cx="670560" cy="6350"/>
          </a:xfrm>
          <a:custGeom>
            <a:avLst/>
            <a:gdLst/>
            <a:ahLst/>
            <a:cxnLst/>
            <a:rect l="l" t="t" r="r" b="b"/>
            <a:pathLst>
              <a:path w="670559" h="6350">
                <a:moveTo>
                  <a:pt x="670471" y="0"/>
                </a:moveTo>
                <a:lnTo>
                  <a:pt x="630885" y="0"/>
                </a:lnTo>
                <a:lnTo>
                  <a:pt x="640003" y="6095"/>
                </a:lnTo>
                <a:lnTo>
                  <a:pt x="661339" y="6095"/>
                </a:lnTo>
                <a:lnTo>
                  <a:pt x="670471" y="0"/>
                </a:lnTo>
                <a:close/>
              </a:path>
              <a:path w="670559" h="6350">
                <a:moveTo>
                  <a:pt x="39585" y="0"/>
                </a:moveTo>
                <a:lnTo>
                  <a:pt x="0" y="0"/>
                </a:lnTo>
                <a:lnTo>
                  <a:pt x="6045" y="6095"/>
                </a:lnTo>
                <a:lnTo>
                  <a:pt x="33489" y="6095"/>
                </a:lnTo>
                <a:lnTo>
                  <a:pt x="39585" y="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7420267" y="4960734"/>
            <a:ext cx="680085" cy="6350"/>
          </a:xfrm>
          <a:custGeom>
            <a:avLst/>
            <a:gdLst/>
            <a:ahLst/>
            <a:cxnLst/>
            <a:rect l="l" t="t" r="r" b="b"/>
            <a:pathLst>
              <a:path w="680084" h="6350">
                <a:moveTo>
                  <a:pt x="679653" y="0"/>
                </a:moveTo>
                <a:lnTo>
                  <a:pt x="633920" y="0"/>
                </a:lnTo>
                <a:lnTo>
                  <a:pt x="643039" y="6108"/>
                </a:lnTo>
                <a:lnTo>
                  <a:pt x="673557" y="6108"/>
                </a:lnTo>
                <a:lnTo>
                  <a:pt x="679653" y="0"/>
                </a:lnTo>
                <a:close/>
              </a:path>
              <a:path w="680084" h="6350">
                <a:moveTo>
                  <a:pt x="48768" y="0"/>
                </a:moveTo>
                <a:lnTo>
                  <a:pt x="0" y="0"/>
                </a:lnTo>
                <a:lnTo>
                  <a:pt x="9131" y="6108"/>
                </a:lnTo>
                <a:lnTo>
                  <a:pt x="42672" y="6108"/>
                </a:lnTo>
                <a:lnTo>
                  <a:pt x="48768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7417193" y="4957660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685749" y="0"/>
                </a:moveTo>
                <a:lnTo>
                  <a:pt x="633958" y="0"/>
                </a:lnTo>
                <a:lnTo>
                  <a:pt x="640067" y="6108"/>
                </a:lnTo>
                <a:lnTo>
                  <a:pt x="679653" y="6108"/>
                </a:lnTo>
                <a:lnTo>
                  <a:pt x="685749" y="0"/>
                </a:lnTo>
                <a:close/>
              </a:path>
              <a:path w="685800" h="6350">
                <a:moveTo>
                  <a:pt x="54876" y="0"/>
                </a:moveTo>
                <a:lnTo>
                  <a:pt x="0" y="0"/>
                </a:lnTo>
                <a:lnTo>
                  <a:pt x="9182" y="6108"/>
                </a:lnTo>
                <a:lnTo>
                  <a:pt x="48768" y="6108"/>
                </a:lnTo>
                <a:lnTo>
                  <a:pt x="54876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7414171" y="4954638"/>
            <a:ext cx="692150" cy="6350"/>
          </a:xfrm>
          <a:custGeom>
            <a:avLst/>
            <a:gdLst/>
            <a:ahLst/>
            <a:cxnLst/>
            <a:rect l="l" t="t" r="r" b="b"/>
            <a:pathLst>
              <a:path w="692150" h="6350">
                <a:moveTo>
                  <a:pt x="691807" y="0"/>
                </a:moveTo>
                <a:lnTo>
                  <a:pt x="633907" y="0"/>
                </a:lnTo>
                <a:lnTo>
                  <a:pt x="640016" y="6095"/>
                </a:lnTo>
                <a:lnTo>
                  <a:pt x="685749" y="6095"/>
                </a:lnTo>
                <a:lnTo>
                  <a:pt x="691807" y="0"/>
                </a:lnTo>
                <a:close/>
              </a:path>
              <a:path w="692150" h="6350">
                <a:moveTo>
                  <a:pt x="60921" y="0"/>
                </a:moveTo>
                <a:lnTo>
                  <a:pt x="0" y="0"/>
                </a:lnTo>
                <a:lnTo>
                  <a:pt x="6096" y="6095"/>
                </a:lnTo>
                <a:lnTo>
                  <a:pt x="54864" y="6095"/>
                </a:lnTo>
                <a:lnTo>
                  <a:pt x="60921" y="0"/>
                </a:lnTo>
                <a:close/>
              </a:path>
            </a:pathLst>
          </a:custGeom>
          <a:solidFill>
            <a:srgbClr val="3434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7411098" y="4951564"/>
            <a:ext cx="698500" cy="6350"/>
          </a:xfrm>
          <a:custGeom>
            <a:avLst/>
            <a:gdLst/>
            <a:ahLst/>
            <a:cxnLst/>
            <a:rect l="l" t="t" r="r" b="b"/>
            <a:pathLst>
              <a:path w="698500" h="6350">
                <a:moveTo>
                  <a:pt x="697953" y="0"/>
                </a:moveTo>
                <a:lnTo>
                  <a:pt x="633958" y="0"/>
                </a:lnTo>
                <a:lnTo>
                  <a:pt x="640054" y="6096"/>
                </a:lnTo>
                <a:lnTo>
                  <a:pt x="691845" y="6096"/>
                </a:lnTo>
                <a:lnTo>
                  <a:pt x="697953" y="0"/>
                </a:lnTo>
                <a:close/>
              </a:path>
              <a:path w="698500" h="6350">
                <a:moveTo>
                  <a:pt x="67068" y="0"/>
                </a:moveTo>
                <a:lnTo>
                  <a:pt x="0" y="0"/>
                </a:lnTo>
                <a:lnTo>
                  <a:pt x="6095" y="6096"/>
                </a:lnTo>
                <a:lnTo>
                  <a:pt x="60972" y="6096"/>
                </a:lnTo>
                <a:lnTo>
                  <a:pt x="67068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7408074" y="4948529"/>
            <a:ext cx="704215" cy="6350"/>
          </a:xfrm>
          <a:custGeom>
            <a:avLst/>
            <a:gdLst/>
            <a:ahLst/>
            <a:cxnLst/>
            <a:rect l="l" t="t" r="r" b="b"/>
            <a:pathLst>
              <a:path w="704215" h="6350">
                <a:moveTo>
                  <a:pt x="703999" y="0"/>
                </a:moveTo>
                <a:lnTo>
                  <a:pt x="633907" y="0"/>
                </a:lnTo>
                <a:lnTo>
                  <a:pt x="640003" y="6108"/>
                </a:lnTo>
                <a:lnTo>
                  <a:pt x="697903" y="6108"/>
                </a:lnTo>
                <a:lnTo>
                  <a:pt x="703999" y="0"/>
                </a:lnTo>
                <a:close/>
              </a:path>
              <a:path w="704215" h="6350">
                <a:moveTo>
                  <a:pt x="76200" y="0"/>
                </a:moveTo>
                <a:lnTo>
                  <a:pt x="0" y="0"/>
                </a:lnTo>
                <a:lnTo>
                  <a:pt x="6096" y="6108"/>
                </a:lnTo>
                <a:lnTo>
                  <a:pt x="67017" y="6108"/>
                </a:lnTo>
                <a:lnTo>
                  <a:pt x="7620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7404989" y="4942433"/>
            <a:ext cx="710565" cy="9525"/>
          </a:xfrm>
          <a:custGeom>
            <a:avLst/>
            <a:gdLst/>
            <a:ahLst/>
            <a:cxnLst/>
            <a:rect l="l" t="t" r="r" b="b"/>
            <a:pathLst>
              <a:path w="710565" h="9525">
                <a:moveTo>
                  <a:pt x="710158" y="0"/>
                </a:moveTo>
                <a:lnTo>
                  <a:pt x="633958" y="0"/>
                </a:lnTo>
                <a:lnTo>
                  <a:pt x="640067" y="9131"/>
                </a:lnTo>
                <a:lnTo>
                  <a:pt x="704062" y="9131"/>
                </a:lnTo>
                <a:lnTo>
                  <a:pt x="710158" y="0"/>
                </a:lnTo>
                <a:close/>
              </a:path>
              <a:path w="710565" h="9525">
                <a:moveTo>
                  <a:pt x="82308" y="0"/>
                </a:moveTo>
                <a:lnTo>
                  <a:pt x="0" y="0"/>
                </a:lnTo>
                <a:lnTo>
                  <a:pt x="6108" y="9131"/>
                </a:lnTo>
                <a:lnTo>
                  <a:pt x="73177" y="9131"/>
                </a:lnTo>
                <a:lnTo>
                  <a:pt x="82308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7401966" y="4939410"/>
            <a:ext cx="716280" cy="9525"/>
          </a:xfrm>
          <a:custGeom>
            <a:avLst/>
            <a:gdLst/>
            <a:ahLst/>
            <a:cxnLst/>
            <a:rect l="l" t="t" r="r" b="b"/>
            <a:pathLst>
              <a:path w="716279" h="9525">
                <a:moveTo>
                  <a:pt x="716216" y="0"/>
                </a:moveTo>
                <a:lnTo>
                  <a:pt x="633907" y="0"/>
                </a:lnTo>
                <a:lnTo>
                  <a:pt x="640016" y="9118"/>
                </a:lnTo>
                <a:lnTo>
                  <a:pt x="710107" y="9118"/>
                </a:lnTo>
                <a:lnTo>
                  <a:pt x="716216" y="0"/>
                </a:lnTo>
                <a:close/>
              </a:path>
              <a:path w="716279" h="9525">
                <a:moveTo>
                  <a:pt x="88404" y="0"/>
                </a:moveTo>
                <a:lnTo>
                  <a:pt x="0" y="0"/>
                </a:lnTo>
                <a:lnTo>
                  <a:pt x="6108" y="9118"/>
                </a:lnTo>
                <a:lnTo>
                  <a:pt x="82308" y="9118"/>
                </a:lnTo>
                <a:lnTo>
                  <a:pt x="88404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7398943" y="4936337"/>
            <a:ext cx="725805" cy="6350"/>
          </a:xfrm>
          <a:custGeom>
            <a:avLst/>
            <a:gdLst/>
            <a:ahLst/>
            <a:cxnLst/>
            <a:rect l="l" t="t" r="r" b="b"/>
            <a:pathLst>
              <a:path w="725804" h="6350">
                <a:moveTo>
                  <a:pt x="725335" y="0"/>
                </a:moveTo>
                <a:lnTo>
                  <a:pt x="630885" y="0"/>
                </a:lnTo>
                <a:lnTo>
                  <a:pt x="640003" y="6096"/>
                </a:lnTo>
                <a:lnTo>
                  <a:pt x="716203" y="6096"/>
                </a:lnTo>
                <a:lnTo>
                  <a:pt x="725335" y="0"/>
                </a:lnTo>
                <a:close/>
              </a:path>
              <a:path w="725804" h="6350">
                <a:moveTo>
                  <a:pt x="94449" y="0"/>
                </a:moveTo>
                <a:lnTo>
                  <a:pt x="0" y="0"/>
                </a:lnTo>
                <a:lnTo>
                  <a:pt x="6045" y="6096"/>
                </a:lnTo>
                <a:lnTo>
                  <a:pt x="88353" y="6096"/>
                </a:lnTo>
                <a:lnTo>
                  <a:pt x="94449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7392834" y="4933302"/>
            <a:ext cx="734695" cy="6350"/>
          </a:xfrm>
          <a:custGeom>
            <a:avLst/>
            <a:gdLst/>
            <a:ahLst/>
            <a:cxnLst/>
            <a:rect l="l" t="t" r="r" b="b"/>
            <a:pathLst>
              <a:path w="734695" h="6350">
                <a:moveTo>
                  <a:pt x="734517" y="0"/>
                </a:moveTo>
                <a:lnTo>
                  <a:pt x="633907" y="0"/>
                </a:lnTo>
                <a:lnTo>
                  <a:pt x="643039" y="6108"/>
                </a:lnTo>
                <a:lnTo>
                  <a:pt x="725347" y="6108"/>
                </a:lnTo>
                <a:lnTo>
                  <a:pt x="734517" y="0"/>
                </a:lnTo>
                <a:close/>
              </a:path>
              <a:path w="734695" h="6350">
                <a:moveTo>
                  <a:pt x="103631" y="0"/>
                </a:moveTo>
                <a:lnTo>
                  <a:pt x="0" y="0"/>
                </a:lnTo>
                <a:lnTo>
                  <a:pt x="9131" y="6108"/>
                </a:lnTo>
                <a:lnTo>
                  <a:pt x="97535" y="6108"/>
                </a:lnTo>
                <a:lnTo>
                  <a:pt x="103631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7389761" y="4930228"/>
            <a:ext cx="741045" cy="6350"/>
          </a:xfrm>
          <a:custGeom>
            <a:avLst/>
            <a:gdLst/>
            <a:ahLst/>
            <a:cxnLst/>
            <a:rect l="l" t="t" r="r" b="b"/>
            <a:pathLst>
              <a:path w="741045" h="6350">
                <a:moveTo>
                  <a:pt x="740625" y="0"/>
                </a:moveTo>
                <a:lnTo>
                  <a:pt x="633958" y="0"/>
                </a:lnTo>
                <a:lnTo>
                  <a:pt x="640067" y="6108"/>
                </a:lnTo>
                <a:lnTo>
                  <a:pt x="734517" y="6108"/>
                </a:lnTo>
                <a:lnTo>
                  <a:pt x="740625" y="0"/>
                </a:lnTo>
                <a:close/>
              </a:path>
              <a:path w="741045" h="6350">
                <a:moveTo>
                  <a:pt x="109740" y="0"/>
                </a:moveTo>
                <a:lnTo>
                  <a:pt x="0" y="0"/>
                </a:lnTo>
                <a:lnTo>
                  <a:pt x="9182" y="6108"/>
                </a:lnTo>
                <a:lnTo>
                  <a:pt x="103631" y="6108"/>
                </a:lnTo>
                <a:lnTo>
                  <a:pt x="10974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7386739" y="4927206"/>
            <a:ext cx="746760" cy="6350"/>
          </a:xfrm>
          <a:custGeom>
            <a:avLst/>
            <a:gdLst/>
            <a:ahLst/>
            <a:cxnLst/>
            <a:rect l="l" t="t" r="r" b="b"/>
            <a:pathLst>
              <a:path w="746759" h="6350">
                <a:moveTo>
                  <a:pt x="746671" y="0"/>
                </a:moveTo>
                <a:lnTo>
                  <a:pt x="633907" y="0"/>
                </a:lnTo>
                <a:lnTo>
                  <a:pt x="640003" y="6096"/>
                </a:lnTo>
                <a:lnTo>
                  <a:pt x="740613" y="6096"/>
                </a:lnTo>
                <a:lnTo>
                  <a:pt x="746671" y="0"/>
                </a:lnTo>
                <a:close/>
              </a:path>
              <a:path w="746759" h="6350">
                <a:moveTo>
                  <a:pt x="115785" y="0"/>
                </a:moveTo>
                <a:lnTo>
                  <a:pt x="0" y="0"/>
                </a:lnTo>
                <a:lnTo>
                  <a:pt x="6096" y="6096"/>
                </a:lnTo>
                <a:lnTo>
                  <a:pt x="109727" y="6096"/>
                </a:lnTo>
                <a:lnTo>
                  <a:pt x="115785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7383665" y="4924132"/>
            <a:ext cx="753110" cy="6350"/>
          </a:xfrm>
          <a:custGeom>
            <a:avLst/>
            <a:gdLst/>
            <a:ahLst/>
            <a:cxnLst/>
            <a:rect l="l" t="t" r="r" b="b"/>
            <a:pathLst>
              <a:path w="753109" h="6350">
                <a:moveTo>
                  <a:pt x="752817" y="0"/>
                </a:moveTo>
                <a:lnTo>
                  <a:pt x="633958" y="0"/>
                </a:lnTo>
                <a:lnTo>
                  <a:pt x="640054" y="6096"/>
                </a:lnTo>
                <a:lnTo>
                  <a:pt x="746721" y="6096"/>
                </a:lnTo>
                <a:lnTo>
                  <a:pt x="752817" y="0"/>
                </a:lnTo>
                <a:close/>
              </a:path>
              <a:path w="753109" h="6350">
                <a:moveTo>
                  <a:pt x="121932" y="0"/>
                </a:moveTo>
                <a:lnTo>
                  <a:pt x="0" y="0"/>
                </a:lnTo>
                <a:lnTo>
                  <a:pt x="6096" y="6096"/>
                </a:lnTo>
                <a:lnTo>
                  <a:pt x="115836" y="6096"/>
                </a:lnTo>
                <a:lnTo>
                  <a:pt x="121932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7380630" y="4921097"/>
            <a:ext cx="759460" cy="6350"/>
          </a:xfrm>
          <a:custGeom>
            <a:avLst/>
            <a:gdLst/>
            <a:ahLst/>
            <a:cxnLst/>
            <a:rect l="l" t="t" r="r" b="b"/>
            <a:pathLst>
              <a:path w="759459" h="6350">
                <a:moveTo>
                  <a:pt x="758875" y="0"/>
                </a:moveTo>
                <a:lnTo>
                  <a:pt x="633907" y="0"/>
                </a:lnTo>
                <a:lnTo>
                  <a:pt x="640016" y="6108"/>
                </a:lnTo>
                <a:lnTo>
                  <a:pt x="752779" y="6108"/>
                </a:lnTo>
                <a:lnTo>
                  <a:pt x="758875" y="0"/>
                </a:lnTo>
                <a:close/>
              </a:path>
              <a:path w="759459" h="6350">
                <a:moveTo>
                  <a:pt x="127990" y="0"/>
                </a:moveTo>
                <a:lnTo>
                  <a:pt x="0" y="0"/>
                </a:lnTo>
                <a:lnTo>
                  <a:pt x="6108" y="6108"/>
                </a:lnTo>
                <a:lnTo>
                  <a:pt x="121894" y="6108"/>
                </a:lnTo>
                <a:lnTo>
                  <a:pt x="12799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7377607" y="4915001"/>
            <a:ext cx="765175" cy="9525"/>
          </a:xfrm>
          <a:custGeom>
            <a:avLst/>
            <a:gdLst/>
            <a:ahLst/>
            <a:cxnLst/>
            <a:rect l="l" t="t" r="r" b="b"/>
            <a:pathLst>
              <a:path w="765175" h="9525">
                <a:moveTo>
                  <a:pt x="764971" y="0"/>
                </a:moveTo>
                <a:lnTo>
                  <a:pt x="633907" y="0"/>
                </a:lnTo>
                <a:lnTo>
                  <a:pt x="640016" y="9131"/>
                </a:lnTo>
                <a:lnTo>
                  <a:pt x="758875" y="9131"/>
                </a:lnTo>
                <a:lnTo>
                  <a:pt x="764971" y="0"/>
                </a:lnTo>
                <a:close/>
              </a:path>
              <a:path w="765175" h="9525">
                <a:moveTo>
                  <a:pt x="137121" y="0"/>
                </a:moveTo>
                <a:lnTo>
                  <a:pt x="0" y="0"/>
                </a:lnTo>
                <a:lnTo>
                  <a:pt x="6057" y="9131"/>
                </a:lnTo>
                <a:lnTo>
                  <a:pt x="127990" y="9131"/>
                </a:lnTo>
                <a:lnTo>
                  <a:pt x="137121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7374534" y="4911978"/>
            <a:ext cx="771525" cy="9525"/>
          </a:xfrm>
          <a:custGeom>
            <a:avLst/>
            <a:gdLst/>
            <a:ahLst/>
            <a:cxnLst/>
            <a:rect l="l" t="t" r="r" b="b"/>
            <a:pathLst>
              <a:path w="771525" h="9525">
                <a:moveTo>
                  <a:pt x="771080" y="0"/>
                </a:moveTo>
                <a:lnTo>
                  <a:pt x="633958" y="0"/>
                </a:lnTo>
                <a:lnTo>
                  <a:pt x="640003" y="9118"/>
                </a:lnTo>
                <a:lnTo>
                  <a:pt x="764971" y="9118"/>
                </a:lnTo>
                <a:lnTo>
                  <a:pt x="771080" y="0"/>
                </a:lnTo>
                <a:close/>
              </a:path>
              <a:path w="771525" h="9525">
                <a:moveTo>
                  <a:pt x="143268" y="0"/>
                </a:moveTo>
                <a:lnTo>
                  <a:pt x="0" y="0"/>
                </a:lnTo>
                <a:lnTo>
                  <a:pt x="6096" y="9118"/>
                </a:lnTo>
                <a:lnTo>
                  <a:pt x="134086" y="9118"/>
                </a:lnTo>
                <a:lnTo>
                  <a:pt x="143268" y="0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7371512" y="4908893"/>
            <a:ext cx="777240" cy="6350"/>
          </a:xfrm>
          <a:custGeom>
            <a:avLst/>
            <a:gdLst/>
            <a:ahLst/>
            <a:cxnLst/>
            <a:rect l="l" t="t" r="r" b="b"/>
            <a:pathLst>
              <a:path w="777240" h="6350">
                <a:moveTo>
                  <a:pt x="777176" y="0"/>
                </a:moveTo>
                <a:lnTo>
                  <a:pt x="633907" y="0"/>
                </a:lnTo>
                <a:lnTo>
                  <a:pt x="640003" y="6108"/>
                </a:lnTo>
                <a:lnTo>
                  <a:pt x="771067" y="6108"/>
                </a:lnTo>
                <a:lnTo>
                  <a:pt x="777176" y="0"/>
                </a:lnTo>
                <a:close/>
              </a:path>
              <a:path w="777240" h="6350">
                <a:moveTo>
                  <a:pt x="149313" y="0"/>
                </a:moveTo>
                <a:lnTo>
                  <a:pt x="0" y="0"/>
                </a:lnTo>
                <a:lnTo>
                  <a:pt x="6096" y="6108"/>
                </a:lnTo>
                <a:lnTo>
                  <a:pt x="143217" y="6108"/>
                </a:lnTo>
                <a:lnTo>
                  <a:pt x="149313" y="0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7365403" y="4905870"/>
            <a:ext cx="786765" cy="6350"/>
          </a:xfrm>
          <a:custGeom>
            <a:avLst/>
            <a:gdLst/>
            <a:ahLst/>
            <a:cxnLst/>
            <a:rect l="l" t="t" r="r" b="b"/>
            <a:pathLst>
              <a:path w="786765" h="6350">
                <a:moveTo>
                  <a:pt x="786307" y="0"/>
                </a:moveTo>
                <a:lnTo>
                  <a:pt x="633907" y="0"/>
                </a:lnTo>
                <a:lnTo>
                  <a:pt x="643089" y="6108"/>
                </a:lnTo>
                <a:lnTo>
                  <a:pt x="780211" y="6108"/>
                </a:lnTo>
                <a:lnTo>
                  <a:pt x="786307" y="0"/>
                </a:lnTo>
                <a:close/>
              </a:path>
              <a:path w="786765" h="6350">
                <a:moveTo>
                  <a:pt x="158457" y="0"/>
                </a:moveTo>
                <a:lnTo>
                  <a:pt x="0" y="0"/>
                </a:lnTo>
                <a:lnTo>
                  <a:pt x="9131" y="6108"/>
                </a:lnTo>
                <a:lnTo>
                  <a:pt x="152400" y="6108"/>
                </a:lnTo>
                <a:lnTo>
                  <a:pt x="158457" y="0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7362329" y="4902796"/>
            <a:ext cx="795655" cy="6350"/>
          </a:xfrm>
          <a:custGeom>
            <a:avLst/>
            <a:gdLst/>
            <a:ahLst/>
            <a:cxnLst/>
            <a:rect l="l" t="t" r="r" b="b"/>
            <a:pathLst>
              <a:path w="795654" h="6350">
                <a:moveTo>
                  <a:pt x="795489" y="0"/>
                </a:moveTo>
                <a:lnTo>
                  <a:pt x="633958" y="0"/>
                </a:lnTo>
                <a:lnTo>
                  <a:pt x="643089" y="6095"/>
                </a:lnTo>
                <a:lnTo>
                  <a:pt x="786358" y="6095"/>
                </a:lnTo>
                <a:lnTo>
                  <a:pt x="795489" y="0"/>
                </a:lnTo>
                <a:close/>
              </a:path>
              <a:path w="795654" h="6350">
                <a:moveTo>
                  <a:pt x="164604" y="0"/>
                </a:moveTo>
                <a:lnTo>
                  <a:pt x="0" y="0"/>
                </a:lnTo>
                <a:lnTo>
                  <a:pt x="9182" y="6095"/>
                </a:lnTo>
                <a:lnTo>
                  <a:pt x="158496" y="6095"/>
                </a:lnTo>
                <a:lnTo>
                  <a:pt x="164604" y="0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7359307" y="4899774"/>
            <a:ext cx="802005" cy="6350"/>
          </a:xfrm>
          <a:custGeom>
            <a:avLst/>
            <a:gdLst/>
            <a:ahLst/>
            <a:cxnLst/>
            <a:rect l="l" t="t" r="r" b="b"/>
            <a:pathLst>
              <a:path w="802004" h="6350">
                <a:moveTo>
                  <a:pt x="801535" y="0"/>
                </a:moveTo>
                <a:lnTo>
                  <a:pt x="633907" y="0"/>
                </a:lnTo>
                <a:lnTo>
                  <a:pt x="640003" y="6095"/>
                </a:lnTo>
                <a:lnTo>
                  <a:pt x="792403" y="6095"/>
                </a:lnTo>
                <a:lnTo>
                  <a:pt x="801535" y="0"/>
                </a:lnTo>
                <a:close/>
              </a:path>
              <a:path w="802004" h="6350">
                <a:moveTo>
                  <a:pt x="170649" y="0"/>
                </a:moveTo>
                <a:lnTo>
                  <a:pt x="0" y="0"/>
                </a:lnTo>
                <a:lnTo>
                  <a:pt x="6096" y="6095"/>
                </a:lnTo>
                <a:lnTo>
                  <a:pt x="164553" y="6095"/>
                </a:lnTo>
                <a:lnTo>
                  <a:pt x="170649" y="0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7356271" y="4896739"/>
            <a:ext cx="807720" cy="6350"/>
          </a:xfrm>
          <a:custGeom>
            <a:avLst/>
            <a:gdLst/>
            <a:ahLst/>
            <a:cxnLst/>
            <a:rect l="l" t="t" r="r" b="b"/>
            <a:pathLst>
              <a:path w="807720" h="6350">
                <a:moveTo>
                  <a:pt x="807643" y="0"/>
                </a:moveTo>
                <a:lnTo>
                  <a:pt x="633907" y="0"/>
                </a:lnTo>
                <a:lnTo>
                  <a:pt x="640016" y="6057"/>
                </a:lnTo>
                <a:lnTo>
                  <a:pt x="801547" y="6057"/>
                </a:lnTo>
                <a:lnTo>
                  <a:pt x="807643" y="0"/>
                </a:lnTo>
                <a:close/>
              </a:path>
              <a:path w="807720" h="6350">
                <a:moveTo>
                  <a:pt x="176758" y="0"/>
                </a:moveTo>
                <a:lnTo>
                  <a:pt x="0" y="0"/>
                </a:lnTo>
                <a:lnTo>
                  <a:pt x="6057" y="6057"/>
                </a:lnTo>
                <a:lnTo>
                  <a:pt x="170662" y="6057"/>
                </a:lnTo>
                <a:lnTo>
                  <a:pt x="176758" y="0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7353198" y="4893665"/>
            <a:ext cx="814069" cy="6350"/>
          </a:xfrm>
          <a:custGeom>
            <a:avLst/>
            <a:gdLst/>
            <a:ahLst/>
            <a:cxnLst/>
            <a:rect l="l" t="t" r="r" b="b"/>
            <a:pathLst>
              <a:path w="814070" h="6350">
                <a:moveTo>
                  <a:pt x="813739" y="0"/>
                </a:moveTo>
                <a:lnTo>
                  <a:pt x="633958" y="0"/>
                </a:lnTo>
                <a:lnTo>
                  <a:pt x="640016" y="6108"/>
                </a:lnTo>
                <a:lnTo>
                  <a:pt x="807643" y="6108"/>
                </a:lnTo>
                <a:lnTo>
                  <a:pt x="813739" y="0"/>
                </a:lnTo>
                <a:close/>
              </a:path>
              <a:path w="814070" h="6350">
                <a:moveTo>
                  <a:pt x="182867" y="0"/>
                </a:moveTo>
                <a:lnTo>
                  <a:pt x="0" y="0"/>
                </a:lnTo>
                <a:lnTo>
                  <a:pt x="6108" y="6108"/>
                </a:lnTo>
                <a:lnTo>
                  <a:pt x="176758" y="6108"/>
                </a:lnTo>
                <a:lnTo>
                  <a:pt x="182867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7350176" y="4890642"/>
            <a:ext cx="820419" cy="6350"/>
          </a:xfrm>
          <a:custGeom>
            <a:avLst/>
            <a:gdLst/>
            <a:ahLst/>
            <a:cxnLst/>
            <a:rect l="l" t="t" r="r" b="b"/>
            <a:pathLst>
              <a:path w="820420" h="6350">
                <a:moveTo>
                  <a:pt x="819848" y="0"/>
                </a:moveTo>
                <a:lnTo>
                  <a:pt x="633907" y="0"/>
                </a:lnTo>
                <a:lnTo>
                  <a:pt x="640003" y="6096"/>
                </a:lnTo>
                <a:lnTo>
                  <a:pt x="813739" y="6096"/>
                </a:lnTo>
                <a:lnTo>
                  <a:pt x="819848" y="0"/>
                </a:lnTo>
                <a:close/>
              </a:path>
              <a:path w="820420" h="6350">
                <a:moveTo>
                  <a:pt x="188963" y="0"/>
                </a:moveTo>
                <a:lnTo>
                  <a:pt x="0" y="0"/>
                </a:lnTo>
                <a:lnTo>
                  <a:pt x="6096" y="6096"/>
                </a:lnTo>
                <a:lnTo>
                  <a:pt x="182854" y="6096"/>
                </a:lnTo>
                <a:lnTo>
                  <a:pt x="188963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7347102" y="4884534"/>
            <a:ext cx="826135" cy="9525"/>
          </a:xfrm>
          <a:custGeom>
            <a:avLst/>
            <a:gdLst/>
            <a:ahLst/>
            <a:cxnLst/>
            <a:rect l="l" t="t" r="r" b="b"/>
            <a:pathLst>
              <a:path w="826134" h="9525">
                <a:moveTo>
                  <a:pt x="825944" y="0"/>
                </a:moveTo>
                <a:lnTo>
                  <a:pt x="633958" y="0"/>
                </a:lnTo>
                <a:lnTo>
                  <a:pt x="640054" y="9131"/>
                </a:lnTo>
                <a:lnTo>
                  <a:pt x="819835" y="9131"/>
                </a:lnTo>
                <a:lnTo>
                  <a:pt x="825944" y="0"/>
                </a:lnTo>
                <a:close/>
              </a:path>
              <a:path w="826134" h="9525">
                <a:moveTo>
                  <a:pt x="198081" y="0"/>
                </a:moveTo>
                <a:lnTo>
                  <a:pt x="0" y="0"/>
                </a:lnTo>
                <a:lnTo>
                  <a:pt x="6096" y="9131"/>
                </a:lnTo>
                <a:lnTo>
                  <a:pt x="188963" y="9131"/>
                </a:lnTo>
                <a:lnTo>
                  <a:pt x="198081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7344067" y="4881460"/>
            <a:ext cx="832485" cy="9525"/>
          </a:xfrm>
          <a:custGeom>
            <a:avLst/>
            <a:gdLst/>
            <a:ahLst/>
            <a:cxnLst/>
            <a:rect l="l" t="t" r="r" b="b"/>
            <a:pathLst>
              <a:path w="832484" h="9525">
                <a:moveTo>
                  <a:pt x="832002" y="0"/>
                </a:moveTo>
                <a:lnTo>
                  <a:pt x="633920" y="0"/>
                </a:lnTo>
                <a:lnTo>
                  <a:pt x="640016" y="9182"/>
                </a:lnTo>
                <a:lnTo>
                  <a:pt x="825957" y="9182"/>
                </a:lnTo>
                <a:lnTo>
                  <a:pt x="832002" y="0"/>
                </a:lnTo>
                <a:close/>
              </a:path>
              <a:path w="832484" h="9525">
                <a:moveTo>
                  <a:pt x="204203" y="0"/>
                </a:moveTo>
                <a:lnTo>
                  <a:pt x="0" y="0"/>
                </a:lnTo>
                <a:lnTo>
                  <a:pt x="6108" y="9182"/>
                </a:lnTo>
                <a:lnTo>
                  <a:pt x="195072" y="9182"/>
                </a:lnTo>
                <a:lnTo>
                  <a:pt x="204203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7337971" y="4878438"/>
            <a:ext cx="841375" cy="6350"/>
          </a:xfrm>
          <a:custGeom>
            <a:avLst/>
            <a:gdLst/>
            <a:ahLst/>
            <a:cxnLst/>
            <a:rect l="l" t="t" r="r" b="b"/>
            <a:pathLst>
              <a:path w="841375" h="6350">
                <a:moveTo>
                  <a:pt x="841171" y="0"/>
                </a:moveTo>
                <a:lnTo>
                  <a:pt x="636981" y="0"/>
                </a:lnTo>
                <a:lnTo>
                  <a:pt x="643089" y="6095"/>
                </a:lnTo>
                <a:lnTo>
                  <a:pt x="835075" y="6095"/>
                </a:lnTo>
                <a:lnTo>
                  <a:pt x="841171" y="0"/>
                </a:lnTo>
                <a:close/>
              </a:path>
              <a:path w="841375" h="6350">
                <a:moveTo>
                  <a:pt x="213321" y="0"/>
                </a:moveTo>
                <a:lnTo>
                  <a:pt x="0" y="0"/>
                </a:lnTo>
                <a:lnTo>
                  <a:pt x="9131" y="6095"/>
                </a:lnTo>
                <a:lnTo>
                  <a:pt x="207213" y="6095"/>
                </a:lnTo>
                <a:lnTo>
                  <a:pt x="213321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7334898" y="4875415"/>
            <a:ext cx="847725" cy="6350"/>
          </a:xfrm>
          <a:custGeom>
            <a:avLst/>
            <a:gdLst/>
            <a:ahLst/>
            <a:cxnLst/>
            <a:rect l="l" t="t" r="r" b="b"/>
            <a:pathLst>
              <a:path w="847725" h="6350">
                <a:moveTo>
                  <a:pt x="847280" y="0"/>
                </a:moveTo>
                <a:lnTo>
                  <a:pt x="633958" y="0"/>
                </a:lnTo>
                <a:lnTo>
                  <a:pt x="643089" y="6045"/>
                </a:lnTo>
                <a:lnTo>
                  <a:pt x="841171" y="6045"/>
                </a:lnTo>
                <a:lnTo>
                  <a:pt x="847280" y="0"/>
                </a:lnTo>
                <a:close/>
              </a:path>
              <a:path w="847725" h="6350">
                <a:moveTo>
                  <a:pt x="219468" y="0"/>
                </a:moveTo>
                <a:lnTo>
                  <a:pt x="0" y="0"/>
                </a:lnTo>
                <a:lnTo>
                  <a:pt x="9169" y="6045"/>
                </a:lnTo>
                <a:lnTo>
                  <a:pt x="213372" y="6045"/>
                </a:lnTo>
                <a:lnTo>
                  <a:pt x="219468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7331874" y="4872329"/>
            <a:ext cx="856615" cy="6350"/>
          </a:xfrm>
          <a:custGeom>
            <a:avLst/>
            <a:gdLst/>
            <a:ahLst/>
            <a:cxnLst/>
            <a:rect l="l" t="t" r="r" b="b"/>
            <a:pathLst>
              <a:path w="856615" h="6350">
                <a:moveTo>
                  <a:pt x="856399" y="0"/>
                </a:moveTo>
                <a:lnTo>
                  <a:pt x="633907" y="0"/>
                </a:lnTo>
                <a:lnTo>
                  <a:pt x="643077" y="6108"/>
                </a:lnTo>
                <a:lnTo>
                  <a:pt x="847267" y="6108"/>
                </a:lnTo>
                <a:lnTo>
                  <a:pt x="856399" y="0"/>
                </a:lnTo>
                <a:close/>
              </a:path>
              <a:path w="856615" h="6350">
                <a:moveTo>
                  <a:pt x="225513" y="0"/>
                </a:moveTo>
                <a:lnTo>
                  <a:pt x="0" y="0"/>
                </a:lnTo>
                <a:lnTo>
                  <a:pt x="6096" y="6108"/>
                </a:lnTo>
                <a:lnTo>
                  <a:pt x="219417" y="6108"/>
                </a:lnTo>
                <a:lnTo>
                  <a:pt x="225513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7328839" y="4869307"/>
            <a:ext cx="862965" cy="6350"/>
          </a:xfrm>
          <a:custGeom>
            <a:avLst/>
            <a:gdLst/>
            <a:ahLst/>
            <a:cxnLst/>
            <a:rect l="l" t="t" r="r" b="b"/>
            <a:pathLst>
              <a:path w="862965" h="6350">
                <a:moveTo>
                  <a:pt x="862507" y="0"/>
                </a:moveTo>
                <a:lnTo>
                  <a:pt x="633907" y="0"/>
                </a:lnTo>
                <a:lnTo>
                  <a:pt x="640016" y="6108"/>
                </a:lnTo>
                <a:lnTo>
                  <a:pt x="853338" y="6108"/>
                </a:lnTo>
                <a:lnTo>
                  <a:pt x="862507" y="0"/>
                </a:lnTo>
                <a:close/>
              </a:path>
              <a:path w="862965" h="6350">
                <a:moveTo>
                  <a:pt x="231635" y="0"/>
                </a:moveTo>
                <a:lnTo>
                  <a:pt x="0" y="0"/>
                </a:lnTo>
                <a:lnTo>
                  <a:pt x="6057" y="6108"/>
                </a:lnTo>
                <a:lnTo>
                  <a:pt x="225526" y="6108"/>
                </a:lnTo>
                <a:lnTo>
                  <a:pt x="23163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7325766" y="4866233"/>
            <a:ext cx="868680" cy="6350"/>
          </a:xfrm>
          <a:custGeom>
            <a:avLst/>
            <a:gdLst/>
            <a:ahLst/>
            <a:cxnLst/>
            <a:rect l="l" t="t" r="r" b="b"/>
            <a:pathLst>
              <a:path w="868679" h="6350">
                <a:moveTo>
                  <a:pt x="868616" y="0"/>
                </a:moveTo>
                <a:lnTo>
                  <a:pt x="633958" y="0"/>
                </a:lnTo>
                <a:lnTo>
                  <a:pt x="640016" y="6096"/>
                </a:lnTo>
                <a:lnTo>
                  <a:pt x="862507" y="6096"/>
                </a:lnTo>
                <a:lnTo>
                  <a:pt x="868616" y="0"/>
                </a:lnTo>
                <a:close/>
              </a:path>
              <a:path w="868679" h="6350">
                <a:moveTo>
                  <a:pt x="237731" y="0"/>
                </a:moveTo>
                <a:lnTo>
                  <a:pt x="0" y="0"/>
                </a:lnTo>
                <a:lnTo>
                  <a:pt x="6108" y="6096"/>
                </a:lnTo>
                <a:lnTo>
                  <a:pt x="231622" y="6096"/>
                </a:lnTo>
                <a:lnTo>
                  <a:pt x="23773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7325766" y="4863210"/>
            <a:ext cx="868680" cy="6350"/>
          </a:xfrm>
          <a:custGeom>
            <a:avLst/>
            <a:gdLst/>
            <a:ahLst/>
            <a:cxnLst/>
            <a:rect l="l" t="t" r="r" b="b"/>
            <a:pathLst>
              <a:path w="868679" h="6350">
                <a:moveTo>
                  <a:pt x="868616" y="0"/>
                </a:moveTo>
                <a:lnTo>
                  <a:pt x="630885" y="0"/>
                </a:lnTo>
                <a:lnTo>
                  <a:pt x="636981" y="6096"/>
                </a:lnTo>
                <a:lnTo>
                  <a:pt x="865581" y="6096"/>
                </a:lnTo>
                <a:lnTo>
                  <a:pt x="868616" y="0"/>
                </a:lnTo>
                <a:close/>
              </a:path>
              <a:path w="868679" h="6350">
                <a:moveTo>
                  <a:pt x="240804" y="0"/>
                </a:moveTo>
                <a:lnTo>
                  <a:pt x="0" y="0"/>
                </a:lnTo>
                <a:lnTo>
                  <a:pt x="3073" y="6096"/>
                </a:lnTo>
                <a:lnTo>
                  <a:pt x="234708" y="6096"/>
                </a:lnTo>
                <a:lnTo>
                  <a:pt x="240804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7325766" y="4857102"/>
            <a:ext cx="868680" cy="9525"/>
          </a:xfrm>
          <a:custGeom>
            <a:avLst/>
            <a:gdLst/>
            <a:ahLst/>
            <a:cxnLst/>
            <a:rect l="l" t="t" r="r" b="b"/>
            <a:pathLst>
              <a:path w="868679" h="9525">
                <a:moveTo>
                  <a:pt x="868616" y="9131"/>
                </a:moveTo>
                <a:lnTo>
                  <a:pt x="868616" y="6108"/>
                </a:lnTo>
                <a:lnTo>
                  <a:pt x="862507" y="0"/>
                </a:lnTo>
                <a:lnTo>
                  <a:pt x="627862" y="0"/>
                </a:lnTo>
                <a:lnTo>
                  <a:pt x="633958" y="9131"/>
                </a:lnTo>
                <a:lnTo>
                  <a:pt x="868616" y="9131"/>
                </a:lnTo>
                <a:close/>
              </a:path>
              <a:path w="868679" h="9525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0" y="9131"/>
                </a:lnTo>
                <a:lnTo>
                  <a:pt x="237731" y="9131"/>
                </a:lnTo>
                <a:lnTo>
                  <a:pt x="24686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7325766" y="4854028"/>
            <a:ext cx="866140" cy="9525"/>
          </a:xfrm>
          <a:custGeom>
            <a:avLst/>
            <a:gdLst/>
            <a:ahLst/>
            <a:cxnLst/>
            <a:rect l="l" t="t" r="r" b="b"/>
            <a:pathLst>
              <a:path w="866140" h="9525">
                <a:moveTo>
                  <a:pt x="865581" y="9182"/>
                </a:moveTo>
                <a:lnTo>
                  <a:pt x="859485" y="0"/>
                </a:lnTo>
                <a:lnTo>
                  <a:pt x="624776" y="0"/>
                </a:lnTo>
                <a:lnTo>
                  <a:pt x="630885" y="9182"/>
                </a:lnTo>
                <a:lnTo>
                  <a:pt x="865581" y="9182"/>
                </a:lnTo>
                <a:close/>
              </a:path>
              <a:path w="866140" h="9525">
                <a:moveTo>
                  <a:pt x="249935" y="0"/>
                </a:moveTo>
                <a:lnTo>
                  <a:pt x="9131" y="0"/>
                </a:lnTo>
                <a:lnTo>
                  <a:pt x="0" y="9182"/>
                </a:lnTo>
                <a:lnTo>
                  <a:pt x="240804" y="9182"/>
                </a:lnTo>
                <a:lnTo>
                  <a:pt x="24993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7331874" y="4851006"/>
            <a:ext cx="856615" cy="6350"/>
          </a:xfrm>
          <a:custGeom>
            <a:avLst/>
            <a:gdLst/>
            <a:ahLst/>
            <a:cxnLst/>
            <a:rect l="l" t="t" r="r" b="b"/>
            <a:pathLst>
              <a:path w="856615" h="6350">
                <a:moveTo>
                  <a:pt x="856399" y="6096"/>
                </a:moveTo>
                <a:lnTo>
                  <a:pt x="850303" y="0"/>
                </a:lnTo>
                <a:lnTo>
                  <a:pt x="615645" y="0"/>
                </a:lnTo>
                <a:lnTo>
                  <a:pt x="621753" y="6096"/>
                </a:lnTo>
                <a:lnTo>
                  <a:pt x="856399" y="6096"/>
                </a:lnTo>
                <a:close/>
              </a:path>
              <a:path w="856615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7334898" y="4847971"/>
            <a:ext cx="850900" cy="6350"/>
          </a:xfrm>
          <a:custGeom>
            <a:avLst/>
            <a:gdLst/>
            <a:ahLst/>
            <a:cxnLst/>
            <a:rect l="l" t="t" r="r" b="b"/>
            <a:pathLst>
              <a:path w="850900" h="6350">
                <a:moveTo>
                  <a:pt x="850353" y="6057"/>
                </a:moveTo>
                <a:lnTo>
                  <a:pt x="844245" y="0"/>
                </a:lnTo>
                <a:lnTo>
                  <a:pt x="606526" y="0"/>
                </a:lnTo>
                <a:lnTo>
                  <a:pt x="615645" y="6057"/>
                </a:lnTo>
                <a:lnTo>
                  <a:pt x="850353" y="6057"/>
                </a:lnTo>
                <a:close/>
              </a:path>
              <a:path w="850900" h="6350">
                <a:moveTo>
                  <a:pt x="246900" y="0"/>
                </a:moveTo>
                <a:lnTo>
                  <a:pt x="6095" y="0"/>
                </a:lnTo>
                <a:lnTo>
                  <a:pt x="0" y="6057"/>
                </a:lnTo>
                <a:lnTo>
                  <a:pt x="240804" y="6057"/>
                </a:lnTo>
                <a:lnTo>
                  <a:pt x="246900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7337971" y="4844897"/>
            <a:ext cx="844550" cy="6350"/>
          </a:xfrm>
          <a:custGeom>
            <a:avLst/>
            <a:gdLst/>
            <a:ahLst/>
            <a:cxnLst/>
            <a:rect l="l" t="t" r="r" b="b"/>
            <a:pathLst>
              <a:path w="844550" h="6350">
                <a:moveTo>
                  <a:pt x="844207" y="6108"/>
                </a:moveTo>
                <a:lnTo>
                  <a:pt x="838098" y="0"/>
                </a:lnTo>
                <a:lnTo>
                  <a:pt x="600417" y="0"/>
                </a:lnTo>
                <a:lnTo>
                  <a:pt x="609549" y="6108"/>
                </a:lnTo>
                <a:lnTo>
                  <a:pt x="844207" y="6108"/>
                </a:lnTo>
                <a:close/>
              </a:path>
              <a:path w="844550" h="6350">
                <a:moveTo>
                  <a:pt x="246849" y="0"/>
                </a:moveTo>
                <a:lnTo>
                  <a:pt x="6096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49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7340993" y="4841875"/>
            <a:ext cx="838200" cy="6350"/>
          </a:xfrm>
          <a:custGeom>
            <a:avLst/>
            <a:gdLst/>
            <a:ahLst/>
            <a:cxnLst/>
            <a:rect l="l" t="t" r="r" b="b"/>
            <a:pathLst>
              <a:path w="838200" h="6350">
                <a:moveTo>
                  <a:pt x="838149" y="6096"/>
                </a:moveTo>
                <a:lnTo>
                  <a:pt x="829030" y="0"/>
                </a:lnTo>
                <a:lnTo>
                  <a:pt x="594321" y="0"/>
                </a:lnTo>
                <a:lnTo>
                  <a:pt x="600430" y="6096"/>
                </a:lnTo>
                <a:lnTo>
                  <a:pt x="838149" y="6096"/>
                </a:lnTo>
                <a:close/>
              </a:path>
              <a:path w="838200" h="6350">
                <a:moveTo>
                  <a:pt x="246913" y="0"/>
                </a:moveTo>
                <a:lnTo>
                  <a:pt x="6108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913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7344067" y="4838801"/>
            <a:ext cx="832485" cy="6350"/>
          </a:xfrm>
          <a:custGeom>
            <a:avLst/>
            <a:gdLst/>
            <a:ahLst/>
            <a:cxnLst/>
            <a:rect l="l" t="t" r="r" b="b"/>
            <a:pathLst>
              <a:path w="832484" h="6350">
                <a:moveTo>
                  <a:pt x="832002" y="6096"/>
                </a:moveTo>
                <a:lnTo>
                  <a:pt x="822871" y="0"/>
                </a:lnTo>
                <a:lnTo>
                  <a:pt x="588225" y="0"/>
                </a:lnTo>
                <a:lnTo>
                  <a:pt x="594321" y="6096"/>
                </a:lnTo>
                <a:lnTo>
                  <a:pt x="832002" y="6096"/>
                </a:lnTo>
                <a:close/>
              </a:path>
              <a:path w="832484" h="6350">
                <a:moveTo>
                  <a:pt x="246862" y="0"/>
                </a:moveTo>
                <a:lnTo>
                  <a:pt x="6108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62" y="0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7347102" y="4835778"/>
            <a:ext cx="822960" cy="6350"/>
          </a:xfrm>
          <a:custGeom>
            <a:avLst/>
            <a:gdLst/>
            <a:ahLst/>
            <a:cxnLst/>
            <a:rect l="l" t="t" r="r" b="b"/>
            <a:pathLst>
              <a:path w="822959" h="6350">
                <a:moveTo>
                  <a:pt x="822921" y="6096"/>
                </a:moveTo>
                <a:lnTo>
                  <a:pt x="816813" y="0"/>
                </a:lnTo>
                <a:lnTo>
                  <a:pt x="582117" y="0"/>
                </a:lnTo>
                <a:lnTo>
                  <a:pt x="588213" y="6096"/>
                </a:lnTo>
                <a:lnTo>
                  <a:pt x="822921" y="6096"/>
                </a:lnTo>
                <a:close/>
              </a:path>
              <a:path w="822959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4343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7350176" y="4832693"/>
            <a:ext cx="817244" cy="6350"/>
          </a:xfrm>
          <a:custGeom>
            <a:avLst/>
            <a:gdLst/>
            <a:ahLst/>
            <a:cxnLst/>
            <a:rect l="l" t="t" r="r" b="b"/>
            <a:pathLst>
              <a:path w="817245" h="6350">
                <a:moveTo>
                  <a:pt x="816762" y="6108"/>
                </a:moveTo>
                <a:lnTo>
                  <a:pt x="810666" y="0"/>
                </a:lnTo>
                <a:lnTo>
                  <a:pt x="576008" y="0"/>
                </a:lnTo>
                <a:lnTo>
                  <a:pt x="582117" y="6108"/>
                </a:lnTo>
                <a:lnTo>
                  <a:pt x="816762" y="6108"/>
                </a:lnTo>
                <a:close/>
              </a:path>
              <a:path w="817245" h="6350">
                <a:moveTo>
                  <a:pt x="246849" y="0"/>
                </a:moveTo>
                <a:lnTo>
                  <a:pt x="6096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49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7353198" y="4826647"/>
            <a:ext cx="810895" cy="9525"/>
          </a:xfrm>
          <a:custGeom>
            <a:avLst/>
            <a:gdLst/>
            <a:ahLst/>
            <a:cxnLst/>
            <a:rect l="l" t="t" r="r" b="b"/>
            <a:pathLst>
              <a:path w="810895" h="9525">
                <a:moveTo>
                  <a:pt x="810717" y="9131"/>
                </a:moveTo>
                <a:lnTo>
                  <a:pt x="804621" y="0"/>
                </a:lnTo>
                <a:lnTo>
                  <a:pt x="569912" y="0"/>
                </a:lnTo>
                <a:lnTo>
                  <a:pt x="576021" y="9131"/>
                </a:lnTo>
                <a:lnTo>
                  <a:pt x="810717" y="9131"/>
                </a:lnTo>
                <a:close/>
              </a:path>
              <a:path w="810895" h="9525">
                <a:moveTo>
                  <a:pt x="249936" y="0"/>
                </a:moveTo>
                <a:lnTo>
                  <a:pt x="9131" y="0"/>
                </a:lnTo>
                <a:lnTo>
                  <a:pt x="0" y="9131"/>
                </a:lnTo>
                <a:lnTo>
                  <a:pt x="240753" y="9131"/>
                </a:lnTo>
                <a:lnTo>
                  <a:pt x="249936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7356271" y="4823574"/>
            <a:ext cx="805180" cy="9525"/>
          </a:xfrm>
          <a:custGeom>
            <a:avLst/>
            <a:gdLst/>
            <a:ahLst/>
            <a:cxnLst/>
            <a:rect l="l" t="t" r="r" b="b"/>
            <a:pathLst>
              <a:path w="805179" h="9525">
                <a:moveTo>
                  <a:pt x="804570" y="9118"/>
                </a:moveTo>
                <a:lnTo>
                  <a:pt x="798461" y="0"/>
                </a:lnTo>
                <a:lnTo>
                  <a:pt x="563816" y="0"/>
                </a:lnTo>
                <a:lnTo>
                  <a:pt x="569912" y="9118"/>
                </a:lnTo>
                <a:lnTo>
                  <a:pt x="804570" y="9118"/>
                </a:lnTo>
                <a:close/>
              </a:path>
              <a:path w="805179" h="9525">
                <a:moveTo>
                  <a:pt x="249885" y="0"/>
                </a:moveTo>
                <a:lnTo>
                  <a:pt x="9131" y="0"/>
                </a:lnTo>
                <a:lnTo>
                  <a:pt x="0" y="9118"/>
                </a:lnTo>
                <a:lnTo>
                  <a:pt x="240753" y="9118"/>
                </a:lnTo>
                <a:lnTo>
                  <a:pt x="249885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7362329" y="4820539"/>
            <a:ext cx="795655" cy="6350"/>
          </a:xfrm>
          <a:custGeom>
            <a:avLst/>
            <a:gdLst/>
            <a:ahLst/>
            <a:cxnLst/>
            <a:rect l="l" t="t" r="r" b="b"/>
            <a:pathLst>
              <a:path w="795654" h="6350">
                <a:moveTo>
                  <a:pt x="795489" y="6108"/>
                </a:moveTo>
                <a:lnTo>
                  <a:pt x="789381" y="0"/>
                </a:lnTo>
                <a:lnTo>
                  <a:pt x="554735" y="0"/>
                </a:lnTo>
                <a:lnTo>
                  <a:pt x="560781" y="6108"/>
                </a:lnTo>
                <a:lnTo>
                  <a:pt x="795489" y="6108"/>
                </a:lnTo>
                <a:close/>
              </a:path>
              <a:path w="795654" h="6350">
                <a:moveTo>
                  <a:pt x="246900" y="0"/>
                </a:moveTo>
                <a:lnTo>
                  <a:pt x="6096" y="0"/>
                </a:lnTo>
                <a:lnTo>
                  <a:pt x="0" y="6108"/>
                </a:lnTo>
                <a:lnTo>
                  <a:pt x="240804" y="6108"/>
                </a:lnTo>
                <a:lnTo>
                  <a:pt x="246900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7365403" y="4817465"/>
            <a:ext cx="789940" cy="6350"/>
          </a:xfrm>
          <a:custGeom>
            <a:avLst/>
            <a:gdLst/>
            <a:ahLst/>
            <a:cxnLst/>
            <a:rect l="l" t="t" r="r" b="b"/>
            <a:pathLst>
              <a:path w="789940" h="6350">
                <a:moveTo>
                  <a:pt x="789330" y="6108"/>
                </a:moveTo>
                <a:lnTo>
                  <a:pt x="783285" y="0"/>
                </a:lnTo>
                <a:lnTo>
                  <a:pt x="545553" y="0"/>
                </a:lnTo>
                <a:lnTo>
                  <a:pt x="554685" y="6108"/>
                </a:lnTo>
                <a:lnTo>
                  <a:pt x="789330" y="6108"/>
                </a:lnTo>
                <a:close/>
              </a:path>
              <a:path w="789940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7368425" y="4814442"/>
            <a:ext cx="783590" cy="6350"/>
          </a:xfrm>
          <a:custGeom>
            <a:avLst/>
            <a:gdLst/>
            <a:ahLst/>
            <a:cxnLst/>
            <a:rect l="l" t="t" r="r" b="b"/>
            <a:pathLst>
              <a:path w="783590" h="6350">
                <a:moveTo>
                  <a:pt x="783285" y="6096"/>
                </a:moveTo>
                <a:lnTo>
                  <a:pt x="777189" y="0"/>
                </a:lnTo>
                <a:lnTo>
                  <a:pt x="539457" y="0"/>
                </a:lnTo>
                <a:lnTo>
                  <a:pt x="548639" y="6096"/>
                </a:lnTo>
                <a:lnTo>
                  <a:pt x="783285" y="6096"/>
                </a:lnTo>
                <a:close/>
              </a:path>
              <a:path w="783590" h="6350">
                <a:moveTo>
                  <a:pt x="246862" y="0"/>
                </a:moveTo>
                <a:lnTo>
                  <a:pt x="6108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862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7371512" y="4811369"/>
            <a:ext cx="777240" cy="6350"/>
          </a:xfrm>
          <a:custGeom>
            <a:avLst/>
            <a:gdLst/>
            <a:ahLst/>
            <a:cxnLst/>
            <a:rect l="l" t="t" r="r" b="b"/>
            <a:pathLst>
              <a:path w="777240" h="6350">
                <a:moveTo>
                  <a:pt x="777176" y="6095"/>
                </a:moveTo>
                <a:lnTo>
                  <a:pt x="767994" y="0"/>
                </a:lnTo>
                <a:lnTo>
                  <a:pt x="533349" y="0"/>
                </a:lnTo>
                <a:lnTo>
                  <a:pt x="539445" y="6095"/>
                </a:lnTo>
                <a:lnTo>
                  <a:pt x="777176" y="6095"/>
                </a:lnTo>
                <a:close/>
              </a:path>
              <a:path w="777240" h="6350">
                <a:moveTo>
                  <a:pt x="246849" y="0"/>
                </a:moveTo>
                <a:lnTo>
                  <a:pt x="6096" y="0"/>
                </a:lnTo>
                <a:lnTo>
                  <a:pt x="0" y="6095"/>
                </a:lnTo>
                <a:lnTo>
                  <a:pt x="240753" y="6095"/>
                </a:lnTo>
                <a:lnTo>
                  <a:pt x="246849" y="0"/>
                </a:lnTo>
                <a:close/>
              </a:path>
            </a:pathLst>
          </a:custGeom>
          <a:solidFill>
            <a:srgbClr val="46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7374534" y="4808334"/>
            <a:ext cx="771525" cy="6350"/>
          </a:xfrm>
          <a:custGeom>
            <a:avLst/>
            <a:gdLst/>
            <a:ahLst/>
            <a:cxnLst/>
            <a:rect l="l" t="t" r="r" b="b"/>
            <a:pathLst>
              <a:path w="771525" h="6350">
                <a:moveTo>
                  <a:pt x="771080" y="6108"/>
                </a:moveTo>
                <a:lnTo>
                  <a:pt x="761949" y="0"/>
                </a:lnTo>
                <a:lnTo>
                  <a:pt x="527253" y="0"/>
                </a:lnTo>
                <a:lnTo>
                  <a:pt x="533349" y="6108"/>
                </a:lnTo>
                <a:lnTo>
                  <a:pt x="771080" y="6108"/>
                </a:lnTo>
                <a:close/>
              </a:path>
              <a:path w="771525" h="6350">
                <a:moveTo>
                  <a:pt x="246849" y="0"/>
                </a:moveTo>
                <a:lnTo>
                  <a:pt x="6096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49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7377607" y="4805311"/>
            <a:ext cx="762000" cy="6350"/>
          </a:xfrm>
          <a:custGeom>
            <a:avLst/>
            <a:gdLst/>
            <a:ahLst/>
            <a:cxnLst/>
            <a:rect l="l" t="t" r="r" b="b"/>
            <a:pathLst>
              <a:path w="762000" h="6350">
                <a:moveTo>
                  <a:pt x="761898" y="6057"/>
                </a:moveTo>
                <a:lnTo>
                  <a:pt x="755802" y="0"/>
                </a:lnTo>
                <a:lnTo>
                  <a:pt x="521144" y="0"/>
                </a:lnTo>
                <a:lnTo>
                  <a:pt x="527253" y="6057"/>
                </a:lnTo>
                <a:lnTo>
                  <a:pt x="761898" y="6057"/>
                </a:lnTo>
                <a:close/>
              </a:path>
              <a:path w="762000" h="6350">
                <a:moveTo>
                  <a:pt x="246862" y="0"/>
                </a:moveTo>
                <a:lnTo>
                  <a:pt x="6057" y="0"/>
                </a:lnTo>
                <a:lnTo>
                  <a:pt x="0" y="6057"/>
                </a:lnTo>
                <a:lnTo>
                  <a:pt x="240753" y="6057"/>
                </a:lnTo>
                <a:lnTo>
                  <a:pt x="246862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7380630" y="4802238"/>
            <a:ext cx="756285" cy="6350"/>
          </a:xfrm>
          <a:custGeom>
            <a:avLst/>
            <a:gdLst/>
            <a:ahLst/>
            <a:cxnLst/>
            <a:rect l="l" t="t" r="r" b="b"/>
            <a:pathLst>
              <a:path w="756284" h="6350">
                <a:moveTo>
                  <a:pt x="755853" y="6095"/>
                </a:moveTo>
                <a:lnTo>
                  <a:pt x="749757" y="0"/>
                </a:lnTo>
                <a:lnTo>
                  <a:pt x="515048" y="0"/>
                </a:lnTo>
                <a:lnTo>
                  <a:pt x="521157" y="6095"/>
                </a:lnTo>
                <a:lnTo>
                  <a:pt x="755853" y="6095"/>
                </a:lnTo>
                <a:close/>
              </a:path>
              <a:path w="756284" h="6350">
                <a:moveTo>
                  <a:pt x="246862" y="0"/>
                </a:moveTo>
                <a:lnTo>
                  <a:pt x="9131" y="0"/>
                </a:lnTo>
                <a:lnTo>
                  <a:pt x="0" y="6095"/>
                </a:lnTo>
                <a:lnTo>
                  <a:pt x="240753" y="6095"/>
                </a:lnTo>
                <a:lnTo>
                  <a:pt x="246862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7383665" y="4796129"/>
            <a:ext cx="749935" cy="9525"/>
          </a:xfrm>
          <a:custGeom>
            <a:avLst/>
            <a:gdLst/>
            <a:ahLst/>
            <a:cxnLst/>
            <a:rect l="l" t="t" r="r" b="b"/>
            <a:pathLst>
              <a:path w="749934" h="9525">
                <a:moveTo>
                  <a:pt x="749744" y="9182"/>
                </a:moveTo>
                <a:lnTo>
                  <a:pt x="743686" y="0"/>
                </a:lnTo>
                <a:lnTo>
                  <a:pt x="508990" y="0"/>
                </a:lnTo>
                <a:lnTo>
                  <a:pt x="515086" y="9182"/>
                </a:lnTo>
                <a:lnTo>
                  <a:pt x="749744" y="9182"/>
                </a:lnTo>
                <a:close/>
              </a:path>
              <a:path w="749934" h="9525">
                <a:moveTo>
                  <a:pt x="249923" y="0"/>
                </a:moveTo>
                <a:lnTo>
                  <a:pt x="9169" y="0"/>
                </a:lnTo>
                <a:lnTo>
                  <a:pt x="0" y="9182"/>
                </a:lnTo>
                <a:lnTo>
                  <a:pt x="240804" y="9182"/>
                </a:lnTo>
                <a:lnTo>
                  <a:pt x="249923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7389761" y="4793107"/>
            <a:ext cx="741045" cy="9525"/>
          </a:xfrm>
          <a:custGeom>
            <a:avLst/>
            <a:gdLst/>
            <a:ahLst/>
            <a:cxnLst/>
            <a:rect l="l" t="t" r="r" b="b"/>
            <a:pathLst>
              <a:path w="741045" h="9525">
                <a:moveTo>
                  <a:pt x="740625" y="9131"/>
                </a:moveTo>
                <a:lnTo>
                  <a:pt x="734517" y="0"/>
                </a:lnTo>
                <a:lnTo>
                  <a:pt x="499859" y="0"/>
                </a:lnTo>
                <a:lnTo>
                  <a:pt x="505917" y="9131"/>
                </a:lnTo>
                <a:lnTo>
                  <a:pt x="740625" y="9131"/>
                </a:lnTo>
                <a:close/>
              </a:path>
              <a:path w="741045" h="9525">
                <a:moveTo>
                  <a:pt x="246913" y="0"/>
                </a:moveTo>
                <a:lnTo>
                  <a:pt x="6108" y="0"/>
                </a:lnTo>
                <a:lnTo>
                  <a:pt x="0" y="9131"/>
                </a:lnTo>
                <a:lnTo>
                  <a:pt x="237731" y="9131"/>
                </a:lnTo>
                <a:lnTo>
                  <a:pt x="246913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7392834" y="4790033"/>
            <a:ext cx="734695" cy="6350"/>
          </a:xfrm>
          <a:custGeom>
            <a:avLst/>
            <a:gdLst/>
            <a:ahLst/>
            <a:cxnLst/>
            <a:rect l="l" t="t" r="r" b="b"/>
            <a:pathLst>
              <a:path w="734695" h="6350">
                <a:moveTo>
                  <a:pt x="734517" y="6096"/>
                </a:moveTo>
                <a:lnTo>
                  <a:pt x="728421" y="0"/>
                </a:lnTo>
                <a:lnTo>
                  <a:pt x="493712" y="0"/>
                </a:lnTo>
                <a:lnTo>
                  <a:pt x="499821" y="6096"/>
                </a:lnTo>
                <a:lnTo>
                  <a:pt x="734517" y="6096"/>
                </a:lnTo>
                <a:close/>
              </a:path>
              <a:path w="734695" h="6350">
                <a:moveTo>
                  <a:pt x="246862" y="0"/>
                </a:moveTo>
                <a:lnTo>
                  <a:pt x="6108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62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7395870" y="4787010"/>
            <a:ext cx="728980" cy="6350"/>
          </a:xfrm>
          <a:custGeom>
            <a:avLst/>
            <a:gdLst/>
            <a:ahLst/>
            <a:cxnLst/>
            <a:rect l="l" t="t" r="r" b="b"/>
            <a:pathLst>
              <a:path w="728979" h="6350">
                <a:moveTo>
                  <a:pt x="728408" y="6096"/>
                </a:moveTo>
                <a:lnTo>
                  <a:pt x="722312" y="0"/>
                </a:lnTo>
                <a:lnTo>
                  <a:pt x="484581" y="0"/>
                </a:lnTo>
                <a:lnTo>
                  <a:pt x="493750" y="6096"/>
                </a:lnTo>
                <a:lnTo>
                  <a:pt x="728408" y="6096"/>
                </a:lnTo>
                <a:close/>
              </a:path>
              <a:path w="728979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7398943" y="4783937"/>
            <a:ext cx="722630" cy="6350"/>
          </a:xfrm>
          <a:custGeom>
            <a:avLst/>
            <a:gdLst/>
            <a:ahLst/>
            <a:cxnLst/>
            <a:rect l="l" t="t" r="r" b="b"/>
            <a:pathLst>
              <a:path w="722629" h="6350">
                <a:moveTo>
                  <a:pt x="722312" y="6096"/>
                </a:moveTo>
                <a:lnTo>
                  <a:pt x="713130" y="0"/>
                </a:lnTo>
                <a:lnTo>
                  <a:pt x="478485" y="0"/>
                </a:lnTo>
                <a:lnTo>
                  <a:pt x="487603" y="6096"/>
                </a:lnTo>
                <a:lnTo>
                  <a:pt x="722312" y="6096"/>
                </a:lnTo>
                <a:close/>
              </a:path>
              <a:path w="722629" h="6350">
                <a:moveTo>
                  <a:pt x="246849" y="0"/>
                </a:moveTo>
                <a:lnTo>
                  <a:pt x="6045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7401966" y="4780902"/>
            <a:ext cx="716280" cy="6350"/>
          </a:xfrm>
          <a:custGeom>
            <a:avLst/>
            <a:gdLst/>
            <a:ahLst/>
            <a:cxnLst/>
            <a:rect l="l" t="t" r="r" b="b"/>
            <a:pathLst>
              <a:path w="716279" h="6350">
                <a:moveTo>
                  <a:pt x="716216" y="6108"/>
                </a:moveTo>
                <a:lnTo>
                  <a:pt x="707085" y="0"/>
                </a:lnTo>
                <a:lnTo>
                  <a:pt x="472376" y="0"/>
                </a:lnTo>
                <a:lnTo>
                  <a:pt x="478485" y="6108"/>
                </a:lnTo>
                <a:lnTo>
                  <a:pt x="716216" y="6108"/>
                </a:lnTo>
                <a:close/>
              </a:path>
              <a:path w="716279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7404989" y="4777879"/>
            <a:ext cx="707390" cy="6350"/>
          </a:xfrm>
          <a:custGeom>
            <a:avLst/>
            <a:gdLst/>
            <a:ahLst/>
            <a:cxnLst/>
            <a:rect l="l" t="t" r="r" b="b"/>
            <a:pathLst>
              <a:path w="707390" h="6350">
                <a:moveTo>
                  <a:pt x="707085" y="6057"/>
                </a:moveTo>
                <a:lnTo>
                  <a:pt x="700989" y="0"/>
                </a:lnTo>
                <a:lnTo>
                  <a:pt x="466331" y="0"/>
                </a:lnTo>
                <a:lnTo>
                  <a:pt x="472439" y="6057"/>
                </a:lnTo>
                <a:lnTo>
                  <a:pt x="707085" y="6057"/>
                </a:lnTo>
                <a:close/>
              </a:path>
              <a:path w="707390" h="6350">
                <a:moveTo>
                  <a:pt x="246913" y="0"/>
                </a:moveTo>
                <a:lnTo>
                  <a:pt x="6108" y="0"/>
                </a:lnTo>
                <a:lnTo>
                  <a:pt x="0" y="6057"/>
                </a:lnTo>
                <a:lnTo>
                  <a:pt x="240804" y="6057"/>
                </a:lnTo>
                <a:lnTo>
                  <a:pt x="246913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7408074" y="4774806"/>
            <a:ext cx="701040" cy="6350"/>
          </a:xfrm>
          <a:custGeom>
            <a:avLst/>
            <a:gdLst/>
            <a:ahLst/>
            <a:cxnLst/>
            <a:rect l="l" t="t" r="r" b="b"/>
            <a:pathLst>
              <a:path w="701040" h="6350">
                <a:moveTo>
                  <a:pt x="700976" y="6096"/>
                </a:moveTo>
                <a:lnTo>
                  <a:pt x="694867" y="0"/>
                </a:lnTo>
                <a:lnTo>
                  <a:pt x="460222" y="0"/>
                </a:lnTo>
                <a:lnTo>
                  <a:pt x="466267" y="6096"/>
                </a:lnTo>
                <a:lnTo>
                  <a:pt x="700976" y="6096"/>
                </a:lnTo>
                <a:close/>
              </a:path>
              <a:path w="701040" h="6350">
                <a:moveTo>
                  <a:pt x="246849" y="0"/>
                </a:moveTo>
                <a:lnTo>
                  <a:pt x="9118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7411098" y="4768697"/>
            <a:ext cx="695325" cy="9525"/>
          </a:xfrm>
          <a:custGeom>
            <a:avLst/>
            <a:gdLst/>
            <a:ahLst/>
            <a:cxnLst/>
            <a:rect l="l" t="t" r="r" b="b"/>
            <a:pathLst>
              <a:path w="695325" h="9525">
                <a:moveTo>
                  <a:pt x="694880" y="9182"/>
                </a:moveTo>
                <a:lnTo>
                  <a:pt x="688822" y="0"/>
                </a:lnTo>
                <a:lnTo>
                  <a:pt x="454126" y="0"/>
                </a:lnTo>
                <a:lnTo>
                  <a:pt x="460222" y="9182"/>
                </a:lnTo>
                <a:lnTo>
                  <a:pt x="694880" y="9182"/>
                </a:lnTo>
                <a:close/>
              </a:path>
              <a:path w="695325" h="9525">
                <a:moveTo>
                  <a:pt x="249923" y="0"/>
                </a:moveTo>
                <a:lnTo>
                  <a:pt x="9169" y="0"/>
                </a:lnTo>
                <a:lnTo>
                  <a:pt x="0" y="9182"/>
                </a:lnTo>
                <a:lnTo>
                  <a:pt x="240804" y="9182"/>
                </a:lnTo>
                <a:lnTo>
                  <a:pt x="249923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7417193" y="4765675"/>
            <a:ext cx="685800" cy="9525"/>
          </a:xfrm>
          <a:custGeom>
            <a:avLst/>
            <a:gdLst/>
            <a:ahLst/>
            <a:cxnLst/>
            <a:rect l="l" t="t" r="r" b="b"/>
            <a:pathLst>
              <a:path w="685800" h="9525">
                <a:moveTo>
                  <a:pt x="685749" y="9131"/>
                </a:moveTo>
                <a:lnTo>
                  <a:pt x="679653" y="0"/>
                </a:lnTo>
                <a:lnTo>
                  <a:pt x="444995" y="0"/>
                </a:lnTo>
                <a:lnTo>
                  <a:pt x="451104" y="9131"/>
                </a:lnTo>
                <a:lnTo>
                  <a:pt x="685749" y="9131"/>
                </a:lnTo>
                <a:close/>
              </a:path>
              <a:path w="685800" h="9525">
                <a:moveTo>
                  <a:pt x="246862" y="0"/>
                </a:moveTo>
                <a:lnTo>
                  <a:pt x="6108" y="0"/>
                </a:lnTo>
                <a:lnTo>
                  <a:pt x="0" y="9131"/>
                </a:lnTo>
                <a:lnTo>
                  <a:pt x="237731" y="9131"/>
                </a:lnTo>
                <a:lnTo>
                  <a:pt x="246862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7420267" y="4762601"/>
            <a:ext cx="680085" cy="6350"/>
          </a:xfrm>
          <a:custGeom>
            <a:avLst/>
            <a:gdLst/>
            <a:ahLst/>
            <a:cxnLst/>
            <a:rect l="l" t="t" r="r" b="b"/>
            <a:pathLst>
              <a:path w="680084" h="6350">
                <a:moveTo>
                  <a:pt x="679653" y="6096"/>
                </a:moveTo>
                <a:lnTo>
                  <a:pt x="673557" y="0"/>
                </a:lnTo>
                <a:lnTo>
                  <a:pt x="438848" y="0"/>
                </a:lnTo>
                <a:lnTo>
                  <a:pt x="444957" y="6096"/>
                </a:lnTo>
                <a:lnTo>
                  <a:pt x="679653" y="6096"/>
                </a:lnTo>
                <a:close/>
              </a:path>
              <a:path w="680084" h="6350">
                <a:moveTo>
                  <a:pt x="246862" y="0"/>
                </a:moveTo>
                <a:lnTo>
                  <a:pt x="6108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62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7423302" y="4759578"/>
            <a:ext cx="673735" cy="6350"/>
          </a:xfrm>
          <a:custGeom>
            <a:avLst/>
            <a:gdLst/>
            <a:ahLst/>
            <a:cxnLst/>
            <a:rect l="l" t="t" r="r" b="b"/>
            <a:pathLst>
              <a:path w="673734" h="6350">
                <a:moveTo>
                  <a:pt x="673544" y="6096"/>
                </a:moveTo>
                <a:lnTo>
                  <a:pt x="667435" y="0"/>
                </a:lnTo>
                <a:lnTo>
                  <a:pt x="429717" y="0"/>
                </a:lnTo>
                <a:lnTo>
                  <a:pt x="438886" y="6096"/>
                </a:lnTo>
                <a:lnTo>
                  <a:pt x="673544" y="6096"/>
                </a:lnTo>
                <a:close/>
              </a:path>
              <a:path w="673734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7426376" y="4756543"/>
            <a:ext cx="668020" cy="6350"/>
          </a:xfrm>
          <a:custGeom>
            <a:avLst/>
            <a:gdLst/>
            <a:ahLst/>
            <a:cxnLst/>
            <a:rect l="l" t="t" r="r" b="b"/>
            <a:pathLst>
              <a:path w="668020" h="6350">
                <a:moveTo>
                  <a:pt x="667448" y="6057"/>
                </a:moveTo>
                <a:lnTo>
                  <a:pt x="661339" y="0"/>
                </a:lnTo>
                <a:lnTo>
                  <a:pt x="423608" y="0"/>
                </a:lnTo>
                <a:lnTo>
                  <a:pt x="432739" y="6057"/>
                </a:lnTo>
                <a:lnTo>
                  <a:pt x="667448" y="6057"/>
                </a:lnTo>
                <a:close/>
              </a:path>
              <a:path w="668020" h="6350">
                <a:moveTo>
                  <a:pt x="246849" y="0"/>
                </a:moveTo>
                <a:lnTo>
                  <a:pt x="6045" y="0"/>
                </a:lnTo>
                <a:lnTo>
                  <a:pt x="0" y="6057"/>
                </a:lnTo>
                <a:lnTo>
                  <a:pt x="240753" y="6057"/>
                </a:lnTo>
                <a:lnTo>
                  <a:pt x="246849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7429398" y="4753470"/>
            <a:ext cx="661670" cy="6350"/>
          </a:xfrm>
          <a:custGeom>
            <a:avLst/>
            <a:gdLst/>
            <a:ahLst/>
            <a:cxnLst/>
            <a:rect l="l" t="t" r="r" b="b"/>
            <a:pathLst>
              <a:path w="661670" h="6350">
                <a:moveTo>
                  <a:pt x="661339" y="6108"/>
                </a:moveTo>
                <a:lnTo>
                  <a:pt x="652221" y="0"/>
                </a:lnTo>
                <a:lnTo>
                  <a:pt x="417563" y="0"/>
                </a:lnTo>
                <a:lnTo>
                  <a:pt x="423621" y="6108"/>
                </a:lnTo>
                <a:lnTo>
                  <a:pt x="661339" y="6108"/>
                </a:lnTo>
                <a:close/>
              </a:path>
              <a:path w="661670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7432420" y="4750447"/>
            <a:ext cx="655320" cy="6350"/>
          </a:xfrm>
          <a:custGeom>
            <a:avLst/>
            <a:gdLst/>
            <a:ahLst/>
            <a:cxnLst/>
            <a:rect l="l" t="t" r="r" b="b"/>
            <a:pathLst>
              <a:path w="655320" h="6350">
                <a:moveTo>
                  <a:pt x="655294" y="6096"/>
                </a:moveTo>
                <a:lnTo>
                  <a:pt x="646163" y="0"/>
                </a:lnTo>
                <a:lnTo>
                  <a:pt x="411467" y="0"/>
                </a:lnTo>
                <a:lnTo>
                  <a:pt x="417563" y="6096"/>
                </a:lnTo>
                <a:lnTo>
                  <a:pt x="655294" y="6096"/>
                </a:lnTo>
                <a:close/>
              </a:path>
              <a:path w="655320" h="6350">
                <a:moveTo>
                  <a:pt x="246913" y="0"/>
                </a:moveTo>
                <a:lnTo>
                  <a:pt x="6108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913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7435507" y="4747374"/>
            <a:ext cx="646430" cy="6350"/>
          </a:xfrm>
          <a:custGeom>
            <a:avLst/>
            <a:gdLst/>
            <a:ahLst/>
            <a:cxnLst/>
            <a:rect l="l" t="t" r="r" b="b"/>
            <a:pathLst>
              <a:path w="646429" h="6350">
                <a:moveTo>
                  <a:pt x="646112" y="6095"/>
                </a:moveTo>
                <a:lnTo>
                  <a:pt x="640003" y="0"/>
                </a:lnTo>
                <a:lnTo>
                  <a:pt x="405358" y="0"/>
                </a:lnTo>
                <a:lnTo>
                  <a:pt x="411454" y="6095"/>
                </a:lnTo>
                <a:lnTo>
                  <a:pt x="646112" y="6095"/>
                </a:lnTo>
                <a:close/>
              </a:path>
              <a:path w="646429" h="6350">
                <a:moveTo>
                  <a:pt x="246849" y="0"/>
                </a:moveTo>
                <a:lnTo>
                  <a:pt x="6096" y="0"/>
                </a:lnTo>
                <a:lnTo>
                  <a:pt x="0" y="6095"/>
                </a:lnTo>
                <a:lnTo>
                  <a:pt x="240753" y="6095"/>
                </a:lnTo>
                <a:lnTo>
                  <a:pt x="246849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7438529" y="4744339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54" y="6108"/>
                </a:moveTo>
                <a:lnTo>
                  <a:pt x="633958" y="0"/>
                </a:lnTo>
                <a:lnTo>
                  <a:pt x="399249" y="0"/>
                </a:lnTo>
                <a:lnTo>
                  <a:pt x="405358" y="6108"/>
                </a:lnTo>
                <a:lnTo>
                  <a:pt x="640054" y="6108"/>
                </a:lnTo>
                <a:close/>
              </a:path>
              <a:path w="640079" h="6350">
                <a:moveTo>
                  <a:pt x="246849" y="0"/>
                </a:moveTo>
                <a:lnTo>
                  <a:pt x="9182" y="0"/>
                </a:lnTo>
                <a:lnTo>
                  <a:pt x="0" y="6108"/>
                </a:lnTo>
                <a:lnTo>
                  <a:pt x="240804" y="6108"/>
                </a:lnTo>
                <a:lnTo>
                  <a:pt x="246849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7441603" y="4738242"/>
            <a:ext cx="634365" cy="9525"/>
          </a:xfrm>
          <a:custGeom>
            <a:avLst/>
            <a:gdLst/>
            <a:ahLst/>
            <a:cxnLst/>
            <a:rect l="l" t="t" r="r" b="b"/>
            <a:pathLst>
              <a:path w="634365" h="9525">
                <a:moveTo>
                  <a:pt x="633907" y="9131"/>
                </a:moveTo>
                <a:lnTo>
                  <a:pt x="627811" y="0"/>
                </a:lnTo>
                <a:lnTo>
                  <a:pt x="393153" y="0"/>
                </a:lnTo>
                <a:lnTo>
                  <a:pt x="399262" y="9131"/>
                </a:lnTo>
                <a:lnTo>
                  <a:pt x="633907" y="9131"/>
                </a:lnTo>
                <a:close/>
              </a:path>
              <a:path w="634365" h="9525">
                <a:moveTo>
                  <a:pt x="249885" y="0"/>
                </a:moveTo>
                <a:lnTo>
                  <a:pt x="9131" y="0"/>
                </a:lnTo>
                <a:lnTo>
                  <a:pt x="0" y="9131"/>
                </a:lnTo>
                <a:lnTo>
                  <a:pt x="240753" y="9131"/>
                </a:lnTo>
                <a:lnTo>
                  <a:pt x="249885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7447712" y="4735220"/>
            <a:ext cx="624840" cy="9525"/>
          </a:xfrm>
          <a:custGeom>
            <a:avLst/>
            <a:gdLst/>
            <a:ahLst/>
            <a:cxnLst/>
            <a:rect l="l" t="t" r="r" b="b"/>
            <a:pathLst>
              <a:path w="624840" h="9525">
                <a:moveTo>
                  <a:pt x="624776" y="9118"/>
                </a:moveTo>
                <a:lnTo>
                  <a:pt x="618667" y="0"/>
                </a:lnTo>
                <a:lnTo>
                  <a:pt x="383971" y="0"/>
                </a:lnTo>
                <a:lnTo>
                  <a:pt x="390067" y="9118"/>
                </a:lnTo>
                <a:lnTo>
                  <a:pt x="624776" y="9118"/>
                </a:lnTo>
                <a:close/>
              </a:path>
              <a:path w="624840" h="9525">
                <a:moveTo>
                  <a:pt x="246849" y="0"/>
                </a:moveTo>
                <a:lnTo>
                  <a:pt x="6045" y="0"/>
                </a:lnTo>
                <a:lnTo>
                  <a:pt x="0" y="9118"/>
                </a:lnTo>
                <a:lnTo>
                  <a:pt x="237667" y="9118"/>
                </a:lnTo>
                <a:lnTo>
                  <a:pt x="246849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7450734" y="4732134"/>
            <a:ext cx="619125" cy="6350"/>
          </a:xfrm>
          <a:custGeom>
            <a:avLst/>
            <a:gdLst/>
            <a:ahLst/>
            <a:cxnLst/>
            <a:rect l="l" t="t" r="r" b="b"/>
            <a:pathLst>
              <a:path w="619125" h="6350">
                <a:moveTo>
                  <a:pt x="618680" y="6108"/>
                </a:moveTo>
                <a:lnTo>
                  <a:pt x="612571" y="0"/>
                </a:lnTo>
                <a:lnTo>
                  <a:pt x="377926" y="0"/>
                </a:lnTo>
                <a:lnTo>
                  <a:pt x="384022" y="6108"/>
                </a:lnTo>
                <a:lnTo>
                  <a:pt x="618680" y="6108"/>
                </a:lnTo>
                <a:close/>
              </a:path>
              <a:path w="619125" h="6350">
                <a:moveTo>
                  <a:pt x="246849" y="0"/>
                </a:moveTo>
                <a:lnTo>
                  <a:pt x="6096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49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7453756" y="4729111"/>
            <a:ext cx="612775" cy="6350"/>
          </a:xfrm>
          <a:custGeom>
            <a:avLst/>
            <a:gdLst/>
            <a:ahLst/>
            <a:cxnLst/>
            <a:rect l="l" t="t" r="r" b="b"/>
            <a:pathLst>
              <a:path w="612775" h="6350">
                <a:moveTo>
                  <a:pt x="612622" y="6108"/>
                </a:moveTo>
                <a:lnTo>
                  <a:pt x="606526" y="0"/>
                </a:lnTo>
                <a:lnTo>
                  <a:pt x="368795" y="0"/>
                </a:lnTo>
                <a:lnTo>
                  <a:pt x="377926" y="6108"/>
                </a:lnTo>
                <a:lnTo>
                  <a:pt x="612622" y="6108"/>
                </a:lnTo>
                <a:close/>
              </a:path>
              <a:path w="612775" h="6350">
                <a:moveTo>
                  <a:pt x="246913" y="0"/>
                </a:moveTo>
                <a:lnTo>
                  <a:pt x="6108" y="0"/>
                </a:lnTo>
                <a:lnTo>
                  <a:pt x="0" y="6108"/>
                </a:lnTo>
                <a:lnTo>
                  <a:pt x="240804" y="6108"/>
                </a:lnTo>
                <a:lnTo>
                  <a:pt x="246913" y="0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7456830" y="4726038"/>
            <a:ext cx="607060" cy="6350"/>
          </a:xfrm>
          <a:custGeom>
            <a:avLst/>
            <a:gdLst/>
            <a:ahLst/>
            <a:cxnLst/>
            <a:rect l="l" t="t" r="r" b="b"/>
            <a:pathLst>
              <a:path w="607059" h="6350">
                <a:moveTo>
                  <a:pt x="606475" y="6095"/>
                </a:moveTo>
                <a:lnTo>
                  <a:pt x="597357" y="0"/>
                </a:lnTo>
                <a:lnTo>
                  <a:pt x="362699" y="0"/>
                </a:lnTo>
                <a:lnTo>
                  <a:pt x="371830" y="6095"/>
                </a:lnTo>
                <a:lnTo>
                  <a:pt x="606475" y="6095"/>
                </a:lnTo>
                <a:close/>
              </a:path>
              <a:path w="607059" h="6350">
                <a:moveTo>
                  <a:pt x="246862" y="0"/>
                </a:moveTo>
                <a:lnTo>
                  <a:pt x="6108" y="0"/>
                </a:lnTo>
                <a:lnTo>
                  <a:pt x="0" y="6095"/>
                </a:lnTo>
                <a:lnTo>
                  <a:pt x="240753" y="6095"/>
                </a:lnTo>
                <a:lnTo>
                  <a:pt x="246862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7459865" y="4723015"/>
            <a:ext cx="600710" cy="6350"/>
          </a:xfrm>
          <a:custGeom>
            <a:avLst/>
            <a:gdLst/>
            <a:ahLst/>
            <a:cxnLst/>
            <a:rect l="l" t="t" r="r" b="b"/>
            <a:pathLst>
              <a:path w="600709" h="6350">
                <a:moveTo>
                  <a:pt x="600417" y="6095"/>
                </a:moveTo>
                <a:lnTo>
                  <a:pt x="591286" y="0"/>
                </a:lnTo>
                <a:lnTo>
                  <a:pt x="356590" y="0"/>
                </a:lnTo>
                <a:lnTo>
                  <a:pt x="362686" y="6095"/>
                </a:lnTo>
                <a:lnTo>
                  <a:pt x="600417" y="6095"/>
                </a:lnTo>
                <a:close/>
              </a:path>
              <a:path w="600709" h="6350">
                <a:moveTo>
                  <a:pt x="246900" y="0"/>
                </a:moveTo>
                <a:lnTo>
                  <a:pt x="6096" y="0"/>
                </a:lnTo>
                <a:lnTo>
                  <a:pt x="0" y="6095"/>
                </a:lnTo>
                <a:lnTo>
                  <a:pt x="240804" y="6095"/>
                </a:lnTo>
                <a:lnTo>
                  <a:pt x="24690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7462939" y="4719929"/>
            <a:ext cx="591820" cy="6350"/>
          </a:xfrm>
          <a:custGeom>
            <a:avLst/>
            <a:gdLst/>
            <a:ahLst/>
            <a:cxnLst/>
            <a:rect l="l" t="t" r="r" b="b"/>
            <a:pathLst>
              <a:path w="591820" h="6350">
                <a:moveTo>
                  <a:pt x="591248" y="6108"/>
                </a:moveTo>
                <a:lnTo>
                  <a:pt x="585139" y="0"/>
                </a:lnTo>
                <a:lnTo>
                  <a:pt x="350481" y="0"/>
                </a:lnTo>
                <a:lnTo>
                  <a:pt x="356590" y="6108"/>
                </a:lnTo>
                <a:lnTo>
                  <a:pt x="591248" y="6108"/>
                </a:lnTo>
                <a:close/>
              </a:path>
              <a:path w="591820" h="6350">
                <a:moveTo>
                  <a:pt x="246849" y="0"/>
                </a:moveTo>
                <a:lnTo>
                  <a:pt x="6096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49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7465961" y="4716907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585190" y="6108"/>
                </a:moveTo>
                <a:lnTo>
                  <a:pt x="579094" y="0"/>
                </a:lnTo>
                <a:lnTo>
                  <a:pt x="344385" y="0"/>
                </a:lnTo>
                <a:lnTo>
                  <a:pt x="350494" y="6108"/>
                </a:lnTo>
                <a:lnTo>
                  <a:pt x="585190" y="6108"/>
                </a:lnTo>
                <a:close/>
              </a:path>
              <a:path w="585470" h="6350">
                <a:moveTo>
                  <a:pt x="246862" y="0"/>
                </a:moveTo>
                <a:lnTo>
                  <a:pt x="9131" y="0"/>
                </a:lnTo>
                <a:lnTo>
                  <a:pt x="0" y="6108"/>
                </a:lnTo>
                <a:lnTo>
                  <a:pt x="240804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7469034" y="4710810"/>
            <a:ext cx="579120" cy="9525"/>
          </a:xfrm>
          <a:custGeom>
            <a:avLst/>
            <a:gdLst/>
            <a:ahLst/>
            <a:cxnLst/>
            <a:rect l="l" t="t" r="r" b="b"/>
            <a:pathLst>
              <a:path w="579120" h="9525">
                <a:moveTo>
                  <a:pt x="579043" y="9118"/>
                </a:moveTo>
                <a:lnTo>
                  <a:pt x="572947" y="0"/>
                </a:lnTo>
                <a:lnTo>
                  <a:pt x="338289" y="0"/>
                </a:lnTo>
                <a:lnTo>
                  <a:pt x="344385" y="9118"/>
                </a:lnTo>
                <a:lnTo>
                  <a:pt x="579043" y="9118"/>
                </a:lnTo>
                <a:close/>
              </a:path>
              <a:path w="579120" h="9525">
                <a:moveTo>
                  <a:pt x="246862" y="0"/>
                </a:moveTo>
                <a:lnTo>
                  <a:pt x="9131" y="0"/>
                </a:lnTo>
                <a:lnTo>
                  <a:pt x="0" y="9118"/>
                </a:lnTo>
                <a:lnTo>
                  <a:pt x="240753" y="9118"/>
                </a:lnTo>
                <a:lnTo>
                  <a:pt x="246862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7475093" y="4707775"/>
            <a:ext cx="570230" cy="9525"/>
          </a:xfrm>
          <a:custGeom>
            <a:avLst/>
            <a:gdLst/>
            <a:ahLst/>
            <a:cxnLst/>
            <a:rect l="l" t="t" r="r" b="b"/>
            <a:pathLst>
              <a:path w="570229" h="9525">
                <a:moveTo>
                  <a:pt x="569963" y="9131"/>
                </a:moveTo>
                <a:lnTo>
                  <a:pt x="563854" y="0"/>
                </a:lnTo>
                <a:lnTo>
                  <a:pt x="329158" y="0"/>
                </a:lnTo>
                <a:lnTo>
                  <a:pt x="335254" y="9131"/>
                </a:lnTo>
                <a:lnTo>
                  <a:pt x="569963" y="9131"/>
                </a:lnTo>
                <a:close/>
              </a:path>
              <a:path w="570229" h="9525">
                <a:moveTo>
                  <a:pt x="246900" y="0"/>
                </a:moveTo>
                <a:lnTo>
                  <a:pt x="6096" y="0"/>
                </a:lnTo>
                <a:lnTo>
                  <a:pt x="0" y="9131"/>
                </a:lnTo>
                <a:lnTo>
                  <a:pt x="237731" y="9131"/>
                </a:lnTo>
                <a:lnTo>
                  <a:pt x="24690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7478166" y="4704702"/>
            <a:ext cx="563880" cy="6350"/>
          </a:xfrm>
          <a:custGeom>
            <a:avLst/>
            <a:gdLst/>
            <a:ahLst/>
            <a:cxnLst/>
            <a:rect l="l" t="t" r="r" b="b"/>
            <a:pathLst>
              <a:path w="563879" h="6350">
                <a:moveTo>
                  <a:pt x="563816" y="6108"/>
                </a:moveTo>
                <a:lnTo>
                  <a:pt x="557707" y="0"/>
                </a:lnTo>
                <a:lnTo>
                  <a:pt x="323062" y="0"/>
                </a:lnTo>
                <a:lnTo>
                  <a:pt x="329158" y="6108"/>
                </a:lnTo>
                <a:lnTo>
                  <a:pt x="563816" y="6108"/>
                </a:lnTo>
                <a:close/>
              </a:path>
              <a:path w="563879" h="6350">
                <a:moveTo>
                  <a:pt x="246862" y="0"/>
                </a:moveTo>
                <a:lnTo>
                  <a:pt x="6108" y="0"/>
                </a:lnTo>
                <a:lnTo>
                  <a:pt x="0" y="6108"/>
                </a:lnTo>
                <a:lnTo>
                  <a:pt x="237731" y="6108"/>
                </a:lnTo>
                <a:lnTo>
                  <a:pt x="246862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7481189" y="4701679"/>
            <a:ext cx="558165" cy="6350"/>
          </a:xfrm>
          <a:custGeom>
            <a:avLst/>
            <a:gdLst/>
            <a:ahLst/>
            <a:cxnLst/>
            <a:rect l="l" t="t" r="r" b="b"/>
            <a:pathLst>
              <a:path w="558165" h="6350">
                <a:moveTo>
                  <a:pt x="557758" y="6095"/>
                </a:moveTo>
                <a:lnTo>
                  <a:pt x="551662" y="0"/>
                </a:lnTo>
                <a:lnTo>
                  <a:pt x="317004" y="0"/>
                </a:lnTo>
                <a:lnTo>
                  <a:pt x="323062" y="6095"/>
                </a:lnTo>
                <a:lnTo>
                  <a:pt x="557758" y="6095"/>
                </a:lnTo>
                <a:close/>
              </a:path>
              <a:path w="558165" h="6350">
                <a:moveTo>
                  <a:pt x="246913" y="0"/>
                </a:moveTo>
                <a:lnTo>
                  <a:pt x="6108" y="0"/>
                </a:lnTo>
                <a:lnTo>
                  <a:pt x="0" y="6095"/>
                </a:lnTo>
                <a:lnTo>
                  <a:pt x="240804" y="6095"/>
                </a:lnTo>
                <a:lnTo>
                  <a:pt x="246913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7484274" y="4698606"/>
            <a:ext cx="551815" cy="6350"/>
          </a:xfrm>
          <a:custGeom>
            <a:avLst/>
            <a:gdLst/>
            <a:ahLst/>
            <a:cxnLst/>
            <a:rect l="l" t="t" r="r" b="b"/>
            <a:pathLst>
              <a:path w="551815" h="6350">
                <a:moveTo>
                  <a:pt x="551599" y="6096"/>
                </a:moveTo>
                <a:lnTo>
                  <a:pt x="545553" y="0"/>
                </a:lnTo>
                <a:lnTo>
                  <a:pt x="307822" y="0"/>
                </a:lnTo>
                <a:lnTo>
                  <a:pt x="316953" y="6096"/>
                </a:lnTo>
                <a:lnTo>
                  <a:pt x="551599" y="6096"/>
                </a:lnTo>
                <a:close/>
              </a:path>
              <a:path w="551815" h="6350">
                <a:moveTo>
                  <a:pt x="246849" y="0"/>
                </a:moveTo>
                <a:lnTo>
                  <a:pt x="6096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49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7487298" y="4695571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545553" y="6108"/>
                </a:moveTo>
                <a:lnTo>
                  <a:pt x="536422" y="0"/>
                </a:lnTo>
                <a:lnTo>
                  <a:pt x="301726" y="0"/>
                </a:lnTo>
                <a:lnTo>
                  <a:pt x="310895" y="6108"/>
                </a:lnTo>
                <a:lnTo>
                  <a:pt x="545553" y="6108"/>
                </a:lnTo>
                <a:close/>
              </a:path>
              <a:path w="546100" h="6350">
                <a:moveTo>
                  <a:pt x="246849" y="0"/>
                </a:moveTo>
                <a:lnTo>
                  <a:pt x="6095" y="0"/>
                </a:lnTo>
                <a:lnTo>
                  <a:pt x="0" y="6108"/>
                </a:lnTo>
                <a:lnTo>
                  <a:pt x="240804" y="6108"/>
                </a:lnTo>
                <a:lnTo>
                  <a:pt x="246849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7490371" y="4692497"/>
            <a:ext cx="539750" cy="6350"/>
          </a:xfrm>
          <a:custGeom>
            <a:avLst/>
            <a:gdLst/>
            <a:ahLst/>
            <a:cxnLst/>
            <a:rect l="l" t="t" r="r" b="b"/>
            <a:pathLst>
              <a:path w="539750" h="6350">
                <a:moveTo>
                  <a:pt x="539457" y="6108"/>
                </a:moveTo>
                <a:lnTo>
                  <a:pt x="530275" y="0"/>
                </a:lnTo>
                <a:lnTo>
                  <a:pt x="295617" y="0"/>
                </a:lnTo>
                <a:lnTo>
                  <a:pt x="301726" y="6108"/>
                </a:lnTo>
                <a:lnTo>
                  <a:pt x="539457" y="6108"/>
                </a:lnTo>
                <a:close/>
              </a:path>
              <a:path w="539750" h="6350">
                <a:moveTo>
                  <a:pt x="246849" y="0"/>
                </a:moveTo>
                <a:lnTo>
                  <a:pt x="6096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49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7493393" y="4689475"/>
            <a:ext cx="530860" cy="6350"/>
          </a:xfrm>
          <a:custGeom>
            <a:avLst/>
            <a:gdLst/>
            <a:ahLst/>
            <a:cxnLst/>
            <a:rect l="l" t="t" r="r" b="b"/>
            <a:pathLst>
              <a:path w="530859" h="6350">
                <a:moveTo>
                  <a:pt x="530326" y="6096"/>
                </a:moveTo>
                <a:lnTo>
                  <a:pt x="524230" y="0"/>
                </a:lnTo>
                <a:lnTo>
                  <a:pt x="289521" y="0"/>
                </a:lnTo>
                <a:lnTo>
                  <a:pt x="295630" y="6096"/>
                </a:lnTo>
                <a:lnTo>
                  <a:pt x="530326" y="6096"/>
                </a:lnTo>
                <a:close/>
              </a:path>
              <a:path w="530859" h="6350">
                <a:moveTo>
                  <a:pt x="246862" y="0"/>
                </a:moveTo>
                <a:lnTo>
                  <a:pt x="9131" y="0"/>
                </a:lnTo>
                <a:lnTo>
                  <a:pt x="0" y="6096"/>
                </a:lnTo>
                <a:lnTo>
                  <a:pt x="240753" y="6096"/>
                </a:lnTo>
                <a:lnTo>
                  <a:pt x="246862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7496467" y="4686452"/>
            <a:ext cx="524510" cy="6350"/>
          </a:xfrm>
          <a:custGeom>
            <a:avLst/>
            <a:gdLst/>
            <a:ahLst/>
            <a:cxnLst/>
            <a:rect l="l" t="t" r="r" b="b"/>
            <a:pathLst>
              <a:path w="524509" h="6350">
                <a:moveTo>
                  <a:pt x="524179" y="6045"/>
                </a:moveTo>
                <a:lnTo>
                  <a:pt x="518071" y="0"/>
                </a:lnTo>
                <a:lnTo>
                  <a:pt x="283425" y="0"/>
                </a:lnTo>
                <a:lnTo>
                  <a:pt x="289521" y="6045"/>
                </a:lnTo>
                <a:lnTo>
                  <a:pt x="524179" y="6045"/>
                </a:lnTo>
                <a:close/>
              </a:path>
              <a:path w="524509" h="6350">
                <a:moveTo>
                  <a:pt x="246862" y="0"/>
                </a:moveTo>
                <a:lnTo>
                  <a:pt x="9131" y="0"/>
                </a:lnTo>
                <a:lnTo>
                  <a:pt x="0" y="6045"/>
                </a:lnTo>
                <a:lnTo>
                  <a:pt x="240753" y="6045"/>
                </a:lnTo>
                <a:lnTo>
                  <a:pt x="246862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7502525" y="4680343"/>
            <a:ext cx="515620" cy="9525"/>
          </a:xfrm>
          <a:custGeom>
            <a:avLst/>
            <a:gdLst/>
            <a:ahLst/>
            <a:cxnLst/>
            <a:rect l="l" t="t" r="r" b="b"/>
            <a:pathLst>
              <a:path w="515620" h="9525">
                <a:moveTo>
                  <a:pt x="515099" y="9131"/>
                </a:moveTo>
                <a:lnTo>
                  <a:pt x="508990" y="0"/>
                </a:lnTo>
                <a:lnTo>
                  <a:pt x="274345" y="0"/>
                </a:lnTo>
                <a:lnTo>
                  <a:pt x="280390" y="9131"/>
                </a:lnTo>
                <a:lnTo>
                  <a:pt x="515099" y="9131"/>
                </a:lnTo>
                <a:close/>
              </a:path>
              <a:path w="515620" h="9525">
                <a:moveTo>
                  <a:pt x="246900" y="0"/>
                </a:moveTo>
                <a:lnTo>
                  <a:pt x="6096" y="0"/>
                </a:lnTo>
                <a:lnTo>
                  <a:pt x="0" y="9131"/>
                </a:lnTo>
                <a:lnTo>
                  <a:pt x="237731" y="9131"/>
                </a:lnTo>
                <a:lnTo>
                  <a:pt x="2469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7505598" y="4677270"/>
            <a:ext cx="509270" cy="9525"/>
          </a:xfrm>
          <a:custGeom>
            <a:avLst/>
            <a:gdLst/>
            <a:ahLst/>
            <a:cxnLst/>
            <a:rect l="l" t="t" r="r" b="b"/>
            <a:pathLst>
              <a:path w="509270" h="9525">
                <a:moveTo>
                  <a:pt x="508939" y="9182"/>
                </a:moveTo>
                <a:lnTo>
                  <a:pt x="502894" y="0"/>
                </a:lnTo>
                <a:lnTo>
                  <a:pt x="268185" y="0"/>
                </a:lnTo>
                <a:lnTo>
                  <a:pt x="274294" y="9182"/>
                </a:lnTo>
                <a:lnTo>
                  <a:pt x="508939" y="9182"/>
                </a:lnTo>
                <a:close/>
              </a:path>
              <a:path w="509270" h="9525">
                <a:moveTo>
                  <a:pt x="246862" y="0"/>
                </a:moveTo>
                <a:lnTo>
                  <a:pt x="6108" y="0"/>
                </a:lnTo>
                <a:lnTo>
                  <a:pt x="0" y="9182"/>
                </a:lnTo>
                <a:lnTo>
                  <a:pt x="237731" y="9182"/>
                </a:lnTo>
                <a:lnTo>
                  <a:pt x="246862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7508620" y="4674247"/>
            <a:ext cx="502920" cy="6350"/>
          </a:xfrm>
          <a:custGeom>
            <a:avLst/>
            <a:gdLst/>
            <a:ahLst/>
            <a:cxnLst/>
            <a:rect l="l" t="t" r="r" b="b"/>
            <a:pathLst>
              <a:path w="502920" h="6350">
                <a:moveTo>
                  <a:pt x="502894" y="6096"/>
                </a:moveTo>
                <a:lnTo>
                  <a:pt x="496798" y="0"/>
                </a:lnTo>
                <a:lnTo>
                  <a:pt x="262140" y="0"/>
                </a:lnTo>
                <a:lnTo>
                  <a:pt x="268249" y="6096"/>
                </a:lnTo>
                <a:lnTo>
                  <a:pt x="502894" y="6096"/>
                </a:lnTo>
                <a:close/>
              </a:path>
              <a:path w="502920" h="6350">
                <a:moveTo>
                  <a:pt x="246862" y="0"/>
                </a:moveTo>
                <a:lnTo>
                  <a:pt x="6108" y="0"/>
                </a:lnTo>
                <a:lnTo>
                  <a:pt x="0" y="6096"/>
                </a:lnTo>
                <a:lnTo>
                  <a:pt x="240804" y="6096"/>
                </a:lnTo>
                <a:lnTo>
                  <a:pt x="246862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7511707" y="4671174"/>
            <a:ext cx="497205" cy="6350"/>
          </a:xfrm>
          <a:custGeom>
            <a:avLst/>
            <a:gdLst/>
            <a:ahLst/>
            <a:cxnLst/>
            <a:rect l="l" t="t" r="r" b="b"/>
            <a:pathLst>
              <a:path w="497204" h="6350">
                <a:moveTo>
                  <a:pt x="496785" y="6095"/>
                </a:moveTo>
                <a:lnTo>
                  <a:pt x="490677" y="0"/>
                </a:lnTo>
                <a:lnTo>
                  <a:pt x="252958" y="0"/>
                </a:lnTo>
                <a:lnTo>
                  <a:pt x="262077" y="6095"/>
                </a:lnTo>
                <a:lnTo>
                  <a:pt x="496785" y="6095"/>
                </a:lnTo>
                <a:close/>
              </a:path>
              <a:path w="497204" h="6350">
                <a:moveTo>
                  <a:pt x="246849" y="0"/>
                </a:moveTo>
                <a:lnTo>
                  <a:pt x="6096" y="0"/>
                </a:lnTo>
                <a:lnTo>
                  <a:pt x="0" y="6095"/>
                </a:lnTo>
                <a:lnTo>
                  <a:pt x="240753" y="6095"/>
                </a:lnTo>
                <a:lnTo>
                  <a:pt x="246849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7514729" y="4668139"/>
            <a:ext cx="490855" cy="6350"/>
          </a:xfrm>
          <a:custGeom>
            <a:avLst/>
            <a:gdLst/>
            <a:ahLst/>
            <a:cxnLst/>
            <a:rect l="l" t="t" r="r" b="b"/>
            <a:pathLst>
              <a:path w="490854" h="6350">
                <a:moveTo>
                  <a:pt x="246849" y="0"/>
                </a:moveTo>
                <a:lnTo>
                  <a:pt x="6096" y="0"/>
                </a:lnTo>
                <a:lnTo>
                  <a:pt x="0" y="6108"/>
                </a:lnTo>
                <a:lnTo>
                  <a:pt x="240753" y="6108"/>
                </a:lnTo>
                <a:lnTo>
                  <a:pt x="246849" y="0"/>
                </a:lnTo>
                <a:close/>
              </a:path>
              <a:path w="490854" h="6350">
                <a:moveTo>
                  <a:pt x="490689" y="6108"/>
                </a:moveTo>
                <a:lnTo>
                  <a:pt x="484581" y="0"/>
                </a:lnTo>
                <a:lnTo>
                  <a:pt x="246849" y="0"/>
                </a:lnTo>
                <a:lnTo>
                  <a:pt x="256031" y="6108"/>
                </a:lnTo>
                <a:lnTo>
                  <a:pt x="490689" y="610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7517803" y="4668145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4581" y="0"/>
                </a:lnTo>
              </a:path>
            </a:pathLst>
          </a:custGeom>
          <a:ln w="6057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7520825" y="4665090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485" y="0"/>
                </a:lnTo>
              </a:path>
            </a:pathLst>
          </a:custGeom>
          <a:ln w="6096">
            <a:solidFill>
              <a:srgbClr val="5B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7523860" y="4662068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53" y="0"/>
                </a:lnTo>
              </a:path>
            </a:pathLst>
          </a:custGeom>
          <a:ln w="6096">
            <a:solidFill>
              <a:srgbClr val="5B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7526934" y="4657477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45" y="0"/>
                </a:lnTo>
              </a:path>
            </a:pathLst>
          </a:custGeom>
          <a:ln w="9131">
            <a:solidFill>
              <a:srgbClr val="5B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7533030" y="4654429"/>
            <a:ext cx="454659" cy="0"/>
          </a:xfrm>
          <a:custGeom>
            <a:avLst/>
            <a:gdLst/>
            <a:ahLst/>
            <a:cxnLst/>
            <a:rect l="l" t="t" r="r" b="b"/>
            <a:pathLst>
              <a:path w="454659">
                <a:moveTo>
                  <a:pt x="0" y="0"/>
                </a:moveTo>
                <a:lnTo>
                  <a:pt x="454126" y="0"/>
                </a:lnTo>
              </a:path>
            </a:pathLst>
          </a:custGeom>
          <a:ln w="9182">
            <a:solidFill>
              <a:srgbClr val="5C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7536065" y="4649863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8017" y="0"/>
                </a:lnTo>
              </a:path>
            </a:pathLst>
          </a:custGeom>
          <a:ln w="6095">
            <a:solidFill>
              <a:srgbClr val="5C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7539139" y="4646783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921" y="0"/>
                </a:lnTo>
              </a:path>
            </a:pathLst>
          </a:custGeom>
          <a:ln w="6108">
            <a:solidFill>
              <a:srgbClr val="5C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7542161" y="4643761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5825" y="0"/>
                </a:lnTo>
              </a:path>
            </a:pathLst>
          </a:custGeom>
          <a:ln w="6108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7545184" y="4640707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767" y="0"/>
                </a:lnTo>
              </a:path>
            </a:pathLst>
          </a:custGeom>
          <a:ln w="6045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7548270" y="4637659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608" y="0"/>
                </a:lnTo>
              </a:path>
            </a:pathLst>
          </a:custGeom>
          <a:ln w="6096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7551293" y="4634629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89" y="0"/>
                </a:lnTo>
              </a:path>
            </a:pathLst>
          </a:custGeom>
          <a:ln w="6108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7554366" y="4631556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81" y="0"/>
                </a:lnTo>
              </a:path>
            </a:pathLst>
          </a:custGeom>
          <a:ln w="6108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7560474" y="462699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49" y="0"/>
                </a:lnTo>
              </a:path>
            </a:pathLst>
          </a:custGeom>
          <a:ln w="9169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7563498" y="4623936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53" y="0"/>
                </a:lnTo>
              </a:path>
            </a:pathLst>
          </a:custGeom>
          <a:ln w="9131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7566571" y="4619377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57" y="0"/>
                </a:lnTo>
              </a:path>
            </a:pathLst>
          </a:custGeom>
          <a:ln w="6057">
            <a:solidFill>
              <a:srgbClr val="60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7569593" y="4616322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0949" y="0"/>
                </a:lnTo>
              </a:path>
            </a:pathLst>
          </a:custGeom>
          <a:ln w="6096">
            <a:solidFill>
              <a:srgbClr val="61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7572629" y="4613300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891" y="0"/>
                </a:lnTo>
              </a:path>
            </a:pathLst>
          </a:custGeom>
          <a:ln w="6096">
            <a:solidFill>
              <a:srgbClr val="61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7575702" y="4610227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4">
                <a:moveTo>
                  <a:pt x="0" y="0"/>
                </a:moveTo>
                <a:lnTo>
                  <a:pt x="368744" y="0"/>
                </a:lnTo>
              </a:path>
            </a:pathLst>
          </a:custGeom>
          <a:ln w="6096">
            <a:solidFill>
              <a:srgbClr val="61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7578725" y="4607198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699" y="0"/>
                </a:lnTo>
              </a:path>
            </a:pathLst>
          </a:custGeom>
          <a:ln w="6108">
            <a:solidFill>
              <a:srgbClr val="61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7581798" y="4604124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17" y="0"/>
                </a:lnTo>
              </a:path>
            </a:pathLst>
          </a:custGeom>
          <a:ln w="6108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7587907" y="460109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385" y="0"/>
                </a:lnTo>
              </a:path>
            </a:pathLst>
          </a:custGeom>
          <a:ln w="6096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7590929" y="4596504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289" y="0"/>
                </a:lnTo>
              </a:path>
            </a:pathLst>
          </a:custGeom>
          <a:ln w="9131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7593951" y="459348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131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7597025" y="4588890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085" y="0"/>
                </a:lnTo>
              </a:path>
            </a:pathLst>
          </a:custGeom>
          <a:ln w="6096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7600060" y="458586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20027" y="0"/>
                </a:lnTo>
              </a:path>
            </a:pathLst>
          </a:custGeom>
          <a:ln w="6096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7603134" y="4582788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931" y="0"/>
                </a:lnTo>
              </a:path>
            </a:pathLst>
          </a:custGeom>
          <a:ln w="6108">
            <a:solidFill>
              <a:srgbClr val="65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7606156" y="4579766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22" y="0"/>
                </a:lnTo>
              </a:path>
            </a:pathLst>
          </a:custGeom>
          <a:ln w="6108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7609230" y="4576686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53" y="0"/>
                </a:lnTo>
              </a:path>
            </a:pathLst>
          </a:custGeom>
          <a:ln w="609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7612265" y="4573663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6095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7618361" y="4569072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425" y="0"/>
                </a:lnTo>
              </a:path>
            </a:pathLst>
          </a:custGeom>
          <a:ln w="913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7621384" y="4566049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67" y="0"/>
                </a:lnTo>
              </a:path>
            </a:pathLst>
          </a:custGeom>
          <a:ln w="913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7624470" y="4561459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08" y="0"/>
                </a:lnTo>
              </a:path>
            </a:pathLst>
          </a:custGeom>
          <a:ln w="6096">
            <a:solidFill>
              <a:srgbClr val="696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7627493" y="4558429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63" y="0"/>
                </a:lnTo>
              </a:path>
            </a:pathLst>
          </a:custGeom>
          <a:ln w="6108">
            <a:solidFill>
              <a:srgbClr val="696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7630566" y="4555356"/>
            <a:ext cx="259079" cy="0"/>
          </a:xfrm>
          <a:custGeom>
            <a:avLst/>
            <a:gdLst/>
            <a:ahLst/>
            <a:cxnLst/>
            <a:rect l="l" t="t" r="r" b="b"/>
            <a:pathLst>
              <a:path w="259079">
                <a:moveTo>
                  <a:pt x="0" y="0"/>
                </a:moveTo>
                <a:lnTo>
                  <a:pt x="259054" y="0"/>
                </a:lnTo>
              </a:path>
            </a:pathLst>
          </a:custGeom>
          <a:ln w="6108">
            <a:solidFill>
              <a:srgbClr val="696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7633589" y="4552327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58" y="0"/>
                </a:lnTo>
              </a:path>
            </a:pathLst>
          </a:custGeom>
          <a:ln w="6095">
            <a:solidFill>
              <a:srgbClr val="696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7636674" y="4546256"/>
            <a:ext cx="247015" cy="6350"/>
          </a:xfrm>
          <a:custGeom>
            <a:avLst/>
            <a:gdLst/>
            <a:ahLst/>
            <a:cxnLst/>
            <a:rect l="l" t="t" r="r" b="b"/>
            <a:pathLst>
              <a:path w="247015" h="6350">
                <a:moveTo>
                  <a:pt x="246849" y="0"/>
                </a:moveTo>
                <a:lnTo>
                  <a:pt x="6045" y="0"/>
                </a:lnTo>
                <a:lnTo>
                  <a:pt x="0" y="6045"/>
                </a:lnTo>
                <a:lnTo>
                  <a:pt x="243776" y="6045"/>
                </a:lnTo>
                <a:lnTo>
                  <a:pt x="243776" y="3022"/>
                </a:lnTo>
                <a:lnTo>
                  <a:pt x="246849" y="0"/>
                </a:lnTo>
                <a:close/>
              </a:path>
              <a:path w="247015" h="6350">
                <a:moveTo>
                  <a:pt x="246849" y="6045"/>
                </a:moveTo>
                <a:lnTo>
                  <a:pt x="243776" y="3022"/>
                </a:lnTo>
                <a:lnTo>
                  <a:pt x="243776" y="6045"/>
                </a:lnTo>
                <a:lnTo>
                  <a:pt x="246849" y="6045"/>
                </a:lnTo>
                <a:close/>
              </a:path>
            </a:pathLst>
          </a:custGeom>
          <a:solidFill>
            <a:srgbClr val="696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7636674" y="4543171"/>
            <a:ext cx="250190" cy="6350"/>
          </a:xfrm>
          <a:custGeom>
            <a:avLst/>
            <a:gdLst/>
            <a:ahLst/>
            <a:cxnLst/>
            <a:rect l="l" t="t" r="r" b="b"/>
            <a:pathLst>
              <a:path w="250190" h="6350">
                <a:moveTo>
                  <a:pt x="249872" y="0"/>
                </a:moveTo>
                <a:lnTo>
                  <a:pt x="0" y="0"/>
                </a:lnTo>
                <a:lnTo>
                  <a:pt x="6045" y="3086"/>
                </a:lnTo>
                <a:lnTo>
                  <a:pt x="6045" y="6108"/>
                </a:lnTo>
                <a:lnTo>
                  <a:pt x="243776" y="6108"/>
                </a:lnTo>
                <a:lnTo>
                  <a:pt x="249872" y="0"/>
                </a:lnTo>
                <a:close/>
              </a:path>
              <a:path w="250190" h="6350">
                <a:moveTo>
                  <a:pt x="6045" y="6108"/>
                </a:moveTo>
                <a:lnTo>
                  <a:pt x="6045" y="3086"/>
                </a:lnTo>
                <a:lnTo>
                  <a:pt x="3022" y="6108"/>
                </a:lnTo>
                <a:lnTo>
                  <a:pt x="6045" y="6108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7633589" y="4543202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6108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7630566" y="4538611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12" y="0"/>
                </a:lnTo>
              </a:path>
            </a:pathLst>
          </a:custGeom>
          <a:ln w="9118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7627493" y="4535563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259" y="0"/>
                </a:lnTo>
              </a:path>
            </a:pathLst>
          </a:custGeom>
          <a:ln w="9169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7624470" y="4530998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317" y="0"/>
                </a:lnTo>
              </a:path>
            </a:pathLst>
          </a:custGeom>
          <a:ln w="6108">
            <a:solidFill>
              <a:srgbClr val="6B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7618361" y="4527924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499" y="0"/>
                </a:lnTo>
              </a:path>
            </a:pathLst>
          </a:custGeom>
          <a:ln w="6108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7615288" y="4524895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595" y="0"/>
                </a:lnTo>
              </a:path>
            </a:pathLst>
          </a:custGeom>
          <a:ln w="6096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7612265" y="4521847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691" y="0"/>
                </a:lnTo>
              </a:path>
            </a:pathLst>
          </a:custGeom>
          <a:ln w="6045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7609230" y="451879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49" y="0"/>
                </a:lnTo>
              </a:path>
            </a:pathLst>
          </a:custGeom>
          <a:ln w="6108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7606156" y="4515770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908" y="0"/>
                </a:lnTo>
              </a:path>
            </a:pathLst>
          </a:custGeom>
          <a:ln w="6108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7603134" y="451117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>
                <a:moveTo>
                  <a:pt x="0" y="0"/>
                </a:moveTo>
                <a:lnTo>
                  <a:pt x="319976" y="0"/>
                </a:lnTo>
              </a:path>
            </a:pathLst>
          </a:custGeom>
          <a:ln w="9118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7600060" y="4508125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123" y="0"/>
                </a:lnTo>
              </a:path>
            </a:pathLst>
          </a:custGeom>
          <a:ln w="9182">
            <a:solidFill>
              <a:srgbClr val="6E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7597025" y="4503566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193" y="0"/>
                </a:lnTo>
              </a:path>
            </a:pathLst>
          </a:custGeom>
          <a:ln w="6108">
            <a:solidFill>
              <a:srgbClr val="6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7593951" y="4500511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40" y="0"/>
                </a:lnTo>
              </a:path>
            </a:pathLst>
          </a:custGeom>
          <a:ln w="604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7587907" y="4497463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408" y="0"/>
                </a:lnTo>
              </a:path>
            </a:pathLst>
          </a:custGeom>
          <a:ln w="6095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7584820" y="4494434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568" y="0"/>
                </a:lnTo>
              </a:path>
            </a:pathLst>
          </a:custGeom>
          <a:ln w="6108">
            <a:solidFill>
              <a:srgbClr val="71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7581798" y="4491361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25" y="0"/>
                </a:lnTo>
              </a:path>
            </a:pathLst>
          </a:custGeom>
          <a:ln w="6108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7578725" y="4488332"/>
            <a:ext cx="365760" cy="0"/>
          </a:xfrm>
          <a:custGeom>
            <a:avLst/>
            <a:gdLst/>
            <a:ahLst/>
            <a:cxnLst/>
            <a:rect l="l" t="t" r="r" b="b"/>
            <a:pathLst>
              <a:path w="365759">
                <a:moveTo>
                  <a:pt x="0" y="0"/>
                </a:moveTo>
                <a:lnTo>
                  <a:pt x="365721" y="0"/>
                </a:lnTo>
              </a:path>
            </a:pathLst>
          </a:custGeom>
          <a:ln w="6095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7575702" y="4485259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840" y="0"/>
                </a:lnTo>
              </a:path>
            </a:pathLst>
          </a:custGeom>
          <a:ln w="6096">
            <a:solidFill>
              <a:srgbClr val="72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7572629" y="4480718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9131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7569593" y="4477645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057" y="0"/>
                </a:lnTo>
              </a:path>
            </a:pathLst>
          </a:custGeom>
          <a:ln w="9131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7566571" y="4473105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53" y="0"/>
                </a:lnTo>
              </a:path>
            </a:pathLst>
          </a:custGeom>
          <a:ln w="6095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7563498" y="447002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49" y="0"/>
                </a:lnTo>
              </a:path>
            </a:pathLst>
          </a:custGeom>
          <a:ln w="6108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7557389" y="4467002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93" y="0"/>
                </a:lnTo>
              </a:path>
            </a:pathLst>
          </a:custGeom>
          <a:ln w="6108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7554366" y="4463922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489" y="0"/>
                </a:lnTo>
              </a:path>
            </a:pathLst>
          </a:custGeom>
          <a:ln w="6096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7551293" y="4460900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585" y="0"/>
                </a:lnTo>
              </a:path>
            </a:pathLst>
          </a:custGeom>
          <a:ln w="6096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7548270" y="4457827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681" y="0"/>
                </a:lnTo>
              </a:path>
            </a:pathLst>
          </a:custGeom>
          <a:ln w="6096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7545184" y="4454798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5876" y="0"/>
                </a:lnTo>
              </a:path>
            </a:pathLst>
          </a:custGeom>
          <a:ln w="6108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7542161" y="4450213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>
                <a:moveTo>
                  <a:pt x="0" y="0"/>
                </a:moveTo>
                <a:lnTo>
                  <a:pt x="441921" y="0"/>
                </a:lnTo>
              </a:path>
            </a:pathLst>
          </a:custGeom>
          <a:ln w="9131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7539139" y="4447184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8017" y="0"/>
                </a:lnTo>
              </a:path>
            </a:pathLst>
          </a:custGeom>
          <a:ln w="9118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7536065" y="4442593"/>
            <a:ext cx="454659" cy="0"/>
          </a:xfrm>
          <a:custGeom>
            <a:avLst/>
            <a:gdLst/>
            <a:ahLst/>
            <a:cxnLst/>
            <a:rect l="l" t="t" r="r" b="b"/>
            <a:pathLst>
              <a:path w="454659">
                <a:moveTo>
                  <a:pt x="0" y="0"/>
                </a:moveTo>
                <a:lnTo>
                  <a:pt x="454113" y="0"/>
                </a:lnTo>
              </a:path>
            </a:pathLst>
          </a:custGeom>
          <a:ln w="6108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7529956" y="4439570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57" y="0"/>
                </a:lnTo>
              </a:path>
            </a:pathLst>
          </a:custGeom>
          <a:ln w="6108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7526934" y="4436490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53" y="0"/>
                </a:lnTo>
              </a:path>
            </a:pathLst>
          </a:custGeom>
          <a:ln w="6096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7523860" y="4433468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49" y="0"/>
                </a:lnTo>
              </a:path>
            </a:pathLst>
          </a:custGeom>
          <a:ln w="6096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7520825" y="4430414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558" y="0"/>
                </a:lnTo>
              </a:path>
            </a:pathLst>
          </a:custGeom>
          <a:ln w="6057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7517803" y="4424311"/>
            <a:ext cx="490855" cy="6350"/>
          </a:xfrm>
          <a:custGeom>
            <a:avLst/>
            <a:gdLst/>
            <a:ahLst/>
            <a:cxnLst/>
            <a:rect l="l" t="t" r="r" b="b"/>
            <a:pathLst>
              <a:path w="490854" h="6350">
                <a:moveTo>
                  <a:pt x="490689" y="0"/>
                </a:moveTo>
                <a:lnTo>
                  <a:pt x="249885" y="0"/>
                </a:lnTo>
                <a:lnTo>
                  <a:pt x="243776" y="6108"/>
                </a:lnTo>
                <a:lnTo>
                  <a:pt x="481507" y="6108"/>
                </a:lnTo>
                <a:lnTo>
                  <a:pt x="490689" y="0"/>
                </a:lnTo>
                <a:close/>
              </a:path>
              <a:path w="490854" h="6350">
                <a:moveTo>
                  <a:pt x="240753" y="6108"/>
                </a:moveTo>
                <a:lnTo>
                  <a:pt x="234657" y="0"/>
                </a:lnTo>
                <a:lnTo>
                  <a:pt x="0" y="0"/>
                </a:lnTo>
                <a:lnTo>
                  <a:pt x="6057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7514729" y="4418215"/>
            <a:ext cx="497205" cy="9525"/>
          </a:xfrm>
          <a:custGeom>
            <a:avLst/>
            <a:gdLst/>
            <a:ahLst/>
            <a:cxnLst/>
            <a:rect l="l" t="t" r="r" b="b"/>
            <a:pathLst>
              <a:path w="497204" h="9525">
                <a:moveTo>
                  <a:pt x="496785" y="0"/>
                </a:moveTo>
                <a:lnTo>
                  <a:pt x="256031" y="0"/>
                </a:lnTo>
                <a:lnTo>
                  <a:pt x="249935" y="9169"/>
                </a:lnTo>
                <a:lnTo>
                  <a:pt x="487654" y="9169"/>
                </a:lnTo>
                <a:lnTo>
                  <a:pt x="496785" y="0"/>
                </a:lnTo>
                <a:close/>
              </a:path>
              <a:path w="497204" h="9525">
                <a:moveTo>
                  <a:pt x="240753" y="9169"/>
                </a:moveTo>
                <a:lnTo>
                  <a:pt x="234696" y="0"/>
                </a:lnTo>
                <a:lnTo>
                  <a:pt x="0" y="0"/>
                </a:lnTo>
                <a:lnTo>
                  <a:pt x="6096" y="9169"/>
                </a:lnTo>
                <a:lnTo>
                  <a:pt x="240753" y="916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7511707" y="4415180"/>
            <a:ext cx="502920" cy="9525"/>
          </a:xfrm>
          <a:custGeom>
            <a:avLst/>
            <a:gdLst/>
            <a:ahLst/>
            <a:cxnLst/>
            <a:rect l="l" t="t" r="r" b="b"/>
            <a:pathLst>
              <a:path w="502920" h="9525">
                <a:moveTo>
                  <a:pt x="502831" y="0"/>
                </a:moveTo>
                <a:lnTo>
                  <a:pt x="262077" y="0"/>
                </a:lnTo>
                <a:lnTo>
                  <a:pt x="255981" y="9131"/>
                </a:lnTo>
                <a:lnTo>
                  <a:pt x="496785" y="9131"/>
                </a:lnTo>
                <a:lnTo>
                  <a:pt x="502831" y="0"/>
                </a:lnTo>
                <a:close/>
              </a:path>
              <a:path w="502920" h="9525">
                <a:moveTo>
                  <a:pt x="240753" y="9131"/>
                </a:moveTo>
                <a:lnTo>
                  <a:pt x="234645" y="0"/>
                </a:lnTo>
                <a:lnTo>
                  <a:pt x="0" y="0"/>
                </a:lnTo>
                <a:lnTo>
                  <a:pt x="6096" y="9131"/>
                </a:lnTo>
                <a:lnTo>
                  <a:pt x="240753" y="9131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7508620" y="4412107"/>
            <a:ext cx="509270" cy="6350"/>
          </a:xfrm>
          <a:custGeom>
            <a:avLst/>
            <a:gdLst/>
            <a:ahLst/>
            <a:cxnLst/>
            <a:rect l="l" t="t" r="r" b="b"/>
            <a:pathLst>
              <a:path w="509270" h="6350">
                <a:moveTo>
                  <a:pt x="509003" y="0"/>
                </a:moveTo>
                <a:lnTo>
                  <a:pt x="268249" y="0"/>
                </a:lnTo>
                <a:lnTo>
                  <a:pt x="262140" y="6108"/>
                </a:lnTo>
                <a:lnTo>
                  <a:pt x="502894" y="6108"/>
                </a:lnTo>
                <a:lnTo>
                  <a:pt x="509003" y="0"/>
                </a:lnTo>
                <a:close/>
              </a:path>
              <a:path w="509270" h="6350">
                <a:moveTo>
                  <a:pt x="240804" y="6108"/>
                </a:moveTo>
                <a:lnTo>
                  <a:pt x="234708" y="0"/>
                </a:lnTo>
                <a:lnTo>
                  <a:pt x="0" y="0"/>
                </a:lnTo>
                <a:lnTo>
                  <a:pt x="6108" y="6108"/>
                </a:lnTo>
                <a:lnTo>
                  <a:pt x="240804" y="6108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7505598" y="4409084"/>
            <a:ext cx="515620" cy="6350"/>
          </a:xfrm>
          <a:custGeom>
            <a:avLst/>
            <a:gdLst/>
            <a:ahLst/>
            <a:cxnLst/>
            <a:rect l="l" t="t" r="r" b="b"/>
            <a:pathLst>
              <a:path w="515620" h="6350">
                <a:moveTo>
                  <a:pt x="515048" y="0"/>
                </a:moveTo>
                <a:lnTo>
                  <a:pt x="274294" y="0"/>
                </a:lnTo>
                <a:lnTo>
                  <a:pt x="268185" y="6095"/>
                </a:lnTo>
                <a:lnTo>
                  <a:pt x="508939" y="6095"/>
                </a:lnTo>
                <a:lnTo>
                  <a:pt x="515048" y="0"/>
                </a:lnTo>
                <a:close/>
              </a:path>
              <a:path w="515620" h="6350">
                <a:moveTo>
                  <a:pt x="240753" y="6095"/>
                </a:moveTo>
                <a:lnTo>
                  <a:pt x="231622" y="0"/>
                </a:lnTo>
                <a:lnTo>
                  <a:pt x="0" y="0"/>
                </a:lnTo>
                <a:lnTo>
                  <a:pt x="6108" y="6095"/>
                </a:lnTo>
                <a:lnTo>
                  <a:pt x="240753" y="6095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7499502" y="4406061"/>
            <a:ext cx="524510" cy="6350"/>
          </a:xfrm>
          <a:custGeom>
            <a:avLst/>
            <a:gdLst/>
            <a:ahLst/>
            <a:cxnLst/>
            <a:rect l="l" t="t" r="r" b="b"/>
            <a:pathLst>
              <a:path w="524509" h="6350">
                <a:moveTo>
                  <a:pt x="524217" y="0"/>
                </a:moveTo>
                <a:lnTo>
                  <a:pt x="283413" y="0"/>
                </a:lnTo>
                <a:lnTo>
                  <a:pt x="277368" y="6045"/>
                </a:lnTo>
                <a:lnTo>
                  <a:pt x="518121" y="6045"/>
                </a:lnTo>
                <a:lnTo>
                  <a:pt x="524217" y="0"/>
                </a:lnTo>
                <a:close/>
              </a:path>
              <a:path w="524509" h="6350">
                <a:moveTo>
                  <a:pt x="243827" y="6045"/>
                </a:moveTo>
                <a:lnTo>
                  <a:pt x="234645" y="0"/>
                </a:lnTo>
                <a:lnTo>
                  <a:pt x="0" y="0"/>
                </a:lnTo>
                <a:lnTo>
                  <a:pt x="9118" y="6045"/>
                </a:lnTo>
                <a:lnTo>
                  <a:pt x="243827" y="6045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7496467" y="4402975"/>
            <a:ext cx="530860" cy="6350"/>
          </a:xfrm>
          <a:custGeom>
            <a:avLst/>
            <a:gdLst/>
            <a:ahLst/>
            <a:cxnLst/>
            <a:rect l="l" t="t" r="r" b="b"/>
            <a:pathLst>
              <a:path w="530859" h="6350">
                <a:moveTo>
                  <a:pt x="530275" y="0"/>
                </a:moveTo>
                <a:lnTo>
                  <a:pt x="289521" y="0"/>
                </a:lnTo>
                <a:lnTo>
                  <a:pt x="283425" y="6108"/>
                </a:lnTo>
                <a:lnTo>
                  <a:pt x="524179" y="6108"/>
                </a:lnTo>
                <a:lnTo>
                  <a:pt x="530275" y="0"/>
                </a:lnTo>
                <a:close/>
              </a:path>
              <a:path w="530859" h="6350">
                <a:moveTo>
                  <a:pt x="240753" y="6108"/>
                </a:moveTo>
                <a:lnTo>
                  <a:pt x="234657" y="0"/>
                </a:lnTo>
                <a:lnTo>
                  <a:pt x="0" y="0"/>
                </a:lnTo>
                <a:lnTo>
                  <a:pt x="9131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7493393" y="4399953"/>
            <a:ext cx="536575" cy="6350"/>
          </a:xfrm>
          <a:custGeom>
            <a:avLst/>
            <a:gdLst/>
            <a:ahLst/>
            <a:cxnLst/>
            <a:rect l="l" t="t" r="r" b="b"/>
            <a:pathLst>
              <a:path w="536575" h="6350">
                <a:moveTo>
                  <a:pt x="536435" y="0"/>
                </a:moveTo>
                <a:lnTo>
                  <a:pt x="298704" y="0"/>
                </a:lnTo>
                <a:lnTo>
                  <a:pt x="289521" y="6108"/>
                </a:lnTo>
                <a:lnTo>
                  <a:pt x="530326" y="6108"/>
                </a:lnTo>
                <a:lnTo>
                  <a:pt x="536435" y="0"/>
                </a:lnTo>
                <a:close/>
              </a:path>
              <a:path w="536575" h="6350">
                <a:moveTo>
                  <a:pt x="240753" y="6108"/>
                </a:moveTo>
                <a:lnTo>
                  <a:pt x="234708" y="0"/>
                </a:lnTo>
                <a:lnTo>
                  <a:pt x="0" y="0"/>
                </a:lnTo>
                <a:lnTo>
                  <a:pt x="6108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7490371" y="4396879"/>
            <a:ext cx="546100" cy="6350"/>
          </a:xfrm>
          <a:custGeom>
            <a:avLst/>
            <a:gdLst/>
            <a:ahLst/>
            <a:cxnLst/>
            <a:rect l="l" t="t" r="r" b="b"/>
            <a:pathLst>
              <a:path w="546100" h="6350">
                <a:moveTo>
                  <a:pt x="545503" y="0"/>
                </a:moveTo>
                <a:lnTo>
                  <a:pt x="304749" y="0"/>
                </a:lnTo>
                <a:lnTo>
                  <a:pt x="295617" y="6095"/>
                </a:lnTo>
                <a:lnTo>
                  <a:pt x="536371" y="6095"/>
                </a:lnTo>
                <a:lnTo>
                  <a:pt x="545503" y="0"/>
                </a:lnTo>
                <a:close/>
              </a:path>
              <a:path w="546100" h="6350">
                <a:moveTo>
                  <a:pt x="240753" y="6095"/>
                </a:moveTo>
                <a:lnTo>
                  <a:pt x="234657" y="0"/>
                </a:lnTo>
                <a:lnTo>
                  <a:pt x="0" y="0"/>
                </a:lnTo>
                <a:lnTo>
                  <a:pt x="6096" y="6095"/>
                </a:lnTo>
                <a:lnTo>
                  <a:pt x="240753" y="609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7487298" y="4393856"/>
            <a:ext cx="551815" cy="6350"/>
          </a:xfrm>
          <a:custGeom>
            <a:avLst/>
            <a:gdLst/>
            <a:ahLst/>
            <a:cxnLst/>
            <a:rect l="l" t="t" r="r" b="b"/>
            <a:pathLst>
              <a:path w="551815" h="6350">
                <a:moveTo>
                  <a:pt x="551649" y="0"/>
                </a:moveTo>
                <a:lnTo>
                  <a:pt x="310895" y="0"/>
                </a:lnTo>
                <a:lnTo>
                  <a:pt x="304800" y="6095"/>
                </a:lnTo>
                <a:lnTo>
                  <a:pt x="542531" y="6095"/>
                </a:lnTo>
                <a:lnTo>
                  <a:pt x="551649" y="0"/>
                </a:lnTo>
                <a:close/>
              </a:path>
              <a:path w="551815" h="6350">
                <a:moveTo>
                  <a:pt x="240804" y="6095"/>
                </a:moveTo>
                <a:lnTo>
                  <a:pt x="234695" y="0"/>
                </a:lnTo>
                <a:lnTo>
                  <a:pt x="0" y="0"/>
                </a:lnTo>
                <a:lnTo>
                  <a:pt x="6095" y="6095"/>
                </a:lnTo>
                <a:lnTo>
                  <a:pt x="240804" y="6095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7484274" y="4387748"/>
            <a:ext cx="558165" cy="9525"/>
          </a:xfrm>
          <a:custGeom>
            <a:avLst/>
            <a:gdLst/>
            <a:ahLst/>
            <a:cxnLst/>
            <a:rect l="l" t="t" r="r" b="b"/>
            <a:pathLst>
              <a:path w="558165" h="9525">
                <a:moveTo>
                  <a:pt x="557707" y="0"/>
                </a:moveTo>
                <a:lnTo>
                  <a:pt x="316953" y="0"/>
                </a:lnTo>
                <a:lnTo>
                  <a:pt x="310845" y="9131"/>
                </a:lnTo>
                <a:lnTo>
                  <a:pt x="551599" y="9131"/>
                </a:lnTo>
                <a:lnTo>
                  <a:pt x="557707" y="0"/>
                </a:lnTo>
                <a:close/>
              </a:path>
              <a:path w="558165" h="9525">
                <a:moveTo>
                  <a:pt x="240753" y="9131"/>
                </a:moveTo>
                <a:lnTo>
                  <a:pt x="234645" y="0"/>
                </a:lnTo>
                <a:lnTo>
                  <a:pt x="0" y="0"/>
                </a:lnTo>
                <a:lnTo>
                  <a:pt x="6096" y="9131"/>
                </a:lnTo>
                <a:lnTo>
                  <a:pt x="240753" y="913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7481189" y="4384675"/>
            <a:ext cx="563880" cy="9525"/>
          </a:xfrm>
          <a:custGeom>
            <a:avLst/>
            <a:gdLst/>
            <a:ahLst/>
            <a:cxnLst/>
            <a:rect l="l" t="t" r="r" b="b"/>
            <a:pathLst>
              <a:path w="563879" h="9525">
                <a:moveTo>
                  <a:pt x="563867" y="0"/>
                </a:moveTo>
                <a:lnTo>
                  <a:pt x="323062" y="0"/>
                </a:lnTo>
                <a:lnTo>
                  <a:pt x="317004" y="9182"/>
                </a:lnTo>
                <a:lnTo>
                  <a:pt x="557758" y="9182"/>
                </a:lnTo>
                <a:lnTo>
                  <a:pt x="563867" y="0"/>
                </a:lnTo>
                <a:close/>
              </a:path>
              <a:path w="563879" h="9525">
                <a:moveTo>
                  <a:pt x="240804" y="9182"/>
                </a:moveTo>
                <a:lnTo>
                  <a:pt x="234708" y="0"/>
                </a:lnTo>
                <a:lnTo>
                  <a:pt x="0" y="0"/>
                </a:lnTo>
                <a:lnTo>
                  <a:pt x="6108" y="9182"/>
                </a:lnTo>
                <a:lnTo>
                  <a:pt x="240804" y="918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7478166" y="4381652"/>
            <a:ext cx="570230" cy="6350"/>
          </a:xfrm>
          <a:custGeom>
            <a:avLst/>
            <a:gdLst/>
            <a:ahLst/>
            <a:cxnLst/>
            <a:rect l="l" t="t" r="r" b="b"/>
            <a:pathLst>
              <a:path w="570229" h="6350">
                <a:moveTo>
                  <a:pt x="569912" y="0"/>
                </a:moveTo>
                <a:lnTo>
                  <a:pt x="329158" y="0"/>
                </a:lnTo>
                <a:lnTo>
                  <a:pt x="323062" y="6096"/>
                </a:lnTo>
                <a:lnTo>
                  <a:pt x="563816" y="6096"/>
                </a:lnTo>
                <a:lnTo>
                  <a:pt x="569912" y="0"/>
                </a:lnTo>
                <a:close/>
              </a:path>
              <a:path w="570229" h="6350">
                <a:moveTo>
                  <a:pt x="240753" y="6096"/>
                </a:moveTo>
                <a:lnTo>
                  <a:pt x="234657" y="0"/>
                </a:lnTo>
                <a:lnTo>
                  <a:pt x="0" y="0"/>
                </a:lnTo>
                <a:lnTo>
                  <a:pt x="6108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7475093" y="4378617"/>
            <a:ext cx="576580" cy="6350"/>
          </a:xfrm>
          <a:custGeom>
            <a:avLst/>
            <a:gdLst/>
            <a:ahLst/>
            <a:cxnLst/>
            <a:rect l="l" t="t" r="r" b="b"/>
            <a:pathLst>
              <a:path w="576579" h="6350">
                <a:moveTo>
                  <a:pt x="576059" y="0"/>
                </a:moveTo>
                <a:lnTo>
                  <a:pt x="335254" y="0"/>
                </a:lnTo>
                <a:lnTo>
                  <a:pt x="329158" y="6057"/>
                </a:lnTo>
                <a:lnTo>
                  <a:pt x="569963" y="6057"/>
                </a:lnTo>
                <a:lnTo>
                  <a:pt x="576059" y="0"/>
                </a:lnTo>
                <a:close/>
              </a:path>
              <a:path w="576579" h="6350">
                <a:moveTo>
                  <a:pt x="240804" y="6057"/>
                </a:moveTo>
                <a:lnTo>
                  <a:pt x="231673" y="0"/>
                </a:lnTo>
                <a:lnTo>
                  <a:pt x="0" y="0"/>
                </a:lnTo>
                <a:lnTo>
                  <a:pt x="6096" y="6057"/>
                </a:lnTo>
                <a:lnTo>
                  <a:pt x="240804" y="6057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7469034" y="4375543"/>
            <a:ext cx="585470" cy="6350"/>
          </a:xfrm>
          <a:custGeom>
            <a:avLst/>
            <a:gdLst/>
            <a:ahLst/>
            <a:cxnLst/>
            <a:rect l="l" t="t" r="r" b="b"/>
            <a:pathLst>
              <a:path w="585470" h="6350">
                <a:moveTo>
                  <a:pt x="585152" y="0"/>
                </a:moveTo>
                <a:lnTo>
                  <a:pt x="344385" y="0"/>
                </a:lnTo>
                <a:lnTo>
                  <a:pt x="338289" y="6108"/>
                </a:lnTo>
                <a:lnTo>
                  <a:pt x="579043" y="6108"/>
                </a:lnTo>
                <a:lnTo>
                  <a:pt x="585152" y="0"/>
                </a:lnTo>
                <a:close/>
              </a:path>
              <a:path w="585470" h="6350">
                <a:moveTo>
                  <a:pt x="243789" y="6108"/>
                </a:moveTo>
                <a:lnTo>
                  <a:pt x="234657" y="0"/>
                </a:lnTo>
                <a:lnTo>
                  <a:pt x="0" y="0"/>
                </a:lnTo>
                <a:lnTo>
                  <a:pt x="9131" y="6108"/>
                </a:lnTo>
                <a:lnTo>
                  <a:pt x="243789" y="610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7465961" y="4372521"/>
            <a:ext cx="591820" cy="6350"/>
          </a:xfrm>
          <a:custGeom>
            <a:avLst/>
            <a:gdLst/>
            <a:ahLst/>
            <a:cxnLst/>
            <a:rect l="l" t="t" r="r" b="b"/>
            <a:pathLst>
              <a:path w="591820" h="6350">
                <a:moveTo>
                  <a:pt x="591299" y="0"/>
                </a:moveTo>
                <a:lnTo>
                  <a:pt x="350494" y="0"/>
                </a:lnTo>
                <a:lnTo>
                  <a:pt x="344385" y="6096"/>
                </a:lnTo>
                <a:lnTo>
                  <a:pt x="585190" y="6096"/>
                </a:lnTo>
                <a:lnTo>
                  <a:pt x="591299" y="0"/>
                </a:lnTo>
                <a:close/>
              </a:path>
              <a:path w="591820" h="6350">
                <a:moveTo>
                  <a:pt x="240804" y="6096"/>
                </a:moveTo>
                <a:lnTo>
                  <a:pt x="234708" y="0"/>
                </a:lnTo>
                <a:lnTo>
                  <a:pt x="0" y="0"/>
                </a:lnTo>
                <a:lnTo>
                  <a:pt x="9131" y="6096"/>
                </a:lnTo>
                <a:lnTo>
                  <a:pt x="240804" y="6096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7462939" y="4369447"/>
            <a:ext cx="597535" cy="6350"/>
          </a:xfrm>
          <a:custGeom>
            <a:avLst/>
            <a:gdLst/>
            <a:ahLst/>
            <a:cxnLst/>
            <a:rect l="l" t="t" r="r" b="b"/>
            <a:pathLst>
              <a:path w="597534" h="6350">
                <a:moveTo>
                  <a:pt x="597344" y="0"/>
                </a:moveTo>
                <a:lnTo>
                  <a:pt x="359613" y="0"/>
                </a:lnTo>
                <a:lnTo>
                  <a:pt x="350481" y="6096"/>
                </a:lnTo>
                <a:lnTo>
                  <a:pt x="591248" y="6096"/>
                </a:lnTo>
                <a:lnTo>
                  <a:pt x="597344" y="0"/>
                </a:lnTo>
                <a:close/>
              </a:path>
              <a:path w="597534" h="6350">
                <a:moveTo>
                  <a:pt x="240753" y="6096"/>
                </a:moveTo>
                <a:lnTo>
                  <a:pt x="234645" y="0"/>
                </a:lnTo>
                <a:lnTo>
                  <a:pt x="0" y="0"/>
                </a:lnTo>
                <a:lnTo>
                  <a:pt x="6096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7459865" y="4366424"/>
            <a:ext cx="607060" cy="6350"/>
          </a:xfrm>
          <a:custGeom>
            <a:avLst/>
            <a:gdLst/>
            <a:ahLst/>
            <a:cxnLst/>
            <a:rect l="l" t="t" r="r" b="b"/>
            <a:pathLst>
              <a:path w="607059" h="6350">
                <a:moveTo>
                  <a:pt x="606513" y="0"/>
                </a:moveTo>
                <a:lnTo>
                  <a:pt x="365721" y="0"/>
                </a:lnTo>
                <a:lnTo>
                  <a:pt x="356590" y="6096"/>
                </a:lnTo>
                <a:lnTo>
                  <a:pt x="597395" y="6096"/>
                </a:lnTo>
                <a:lnTo>
                  <a:pt x="606513" y="0"/>
                </a:lnTo>
                <a:close/>
              </a:path>
              <a:path w="607059" h="6350">
                <a:moveTo>
                  <a:pt x="240804" y="6096"/>
                </a:moveTo>
                <a:lnTo>
                  <a:pt x="234696" y="0"/>
                </a:lnTo>
                <a:lnTo>
                  <a:pt x="0" y="0"/>
                </a:lnTo>
                <a:lnTo>
                  <a:pt x="6096" y="6096"/>
                </a:lnTo>
                <a:lnTo>
                  <a:pt x="240804" y="6096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7456830" y="4360316"/>
            <a:ext cx="612775" cy="9525"/>
          </a:xfrm>
          <a:custGeom>
            <a:avLst/>
            <a:gdLst/>
            <a:ahLst/>
            <a:cxnLst/>
            <a:rect l="l" t="t" r="r" b="b"/>
            <a:pathLst>
              <a:path w="612775" h="9525">
                <a:moveTo>
                  <a:pt x="612584" y="0"/>
                </a:moveTo>
                <a:lnTo>
                  <a:pt x="371830" y="0"/>
                </a:lnTo>
                <a:lnTo>
                  <a:pt x="365721" y="9131"/>
                </a:lnTo>
                <a:lnTo>
                  <a:pt x="603453" y="9131"/>
                </a:lnTo>
                <a:lnTo>
                  <a:pt x="612584" y="0"/>
                </a:lnTo>
                <a:close/>
              </a:path>
              <a:path w="612775" h="9525">
                <a:moveTo>
                  <a:pt x="240753" y="9131"/>
                </a:moveTo>
                <a:lnTo>
                  <a:pt x="234657" y="0"/>
                </a:lnTo>
                <a:lnTo>
                  <a:pt x="0" y="0"/>
                </a:lnTo>
                <a:lnTo>
                  <a:pt x="6108" y="9131"/>
                </a:lnTo>
                <a:lnTo>
                  <a:pt x="240753" y="9131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7453756" y="4357293"/>
            <a:ext cx="619125" cy="9525"/>
          </a:xfrm>
          <a:custGeom>
            <a:avLst/>
            <a:gdLst/>
            <a:ahLst/>
            <a:cxnLst/>
            <a:rect l="l" t="t" r="r" b="b"/>
            <a:pathLst>
              <a:path w="619125" h="9525">
                <a:moveTo>
                  <a:pt x="618731" y="0"/>
                </a:moveTo>
                <a:lnTo>
                  <a:pt x="377926" y="0"/>
                </a:lnTo>
                <a:lnTo>
                  <a:pt x="371830" y="9131"/>
                </a:lnTo>
                <a:lnTo>
                  <a:pt x="612622" y="9131"/>
                </a:lnTo>
                <a:lnTo>
                  <a:pt x="618731" y="0"/>
                </a:lnTo>
                <a:close/>
              </a:path>
              <a:path w="619125" h="9525">
                <a:moveTo>
                  <a:pt x="240804" y="9131"/>
                </a:moveTo>
                <a:lnTo>
                  <a:pt x="234708" y="0"/>
                </a:lnTo>
                <a:lnTo>
                  <a:pt x="0" y="0"/>
                </a:lnTo>
                <a:lnTo>
                  <a:pt x="6108" y="9131"/>
                </a:lnTo>
                <a:lnTo>
                  <a:pt x="240804" y="9131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7450734" y="4354220"/>
            <a:ext cx="624840" cy="6350"/>
          </a:xfrm>
          <a:custGeom>
            <a:avLst/>
            <a:gdLst/>
            <a:ahLst/>
            <a:cxnLst/>
            <a:rect l="l" t="t" r="r" b="b"/>
            <a:pathLst>
              <a:path w="624840" h="6350">
                <a:moveTo>
                  <a:pt x="624776" y="0"/>
                </a:moveTo>
                <a:lnTo>
                  <a:pt x="384022" y="0"/>
                </a:lnTo>
                <a:lnTo>
                  <a:pt x="377926" y="6096"/>
                </a:lnTo>
                <a:lnTo>
                  <a:pt x="618680" y="6096"/>
                </a:lnTo>
                <a:lnTo>
                  <a:pt x="624776" y="0"/>
                </a:lnTo>
                <a:close/>
              </a:path>
              <a:path w="624840" h="6350">
                <a:moveTo>
                  <a:pt x="240753" y="6096"/>
                </a:moveTo>
                <a:lnTo>
                  <a:pt x="234645" y="0"/>
                </a:lnTo>
                <a:lnTo>
                  <a:pt x="0" y="0"/>
                </a:lnTo>
                <a:lnTo>
                  <a:pt x="6096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7447712" y="4351185"/>
            <a:ext cx="631190" cy="6350"/>
          </a:xfrm>
          <a:custGeom>
            <a:avLst/>
            <a:gdLst/>
            <a:ahLst/>
            <a:cxnLst/>
            <a:rect l="l" t="t" r="r" b="b"/>
            <a:pathLst>
              <a:path w="631190" h="6350">
                <a:moveTo>
                  <a:pt x="630872" y="0"/>
                </a:moveTo>
                <a:lnTo>
                  <a:pt x="390067" y="0"/>
                </a:lnTo>
                <a:lnTo>
                  <a:pt x="383971" y="6108"/>
                </a:lnTo>
                <a:lnTo>
                  <a:pt x="624776" y="6108"/>
                </a:lnTo>
                <a:lnTo>
                  <a:pt x="630872" y="0"/>
                </a:lnTo>
                <a:close/>
              </a:path>
              <a:path w="631190" h="6350">
                <a:moveTo>
                  <a:pt x="240753" y="6108"/>
                </a:moveTo>
                <a:lnTo>
                  <a:pt x="234645" y="0"/>
                </a:lnTo>
                <a:lnTo>
                  <a:pt x="0" y="0"/>
                </a:lnTo>
                <a:lnTo>
                  <a:pt x="6045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7441603" y="4348111"/>
            <a:ext cx="640080" cy="6350"/>
          </a:xfrm>
          <a:custGeom>
            <a:avLst/>
            <a:gdLst/>
            <a:ahLst/>
            <a:cxnLst/>
            <a:rect l="l" t="t" r="r" b="b"/>
            <a:pathLst>
              <a:path w="640079" h="6350">
                <a:moveTo>
                  <a:pt x="640016" y="0"/>
                </a:moveTo>
                <a:lnTo>
                  <a:pt x="399262" y="0"/>
                </a:lnTo>
                <a:lnTo>
                  <a:pt x="393153" y="6108"/>
                </a:lnTo>
                <a:lnTo>
                  <a:pt x="633907" y="6108"/>
                </a:lnTo>
                <a:lnTo>
                  <a:pt x="640016" y="0"/>
                </a:lnTo>
                <a:close/>
              </a:path>
              <a:path w="640079" h="6350">
                <a:moveTo>
                  <a:pt x="243776" y="6108"/>
                </a:moveTo>
                <a:lnTo>
                  <a:pt x="234657" y="0"/>
                </a:lnTo>
                <a:lnTo>
                  <a:pt x="0" y="0"/>
                </a:lnTo>
                <a:lnTo>
                  <a:pt x="9131" y="6108"/>
                </a:lnTo>
                <a:lnTo>
                  <a:pt x="243776" y="6108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7438529" y="4345089"/>
            <a:ext cx="646430" cy="6350"/>
          </a:xfrm>
          <a:custGeom>
            <a:avLst/>
            <a:gdLst/>
            <a:ahLst/>
            <a:cxnLst/>
            <a:rect l="l" t="t" r="r" b="b"/>
            <a:pathLst>
              <a:path w="646429" h="6350">
                <a:moveTo>
                  <a:pt x="646112" y="0"/>
                </a:moveTo>
                <a:lnTo>
                  <a:pt x="405358" y="0"/>
                </a:lnTo>
                <a:lnTo>
                  <a:pt x="399249" y="6096"/>
                </a:lnTo>
                <a:lnTo>
                  <a:pt x="640054" y="6096"/>
                </a:lnTo>
                <a:lnTo>
                  <a:pt x="646112" y="0"/>
                </a:lnTo>
                <a:close/>
              </a:path>
              <a:path w="646429" h="6350">
                <a:moveTo>
                  <a:pt x="243827" y="6096"/>
                </a:moveTo>
                <a:lnTo>
                  <a:pt x="234696" y="0"/>
                </a:lnTo>
                <a:lnTo>
                  <a:pt x="0" y="0"/>
                </a:lnTo>
                <a:lnTo>
                  <a:pt x="9182" y="6096"/>
                </a:lnTo>
                <a:lnTo>
                  <a:pt x="243827" y="6096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7435507" y="4342015"/>
            <a:ext cx="652780" cy="6350"/>
          </a:xfrm>
          <a:custGeom>
            <a:avLst/>
            <a:gdLst/>
            <a:ahLst/>
            <a:cxnLst/>
            <a:rect l="l" t="t" r="r" b="b"/>
            <a:pathLst>
              <a:path w="652779" h="6350">
                <a:moveTo>
                  <a:pt x="652208" y="0"/>
                </a:moveTo>
                <a:lnTo>
                  <a:pt x="414477" y="0"/>
                </a:lnTo>
                <a:lnTo>
                  <a:pt x="405358" y="6095"/>
                </a:lnTo>
                <a:lnTo>
                  <a:pt x="646112" y="6095"/>
                </a:lnTo>
                <a:lnTo>
                  <a:pt x="652208" y="0"/>
                </a:lnTo>
                <a:close/>
              </a:path>
              <a:path w="652779" h="6350">
                <a:moveTo>
                  <a:pt x="240753" y="6095"/>
                </a:moveTo>
                <a:lnTo>
                  <a:pt x="234645" y="0"/>
                </a:lnTo>
                <a:lnTo>
                  <a:pt x="0" y="0"/>
                </a:lnTo>
                <a:lnTo>
                  <a:pt x="6096" y="6095"/>
                </a:lnTo>
                <a:lnTo>
                  <a:pt x="240753" y="6095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7432420" y="4338980"/>
            <a:ext cx="661670" cy="6350"/>
          </a:xfrm>
          <a:custGeom>
            <a:avLst/>
            <a:gdLst/>
            <a:ahLst/>
            <a:cxnLst/>
            <a:rect l="l" t="t" r="r" b="b"/>
            <a:pathLst>
              <a:path w="661670" h="6350">
                <a:moveTo>
                  <a:pt x="661403" y="0"/>
                </a:moveTo>
                <a:lnTo>
                  <a:pt x="420598" y="0"/>
                </a:lnTo>
                <a:lnTo>
                  <a:pt x="411467" y="6108"/>
                </a:lnTo>
                <a:lnTo>
                  <a:pt x="652221" y="6108"/>
                </a:lnTo>
                <a:lnTo>
                  <a:pt x="661403" y="0"/>
                </a:lnTo>
                <a:close/>
              </a:path>
              <a:path w="661670" h="6350">
                <a:moveTo>
                  <a:pt x="240804" y="6108"/>
                </a:moveTo>
                <a:lnTo>
                  <a:pt x="234708" y="0"/>
                </a:lnTo>
                <a:lnTo>
                  <a:pt x="0" y="0"/>
                </a:lnTo>
                <a:lnTo>
                  <a:pt x="6108" y="6108"/>
                </a:lnTo>
                <a:lnTo>
                  <a:pt x="240804" y="6108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7429398" y="4335957"/>
            <a:ext cx="668020" cy="6350"/>
          </a:xfrm>
          <a:custGeom>
            <a:avLst/>
            <a:gdLst/>
            <a:ahLst/>
            <a:cxnLst/>
            <a:rect l="l" t="t" r="r" b="b"/>
            <a:pathLst>
              <a:path w="668020" h="6350">
                <a:moveTo>
                  <a:pt x="667448" y="0"/>
                </a:moveTo>
                <a:lnTo>
                  <a:pt x="426694" y="0"/>
                </a:lnTo>
                <a:lnTo>
                  <a:pt x="420585" y="6057"/>
                </a:lnTo>
                <a:lnTo>
                  <a:pt x="658317" y="6057"/>
                </a:lnTo>
                <a:lnTo>
                  <a:pt x="667448" y="0"/>
                </a:lnTo>
                <a:close/>
              </a:path>
              <a:path w="668020" h="6350">
                <a:moveTo>
                  <a:pt x="240753" y="6057"/>
                </a:moveTo>
                <a:lnTo>
                  <a:pt x="234657" y="0"/>
                </a:lnTo>
                <a:lnTo>
                  <a:pt x="0" y="0"/>
                </a:lnTo>
                <a:lnTo>
                  <a:pt x="6108" y="6057"/>
                </a:lnTo>
                <a:lnTo>
                  <a:pt x="240753" y="6057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7426376" y="4329861"/>
            <a:ext cx="673735" cy="9525"/>
          </a:xfrm>
          <a:custGeom>
            <a:avLst/>
            <a:gdLst/>
            <a:ahLst/>
            <a:cxnLst/>
            <a:rect l="l" t="t" r="r" b="b"/>
            <a:pathLst>
              <a:path w="673734" h="9525">
                <a:moveTo>
                  <a:pt x="673544" y="0"/>
                </a:moveTo>
                <a:lnTo>
                  <a:pt x="432739" y="0"/>
                </a:lnTo>
                <a:lnTo>
                  <a:pt x="426643" y="9118"/>
                </a:lnTo>
                <a:lnTo>
                  <a:pt x="667448" y="9118"/>
                </a:lnTo>
                <a:lnTo>
                  <a:pt x="673544" y="0"/>
                </a:lnTo>
                <a:close/>
              </a:path>
              <a:path w="673734" h="9525">
                <a:moveTo>
                  <a:pt x="240753" y="9118"/>
                </a:moveTo>
                <a:lnTo>
                  <a:pt x="234645" y="0"/>
                </a:lnTo>
                <a:lnTo>
                  <a:pt x="0" y="0"/>
                </a:lnTo>
                <a:lnTo>
                  <a:pt x="6045" y="9118"/>
                </a:lnTo>
                <a:lnTo>
                  <a:pt x="240753" y="9118"/>
                </a:lnTo>
                <a:close/>
              </a:path>
            </a:pathLst>
          </a:custGeom>
          <a:solidFill>
            <a:srgbClr val="878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7423302" y="4326775"/>
            <a:ext cx="680085" cy="9525"/>
          </a:xfrm>
          <a:custGeom>
            <a:avLst/>
            <a:gdLst/>
            <a:ahLst/>
            <a:cxnLst/>
            <a:rect l="l" t="t" r="r" b="b"/>
            <a:pathLst>
              <a:path w="680084" h="9525">
                <a:moveTo>
                  <a:pt x="679640" y="0"/>
                </a:moveTo>
                <a:lnTo>
                  <a:pt x="438886" y="0"/>
                </a:lnTo>
                <a:lnTo>
                  <a:pt x="432790" y="9182"/>
                </a:lnTo>
                <a:lnTo>
                  <a:pt x="673544" y="9182"/>
                </a:lnTo>
                <a:lnTo>
                  <a:pt x="679640" y="0"/>
                </a:lnTo>
                <a:close/>
              </a:path>
              <a:path w="680084" h="9525">
                <a:moveTo>
                  <a:pt x="240753" y="9182"/>
                </a:moveTo>
                <a:lnTo>
                  <a:pt x="234696" y="0"/>
                </a:lnTo>
                <a:lnTo>
                  <a:pt x="0" y="0"/>
                </a:lnTo>
                <a:lnTo>
                  <a:pt x="6096" y="9182"/>
                </a:lnTo>
                <a:lnTo>
                  <a:pt x="240753" y="9182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7420267" y="4323753"/>
            <a:ext cx="685800" cy="6350"/>
          </a:xfrm>
          <a:custGeom>
            <a:avLst/>
            <a:gdLst/>
            <a:ahLst/>
            <a:cxnLst/>
            <a:rect l="l" t="t" r="r" b="b"/>
            <a:pathLst>
              <a:path w="685800" h="6350">
                <a:moveTo>
                  <a:pt x="685711" y="0"/>
                </a:moveTo>
                <a:lnTo>
                  <a:pt x="444957" y="0"/>
                </a:lnTo>
                <a:lnTo>
                  <a:pt x="438848" y="6108"/>
                </a:lnTo>
                <a:lnTo>
                  <a:pt x="679653" y="6108"/>
                </a:lnTo>
                <a:lnTo>
                  <a:pt x="685711" y="0"/>
                </a:lnTo>
                <a:close/>
              </a:path>
              <a:path w="685800" h="6350">
                <a:moveTo>
                  <a:pt x="240753" y="6108"/>
                </a:moveTo>
                <a:lnTo>
                  <a:pt x="234657" y="0"/>
                </a:lnTo>
                <a:lnTo>
                  <a:pt x="0" y="0"/>
                </a:lnTo>
                <a:lnTo>
                  <a:pt x="6108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7417193" y="4320679"/>
            <a:ext cx="692150" cy="6350"/>
          </a:xfrm>
          <a:custGeom>
            <a:avLst/>
            <a:gdLst/>
            <a:ahLst/>
            <a:cxnLst/>
            <a:rect l="l" t="t" r="r" b="b"/>
            <a:pathLst>
              <a:path w="692150" h="6350">
                <a:moveTo>
                  <a:pt x="691857" y="0"/>
                </a:moveTo>
                <a:lnTo>
                  <a:pt x="451104" y="0"/>
                </a:lnTo>
                <a:lnTo>
                  <a:pt x="444995" y="6095"/>
                </a:lnTo>
                <a:lnTo>
                  <a:pt x="685749" y="6095"/>
                </a:lnTo>
                <a:lnTo>
                  <a:pt x="691857" y="0"/>
                </a:lnTo>
                <a:close/>
              </a:path>
              <a:path w="692150" h="6350">
                <a:moveTo>
                  <a:pt x="240804" y="6095"/>
                </a:moveTo>
                <a:lnTo>
                  <a:pt x="234708" y="0"/>
                </a:lnTo>
                <a:lnTo>
                  <a:pt x="0" y="0"/>
                </a:lnTo>
                <a:lnTo>
                  <a:pt x="6108" y="6095"/>
                </a:lnTo>
                <a:lnTo>
                  <a:pt x="240804" y="6095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7411098" y="4317656"/>
            <a:ext cx="701040" cy="6350"/>
          </a:xfrm>
          <a:custGeom>
            <a:avLst/>
            <a:gdLst/>
            <a:ahLst/>
            <a:cxnLst/>
            <a:rect l="l" t="t" r="r" b="b"/>
            <a:pathLst>
              <a:path w="701040" h="6350">
                <a:moveTo>
                  <a:pt x="700976" y="0"/>
                </a:moveTo>
                <a:lnTo>
                  <a:pt x="460222" y="0"/>
                </a:lnTo>
                <a:lnTo>
                  <a:pt x="454126" y="6095"/>
                </a:lnTo>
                <a:lnTo>
                  <a:pt x="694880" y="6095"/>
                </a:lnTo>
                <a:lnTo>
                  <a:pt x="700976" y="0"/>
                </a:lnTo>
                <a:close/>
              </a:path>
              <a:path w="701040" h="6350">
                <a:moveTo>
                  <a:pt x="243827" y="6095"/>
                </a:moveTo>
                <a:lnTo>
                  <a:pt x="234695" y="0"/>
                </a:lnTo>
                <a:lnTo>
                  <a:pt x="0" y="0"/>
                </a:lnTo>
                <a:lnTo>
                  <a:pt x="9169" y="6095"/>
                </a:lnTo>
                <a:lnTo>
                  <a:pt x="243827" y="6095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7408074" y="4314571"/>
            <a:ext cx="707390" cy="6350"/>
          </a:xfrm>
          <a:custGeom>
            <a:avLst/>
            <a:gdLst/>
            <a:ahLst/>
            <a:cxnLst/>
            <a:rect l="l" t="t" r="r" b="b"/>
            <a:pathLst>
              <a:path w="707390" h="6350">
                <a:moveTo>
                  <a:pt x="707072" y="0"/>
                </a:moveTo>
                <a:lnTo>
                  <a:pt x="466267" y="0"/>
                </a:lnTo>
                <a:lnTo>
                  <a:pt x="460222" y="6108"/>
                </a:lnTo>
                <a:lnTo>
                  <a:pt x="700976" y="6108"/>
                </a:lnTo>
                <a:lnTo>
                  <a:pt x="707072" y="0"/>
                </a:lnTo>
                <a:close/>
              </a:path>
              <a:path w="707390" h="6350">
                <a:moveTo>
                  <a:pt x="243827" y="6108"/>
                </a:moveTo>
                <a:lnTo>
                  <a:pt x="234645" y="0"/>
                </a:lnTo>
                <a:lnTo>
                  <a:pt x="0" y="0"/>
                </a:lnTo>
                <a:lnTo>
                  <a:pt x="9118" y="6108"/>
                </a:lnTo>
                <a:lnTo>
                  <a:pt x="243827" y="6108"/>
                </a:lnTo>
                <a:close/>
              </a:path>
            </a:pathLst>
          </a:custGeom>
          <a:solidFill>
            <a:srgbClr val="888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7404989" y="4311548"/>
            <a:ext cx="716280" cy="6350"/>
          </a:xfrm>
          <a:custGeom>
            <a:avLst/>
            <a:gdLst/>
            <a:ahLst/>
            <a:cxnLst/>
            <a:rect l="l" t="t" r="r" b="b"/>
            <a:pathLst>
              <a:path w="716279" h="6350">
                <a:moveTo>
                  <a:pt x="716267" y="0"/>
                </a:moveTo>
                <a:lnTo>
                  <a:pt x="475462" y="0"/>
                </a:lnTo>
                <a:lnTo>
                  <a:pt x="466331" y="6108"/>
                </a:lnTo>
                <a:lnTo>
                  <a:pt x="707085" y="6108"/>
                </a:lnTo>
                <a:lnTo>
                  <a:pt x="716267" y="0"/>
                </a:lnTo>
                <a:close/>
              </a:path>
              <a:path w="716279" h="6350">
                <a:moveTo>
                  <a:pt x="240804" y="6108"/>
                </a:moveTo>
                <a:lnTo>
                  <a:pt x="234708" y="0"/>
                </a:lnTo>
                <a:lnTo>
                  <a:pt x="0" y="0"/>
                </a:lnTo>
                <a:lnTo>
                  <a:pt x="6108" y="6108"/>
                </a:lnTo>
                <a:lnTo>
                  <a:pt x="240804" y="6108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7401966" y="4308525"/>
            <a:ext cx="722630" cy="6350"/>
          </a:xfrm>
          <a:custGeom>
            <a:avLst/>
            <a:gdLst/>
            <a:ahLst/>
            <a:cxnLst/>
            <a:rect l="l" t="t" r="r" b="b"/>
            <a:pathLst>
              <a:path w="722629" h="6350">
                <a:moveTo>
                  <a:pt x="722312" y="0"/>
                </a:moveTo>
                <a:lnTo>
                  <a:pt x="481558" y="0"/>
                </a:lnTo>
                <a:lnTo>
                  <a:pt x="472376" y="6045"/>
                </a:lnTo>
                <a:lnTo>
                  <a:pt x="713181" y="6045"/>
                </a:lnTo>
                <a:lnTo>
                  <a:pt x="722312" y="0"/>
                </a:lnTo>
                <a:close/>
              </a:path>
              <a:path w="722629" h="6350">
                <a:moveTo>
                  <a:pt x="240753" y="6045"/>
                </a:moveTo>
                <a:lnTo>
                  <a:pt x="234708" y="0"/>
                </a:lnTo>
                <a:lnTo>
                  <a:pt x="0" y="0"/>
                </a:lnTo>
                <a:lnTo>
                  <a:pt x="6108" y="6045"/>
                </a:lnTo>
                <a:lnTo>
                  <a:pt x="240753" y="6045"/>
                </a:lnTo>
                <a:close/>
              </a:path>
            </a:pathLst>
          </a:custGeom>
          <a:solidFill>
            <a:srgbClr val="8A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7398943" y="4305452"/>
            <a:ext cx="728980" cy="6350"/>
          </a:xfrm>
          <a:custGeom>
            <a:avLst/>
            <a:gdLst/>
            <a:ahLst/>
            <a:cxnLst/>
            <a:rect l="l" t="t" r="r" b="b"/>
            <a:pathLst>
              <a:path w="728979" h="6350">
                <a:moveTo>
                  <a:pt x="728408" y="0"/>
                </a:moveTo>
                <a:lnTo>
                  <a:pt x="487603" y="0"/>
                </a:lnTo>
                <a:lnTo>
                  <a:pt x="481507" y="6096"/>
                </a:lnTo>
                <a:lnTo>
                  <a:pt x="722312" y="6096"/>
                </a:lnTo>
                <a:lnTo>
                  <a:pt x="728408" y="0"/>
                </a:lnTo>
                <a:close/>
              </a:path>
              <a:path w="728979" h="6350">
                <a:moveTo>
                  <a:pt x="240753" y="6096"/>
                </a:moveTo>
                <a:lnTo>
                  <a:pt x="234645" y="0"/>
                </a:lnTo>
                <a:lnTo>
                  <a:pt x="0" y="0"/>
                </a:lnTo>
                <a:lnTo>
                  <a:pt x="6045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7395870" y="4299343"/>
            <a:ext cx="734695" cy="9525"/>
          </a:xfrm>
          <a:custGeom>
            <a:avLst/>
            <a:gdLst/>
            <a:ahLst/>
            <a:cxnLst/>
            <a:rect l="l" t="t" r="r" b="b"/>
            <a:pathLst>
              <a:path w="734695" h="9525">
                <a:moveTo>
                  <a:pt x="734517" y="0"/>
                </a:moveTo>
                <a:lnTo>
                  <a:pt x="493750" y="0"/>
                </a:lnTo>
                <a:lnTo>
                  <a:pt x="487654" y="9182"/>
                </a:lnTo>
                <a:lnTo>
                  <a:pt x="728408" y="9182"/>
                </a:lnTo>
                <a:lnTo>
                  <a:pt x="734517" y="0"/>
                </a:lnTo>
                <a:close/>
              </a:path>
              <a:path w="734695" h="9525">
                <a:moveTo>
                  <a:pt x="240804" y="9182"/>
                </a:moveTo>
                <a:lnTo>
                  <a:pt x="234696" y="0"/>
                </a:lnTo>
                <a:lnTo>
                  <a:pt x="0" y="0"/>
                </a:lnTo>
                <a:lnTo>
                  <a:pt x="6096" y="9182"/>
                </a:lnTo>
                <a:lnTo>
                  <a:pt x="240804" y="9182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7392834" y="4296321"/>
            <a:ext cx="741045" cy="9525"/>
          </a:xfrm>
          <a:custGeom>
            <a:avLst/>
            <a:gdLst/>
            <a:ahLst/>
            <a:cxnLst/>
            <a:rect l="l" t="t" r="r" b="b"/>
            <a:pathLst>
              <a:path w="741045" h="9525">
                <a:moveTo>
                  <a:pt x="740575" y="0"/>
                </a:moveTo>
                <a:lnTo>
                  <a:pt x="499821" y="0"/>
                </a:lnTo>
                <a:lnTo>
                  <a:pt x="493712" y="9131"/>
                </a:lnTo>
                <a:lnTo>
                  <a:pt x="734517" y="9131"/>
                </a:lnTo>
                <a:lnTo>
                  <a:pt x="740575" y="0"/>
                </a:lnTo>
                <a:close/>
              </a:path>
              <a:path w="741045" h="9525">
                <a:moveTo>
                  <a:pt x="240753" y="9131"/>
                </a:moveTo>
                <a:lnTo>
                  <a:pt x="234657" y="0"/>
                </a:lnTo>
                <a:lnTo>
                  <a:pt x="0" y="0"/>
                </a:lnTo>
                <a:lnTo>
                  <a:pt x="6108" y="9131"/>
                </a:lnTo>
                <a:lnTo>
                  <a:pt x="240753" y="9131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7389761" y="4293247"/>
            <a:ext cx="746760" cy="6350"/>
          </a:xfrm>
          <a:custGeom>
            <a:avLst/>
            <a:gdLst/>
            <a:ahLst/>
            <a:cxnLst/>
            <a:rect l="l" t="t" r="r" b="b"/>
            <a:pathLst>
              <a:path w="746759" h="6350">
                <a:moveTo>
                  <a:pt x="746721" y="0"/>
                </a:moveTo>
                <a:lnTo>
                  <a:pt x="505917" y="0"/>
                </a:lnTo>
                <a:lnTo>
                  <a:pt x="499859" y="6096"/>
                </a:lnTo>
                <a:lnTo>
                  <a:pt x="740625" y="6096"/>
                </a:lnTo>
                <a:lnTo>
                  <a:pt x="746721" y="0"/>
                </a:lnTo>
                <a:close/>
              </a:path>
              <a:path w="746759" h="6350">
                <a:moveTo>
                  <a:pt x="240804" y="6096"/>
                </a:moveTo>
                <a:lnTo>
                  <a:pt x="234708" y="0"/>
                </a:lnTo>
                <a:lnTo>
                  <a:pt x="0" y="0"/>
                </a:lnTo>
                <a:lnTo>
                  <a:pt x="6108" y="6096"/>
                </a:lnTo>
                <a:lnTo>
                  <a:pt x="240804" y="6096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7386739" y="4290224"/>
            <a:ext cx="753110" cy="6350"/>
          </a:xfrm>
          <a:custGeom>
            <a:avLst/>
            <a:gdLst/>
            <a:ahLst/>
            <a:cxnLst/>
            <a:rect l="l" t="t" r="r" b="b"/>
            <a:pathLst>
              <a:path w="753109" h="6350">
                <a:moveTo>
                  <a:pt x="752767" y="0"/>
                </a:moveTo>
                <a:lnTo>
                  <a:pt x="512013" y="0"/>
                </a:lnTo>
                <a:lnTo>
                  <a:pt x="505917" y="6096"/>
                </a:lnTo>
                <a:lnTo>
                  <a:pt x="746671" y="6096"/>
                </a:lnTo>
                <a:lnTo>
                  <a:pt x="752767" y="0"/>
                </a:lnTo>
                <a:close/>
              </a:path>
              <a:path w="753109" h="6350">
                <a:moveTo>
                  <a:pt x="240753" y="6096"/>
                </a:moveTo>
                <a:lnTo>
                  <a:pt x="234645" y="0"/>
                </a:lnTo>
                <a:lnTo>
                  <a:pt x="0" y="0"/>
                </a:lnTo>
                <a:lnTo>
                  <a:pt x="6096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7380630" y="4287189"/>
            <a:ext cx="762000" cy="6350"/>
          </a:xfrm>
          <a:custGeom>
            <a:avLst/>
            <a:gdLst/>
            <a:ahLst/>
            <a:cxnLst/>
            <a:rect l="l" t="t" r="r" b="b"/>
            <a:pathLst>
              <a:path w="762000" h="6350">
                <a:moveTo>
                  <a:pt x="761949" y="0"/>
                </a:moveTo>
                <a:lnTo>
                  <a:pt x="521157" y="0"/>
                </a:lnTo>
                <a:lnTo>
                  <a:pt x="515048" y="6057"/>
                </a:lnTo>
                <a:lnTo>
                  <a:pt x="755853" y="6057"/>
                </a:lnTo>
                <a:lnTo>
                  <a:pt x="761949" y="0"/>
                </a:lnTo>
                <a:close/>
              </a:path>
              <a:path w="762000" h="6350">
                <a:moveTo>
                  <a:pt x="243839" y="6057"/>
                </a:moveTo>
                <a:lnTo>
                  <a:pt x="234657" y="0"/>
                </a:lnTo>
                <a:lnTo>
                  <a:pt x="0" y="0"/>
                </a:lnTo>
                <a:lnTo>
                  <a:pt x="9131" y="6057"/>
                </a:lnTo>
                <a:lnTo>
                  <a:pt x="243839" y="6057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7377607" y="4284116"/>
            <a:ext cx="771525" cy="6350"/>
          </a:xfrm>
          <a:custGeom>
            <a:avLst/>
            <a:gdLst/>
            <a:ahLst/>
            <a:cxnLst/>
            <a:rect l="l" t="t" r="r" b="b"/>
            <a:pathLst>
              <a:path w="771525" h="6350">
                <a:moveTo>
                  <a:pt x="771080" y="0"/>
                </a:moveTo>
                <a:lnTo>
                  <a:pt x="530275" y="0"/>
                </a:lnTo>
                <a:lnTo>
                  <a:pt x="521144" y="6108"/>
                </a:lnTo>
                <a:lnTo>
                  <a:pt x="761898" y="6108"/>
                </a:lnTo>
                <a:lnTo>
                  <a:pt x="771080" y="0"/>
                </a:lnTo>
                <a:close/>
              </a:path>
              <a:path w="771525" h="6350">
                <a:moveTo>
                  <a:pt x="243776" y="6108"/>
                </a:moveTo>
                <a:lnTo>
                  <a:pt x="234657" y="0"/>
                </a:lnTo>
                <a:lnTo>
                  <a:pt x="0" y="0"/>
                </a:lnTo>
                <a:lnTo>
                  <a:pt x="9131" y="6108"/>
                </a:lnTo>
                <a:lnTo>
                  <a:pt x="243776" y="6108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7374534" y="4281093"/>
            <a:ext cx="777240" cy="6350"/>
          </a:xfrm>
          <a:custGeom>
            <a:avLst/>
            <a:gdLst/>
            <a:ahLst/>
            <a:cxnLst/>
            <a:rect l="l" t="t" r="r" b="b"/>
            <a:pathLst>
              <a:path w="777240" h="6350">
                <a:moveTo>
                  <a:pt x="777176" y="0"/>
                </a:moveTo>
                <a:lnTo>
                  <a:pt x="536422" y="0"/>
                </a:lnTo>
                <a:lnTo>
                  <a:pt x="527253" y="6096"/>
                </a:lnTo>
                <a:lnTo>
                  <a:pt x="768045" y="6096"/>
                </a:lnTo>
                <a:lnTo>
                  <a:pt x="777176" y="0"/>
                </a:lnTo>
                <a:close/>
              </a:path>
              <a:path w="777240" h="6350">
                <a:moveTo>
                  <a:pt x="240753" y="6096"/>
                </a:moveTo>
                <a:lnTo>
                  <a:pt x="234696" y="0"/>
                </a:lnTo>
                <a:lnTo>
                  <a:pt x="0" y="0"/>
                </a:lnTo>
                <a:lnTo>
                  <a:pt x="6096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7371512" y="4278020"/>
            <a:ext cx="783590" cy="6350"/>
          </a:xfrm>
          <a:custGeom>
            <a:avLst/>
            <a:gdLst/>
            <a:ahLst/>
            <a:cxnLst/>
            <a:rect l="l" t="t" r="r" b="b"/>
            <a:pathLst>
              <a:path w="783590" h="6350">
                <a:moveTo>
                  <a:pt x="783221" y="0"/>
                </a:moveTo>
                <a:lnTo>
                  <a:pt x="542467" y="0"/>
                </a:lnTo>
                <a:lnTo>
                  <a:pt x="536371" y="6096"/>
                </a:lnTo>
                <a:lnTo>
                  <a:pt x="777176" y="6096"/>
                </a:lnTo>
                <a:lnTo>
                  <a:pt x="783221" y="0"/>
                </a:lnTo>
                <a:close/>
              </a:path>
              <a:path w="783590" h="6350">
                <a:moveTo>
                  <a:pt x="240753" y="6096"/>
                </a:moveTo>
                <a:lnTo>
                  <a:pt x="234645" y="0"/>
                </a:lnTo>
                <a:lnTo>
                  <a:pt x="0" y="0"/>
                </a:lnTo>
                <a:lnTo>
                  <a:pt x="6096" y="6096"/>
                </a:lnTo>
                <a:lnTo>
                  <a:pt x="240753" y="6096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7368425" y="4271911"/>
            <a:ext cx="789940" cy="9525"/>
          </a:xfrm>
          <a:custGeom>
            <a:avLst/>
            <a:gdLst/>
            <a:ahLst/>
            <a:cxnLst/>
            <a:rect l="l" t="t" r="r" b="b"/>
            <a:pathLst>
              <a:path w="789940" h="9525">
                <a:moveTo>
                  <a:pt x="789393" y="0"/>
                </a:moveTo>
                <a:lnTo>
                  <a:pt x="548639" y="0"/>
                </a:lnTo>
                <a:lnTo>
                  <a:pt x="542531" y="9182"/>
                </a:lnTo>
                <a:lnTo>
                  <a:pt x="783285" y="9182"/>
                </a:lnTo>
                <a:lnTo>
                  <a:pt x="789393" y="0"/>
                </a:lnTo>
                <a:close/>
              </a:path>
              <a:path w="789940" h="9525">
                <a:moveTo>
                  <a:pt x="240804" y="9182"/>
                </a:moveTo>
                <a:lnTo>
                  <a:pt x="234708" y="0"/>
                </a:lnTo>
                <a:lnTo>
                  <a:pt x="0" y="0"/>
                </a:lnTo>
                <a:lnTo>
                  <a:pt x="6108" y="9182"/>
                </a:lnTo>
                <a:lnTo>
                  <a:pt x="240804" y="9182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7365403" y="4268889"/>
            <a:ext cx="795655" cy="9525"/>
          </a:xfrm>
          <a:custGeom>
            <a:avLst/>
            <a:gdLst/>
            <a:ahLst/>
            <a:cxnLst/>
            <a:rect l="l" t="t" r="r" b="b"/>
            <a:pathLst>
              <a:path w="795654" h="9525">
                <a:moveTo>
                  <a:pt x="795439" y="0"/>
                </a:moveTo>
                <a:lnTo>
                  <a:pt x="554685" y="0"/>
                </a:lnTo>
                <a:lnTo>
                  <a:pt x="548576" y="9131"/>
                </a:lnTo>
                <a:lnTo>
                  <a:pt x="789330" y="9131"/>
                </a:lnTo>
                <a:lnTo>
                  <a:pt x="795439" y="0"/>
                </a:lnTo>
                <a:close/>
              </a:path>
              <a:path w="795654" h="9525">
                <a:moveTo>
                  <a:pt x="240753" y="9131"/>
                </a:moveTo>
                <a:lnTo>
                  <a:pt x="234657" y="0"/>
                </a:lnTo>
                <a:lnTo>
                  <a:pt x="0" y="0"/>
                </a:lnTo>
                <a:lnTo>
                  <a:pt x="6108" y="9131"/>
                </a:lnTo>
                <a:lnTo>
                  <a:pt x="240753" y="9131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7362329" y="4265866"/>
            <a:ext cx="802005" cy="6350"/>
          </a:xfrm>
          <a:custGeom>
            <a:avLst/>
            <a:gdLst/>
            <a:ahLst/>
            <a:cxnLst/>
            <a:rect l="l" t="t" r="r" b="b"/>
            <a:pathLst>
              <a:path w="802004" h="6350">
                <a:moveTo>
                  <a:pt x="801585" y="0"/>
                </a:moveTo>
                <a:lnTo>
                  <a:pt x="560781" y="0"/>
                </a:lnTo>
                <a:lnTo>
                  <a:pt x="554735" y="6045"/>
                </a:lnTo>
                <a:lnTo>
                  <a:pt x="795489" y="6045"/>
                </a:lnTo>
                <a:lnTo>
                  <a:pt x="801585" y="0"/>
                </a:lnTo>
                <a:close/>
              </a:path>
              <a:path w="802004" h="6350">
                <a:moveTo>
                  <a:pt x="240804" y="6045"/>
                </a:moveTo>
                <a:lnTo>
                  <a:pt x="234696" y="0"/>
                </a:lnTo>
                <a:lnTo>
                  <a:pt x="0" y="0"/>
                </a:lnTo>
                <a:lnTo>
                  <a:pt x="6096" y="6045"/>
                </a:lnTo>
                <a:lnTo>
                  <a:pt x="240804" y="6045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7359307" y="4262780"/>
            <a:ext cx="807720" cy="6350"/>
          </a:xfrm>
          <a:custGeom>
            <a:avLst/>
            <a:gdLst/>
            <a:ahLst/>
            <a:cxnLst/>
            <a:rect l="l" t="t" r="r" b="b"/>
            <a:pathLst>
              <a:path w="807720" h="6350">
                <a:moveTo>
                  <a:pt x="807631" y="0"/>
                </a:moveTo>
                <a:lnTo>
                  <a:pt x="566877" y="0"/>
                </a:lnTo>
                <a:lnTo>
                  <a:pt x="560781" y="6108"/>
                </a:lnTo>
                <a:lnTo>
                  <a:pt x="801535" y="6108"/>
                </a:lnTo>
                <a:lnTo>
                  <a:pt x="807631" y="0"/>
                </a:lnTo>
                <a:close/>
              </a:path>
              <a:path w="807720" h="6350">
                <a:moveTo>
                  <a:pt x="240753" y="6108"/>
                </a:moveTo>
                <a:lnTo>
                  <a:pt x="234645" y="0"/>
                </a:lnTo>
                <a:lnTo>
                  <a:pt x="0" y="0"/>
                </a:lnTo>
                <a:lnTo>
                  <a:pt x="6096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7356271" y="4259757"/>
            <a:ext cx="814069" cy="6350"/>
          </a:xfrm>
          <a:custGeom>
            <a:avLst/>
            <a:gdLst/>
            <a:ahLst/>
            <a:cxnLst/>
            <a:rect l="l" t="t" r="r" b="b"/>
            <a:pathLst>
              <a:path w="814070" h="6350">
                <a:moveTo>
                  <a:pt x="813752" y="0"/>
                </a:moveTo>
                <a:lnTo>
                  <a:pt x="572947" y="0"/>
                </a:lnTo>
                <a:lnTo>
                  <a:pt x="566839" y="6108"/>
                </a:lnTo>
                <a:lnTo>
                  <a:pt x="807643" y="6108"/>
                </a:lnTo>
                <a:lnTo>
                  <a:pt x="813752" y="0"/>
                </a:lnTo>
                <a:close/>
              </a:path>
              <a:path w="814070" h="6350">
                <a:moveTo>
                  <a:pt x="240753" y="6108"/>
                </a:moveTo>
                <a:lnTo>
                  <a:pt x="234657" y="0"/>
                </a:lnTo>
                <a:lnTo>
                  <a:pt x="0" y="0"/>
                </a:lnTo>
                <a:lnTo>
                  <a:pt x="6057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7350176" y="4256684"/>
            <a:ext cx="822960" cy="6350"/>
          </a:xfrm>
          <a:custGeom>
            <a:avLst/>
            <a:gdLst/>
            <a:ahLst/>
            <a:cxnLst/>
            <a:rect l="l" t="t" r="r" b="b"/>
            <a:pathLst>
              <a:path w="822959" h="6350">
                <a:moveTo>
                  <a:pt x="822871" y="0"/>
                </a:moveTo>
                <a:lnTo>
                  <a:pt x="582117" y="0"/>
                </a:lnTo>
                <a:lnTo>
                  <a:pt x="576008" y="6095"/>
                </a:lnTo>
                <a:lnTo>
                  <a:pt x="816762" y="6095"/>
                </a:lnTo>
                <a:lnTo>
                  <a:pt x="822871" y="0"/>
                </a:lnTo>
                <a:close/>
              </a:path>
              <a:path w="822959" h="6350">
                <a:moveTo>
                  <a:pt x="243776" y="6095"/>
                </a:moveTo>
                <a:lnTo>
                  <a:pt x="234645" y="0"/>
                </a:lnTo>
                <a:lnTo>
                  <a:pt x="0" y="0"/>
                </a:lnTo>
                <a:lnTo>
                  <a:pt x="9131" y="6095"/>
                </a:lnTo>
                <a:lnTo>
                  <a:pt x="243776" y="6095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7347102" y="4253661"/>
            <a:ext cx="832485" cy="6350"/>
          </a:xfrm>
          <a:custGeom>
            <a:avLst/>
            <a:gdLst/>
            <a:ahLst/>
            <a:cxnLst/>
            <a:rect l="l" t="t" r="r" b="b"/>
            <a:pathLst>
              <a:path w="832484" h="6350">
                <a:moveTo>
                  <a:pt x="832040" y="0"/>
                </a:moveTo>
                <a:lnTo>
                  <a:pt x="591286" y="0"/>
                </a:lnTo>
                <a:lnTo>
                  <a:pt x="582117" y="6095"/>
                </a:lnTo>
                <a:lnTo>
                  <a:pt x="822921" y="6095"/>
                </a:lnTo>
                <a:lnTo>
                  <a:pt x="832040" y="0"/>
                </a:lnTo>
                <a:close/>
              </a:path>
              <a:path w="832484" h="6350">
                <a:moveTo>
                  <a:pt x="243827" y="6095"/>
                </a:moveTo>
                <a:lnTo>
                  <a:pt x="234696" y="0"/>
                </a:lnTo>
                <a:lnTo>
                  <a:pt x="0" y="0"/>
                </a:lnTo>
                <a:lnTo>
                  <a:pt x="9169" y="6095"/>
                </a:lnTo>
                <a:lnTo>
                  <a:pt x="243827" y="6095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7344067" y="4250575"/>
            <a:ext cx="838200" cy="6350"/>
          </a:xfrm>
          <a:custGeom>
            <a:avLst/>
            <a:gdLst/>
            <a:ahLst/>
            <a:cxnLst/>
            <a:rect l="l" t="t" r="r" b="b"/>
            <a:pathLst>
              <a:path w="838200" h="6350">
                <a:moveTo>
                  <a:pt x="838111" y="0"/>
                </a:moveTo>
                <a:lnTo>
                  <a:pt x="597357" y="0"/>
                </a:lnTo>
                <a:lnTo>
                  <a:pt x="588225" y="6108"/>
                </a:lnTo>
                <a:lnTo>
                  <a:pt x="828979" y="6108"/>
                </a:lnTo>
                <a:lnTo>
                  <a:pt x="838111" y="0"/>
                </a:lnTo>
                <a:close/>
              </a:path>
              <a:path w="838200" h="6350">
                <a:moveTo>
                  <a:pt x="240753" y="6108"/>
                </a:moveTo>
                <a:lnTo>
                  <a:pt x="234657" y="0"/>
                </a:lnTo>
                <a:lnTo>
                  <a:pt x="0" y="0"/>
                </a:lnTo>
                <a:lnTo>
                  <a:pt x="6108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7340993" y="4247553"/>
            <a:ext cx="844550" cy="6350"/>
          </a:xfrm>
          <a:custGeom>
            <a:avLst/>
            <a:gdLst/>
            <a:ahLst/>
            <a:cxnLst/>
            <a:rect l="l" t="t" r="r" b="b"/>
            <a:pathLst>
              <a:path w="844550" h="6350">
                <a:moveTo>
                  <a:pt x="844257" y="0"/>
                </a:moveTo>
                <a:lnTo>
                  <a:pt x="603453" y="0"/>
                </a:lnTo>
                <a:lnTo>
                  <a:pt x="597395" y="6108"/>
                </a:lnTo>
                <a:lnTo>
                  <a:pt x="838149" y="6108"/>
                </a:lnTo>
                <a:lnTo>
                  <a:pt x="844257" y="0"/>
                </a:lnTo>
                <a:close/>
              </a:path>
              <a:path w="844550" h="6350">
                <a:moveTo>
                  <a:pt x="240804" y="6108"/>
                </a:moveTo>
                <a:lnTo>
                  <a:pt x="234708" y="0"/>
                </a:lnTo>
                <a:lnTo>
                  <a:pt x="0" y="0"/>
                </a:lnTo>
                <a:lnTo>
                  <a:pt x="6108" y="6108"/>
                </a:lnTo>
                <a:lnTo>
                  <a:pt x="240804" y="610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7337971" y="4241456"/>
            <a:ext cx="850900" cy="9525"/>
          </a:xfrm>
          <a:custGeom>
            <a:avLst/>
            <a:gdLst/>
            <a:ahLst/>
            <a:cxnLst/>
            <a:rect l="l" t="t" r="r" b="b"/>
            <a:pathLst>
              <a:path w="850900" h="9525">
                <a:moveTo>
                  <a:pt x="850303" y="0"/>
                </a:moveTo>
                <a:lnTo>
                  <a:pt x="609549" y="0"/>
                </a:lnTo>
                <a:lnTo>
                  <a:pt x="603453" y="9118"/>
                </a:lnTo>
                <a:lnTo>
                  <a:pt x="844207" y="9118"/>
                </a:lnTo>
                <a:lnTo>
                  <a:pt x="850303" y="0"/>
                </a:lnTo>
                <a:close/>
              </a:path>
              <a:path w="850900" h="9525">
                <a:moveTo>
                  <a:pt x="240753" y="9118"/>
                </a:moveTo>
                <a:lnTo>
                  <a:pt x="234657" y="0"/>
                </a:lnTo>
                <a:lnTo>
                  <a:pt x="0" y="0"/>
                </a:lnTo>
                <a:lnTo>
                  <a:pt x="6096" y="9118"/>
                </a:lnTo>
                <a:lnTo>
                  <a:pt x="240753" y="9118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7334898" y="4238421"/>
            <a:ext cx="856615" cy="9525"/>
          </a:xfrm>
          <a:custGeom>
            <a:avLst/>
            <a:gdLst/>
            <a:ahLst/>
            <a:cxnLst/>
            <a:rect l="l" t="t" r="r" b="b"/>
            <a:pathLst>
              <a:path w="856615" h="9525">
                <a:moveTo>
                  <a:pt x="856449" y="0"/>
                </a:moveTo>
                <a:lnTo>
                  <a:pt x="615645" y="0"/>
                </a:lnTo>
                <a:lnTo>
                  <a:pt x="609549" y="9131"/>
                </a:lnTo>
                <a:lnTo>
                  <a:pt x="850353" y="9131"/>
                </a:lnTo>
                <a:lnTo>
                  <a:pt x="856449" y="0"/>
                </a:lnTo>
                <a:close/>
              </a:path>
              <a:path w="856615" h="9525">
                <a:moveTo>
                  <a:pt x="240804" y="9131"/>
                </a:moveTo>
                <a:lnTo>
                  <a:pt x="234695" y="0"/>
                </a:lnTo>
                <a:lnTo>
                  <a:pt x="0" y="0"/>
                </a:lnTo>
                <a:lnTo>
                  <a:pt x="6095" y="9131"/>
                </a:lnTo>
                <a:lnTo>
                  <a:pt x="240804" y="9131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7331874" y="4235348"/>
            <a:ext cx="862965" cy="6350"/>
          </a:xfrm>
          <a:custGeom>
            <a:avLst/>
            <a:gdLst/>
            <a:ahLst/>
            <a:cxnLst/>
            <a:rect l="l" t="t" r="r" b="b"/>
            <a:pathLst>
              <a:path w="862965" h="6350">
                <a:moveTo>
                  <a:pt x="862507" y="0"/>
                </a:moveTo>
                <a:lnTo>
                  <a:pt x="621753" y="0"/>
                </a:lnTo>
                <a:lnTo>
                  <a:pt x="615645" y="6108"/>
                </a:lnTo>
                <a:lnTo>
                  <a:pt x="856399" y="6108"/>
                </a:lnTo>
                <a:lnTo>
                  <a:pt x="862507" y="0"/>
                </a:lnTo>
                <a:close/>
              </a:path>
              <a:path w="862965" h="6350">
                <a:moveTo>
                  <a:pt x="240753" y="6108"/>
                </a:moveTo>
                <a:lnTo>
                  <a:pt x="234696" y="0"/>
                </a:lnTo>
                <a:lnTo>
                  <a:pt x="0" y="0"/>
                </a:lnTo>
                <a:lnTo>
                  <a:pt x="6096" y="6108"/>
                </a:lnTo>
                <a:lnTo>
                  <a:pt x="240753" y="6108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7328839" y="4232325"/>
            <a:ext cx="868680" cy="6350"/>
          </a:xfrm>
          <a:custGeom>
            <a:avLst/>
            <a:gdLst/>
            <a:ahLst/>
            <a:cxnLst/>
            <a:rect l="l" t="t" r="r" b="b"/>
            <a:pathLst>
              <a:path w="868679" h="6350">
                <a:moveTo>
                  <a:pt x="868616" y="0"/>
                </a:moveTo>
                <a:lnTo>
                  <a:pt x="627811" y="0"/>
                </a:lnTo>
                <a:lnTo>
                  <a:pt x="621703" y="6095"/>
                </a:lnTo>
                <a:lnTo>
                  <a:pt x="862507" y="6095"/>
                </a:lnTo>
                <a:lnTo>
                  <a:pt x="868616" y="0"/>
                </a:lnTo>
                <a:close/>
              </a:path>
              <a:path w="868679" h="6350">
                <a:moveTo>
                  <a:pt x="240753" y="6095"/>
                </a:moveTo>
                <a:lnTo>
                  <a:pt x="234657" y="0"/>
                </a:lnTo>
                <a:lnTo>
                  <a:pt x="0" y="0"/>
                </a:lnTo>
                <a:lnTo>
                  <a:pt x="6057" y="6095"/>
                </a:lnTo>
                <a:lnTo>
                  <a:pt x="240753" y="6095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7325766" y="4229252"/>
            <a:ext cx="871855" cy="6350"/>
          </a:xfrm>
          <a:custGeom>
            <a:avLst/>
            <a:gdLst/>
            <a:ahLst/>
            <a:cxnLst/>
            <a:rect l="l" t="t" r="r" b="b"/>
            <a:pathLst>
              <a:path w="871854" h="6350">
                <a:moveTo>
                  <a:pt x="871689" y="3073"/>
                </a:moveTo>
                <a:lnTo>
                  <a:pt x="868616" y="0"/>
                </a:lnTo>
                <a:lnTo>
                  <a:pt x="633958" y="0"/>
                </a:lnTo>
                <a:lnTo>
                  <a:pt x="627862" y="6096"/>
                </a:lnTo>
                <a:lnTo>
                  <a:pt x="868616" y="6096"/>
                </a:lnTo>
                <a:lnTo>
                  <a:pt x="871689" y="3073"/>
                </a:lnTo>
                <a:close/>
              </a:path>
              <a:path w="871854" h="6350">
                <a:moveTo>
                  <a:pt x="240804" y="6096"/>
                </a:moveTo>
                <a:lnTo>
                  <a:pt x="234708" y="0"/>
                </a:lnTo>
                <a:lnTo>
                  <a:pt x="3073" y="0"/>
                </a:lnTo>
                <a:lnTo>
                  <a:pt x="0" y="3073"/>
                </a:lnTo>
                <a:lnTo>
                  <a:pt x="6108" y="6096"/>
                </a:lnTo>
                <a:lnTo>
                  <a:pt x="240804" y="6096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7325766" y="4226217"/>
            <a:ext cx="871855" cy="6350"/>
          </a:xfrm>
          <a:custGeom>
            <a:avLst/>
            <a:gdLst/>
            <a:ahLst/>
            <a:cxnLst/>
            <a:rect l="l" t="t" r="r" b="b"/>
            <a:pathLst>
              <a:path w="871854" h="6350">
                <a:moveTo>
                  <a:pt x="871689" y="6108"/>
                </a:moveTo>
                <a:lnTo>
                  <a:pt x="862507" y="0"/>
                </a:lnTo>
                <a:lnTo>
                  <a:pt x="640016" y="0"/>
                </a:lnTo>
                <a:lnTo>
                  <a:pt x="630885" y="6108"/>
                </a:lnTo>
                <a:lnTo>
                  <a:pt x="871689" y="6108"/>
                </a:lnTo>
                <a:close/>
              </a:path>
              <a:path w="871854" h="6350">
                <a:moveTo>
                  <a:pt x="237731" y="6108"/>
                </a:moveTo>
                <a:lnTo>
                  <a:pt x="228600" y="0"/>
                </a:lnTo>
                <a:lnTo>
                  <a:pt x="9131" y="0"/>
                </a:lnTo>
                <a:lnTo>
                  <a:pt x="0" y="6108"/>
                </a:lnTo>
                <a:lnTo>
                  <a:pt x="237731" y="6108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7328839" y="4223143"/>
            <a:ext cx="866140" cy="6350"/>
          </a:xfrm>
          <a:custGeom>
            <a:avLst/>
            <a:gdLst/>
            <a:ahLst/>
            <a:cxnLst/>
            <a:rect l="l" t="t" r="r" b="b"/>
            <a:pathLst>
              <a:path w="866140" h="6350">
                <a:moveTo>
                  <a:pt x="865543" y="6108"/>
                </a:moveTo>
                <a:lnTo>
                  <a:pt x="856411" y="0"/>
                </a:lnTo>
                <a:lnTo>
                  <a:pt x="640016" y="0"/>
                </a:lnTo>
                <a:lnTo>
                  <a:pt x="630885" y="6108"/>
                </a:lnTo>
                <a:lnTo>
                  <a:pt x="865543" y="6108"/>
                </a:lnTo>
                <a:close/>
              </a:path>
              <a:path w="866140" h="6350">
                <a:moveTo>
                  <a:pt x="231635" y="6108"/>
                </a:moveTo>
                <a:lnTo>
                  <a:pt x="222453" y="0"/>
                </a:lnTo>
                <a:lnTo>
                  <a:pt x="9131" y="0"/>
                </a:lnTo>
                <a:lnTo>
                  <a:pt x="0" y="6108"/>
                </a:lnTo>
                <a:lnTo>
                  <a:pt x="231635" y="6108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7334898" y="4220121"/>
            <a:ext cx="853440" cy="6350"/>
          </a:xfrm>
          <a:custGeom>
            <a:avLst/>
            <a:gdLst/>
            <a:ahLst/>
            <a:cxnLst/>
            <a:rect l="l" t="t" r="r" b="b"/>
            <a:pathLst>
              <a:path w="853440" h="6350">
                <a:moveTo>
                  <a:pt x="853376" y="6096"/>
                </a:moveTo>
                <a:lnTo>
                  <a:pt x="847280" y="0"/>
                </a:lnTo>
                <a:lnTo>
                  <a:pt x="636981" y="0"/>
                </a:lnTo>
                <a:lnTo>
                  <a:pt x="630885" y="6096"/>
                </a:lnTo>
                <a:lnTo>
                  <a:pt x="853376" y="6096"/>
                </a:lnTo>
                <a:close/>
              </a:path>
              <a:path w="853440" h="6350">
                <a:moveTo>
                  <a:pt x="219468" y="6096"/>
                </a:moveTo>
                <a:lnTo>
                  <a:pt x="213372" y="0"/>
                </a:lnTo>
                <a:lnTo>
                  <a:pt x="6095" y="0"/>
                </a:lnTo>
                <a:lnTo>
                  <a:pt x="0" y="6096"/>
                </a:lnTo>
                <a:lnTo>
                  <a:pt x="219468" y="6096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7337971" y="4214024"/>
            <a:ext cx="847725" cy="9525"/>
          </a:xfrm>
          <a:custGeom>
            <a:avLst/>
            <a:gdLst/>
            <a:ahLst/>
            <a:cxnLst/>
            <a:rect l="l" t="t" r="r" b="b"/>
            <a:pathLst>
              <a:path w="847725" h="9525">
                <a:moveTo>
                  <a:pt x="847280" y="9118"/>
                </a:moveTo>
                <a:lnTo>
                  <a:pt x="841171" y="0"/>
                </a:lnTo>
                <a:lnTo>
                  <a:pt x="636981" y="0"/>
                </a:lnTo>
                <a:lnTo>
                  <a:pt x="630885" y="9118"/>
                </a:lnTo>
                <a:lnTo>
                  <a:pt x="847280" y="9118"/>
                </a:lnTo>
                <a:close/>
              </a:path>
              <a:path w="847725" h="9525">
                <a:moveTo>
                  <a:pt x="213321" y="9118"/>
                </a:moveTo>
                <a:lnTo>
                  <a:pt x="207213" y="0"/>
                </a:lnTo>
                <a:lnTo>
                  <a:pt x="6096" y="0"/>
                </a:lnTo>
                <a:lnTo>
                  <a:pt x="0" y="9118"/>
                </a:lnTo>
                <a:lnTo>
                  <a:pt x="213321" y="9118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7340993" y="4210989"/>
            <a:ext cx="841375" cy="9525"/>
          </a:xfrm>
          <a:custGeom>
            <a:avLst/>
            <a:gdLst/>
            <a:ahLst/>
            <a:cxnLst/>
            <a:rect l="l" t="t" r="r" b="b"/>
            <a:pathLst>
              <a:path w="841375" h="9525">
                <a:moveTo>
                  <a:pt x="841184" y="9131"/>
                </a:moveTo>
                <a:lnTo>
                  <a:pt x="835075" y="0"/>
                </a:lnTo>
                <a:lnTo>
                  <a:pt x="636993" y="0"/>
                </a:lnTo>
                <a:lnTo>
                  <a:pt x="630885" y="9131"/>
                </a:lnTo>
                <a:lnTo>
                  <a:pt x="841184" y="9131"/>
                </a:lnTo>
                <a:close/>
              </a:path>
              <a:path w="841375" h="9525">
                <a:moveTo>
                  <a:pt x="207276" y="9131"/>
                </a:moveTo>
                <a:lnTo>
                  <a:pt x="201168" y="0"/>
                </a:lnTo>
                <a:lnTo>
                  <a:pt x="6108" y="0"/>
                </a:lnTo>
                <a:lnTo>
                  <a:pt x="0" y="9131"/>
                </a:lnTo>
                <a:lnTo>
                  <a:pt x="207276" y="913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7344067" y="4207916"/>
            <a:ext cx="835660" cy="6350"/>
          </a:xfrm>
          <a:custGeom>
            <a:avLst/>
            <a:gdLst/>
            <a:ahLst/>
            <a:cxnLst/>
            <a:rect l="l" t="t" r="r" b="b"/>
            <a:pathLst>
              <a:path w="835659" h="6350">
                <a:moveTo>
                  <a:pt x="835075" y="6108"/>
                </a:moveTo>
                <a:lnTo>
                  <a:pt x="828979" y="0"/>
                </a:lnTo>
                <a:lnTo>
                  <a:pt x="636993" y="0"/>
                </a:lnTo>
                <a:lnTo>
                  <a:pt x="630885" y="6108"/>
                </a:lnTo>
                <a:lnTo>
                  <a:pt x="835075" y="6108"/>
                </a:lnTo>
                <a:close/>
              </a:path>
              <a:path w="835659" h="6350">
                <a:moveTo>
                  <a:pt x="201117" y="6108"/>
                </a:moveTo>
                <a:lnTo>
                  <a:pt x="195072" y="0"/>
                </a:lnTo>
                <a:lnTo>
                  <a:pt x="6108" y="0"/>
                </a:lnTo>
                <a:lnTo>
                  <a:pt x="0" y="6108"/>
                </a:lnTo>
                <a:lnTo>
                  <a:pt x="201117" y="6108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7347102" y="4204893"/>
            <a:ext cx="829310" cy="6350"/>
          </a:xfrm>
          <a:custGeom>
            <a:avLst/>
            <a:gdLst/>
            <a:ahLst/>
            <a:cxnLst/>
            <a:rect l="l" t="t" r="r" b="b"/>
            <a:pathLst>
              <a:path w="829309" h="6350">
                <a:moveTo>
                  <a:pt x="828967" y="6096"/>
                </a:moveTo>
                <a:lnTo>
                  <a:pt x="822921" y="0"/>
                </a:lnTo>
                <a:lnTo>
                  <a:pt x="636981" y="0"/>
                </a:lnTo>
                <a:lnTo>
                  <a:pt x="630885" y="6096"/>
                </a:lnTo>
                <a:lnTo>
                  <a:pt x="828967" y="6096"/>
                </a:lnTo>
                <a:close/>
              </a:path>
              <a:path w="829309" h="6350">
                <a:moveTo>
                  <a:pt x="195059" y="6096"/>
                </a:moveTo>
                <a:lnTo>
                  <a:pt x="188963" y="0"/>
                </a:lnTo>
                <a:lnTo>
                  <a:pt x="6096" y="0"/>
                </a:lnTo>
                <a:lnTo>
                  <a:pt x="0" y="6096"/>
                </a:lnTo>
                <a:lnTo>
                  <a:pt x="195059" y="6096"/>
                </a:lnTo>
                <a:close/>
              </a:path>
            </a:pathLst>
          </a:custGeom>
          <a:solidFill>
            <a:srgbClr val="98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7350176" y="4201820"/>
            <a:ext cx="822960" cy="6350"/>
          </a:xfrm>
          <a:custGeom>
            <a:avLst/>
            <a:gdLst/>
            <a:ahLst/>
            <a:cxnLst/>
            <a:rect l="l" t="t" r="r" b="b"/>
            <a:pathLst>
              <a:path w="822959" h="6350">
                <a:moveTo>
                  <a:pt x="822871" y="6096"/>
                </a:moveTo>
                <a:lnTo>
                  <a:pt x="816762" y="0"/>
                </a:lnTo>
                <a:lnTo>
                  <a:pt x="636981" y="0"/>
                </a:lnTo>
                <a:lnTo>
                  <a:pt x="630885" y="6096"/>
                </a:lnTo>
                <a:lnTo>
                  <a:pt x="822871" y="6096"/>
                </a:lnTo>
                <a:close/>
              </a:path>
              <a:path w="822959" h="6350">
                <a:moveTo>
                  <a:pt x="188963" y="6096"/>
                </a:moveTo>
                <a:lnTo>
                  <a:pt x="182854" y="0"/>
                </a:lnTo>
                <a:lnTo>
                  <a:pt x="6096" y="0"/>
                </a:lnTo>
                <a:lnTo>
                  <a:pt x="0" y="6096"/>
                </a:lnTo>
                <a:lnTo>
                  <a:pt x="188963" y="6096"/>
                </a:lnTo>
                <a:close/>
              </a:path>
            </a:pathLst>
          </a:custGeom>
          <a:solidFill>
            <a:srgbClr val="98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7353198" y="4198785"/>
            <a:ext cx="817244" cy="6350"/>
          </a:xfrm>
          <a:custGeom>
            <a:avLst/>
            <a:gdLst/>
            <a:ahLst/>
            <a:cxnLst/>
            <a:rect l="l" t="t" r="r" b="b"/>
            <a:pathLst>
              <a:path w="817245" h="6350">
                <a:moveTo>
                  <a:pt x="816825" y="6108"/>
                </a:moveTo>
                <a:lnTo>
                  <a:pt x="807643" y="0"/>
                </a:lnTo>
                <a:lnTo>
                  <a:pt x="636981" y="0"/>
                </a:lnTo>
                <a:lnTo>
                  <a:pt x="630885" y="6108"/>
                </a:lnTo>
                <a:lnTo>
                  <a:pt x="816825" y="6108"/>
                </a:lnTo>
                <a:close/>
              </a:path>
              <a:path w="817245" h="6350">
                <a:moveTo>
                  <a:pt x="182867" y="6108"/>
                </a:moveTo>
                <a:lnTo>
                  <a:pt x="176758" y="0"/>
                </a:lnTo>
                <a:lnTo>
                  <a:pt x="9131" y="0"/>
                </a:lnTo>
                <a:lnTo>
                  <a:pt x="0" y="6108"/>
                </a:lnTo>
                <a:lnTo>
                  <a:pt x="182867" y="6108"/>
                </a:lnTo>
                <a:close/>
              </a:path>
            </a:pathLst>
          </a:custGeom>
          <a:solidFill>
            <a:srgbClr val="98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7356271" y="4195762"/>
            <a:ext cx="810895" cy="6350"/>
          </a:xfrm>
          <a:custGeom>
            <a:avLst/>
            <a:gdLst/>
            <a:ahLst/>
            <a:cxnLst/>
            <a:rect l="l" t="t" r="r" b="b"/>
            <a:pathLst>
              <a:path w="810895" h="6350">
                <a:moveTo>
                  <a:pt x="810666" y="6057"/>
                </a:moveTo>
                <a:lnTo>
                  <a:pt x="801547" y="0"/>
                </a:lnTo>
                <a:lnTo>
                  <a:pt x="640016" y="0"/>
                </a:lnTo>
                <a:lnTo>
                  <a:pt x="630885" y="6057"/>
                </a:lnTo>
                <a:lnTo>
                  <a:pt x="810666" y="6057"/>
                </a:lnTo>
                <a:close/>
              </a:path>
              <a:path w="810895" h="6350">
                <a:moveTo>
                  <a:pt x="176758" y="6057"/>
                </a:moveTo>
                <a:lnTo>
                  <a:pt x="167589" y="0"/>
                </a:lnTo>
                <a:lnTo>
                  <a:pt x="9131" y="0"/>
                </a:lnTo>
                <a:lnTo>
                  <a:pt x="0" y="6057"/>
                </a:lnTo>
                <a:lnTo>
                  <a:pt x="176758" y="6057"/>
                </a:lnTo>
                <a:close/>
              </a:path>
            </a:pathLst>
          </a:custGeom>
          <a:solidFill>
            <a:srgbClr val="98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7362329" y="4192689"/>
            <a:ext cx="798830" cy="6350"/>
          </a:xfrm>
          <a:custGeom>
            <a:avLst/>
            <a:gdLst/>
            <a:ahLst/>
            <a:cxnLst/>
            <a:rect l="l" t="t" r="r" b="b"/>
            <a:pathLst>
              <a:path w="798829" h="6350">
                <a:moveTo>
                  <a:pt x="798512" y="6096"/>
                </a:moveTo>
                <a:lnTo>
                  <a:pt x="792403" y="0"/>
                </a:lnTo>
                <a:lnTo>
                  <a:pt x="636981" y="0"/>
                </a:lnTo>
                <a:lnTo>
                  <a:pt x="627849" y="6096"/>
                </a:lnTo>
                <a:lnTo>
                  <a:pt x="798512" y="6096"/>
                </a:lnTo>
                <a:close/>
              </a:path>
              <a:path w="798829" h="6350">
                <a:moveTo>
                  <a:pt x="167627" y="6096"/>
                </a:moveTo>
                <a:lnTo>
                  <a:pt x="158496" y="0"/>
                </a:lnTo>
                <a:lnTo>
                  <a:pt x="6096" y="0"/>
                </a:lnTo>
                <a:lnTo>
                  <a:pt x="0" y="6096"/>
                </a:lnTo>
                <a:lnTo>
                  <a:pt x="167627" y="609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7365403" y="4189666"/>
            <a:ext cx="792480" cy="6350"/>
          </a:xfrm>
          <a:custGeom>
            <a:avLst/>
            <a:gdLst/>
            <a:ahLst/>
            <a:cxnLst/>
            <a:rect l="l" t="t" r="r" b="b"/>
            <a:pathLst>
              <a:path w="792479" h="6350">
                <a:moveTo>
                  <a:pt x="792416" y="6096"/>
                </a:moveTo>
                <a:lnTo>
                  <a:pt x="786307" y="0"/>
                </a:lnTo>
                <a:lnTo>
                  <a:pt x="636981" y="0"/>
                </a:lnTo>
                <a:lnTo>
                  <a:pt x="630885" y="6096"/>
                </a:lnTo>
                <a:lnTo>
                  <a:pt x="792416" y="6096"/>
                </a:lnTo>
                <a:close/>
              </a:path>
              <a:path w="792479" h="6350">
                <a:moveTo>
                  <a:pt x="158457" y="6096"/>
                </a:moveTo>
                <a:lnTo>
                  <a:pt x="152400" y="0"/>
                </a:lnTo>
                <a:lnTo>
                  <a:pt x="6108" y="0"/>
                </a:lnTo>
                <a:lnTo>
                  <a:pt x="0" y="6096"/>
                </a:lnTo>
                <a:lnTo>
                  <a:pt x="158457" y="609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7368425" y="4183557"/>
            <a:ext cx="786765" cy="9525"/>
          </a:xfrm>
          <a:custGeom>
            <a:avLst/>
            <a:gdLst/>
            <a:ahLst/>
            <a:cxnLst/>
            <a:rect l="l" t="t" r="r" b="b"/>
            <a:pathLst>
              <a:path w="786765" h="9525">
                <a:moveTo>
                  <a:pt x="786307" y="9131"/>
                </a:moveTo>
                <a:lnTo>
                  <a:pt x="780262" y="0"/>
                </a:lnTo>
                <a:lnTo>
                  <a:pt x="636993" y="0"/>
                </a:lnTo>
                <a:lnTo>
                  <a:pt x="630885" y="9131"/>
                </a:lnTo>
                <a:lnTo>
                  <a:pt x="786307" y="9131"/>
                </a:lnTo>
                <a:close/>
              </a:path>
              <a:path w="786765" h="9525">
                <a:moveTo>
                  <a:pt x="152400" y="9131"/>
                </a:moveTo>
                <a:lnTo>
                  <a:pt x="146303" y="0"/>
                </a:lnTo>
                <a:lnTo>
                  <a:pt x="6108" y="0"/>
                </a:lnTo>
                <a:lnTo>
                  <a:pt x="0" y="9131"/>
                </a:lnTo>
                <a:lnTo>
                  <a:pt x="152400" y="9131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7371512" y="4180484"/>
            <a:ext cx="780415" cy="9525"/>
          </a:xfrm>
          <a:custGeom>
            <a:avLst/>
            <a:gdLst/>
            <a:ahLst/>
            <a:cxnLst/>
            <a:rect l="l" t="t" r="r" b="b"/>
            <a:pathLst>
              <a:path w="780415" h="9525">
                <a:moveTo>
                  <a:pt x="780199" y="9182"/>
                </a:moveTo>
                <a:lnTo>
                  <a:pt x="774103" y="0"/>
                </a:lnTo>
                <a:lnTo>
                  <a:pt x="636981" y="0"/>
                </a:lnTo>
                <a:lnTo>
                  <a:pt x="630872" y="9182"/>
                </a:lnTo>
                <a:lnTo>
                  <a:pt x="780199" y="9182"/>
                </a:lnTo>
                <a:close/>
              </a:path>
              <a:path w="780415" h="9525">
                <a:moveTo>
                  <a:pt x="146291" y="9182"/>
                </a:moveTo>
                <a:lnTo>
                  <a:pt x="140195" y="0"/>
                </a:lnTo>
                <a:lnTo>
                  <a:pt x="6096" y="0"/>
                </a:lnTo>
                <a:lnTo>
                  <a:pt x="0" y="9182"/>
                </a:lnTo>
                <a:lnTo>
                  <a:pt x="146291" y="9182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7374534" y="4177461"/>
            <a:ext cx="774700" cy="6350"/>
          </a:xfrm>
          <a:custGeom>
            <a:avLst/>
            <a:gdLst/>
            <a:ahLst/>
            <a:cxnLst/>
            <a:rect l="l" t="t" r="r" b="b"/>
            <a:pathLst>
              <a:path w="774700" h="6350">
                <a:moveTo>
                  <a:pt x="774153" y="6095"/>
                </a:moveTo>
                <a:lnTo>
                  <a:pt x="768045" y="0"/>
                </a:lnTo>
                <a:lnTo>
                  <a:pt x="636981" y="0"/>
                </a:lnTo>
                <a:lnTo>
                  <a:pt x="630885" y="6095"/>
                </a:lnTo>
                <a:lnTo>
                  <a:pt x="774153" y="6095"/>
                </a:lnTo>
                <a:close/>
              </a:path>
              <a:path w="774700" h="6350">
                <a:moveTo>
                  <a:pt x="140195" y="6095"/>
                </a:moveTo>
                <a:lnTo>
                  <a:pt x="134086" y="0"/>
                </a:lnTo>
                <a:lnTo>
                  <a:pt x="6096" y="0"/>
                </a:lnTo>
                <a:lnTo>
                  <a:pt x="0" y="6095"/>
                </a:lnTo>
                <a:lnTo>
                  <a:pt x="140195" y="6095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7377607" y="4174375"/>
            <a:ext cx="768350" cy="6350"/>
          </a:xfrm>
          <a:custGeom>
            <a:avLst/>
            <a:gdLst/>
            <a:ahLst/>
            <a:cxnLst/>
            <a:rect l="l" t="t" r="r" b="b"/>
            <a:pathLst>
              <a:path w="768350" h="6350">
                <a:moveTo>
                  <a:pt x="768007" y="6108"/>
                </a:moveTo>
                <a:lnTo>
                  <a:pt x="761898" y="0"/>
                </a:lnTo>
                <a:lnTo>
                  <a:pt x="636930" y="0"/>
                </a:lnTo>
                <a:lnTo>
                  <a:pt x="630885" y="6108"/>
                </a:lnTo>
                <a:lnTo>
                  <a:pt x="768007" y="6108"/>
                </a:lnTo>
                <a:close/>
              </a:path>
              <a:path w="768350" h="6350">
                <a:moveTo>
                  <a:pt x="134099" y="6108"/>
                </a:moveTo>
                <a:lnTo>
                  <a:pt x="127990" y="0"/>
                </a:lnTo>
                <a:lnTo>
                  <a:pt x="6057" y="0"/>
                </a:lnTo>
                <a:lnTo>
                  <a:pt x="0" y="6108"/>
                </a:lnTo>
                <a:lnTo>
                  <a:pt x="134099" y="6108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7380630" y="4171353"/>
            <a:ext cx="762000" cy="6350"/>
          </a:xfrm>
          <a:custGeom>
            <a:avLst/>
            <a:gdLst/>
            <a:ahLst/>
            <a:cxnLst/>
            <a:rect l="l" t="t" r="r" b="b"/>
            <a:pathLst>
              <a:path w="762000" h="6350">
                <a:moveTo>
                  <a:pt x="761949" y="6108"/>
                </a:moveTo>
                <a:lnTo>
                  <a:pt x="752779" y="0"/>
                </a:lnTo>
                <a:lnTo>
                  <a:pt x="636993" y="0"/>
                </a:lnTo>
                <a:lnTo>
                  <a:pt x="630885" y="6108"/>
                </a:lnTo>
                <a:lnTo>
                  <a:pt x="761949" y="6108"/>
                </a:lnTo>
                <a:close/>
              </a:path>
              <a:path w="762000" h="6350">
                <a:moveTo>
                  <a:pt x="127990" y="6108"/>
                </a:moveTo>
                <a:lnTo>
                  <a:pt x="121894" y="0"/>
                </a:lnTo>
                <a:lnTo>
                  <a:pt x="6108" y="0"/>
                </a:lnTo>
                <a:lnTo>
                  <a:pt x="0" y="6108"/>
                </a:lnTo>
                <a:lnTo>
                  <a:pt x="127990" y="6108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7383665" y="4168330"/>
            <a:ext cx="756285" cy="6350"/>
          </a:xfrm>
          <a:custGeom>
            <a:avLst/>
            <a:gdLst/>
            <a:ahLst/>
            <a:cxnLst/>
            <a:rect l="l" t="t" r="r" b="b"/>
            <a:pathLst>
              <a:path w="756284" h="6350">
                <a:moveTo>
                  <a:pt x="755840" y="6045"/>
                </a:moveTo>
                <a:lnTo>
                  <a:pt x="746721" y="0"/>
                </a:lnTo>
                <a:lnTo>
                  <a:pt x="636981" y="0"/>
                </a:lnTo>
                <a:lnTo>
                  <a:pt x="630872" y="6045"/>
                </a:lnTo>
                <a:lnTo>
                  <a:pt x="755840" y="6045"/>
                </a:lnTo>
                <a:close/>
              </a:path>
              <a:path w="756284" h="6350">
                <a:moveTo>
                  <a:pt x="121932" y="6045"/>
                </a:moveTo>
                <a:lnTo>
                  <a:pt x="115836" y="0"/>
                </a:lnTo>
                <a:lnTo>
                  <a:pt x="9169" y="0"/>
                </a:lnTo>
                <a:lnTo>
                  <a:pt x="0" y="6045"/>
                </a:lnTo>
                <a:lnTo>
                  <a:pt x="121932" y="6045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7386739" y="4165256"/>
            <a:ext cx="746760" cy="6350"/>
          </a:xfrm>
          <a:custGeom>
            <a:avLst/>
            <a:gdLst/>
            <a:ahLst/>
            <a:cxnLst/>
            <a:rect l="l" t="t" r="r" b="b"/>
            <a:pathLst>
              <a:path w="746759" h="6350">
                <a:moveTo>
                  <a:pt x="746671" y="6095"/>
                </a:moveTo>
                <a:lnTo>
                  <a:pt x="740613" y="0"/>
                </a:lnTo>
                <a:lnTo>
                  <a:pt x="640003" y="0"/>
                </a:lnTo>
                <a:lnTo>
                  <a:pt x="630885" y="6095"/>
                </a:lnTo>
                <a:lnTo>
                  <a:pt x="746671" y="6095"/>
                </a:lnTo>
                <a:close/>
              </a:path>
              <a:path w="746759" h="6350">
                <a:moveTo>
                  <a:pt x="115785" y="6095"/>
                </a:moveTo>
                <a:lnTo>
                  <a:pt x="106654" y="0"/>
                </a:lnTo>
                <a:lnTo>
                  <a:pt x="9131" y="0"/>
                </a:lnTo>
                <a:lnTo>
                  <a:pt x="0" y="6095"/>
                </a:lnTo>
                <a:lnTo>
                  <a:pt x="115785" y="6095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7392834" y="4162221"/>
            <a:ext cx="737870" cy="6350"/>
          </a:xfrm>
          <a:custGeom>
            <a:avLst/>
            <a:gdLst/>
            <a:ahLst/>
            <a:cxnLst/>
            <a:rect l="l" t="t" r="r" b="b"/>
            <a:pathLst>
              <a:path w="737870" h="6350">
                <a:moveTo>
                  <a:pt x="737552" y="6108"/>
                </a:moveTo>
                <a:lnTo>
                  <a:pt x="731443" y="0"/>
                </a:lnTo>
                <a:lnTo>
                  <a:pt x="636993" y="0"/>
                </a:lnTo>
                <a:lnTo>
                  <a:pt x="627811" y="6108"/>
                </a:lnTo>
                <a:lnTo>
                  <a:pt x="737552" y="6108"/>
                </a:lnTo>
                <a:close/>
              </a:path>
              <a:path w="737870" h="6350">
                <a:moveTo>
                  <a:pt x="106667" y="6108"/>
                </a:moveTo>
                <a:lnTo>
                  <a:pt x="97535" y="0"/>
                </a:lnTo>
                <a:lnTo>
                  <a:pt x="6108" y="0"/>
                </a:lnTo>
                <a:lnTo>
                  <a:pt x="0" y="6108"/>
                </a:lnTo>
                <a:lnTo>
                  <a:pt x="106667" y="6108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7395870" y="4159148"/>
            <a:ext cx="731520" cy="6350"/>
          </a:xfrm>
          <a:custGeom>
            <a:avLst/>
            <a:gdLst/>
            <a:ahLst/>
            <a:cxnLst/>
            <a:rect l="l" t="t" r="r" b="b"/>
            <a:pathLst>
              <a:path w="731520" h="6350">
                <a:moveTo>
                  <a:pt x="731481" y="6108"/>
                </a:moveTo>
                <a:lnTo>
                  <a:pt x="725385" y="0"/>
                </a:lnTo>
                <a:lnTo>
                  <a:pt x="636981" y="0"/>
                </a:lnTo>
                <a:lnTo>
                  <a:pt x="630872" y="6108"/>
                </a:lnTo>
                <a:lnTo>
                  <a:pt x="731481" y="6108"/>
                </a:lnTo>
                <a:close/>
              </a:path>
              <a:path w="731520" h="6350">
                <a:moveTo>
                  <a:pt x="97523" y="6108"/>
                </a:moveTo>
                <a:lnTo>
                  <a:pt x="91427" y="0"/>
                </a:lnTo>
                <a:lnTo>
                  <a:pt x="6096" y="0"/>
                </a:lnTo>
                <a:lnTo>
                  <a:pt x="0" y="6108"/>
                </a:lnTo>
                <a:lnTo>
                  <a:pt x="97523" y="6108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7398943" y="4153052"/>
            <a:ext cx="725805" cy="9525"/>
          </a:xfrm>
          <a:custGeom>
            <a:avLst/>
            <a:gdLst/>
            <a:ahLst/>
            <a:cxnLst/>
            <a:rect l="l" t="t" r="r" b="b"/>
            <a:pathLst>
              <a:path w="725804" h="9525">
                <a:moveTo>
                  <a:pt x="725335" y="9169"/>
                </a:moveTo>
                <a:lnTo>
                  <a:pt x="719239" y="0"/>
                </a:lnTo>
                <a:lnTo>
                  <a:pt x="636930" y="0"/>
                </a:lnTo>
                <a:lnTo>
                  <a:pt x="630885" y="9169"/>
                </a:lnTo>
                <a:lnTo>
                  <a:pt x="725335" y="9169"/>
                </a:lnTo>
                <a:close/>
              </a:path>
              <a:path w="725804" h="9525">
                <a:moveTo>
                  <a:pt x="91427" y="9169"/>
                </a:moveTo>
                <a:lnTo>
                  <a:pt x="85331" y="0"/>
                </a:lnTo>
                <a:lnTo>
                  <a:pt x="6045" y="0"/>
                </a:lnTo>
                <a:lnTo>
                  <a:pt x="0" y="9169"/>
                </a:lnTo>
                <a:lnTo>
                  <a:pt x="91427" y="9169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7401966" y="4150017"/>
            <a:ext cx="719455" cy="9525"/>
          </a:xfrm>
          <a:custGeom>
            <a:avLst/>
            <a:gdLst/>
            <a:ahLst/>
            <a:cxnLst/>
            <a:rect l="l" t="t" r="r" b="b"/>
            <a:pathLst>
              <a:path w="719454" h="9525">
                <a:moveTo>
                  <a:pt x="719289" y="9131"/>
                </a:moveTo>
                <a:lnTo>
                  <a:pt x="713181" y="0"/>
                </a:lnTo>
                <a:lnTo>
                  <a:pt x="636981" y="0"/>
                </a:lnTo>
                <a:lnTo>
                  <a:pt x="630885" y="9131"/>
                </a:lnTo>
                <a:lnTo>
                  <a:pt x="719289" y="9131"/>
                </a:lnTo>
                <a:close/>
              </a:path>
              <a:path w="719454" h="9525">
                <a:moveTo>
                  <a:pt x="85331" y="9131"/>
                </a:moveTo>
                <a:lnTo>
                  <a:pt x="79222" y="0"/>
                </a:lnTo>
                <a:lnTo>
                  <a:pt x="6108" y="0"/>
                </a:lnTo>
                <a:lnTo>
                  <a:pt x="0" y="9131"/>
                </a:lnTo>
                <a:lnTo>
                  <a:pt x="85331" y="9131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7404989" y="4146994"/>
            <a:ext cx="713740" cy="6350"/>
          </a:xfrm>
          <a:custGeom>
            <a:avLst/>
            <a:gdLst/>
            <a:ahLst/>
            <a:cxnLst/>
            <a:rect l="l" t="t" r="r" b="b"/>
            <a:pathLst>
              <a:path w="713740" h="6350">
                <a:moveTo>
                  <a:pt x="713193" y="6057"/>
                </a:moveTo>
                <a:lnTo>
                  <a:pt x="707085" y="0"/>
                </a:lnTo>
                <a:lnTo>
                  <a:pt x="636993" y="0"/>
                </a:lnTo>
                <a:lnTo>
                  <a:pt x="630885" y="6057"/>
                </a:lnTo>
                <a:lnTo>
                  <a:pt x="713193" y="6057"/>
                </a:lnTo>
                <a:close/>
              </a:path>
              <a:path w="713740" h="6350">
                <a:moveTo>
                  <a:pt x="79286" y="6057"/>
                </a:moveTo>
                <a:lnTo>
                  <a:pt x="73177" y="0"/>
                </a:lnTo>
                <a:lnTo>
                  <a:pt x="6108" y="0"/>
                </a:lnTo>
                <a:lnTo>
                  <a:pt x="0" y="6057"/>
                </a:lnTo>
                <a:lnTo>
                  <a:pt x="79286" y="605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7408074" y="4143921"/>
            <a:ext cx="707390" cy="6350"/>
          </a:xfrm>
          <a:custGeom>
            <a:avLst/>
            <a:gdLst/>
            <a:ahLst/>
            <a:cxnLst/>
            <a:rect l="l" t="t" r="r" b="b"/>
            <a:pathLst>
              <a:path w="707390" h="6350">
                <a:moveTo>
                  <a:pt x="707072" y="6096"/>
                </a:moveTo>
                <a:lnTo>
                  <a:pt x="697903" y="0"/>
                </a:lnTo>
                <a:lnTo>
                  <a:pt x="636981" y="0"/>
                </a:lnTo>
                <a:lnTo>
                  <a:pt x="630872" y="6096"/>
                </a:lnTo>
                <a:lnTo>
                  <a:pt x="707072" y="6096"/>
                </a:lnTo>
                <a:close/>
              </a:path>
              <a:path w="707390" h="6350">
                <a:moveTo>
                  <a:pt x="73113" y="6096"/>
                </a:moveTo>
                <a:lnTo>
                  <a:pt x="67017" y="0"/>
                </a:lnTo>
                <a:lnTo>
                  <a:pt x="6096" y="0"/>
                </a:lnTo>
                <a:lnTo>
                  <a:pt x="0" y="6096"/>
                </a:lnTo>
                <a:lnTo>
                  <a:pt x="73113" y="6096"/>
                </a:lnTo>
                <a:close/>
              </a:path>
            </a:pathLst>
          </a:custGeom>
          <a:solidFill>
            <a:srgbClr val="A0A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7411098" y="4140898"/>
            <a:ext cx="701040" cy="6350"/>
          </a:xfrm>
          <a:custGeom>
            <a:avLst/>
            <a:gdLst/>
            <a:ahLst/>
            <a:cxnLst/>
            <a:rect l="l" t="t" r="r" b="b"/>
            <a:pathLst>
              <a:path w="701040" h="6350">
                <a:moveTo>
                  <a:pt x="700976" y="6096"/>
                </a:moveTo>
                <a:lnTo>
                  <a:pt x="691845" y="0"/>
                </a:lnTo>
                <a:lnTo>
                  <a:pt x="636981" y="0"/>
                </a:lnTo>
                <a:lnTo>
                  <a:pt x="630885" y="6096"/>
                </a:lnTo>
                <a:lnTo>
                  <a:pt x="700976" y="6096"/>
                </a:lnTo>
                <a:close/>
              </a:path>
              <a:path w="701040" h="6350">
                <a:moveTo>
                  <a:pt x="67068" y="6096"/>
                </a:moveTo>
                <a:lnTo>
                  <a:pt x="60972" y="0"/>
                </a:lnTo>
                <a:lnTo>
                  <a:pt x="9169" y="0"/>
                </a:lnTo>
                <a:lnTo>
                  <a:pt x="0" y="6096"/>
                </a:lnTo>
                <a:lnTo>
                  <a:pt x="67068" y="6096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7414171" y="4137824"/>
            <a:ext cx="692150" cy="6350"/>
          </a:xfrm>
          <a:custGeom>
            <a:avLst/>
            <a:gdLst/>
            <a:ahLst/>
            <a:cxnLst/>
            <a:rect l="l" t="t" r="r" b="b"/>
            <a:pathLst>
              <a:path w="692150" h="6350">
                <a:moveTo>
                  <a:pt x="691807" y="6096"/>
                </a:moveTo>
                <a:lnTo>
                  <a:pt x="685749" y="0"/>
                </a:lnTo>
                <a:lnTo>
                  <a:pt x="640016" y="0"/>
                </a:lnTo>
                <a:lnTo>
                  <a:pt x="630885" y="6096"/>
                </a:lnTo>
                <a:lnTo>
                  <a:pt x="691807" y="6096"/>
                </a:lnTo>
                <a:close/>
              </a:path>
              <a:path w="692150" h="6350">
                <a:moveTo>
                  <a:pt x="60921" y="6096"/>
                </a:moveTo>
                <a:lnTo>
                  <a:pt x="54864" y="0"/>
                </a:lnTo>
                <a:lnTo>
                  <a:pt x="9131" y="0"/>
                </a:lnTo>
                <a:lnTo>
                  <a:pt x="0" y="6096"/>
                </a:lnTo>
                <a:lnTo>
                  <a:pt x="60921" y="6096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7420267" y="4134789"/>
            <a:ext cx="683260" cy="6350"/>
          </a:xfrm>
          <a:custGeom>
            <a:avLst/>
            <a:gdLst/>
            <a:ahLst/>
            <a:cxnLst/>
            <a:rect l="l" t="t" r="r" b="b"/>
            <a:pathLst>
              <a:path w="683259" h="6350">
                <a:moveTo>
                  <a:pt x="682675" y="6108"/>
                </a:moveTo>
                <a:lnTo>
                  <a:pt x="676579" y="0"/>
                </a:lnTo>
                <a:lnTo>
                  <a:pt x="636993" y="0"/>
                </a:lnTo>
                <a:lnTo>
                  <a:pt x="627811" y="6108"/>
                </a:lnTo>
                <a:lnTo>
                  <a:pt x="682675" y="6108"/>
                </a:lnTo>
                <a:close/>
              </a:path>
              <a:path w="683259" h="6350">
                <a:moveTo>
                  <a:pt x="51803" y="6108"/>
                </a:moveTo>
                <a:lnTo>
                  <a:pt x="42672" y="0"/>
                </a:lnTo>
                <a:lnTo>
                  <a:pt x="6108" y="0"/>
                </a:lnTo>
                <a:lnTo>
                  <a:pt x="0" y="6108"/>
                </a:lnTo>
                <a:lnTo>
                  <a:pt x="51803" y="6108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7423302" y="4131716"/>
            <a:ext cx="676910" cy="6350"/>
          </a:xfrm>
          <a:custGeom>
            <a:avLst/>
            <a:gdLst/>
            <a:ahLst/>
            <a:cxnLst/>
            <a:rect l="l" t="t" r="r" b="b"/>
            <a:pathLst>
              <a:path w="676909" h="6350">
                <a:moveTo>
                  <a:pt x="676617" y="6108"/>
                </a:moveTo>
                <a:lnTo>
                  <a:pt x="670521" y="0"/>
                </a:lnTo>
                <a:lnTo>
                  <a:pt x="636981" y="0"/>
                </a:lnTo>
                <a:lnTo>
                  <a:pt x="630885" y="6108"/>
                </a:lnTo>
                <a:lnTo>
                  <a:pt x="676617" y="6108"/>
                </a:lnTo>
                <a:close/>
              </a:path>
              <a:path w="676909" h="6350">
                <a:moveTo>
                  <a:pt x="45732" y="6108"/>
                </a:moveTo>
                <a:lnTo>
                  <a:pt x="36563" y="0"/>
                </a:lnTo>
                <a:lnTo>
                  <a:pt x="6096" y="0"/>
                </a:lnTo>
                <a:lnTo>
                  <a:pt x="0" y="6108"/>
                </a:lnTo>
                <a:lnTo>
                  <a:pt x="45732" y="6108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7426376" y="4125658"/>
            <a:ext cx="670560" cy="9525"/>
          </a:xfrm>
          <a:custGeom>
            <a:avLst/>
            <a:gdLst/>
            <a:ahLst/>
            <a:cxnLst/>
            <a:rect l="l" t="t" r="r" b="b"/>
            <a:pathLst>
              <a:path w="670559" h="9525">
                <a:moveTo>
                  <a:pt x="670471" y="9131"/>
                </a:moveTo>
                <a:lnTo>
                  <a:pt x="664362" y="0"/>
                </a:lnTo>
                <a:lnTo>
                  <a:pt x="636930" y="0"/>
                </a:lnTo>
                <a:lnTo>
                  <a:pt x="630885" y="9131"/>
                </a:lnTo>
                <a:lnTo>
                  <a:pt x="670471" y="9131"/>
                </a:lnTo>
                <a:close/>
              </a:path>
              <a:path w="670559" h="9525">
                <a:moveTo>
                  <a:pt x="36563" y="9131"/>
                </a:moveTo>
                <a:lnTo>
                  <a:pt x="30454" y="0"/>
                </a:lnTo>
                <a:lnTo>
                  <a:pt x="6045" y="0"/>
                </a:lnTo>
                <a:lnTo>
                  <a:pt x="0" y="9131"/>
                </a:lnTo>
                <a:lnTo>
                  <a:pt x="36563" y="9131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7429398" y="4122585"/>
            <a:ext cx="664845" cy="9525"/>
          </a:xfrm>
          <a:custGeom>
            <a:avLst/>
            <a:gdLst/>
            <a:ahLst/>
            <a:cxnLst/>
            <a:rect l="l" t="t" r="r" b="b"/>
            <a:pathLst>
              <a:path w="664845" h="9525">
                <a:moveTo>
                  <a:pt x="664425" y="9131"/>
                </a:moveTo>
                <a:lnTo>
                  <a:pt x="658317" y="0"/>
                </a:lnTo>
                <a:lnTo>
                  <a:pt x="636981" y="0"/>
                </a:lnTo>
                <a:lnTo>
                  <a:pt x="630885" y="9131"/>
                </a:lnTo>
                <a:lnTo>
                  <a:pt x="664425" y="9131"/>
                </a:lnTo>
                <a:close/>
              </a:path>
              <a:path w="664845" h="9525">
                <a:moveTo>
                  <a:pt x="30467" y="9131"/>
                </a:moveTo>
                <a:lnTo>
                  <a:pt x="24358" y="0"/>
                </a:lnTo>
                <a:lnTo>
                  <a:pt x="6108" y="0"/>
                </a:lnTo>
                <a:lnTo>
                  <a:pt x="0" y="9131"/>
                </a:lnTo>
                <a:lnTo>
                  <a:pt x="30467" y="9131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7432420" y="4119562"/>
            <a:ext cx="658495" cy="6350"/>
          </a:xfrm>
          <a:custGeom>
            <a:avLst/>
            <a:gdLst/>
            <a:ahLst/>
            <a:cxnLst/>
            <a:rect l="l" t="t" r="r" b="b"/>
            <a:pathLst>
              <a:path w="658495" h="6350">
                <a:moveTo>
                  <a:pt x="658317" y="6096"/>
                </a:moveTo>
                <a:lnTo>
                  <a:pt x="652221" y="0"/>
                </a:lnTo>
                <a:lnTo>
                  <a:pt x="636993" y="0"/>
                </a:lnTo>
                <a:lnTo>
                  <a:pt x="630885" y="6096"/>
                </a:lnTo>
                <a:lnTo>
                  <a:pt x="658317" y="6096"/>
                </a:lnTo>
                <a:close/>
              </a:path>
              <a:path w="658495" h="6350">
                <a:moveTo>
                  <a:pt x="24409" y="6096"/>
                </a:moveTo>
                <a:lnTo>
                  <a:pt x="18313" y="0"/>
                </a:lnTo>
                <a:lnTo>
                  <a:pt x="6108" y="0"/>
                </a:lnTo>
                <a:lnTo>
                  <a:pt x="0" y="6096"/>
                </a:lnTo>
                <a:lnTo>
                  <a:pt x="24409" y="6096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7435507" y="4116489"/>
            <a:ext cx="652780" cy="6350"/>
          </a:xfrm>
          <a:custGeom>
            <a:avLst/>
            <a:gdLst/>
            <a:ahLst/>
            <a:cxnLst/>
            <a:rect l="l" t="t" r="r" b="b"/>
            <a:pathLst>
              <a:path w="652779" h="6350">
                <a:moveTo>
                  <a:pt x="652208" y="6096"/>
                </a:moveTo>
                <a:lnTo>
                  <a:pt x="643077" y="0"/>
                </a:lnTo>
                <a:lnTo>
                  <a:pt x="636981" y="0"/>
                </a:lnTo>
                <a:lnTo>
                  <a:pt x="630872" y="6096"/>
                </a:lnTo>
                <a:lnTo>
                  <a:pt x="652208" y="6096"/>
                </a:lnTo>
                <a:close/>
              </a:path>
              <a:path w="652779" h="6350">
                <a:moveTo>
                  <a:pt x="18249" y="6096"/>
                </a:moveTo>
                <a:lnTo>
                  <a:pt x="12204" y="0"/>
                </a:lnTo>
                <a:lnTo>
                  <a:pt x="6096" y="0"/>
                </a:lnTo>
                <a:lnTo>
                  <a:pt x="0" y="6096"/>
                </a:lnTo>
                <a:lnTo>
                  <a:pt x="18249" y="6096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7438529" y="4113466"/>
            <a:ext cx="646430" cy="6350"/>
          </a:xfrm>
          <a:custGeom>
            <a:avLst/>
            <a:gdLst/>
            <a:ahLst/>
            <a:cxnLst/>
            <a:rect l="l" t="t" r="r" b="b"/>
            <a:pathLst>
              <a:path w="646429" h="6350">
                <a:moveTo>
                  <a:pt x="646112" y="6096"/>
                </a:moveTo>
                <a:lnTo>
                  <a:pt x="636981" y="0"/>
                </a:lnTo>
                <a:lnTo>
                  <a:pt x="630885" y="6096"/>
                </a:lnTo>
                <a:lnTo>
                  <a:pt x="646112" y="6096"/>
                </a:lnTo>
                <a:close/>
              </a:path>
              <a:path w="646429" h="6350">
                <a:moveTo>
                  <a:pt x="12204" y="6096"/>
                </a:moveTo>
                <a:lnTo>
                  <a:pt x="6096" y="0"/>
                </a:lnTo>
                <a:lnTo>
                  <a:pt x="0" y="6096"/>
                </a:lnTo>
                <a:lnTo>
                  <a:pt x="12204" y="6096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7441603" y="4113466"/>
            <a:ext cx="637540" cy="3175"/>
          </a:xfrm>
          <a:custGeom>
            <a:avLst/>
            <a:gdLst/>
            <a:ahLst/>
            <a:cxnLst/>
            <a:rect l="l" t="t" r="r" b="b"/>
            <a:pathLst>
              <a:path w="637540" h="3175">
                <a:moveTo>
                  <a:pt x="636981" y="3022"/>
                </a:moveTo>
                <a:lnTo>
                  <a:pt x="633907" y="0"/>
                </a:lnTo>
                <a:lnTo>
                  <a:pt x="630885" y="3022"/>
                </a:lnTo>
                <a:lnTo>
                  <a:pt x="636981" y="3022"/>
                </a:lnTo>
                <a:close/>
              </a:path>
              <a:path w="637540" h="3175">
                <a:moveTo>
                  <a:pt x="6108" y="3022"/>
                </a:moveTo>
                <a:lnTo>
                  <a:pt x="3022" y="0"/>
                </a:lnTo>
                <a:lnTo>
                  <a:pt x="0" y="3022"/>
                </a:lnTo>
                <a:lnTo>
                  <a:pt x="6108" y="3022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7319670" y="4857102"/>
            <a:ext cx="131445" cy="134620"/>
          </a:xfrm>
          <a:custGeom>
            <a:avLst/>
            <a:gdLst/>
            <a:ahLst/>
            <a:cxnLst/>
            <a:rect l="l" t="t" r="r" b="b"/>
            <a:pathLst>
              <a:path w="131445" h="134620">
                <a:moveTo>
                  <a:pt x="131064" y="121894"/>
                </a:moveTo>
                <a:lnTo>
                  <a:pt x="12204" y="0"/>
                </a:lnTo>
                <a:lnTo>
                  <a:pt x="12204" y="12204"/>
                </a:lnTo>
                <a:lnTo>
                  <a:pt x="0" y="0"/>
                </a:lnTo>
                <a:lnTo>
                  <a:pt x="0" y="12204"/>
                </a:lnTo>
                <a:lnTo>
                  <a:pt x="118859" y="134099"/>
                </a:lnTo>
                <a:lnTo>
                  <a:pt x="131064" y="121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7319670" y="4540148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4">
                <a:moveTo>
                  <a:pt x="329158" y="12153"/>
                </a:moveTo>
                <a:lnTo>
                  <a:pt x="329158" y="0"/>
                </a:lnTo>
                <a:lnTo>
                  <a:pt x="317004" y="12153"/>
                </a:lnTo>
                <a:lnTo>
                  <a:pt x="317004" y="0"/>
                </a:lnTo>
                <a:lnTo>
                  <a:pt x="0" y="316953"/>
                </a:lnTo>
                <a:lnTo>
                  <a:pt x="12204" y="329158"/>
                </a:lnTo>
                <a:lnTo>
                  <a:pt x="329158" y="12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7319670" y="4226217"/>
            <a:ext cx="329565" cy="326390"/>
          </a:xfrm>
          <a:custGeom>
            <a:avLst/>
            <a:gdLst/>
            <a:ahLst/>
            <a:cxnLst/>
            <a:rect l="l" t="t" r="r" b="b"/>
            <a:pathLst>
              <a:path w="329565" h="326389">
                <a:moveTo>
                  <a:pt x="329158" y="313931"/>
                </a:moveTo>
                <a:lnTo>
                  <a:pt x="12204" y="0"/>
                </a:lnTo>
                <a:lnTo>
                  <a:pt x="12204" y="12204"/>
                </a:lnTo>
                <a:lnTo>
                  <a:pt x="0" y="0"/>
                </a:lnTo>
                <a:lnTo>
                  <a:pt x="0" y="12204"/>
                </a:lnTo>
                <a:lnTo>
                  <a:pt x="317004" y="326085"/>
                </a:lnTo>
                <a:lnTo>
                  <a:pt x="329158" y="313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7319670" y="4113466"/>
            <a:ext cx="131445" cy="125095"/>
          </a:xfrm>
          <a:custGeom>
            <a:avLst/>
            <a:gdLst/>
            <a:ahLst/>
            <a:cxnLst/>
            <a:rect l="l" t="t" r="r" b="b"/>
            <a:pathLst>
              <a:path w="131445" h="125095">
                <a:moveTo>
                  <a:pt x="124955" y="0"/>
                </a:moveTo>
                <a:lnTo>
                  <a:pt x="112750" y="0"/>
                </a:lnTo>
                <a:lnTo>
                  <a:pt x="0" y="112750"/>
                </a:lnTo>
                <a:lnTo>
                  <a:pt x="12204" y="124955"/>
                </a:lnTo>
                <a:lnTo>
                  <a:pt x="118859" y="18300"/>
                </a:lnTo>
                <a:lnTo>
                  <a:pt x="118859" y="6096"/>
                </a:lnTo>
                <a:lnTo>
                  <a:pt x="124955" y="0"/>
                </a:lnTo>
                <a:close/>
              </a:path>
              <a:path w="131445" h="125095">
                <a:moveTo>
                  <a:pt x="131064" y="6096"/>
                </a:moveTo>
                <a:lnTo>
                  <a:pt x="118859" y="6096"/>
                </a:lnTo>
                <a:lnTo>
                  <a:pt x="118859" y="18300"/>
                </a:lnTo>
                <a:lnTo>
                  <a:pt x="13106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7438529" y="4113466"/>
            <a:ext cx="326390" cy="323215"/>
          </a:xfrm>
          <a:custGeom>
            <a:avLst/>
            <a:gdLst/>
            <a:ahLst/>
            <a:cxnLst/>
            <a:rect l="l" t="t" r="r" b="b"/>
            <a:pathLst>
              <a:path w="326390" h="323214">
                <a:moveTo>
                  <a:pt x="326135" y="310845"/>
                </a:moveTo>
                <a:lnTo>
                  <a:pt x="18255" y="0"/>
                </a:lnTo>
                <a:lnTo>
                  <a:pt x="6096" y="0"/>
                </a:lnTo>
                <a:lnTo>
                  <a:pt x="0" y="6096"/>
                </a:lnTo>
                <a:lnTo>
                  <a:pt x="313931" y="323049"/>
                </a:lnTo>
                <a:lnTo>
                  <a:pt x="313931" y="310845"/>
                </a:lnTo>
                <a:lnTo>
                  <a:pt x="326135" y="310845"/>
                </a:lnTo>
                <a:close/>
              </a:path>
              <a:path w="326390" h="323214">
                <a:moveTo>
                  <a:pt x="326135" y="323049"/>
                </a:moveTo>
                <a:lnTo>
                  <a:pt x="313931" y="310845"/>
                </a:lnTo>
                <a:lnTo>
                  <a:pt x="313931" y="323049"/>
                </a:lnTo>
                <a:lnTo>
                  <a:pt x="326135" y="323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7752460" y="4113466"/>
            <a:ext cx="329565" cy="323215"/>
          </a:xfrm>
          <a:custGeom>
            <a:avLst/>
            <a:gdLst/>
            <a:ahLst/>
            <a:cxnLst/>
            <a:rect l="l" t="t" r="r" b="b"/>
            <a:pathLst>
              <a:path w="329565" h="323214">
                <a:moveTo>
                  <a:pt x="323049" y="0"/>
                </a:moveTo>
                <a:lnTo>
                  <a:pt x="310845" y="0"/>
                </a:lnTo>
                <a:lnTo>
                  <a:pt x="0" y="310845"/>
                </a:lnTo>
                <a:lnTo>
                  <a:pt x="12204" y="323049"/>
                </a:lnTo>
                <a:lnTo>
                  <a:pt x="316953" y="18300"/>
                </a:lnTo>
                <a:lnTo>
                  <a:pt x="316953" y="6096"/>
                </a:lnTo>
                <a:lnTo>
                  <a:pt x="323049" y="0"/>
                </a:lnTo>
                <a:close/>
              </a:path>
              <a:path w="329565" h="323214">
                <a:moveTo>
                  <a:pt x="329158" y="6096"/>
                </a:moveTo>
                <a:lnTo>
                  <a:pt x="316953" y="6096"/>
                </a:lnTo>
                <a:lnTo>
                  <a:pt x="316953" y="18300"/>
                </a:lnTo>
                <a:lnTo>
                  <a:pt x="329158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8069415" y="4113466"/>
            <a:ext cx="134620" cy="125095"/>
          </a:xfrm>
          <a:custGeom>
            <a:avLst/>
            <a:gdLst/>
            <a:ahLst/>
            <a:cxnLst/>
            <a:rect l="l" t="t" r="r" b="b"/>
            <a:pathLst>
              <a:path w="134620" h="125095">
                <a:moveTo>
                  <a:pt x="134086" y="124955"/>
                </a:moveTo>
                <a:lnTo>
                  <a:pt x="134086" y="112750"/>
                </a:lnTo>
                <a:lnTo>
                  <a:pt x="18468" y="0"/>
                </a:lnTo>
                <a:lnTo>
                  <a:pt x="6096" y="0"/>
                </a:lnTo>
                <a:lnTo>
                  <a:pt x="0" y="6096"/>
                </a:lnTo>
                <a:lnTo>
                  <a:pt x="121932" y="124955"/>
                </a:lnTo>
                <a:lnTo>
                  <a:pt x="121932" y="112750"/>
                </a:lnTo>
                <a:lnTo>
                  <a:pt x="134086" y="124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7874342" y="4226217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4">
                <a:moveTo>
                  <a:pt x="329158" y="12204"/>
                </a:moveTo>
                <a:lnTo>
                  <a:pt x="317004" y="0"/>
                </a:lnTo>
                <a:lnTo>
                  <a:pt x="0" y="316953"/>
                </a:lnTo>
                <a:lnTo>
                  <a:pt x="0" y="329158"/>
                </a:lnTo>
                <a:lnTo>
                  <a:pt x="12204" y="316953"/>
                </a:lnTo>
                <a:lnTo>
                  <a:pt x="12204" y="329158"/>
                </a:lnTo>
                <a:lnTo>
                  <a:pt x="329158" y="12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7874342" y="4543171"/>
            <a:ext cx="326390" cy="326390"/>
          </a:xfrm>
          <a:custGeom>
            <a:avLst/>
            <a:gdLst/>
            <a:ahLst/>
            <a:cxnLst/>
            <a:rect l="l" t="t" r="r" b="b"/>
            <a:pathLst>
              <a:path w="326390" h="326389">
                <a:moveTo>
                  <a:pt x="326135" y="326136"/>
                </a:moveTo>
                <a:lnTo>
                  <a:pt x="326135" y="313931"/>
                </a:lnTo>
                <a:lnTo>
                  <a:pt x="12204" y="0"/>
                </a:lnTo>
                <a:lnTo>
                  <a:pt x="0" y="12204"/>
                </a:lnTo>
                <a:lnTo>
                  <a:pt x="313931" y="326136"/>
                </a:lnTo>
                <a:lnTo>
                  <a:pt x="313931" y="313931"/>
                </a:lnTo>
                <a:lnTo>
                  <a:pt x="326135" y="326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8072488" y="4857102"/>
            <a:ext cx="128270" cy="131445"/>
          </a:xfrm>
          <a:custGeom>
            <a:avLst/>
            <a:gdLst/>
            <a:ahLst/>
            <a:cxnLst/>
            <a:rect l="l" t="t" r="r" b="b"/>
            <a:pathLst>
              <a:path w="128270" h="131445">
                <a:moveTo>
                  <a:pt x="127990" y="12204"/>
                </a:moveTo>
                <a:lnTo>
                  <a:pt x="115785" y="0"/>
                </a:lnTo>
                <a:lnTo>
                  <a:pt x="0" y="118872"/>
                </a:lnTo>
                <a:lnTo>
                  <a:pt x="12153" y="118872"/>
                </a:lnTo>
                <a:lnTo>
                  <a:pt x="12153" y="131076"/>
                </a:lnTo>
                <a:lnTo>
                  <a:pt x="127990" y="12204"/>
                </a:lnTo>
                <a:close/>
              </a:path>
              <a:path w="128270" h="131445">
                <a:moveTo>
                  <a:pt x="12153" y="131076"/>
                </a:moveTo>
                <a:lnTo>
                  <a:pt x="12153" y="118872"/>
                </a:lnTo>
                <a:lnTo>
                  <a:pt x="0" y="131076"/>
                </a:lnTo>
                <a:lnTo>
                  <a:pt x="12153" y="131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7755483" y="4662042"/>
            <a:ext cx="329565" cy="326390"/>
          </a:xfrm>
          <a:custGeom>
            <a:avLst/>
            <a:gdLst/>
            <a:ahLst/>
            <a:cxnLst/>
            <a:rect l="l" t="t" r="r" b="b"/>
            <a:pathLst>
              <a:path w="329565" h="326389">
                <a:moveTo>
                  <a:pt x="329158" y="313931"/>
                </a:moveTo>
                <a:lnTo>
                  <a:pt x="12204" y="0"/>
                </a:lnTo>
                <a:lnTo>
                  <a:pt x="0" y="0"/>
                </a:lnTo>
                <a:lnTo>
                  <a:pt x="12204" y="12204"/>
                </a:lnTo>
                <a:lnTo>
                  <a:pt x="12204" y="24291"/>
                </a:lnTo>
                <a:lnTo>
                  <a:pt x="317004" y="326136"/>
                </a:lnTo>
                <a:lnTo>
                  <a:pt x="329158" y="313931"/>
                </a:lnTo>
                <a:close/>
              </a:path>
              <a:path w="329565" h="326389">
                <a:moveTo>
                  <a:pt x="12204" y="24291"/>
                </a:moveTo>
                <a:lnTo>
                  <a:pt x="12204" y="12204"/>
                </a:lnTo>
                <a:lnTo>
                  <a:pt x="0" y="12204"/>
                </a:lnTo>
                <a:lnTo>
                  <a:pt x="12204" y="24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7444625" y="4662042"/>
            <a:ext cx="323215" cy="323215"/>
          </a:xfrm>
          <a:custGeom>
            <a:avLst/>
            <a:gdLst/>
            <a:ahLst/>
            <a:cxnLst/>
            <a:rect l="l" t="t" r="r" b="b"/>
            <a:pathLst>
              <a:path w="323215" h="323214">
                <a:moveTo>
                  <a:pt x="323062" y="12204"/>
                </a:moveTo>
                <a:lnTo>
                  <a:pt x="310857" y="0"/>
                </a:lnTo>
                <a:lnTo>
                  <a:pt x="0" y="310845"/>
                </a:lnTo>
                <a:lnTo>
                  <a:pt x="12204" y="323049"/>
                </a:lnTo>
                <a:lnTo>
                  <a:pt x="323062" y="12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7438529" y="497288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2204" y="6108"/>
                </a:moveTo>
                <a:lnTo>
                  <a:pt x="6096" y="0"/>
                </a:lnTo>
                <a:lnTo>
                  <a:pt x="0" y="6108"/>
                </a:lnTo>
                <a:lnTo>
                  <a:pt x="12204" y="6108"/>
                </a:lnTo>
                <a:close/>
              </a:path>
              <a:path w="18415" h="18414">
                <a:moveTo>
                  <a:pt x="18300" y="12204"/>
                </a:moveTo>
                <a:lnTo>
                  <a:pt x="12204" y="6108"/>
                </a:lnTo>
                <a:lnTo>
                  <a:pt x="0" y="18313"/>
                </a:lnTo>
                <a:lnTo>
                  <a:pt x="12204" y="18313"/>
                </a:lnTo>
                <a:lnTo>
                  <a:pt x="18300" y="12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 txBox="1"/>
          <p:nvPr/>
        </p:nvSpPr>
        <p:spPr>
          <a:xfrm>
            <a:off x="6217399" y="6196558"/>
            <a:ext cx="23983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Course (e.g.,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Algebra)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Is</a:t>
            </a:r>
            <a:r>
              <a:rPr spc="-70" dirty="0"/>
              <a:t> </a:t>
            </a:r>
            <a:r>
              <a:rPr spc="-5" dirty="0"/>
              <a:t>Encapsulation?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16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203700" y="3095625"/>
            <a:ext cx="2502535" cy="1787525"/>
          </a:xfrm>
          <a:custGeom>
            <a:avLst/>
            <a:gdLst/>
            <a:ahLst/>
            <a:cxnLst/>
            <a:rect l="l" t="t" r="r" b="b"/>
            <a:pathLst>
              <a:path w="2502534" h="1787525">
                <a:moveTo>
                  <a:pt x="0" y="0"/>
                </a:moveTo>
                <a:lnTo>
                  <a:pt x="0" y="1787474"/>
                </a:lnTo>
                <a:lnTo>
                  <a:pt x="2502192" y="1787474"/>
                </a:lnTo>
                <a:lnTo>
                  <a:pt x="2502192" y="0"/>
                </a:lnTo>
                <a:lnTo>
                  <a:pt x="0" y="0"/>
                </a:lnTo>
                <a:close/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8871" y="3171825"/>
            <a:ext cx="1999614" cy="1419225"/>
          </a:xfrm>
          <a:custGeom>
            <a:avLst/>
            <a:gdLst/>
            <a:ahLst/>
            <a:cxnLst/>
            <a:rect l="l" t="t" r="r" b="b"/>
            <a:pathLst>
              <a:path w="1999614" h="1419225">
                <a:moveTo>
                  <a:pt x="236245" y="0"/>
                </a:moveTo>
                <a:lnTo>
                  <a:pt x="188464" y="4836"/>
                </a:lnTo>
                <a:lnTo>
                  <a:pt x="144039" y="18690"/>
                </a:lnTo>
                <a:lnTo>
                  <a:pt x="103899" y="40580"/>
                </a:lnTo>
                <a:lnTo>
                  <a:pt x="68973" y="69524"/>
                </a:lnTo>
                <a:lnTo>
                  <a:pt x="40191" y="104539"/>
                </a:lnTo>
                <a:lnTo>
                  <a:pt x="18482" y="144644"/>
                </a:lnTo>
                <a:lnTo>
                  <a:pt x="4775" y="188857"/>
                </a:lnTo>
                <a:lnTo>
                  <a:pt x="0" y="236194"/>
                </a:lnTo>
                <a:lnTo>
                  <a:pt x="0" y="1182497"/>
                </a:lnTo>
                <a:lnTo>
                  <a:pt x="4775" y="1230275"/>
                </a:lnTo>
                <a:lnTo>
                  <a:pt x="18482" y="1274693"/>
                </a:lnTo>
                <a:lnTo>
                  <a:pt x="40191" y="1314822"/>
                </a:lnTo>
                <a:lnTo>
                  <a:pt x="68973" y="1349736"/>
                </a:lnTo>
                <a:lnTo>
                  <a:pt x="103899" y="1378507"/>
                </a:lnTo>
                <a:lnTo>
                  <a:pt x="144039" y="1400206"/>
                </a:lnTo>
                <a:lnTo>
                  <a:pt x="188464" y="1413906"/>
                </a:lnTo>
                <a:lnTo>
                  <a:pt x="236245" y="1418678"/>
                </a:lnTo>
                <a:lnTo>
                  <a:pt x="1763128" y="1418678"/>
                </a:lnTo>
                <a:lnTo>
                  <a:pt x="1810908" y="1413906"/>
                </a:lnTo>
                <a:lnTo>
                  <a:pt x="1855332" y="1400206"/>
                </a:lnTo>
                <a:lnTo>
                  <a:pt x="1895470" y="1378507"/>
                </a:lnTo>
                <a:lnTo>
                  <a:pt x="1930393" y="1349736"/>
                </a:lnTo>
                <a:lnTo>
                  <a:pt x="1959173" y="1314822"/>
                </a:lnTo>
                <a:lnTo>
                  <a:pt x="1980880" y="1274693"/>
                </a:lnTo>
                <a:lnTo>
                  <a:pt x="1994586" y="1230275"/>
                </a:lnTo>
                <a:lnTo>
                  <a:pt x="1999361" y="1182496"/>
                </a:lnTo>
                <a:lnTo>
                  <a:pt x="1999361" y="236194"/>
                </a:lnTo>
                <a:lnTo>
                  <a:pt x="1994586" y="188857"/>
                </a:lnTo>
                <a:lnTo>
                  <a:pt x="1980880" y="144644"/>
                </a:lnTo>
                <a:lnTo>
                  <a:pt x="1959173" y="104539"/>
                </a:lnTo>
                <a:lnTo>
                  <a:pt x="1930393" y="69524"/>
                </a:lnTo>
                <a:lnTo>
                  <a:pt x="1895470" y="40580"/>
                </a:lnTo>
                <a:lnTo>
                  <a:pt x="1855332" y="18690"/>
                </a:lnTo>
                <a:lnTo>
                  <a:pt x="1810908" y="4836"/>
                </a:lnTo>
                <a:lnTo>
                  <a:pt x="1763128" y="0"/>
                </a:lnTo>
                <a:lnTo>
                  <a:pt x="236245" y="0"/>
                </a:lnTo>
                <a:close/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7129" y="4711065"/>
            <a:ext cx="501650" cy="60960"/>
          </a:xfrm>
          <a:custGeom>
            <a:avLst/>
            <a:gdLst/>
            <a:ahLst/>
            <a:cxnLst/>
            <a:rect l="l" t="t" r="r" b="b"/>
            <a:pathLst>
              <a:path w="501650" h="60960">
                <a:moveTo>
                  <a:pt x="0" y="0"/>
                </a:moveTo>
                <a:lnTo>
                  <a:pt x="0" y="60969"/>
                </a:lnTo>
                <a:lnTo>
                  <a:pt x="501352" y="60969"/>
                </a:lnTo>
                <a:lnTo>
                  <a:pt x="501352" y="0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8628" y="4709160"/>
            <a:ext cx="501650" cy="62865"/>
          </a:xfrm>
          <a:custGeom>
            <a:avLst/>
            <a:gdLst/>
            <a:ahLst/>
            <a:cxnLst/>
            <a:rect l="l" t="t" r="r" b="b"/>
            <a:pathLst>
              <a:path w="501650" h="62864">
                <a:moveTo>
                  <a:pt x="0" y="0"/>
                </a:moveTo>
                <a:lnTo>
                  <a:pt x="0" y="62507"/>
                </a:lnTo>
                <a:lnTo>
                  <a:pt x="501352" y="62507"/>
                </a:lnTo>
                <a:lnTo>
                  <a:pt x="501352" y="0"/>
                </a:lnTo>
                <a:lnTo>
                  <a:pt x="0" y="0"/>
                </a:lnTo>
                <a:close/>
              </a:path>
            </a:pathLst>
          </a:custGeom>
          <a:ln w="2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0137" y="5193855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0" y="0"/>
                </a:moveTo>
                <a:lnTo>
                  <a:pt x="49233" y="2839"/>
                </a:lnTo>
                <a:lnTo>
                  <a:pt x="96797" y="11147"/>
                </a:lnTo>
                <a:lnTo>
                  <a:pt x="142375" y="24606"/>
                </a:lnTo>
                <a:lnTo>
                  <a:pt x="185650" y="42900"/>
                </a:lnTo>
                <a:lnTo>
                  <a:pt x="226307" y="65712"/>
                </a:lnTo>
                <a:lnTo>
                  <a:pt x="264027" y="92726"/>
                </a:lnTo>
                <a:lnTo>
                  <a:pt x="298496" y="123626"/>
                </a:lnTo>
                <a:lnTo>
                  <a:pt x="329395" y="158094"/>
                </a:lnTo>
                <a:lnTo>
                  <a:pt x="356409" y="195815"/>
                </a:lnTo>
                <a:lnTo>
                  <a:pt x="379222" y="236471"/>
                </a:lnTo>
                <a:lnTo>
                  <a:pt x="397516" y="279747"/>
                </a:lnTo>
                <a:lnTo>
                  <a:pt x="410975" y="325325"/>
                </a:lnTo>
                <a:lnTo>
                  <a:pt x="419283" y="372889"/>
                </a:lnTo>
                <a:lnTo>
                  <a:pt x="422122" y="422122"/>
                </a:lnTo>
              </a:path>
            </a:pathLst>
          </a:custGeom>
          <a:ln w="5714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69210" y="4919560"/>
            <a:ext cx="608330" cy="608330"/>
          </a:xfrm>
          <a:custGeom>
            <a:avLst/>
            <a:gdLst/>
            <a:ahLst/>
            <a:cxnLst/>
            <a:rect l="l" t="t" r="r" b="b"/>
            <a:pathLst>
              <a:path w="608330" h="608329">
                <a:moveTo>
                  <a:pt x="0" y="0"/>
                </a:moveTo>
                <a:lnTo>
                  <a:pt x="47638" y="1823"/>
                </a:lnTo>
                <a:lnTo>
                  <a:pt x="94252" y="7203"/>
                </a:lnTo>
                <a:lnTo>
                  <a:pt x="139709" y="16008"/>
                </a:lnTo>
                <a:lnTo>
                  <a:pt x="183875" y="28104"/>
                </a:lnTo>
                <a:lnTo>
                  <a:pt x="226617" y="43357"/>
                </a:lnTo>
                <a:lnTo>
                  <a:pt x="267801" y="61635"/>
                </a:lnTo>
                <a:lnTo>
                  <a:pt x="307295" y="82803"/>
                </a:lnTo>
                <a:lnTo>
                  <a:pt x="344965" y="106729"/>
                </a:lnTo>
                <a:lnTo>
                  <a:pt x="380677" y="133280"/>
                </a:lnTo>
                <a:lnTo>
                  <a:pt x="414298" y="162321"/>
                </a:lnTo>
                <a:lnTo>
                  <a:pt x="445696" y="193720"/>
                </a:lnTo>
                <a:lnTo>
                  <a:pt x="474736" y="227344"/>
                </a:lnTo>
                <a:lnTo>
                  <a:pt x="501285" y="263059"/>
                </a:lnTo>
                <a:lnTo>
                  <a:pt x="525210" y="300732"/>
                </a:lnTo>
                <a:lnTo>
                  <a:pt x="546378" y="340229"/>
                </a:lnTo>
                <a:lnTo>
                  <a:pt x="564655" y="381417"/>
                </a:lnTo>
                <a:lnTo>
                  <a:pt x="579908" y="424164"/>
                </a:lnTo>
                <a:lnTo>
                  <a:pt x="592004" y="468335"/>
                </a:lnTo>
                <a:lnTo>
                  <a:pt x="600808" y="513797"/>
                </a:lnTo>
                <a:lnTo>
                  <a:pt x="606189" y="560418"/>
                </a:lnTo>
                <a:lnTo>
                  <a:pt x="608012" y="608063"/>
                </a:lnTo>
              </a:path>
            </a:pathLst>
          </a:custGeom>
          <a:ln w="5714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3660" y="4623942"/>
            <a:ext cx="794385" cy="794385"/>
          </a:xfrm>
          <a:custGeom>
            <a:avLst/>
            <a:gdLst/>
            <a:ahLst/>
            <a:cxnLst/>
            <a:rect l="l" t="t" r="r" b="b"/>
            <a:pathLst>
              <a:path w="794385" h="794385">
                <a:moveTo>
                  <a:pt x="0" y="0"/>
                </a:moveTo>
                <a:lnTo>
                  <a:pt x="48407" y="1447"/>
                </a:lnTo>
                <a:lnTo>
                  <a:pt x="96042" y="5734"/>
                </a:lnTo>
                <a:lnTo>
                  <a:pt x="142822" y="12778"/>
                </a:lnTo>
                <a:lnTo>
                  <a:pt x="188663" y="22496"/>
                </a:lnTo>
                <a:lnTo>
                  <a:pt x="233484" y="34805"/>
                </a:lnTo>
                <a:lnTo>
                  <a:pt x="277201" y="49624"/>
                </a:lnTo>
                <a:lnTo>
                  <a:pt x="319732" y="66868"/>
                </a:lnTo>
                <a:lnTo>
                  <a:pt x="360995" y="86457"/>
                </a:lnTo>
                <a:lnTo>
                  <a:pt x="400906" y="108306"/>
                </a:lnTo>
                <a:lnTo>
                  <a:pt x="439382" y="132333"/>
                </a:lnTo>
                <a:lnTo>
                  <a:pt x="476342" y="158455"/>
                </a:lnTo>
                <a:lnTo>
                  <a:pt x="511703" y="186591"/>
                </a:lnTo>
                <a:lnTo>
                  <a:pt x="545381" y="216657"/>
                </a:lnTo>
                <a:lnTo>
                  <a:pt x="577294" y="248570"/>
                </a:lnTo>
                <a:lnTo>
                  <a:pt x="607360" y="282247"/>
                </a:lnTo>
                <a:lnTo>
                  <a:pt x="635496" y="317607"/>
                </a:lnTo>
                <a:lnTo>
                  <a:pt x="661619" y="354567"/>
                </a:lnTo>
                <a:lnTo>
                  <a:pt x="685646" y="393043"/>
                </a:lnTo>
                <a:lnTo>
                  <a:pt x="707495" y="432953"/>
                </a:lnTo>
                <a:lnTo>
                  <a:pt x="727084" y="474215"/>
                </a:lnTo>
                <a:lnTo>
                  <a:pt x="744328" y="516745"/>
                </a:lnTo>
                <a:lnTo>
                  <a:pt x="759147" y="560461"/>
                </a:lnTo>
                <a:lnTo>
                  <a:pt x="771457" y="605281"/>
                </a:lnTo>
                <a:lnTo>
                  <a:pt x="781175" y="651121"/>
                </a:lnTo>
                <a:lnTo>
                  <a:pt x="788218" y="697900"/>
                </a:lnTo>
                <a:lnTo>
                  <a:pt x="792505" y="745534"/>
                </a:lnTo>
                <a:lnTo>
                  <a:pt x="793953" y="793940"/>
                </a:lnTo>
              </a:path>
            </a:pathLst>
          </a:custGeom>
          <a:ln w="5714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6060" y="4349648"/>
            <a:ext cx="911860" cy="911860"/>
          </a:xfrm>
          <a:custGeom>
            <a:avLst/>
            <a:gdLst/>
            <a:ahLst/>
            <a:cxnLst/>
            <a:rect l="l" t="t" r="r" b="b"/>
            <a:pathLst>
              <a:path w="911860" h="911860">
                <a:moveTo>
                  <a:pt x="0" y="0"/>
                </a:moveTo>
                <a:lnTo>
                  <a:pt x="48361" y="1259"/>
                </a:lnTo>
                <a:lnTo>
                  <a:pt x="96069" y="4997"/>
                </a:lnTo>
                <a:lnTo>
                  <a:pt x="143061" y="11151"/>
                </a:lnTo>
                <a:lnTo>
                  <a:pt x="189273" y="19658"/>
                </a:lnTo>
                <a:lnTo>
                  <a:pt x="234642" y="30457"/>
                </a:lnTo>
                <a:lnTo>
                  <a:pt x="279105" y="43484"/>
                </a:lnTo>
                <a:lnTo>
                  <a:pt x="322599" y="58678"/>
                </a:lnTo>
                <a:lnTo>
                  <a:pt x="365060" y="75976"/>
                </a:lnTo>
                <a:lnTo>
                  <a:pt x="406425" y="95316"/>
                </a:lnTo>
                <a:lnTo>
                  <a:pt x="446631" y="116636"/>
                </a:lnTo>
                <a:lnTo>
                  <a:pt x="485615" y="139873"/>
                </a:lnTo>
                <a:lnTo>
                  <a:pt x="523314" y="164965"/>
                </a:lnTo>
                <a:lnTo>
                  <a:pt x="559664" y="191849"/>
                </a:lnTo>
                <a:lnTo>
                  <a:pt x="594602" y="220464"/>
                </a:lnTo>
                <a:lnTo>
                  <a:pt x="628064" y="250747"/>
                </a:lnTo>
                <a:lnTo>
                  <a:pt x="659989" y="282636"/>
                </a:lnTo>
                <a:lnTo>
                  <a:pt x="690312" y="316068"/>
                </a:lnTo>
                <a:lnTo>
                  <a:pt x="718970" y="350981"/>
                </a:lnTo>
                <a:lnTo>
                  <a:pt x="745901" y="387313"/>
                </a:lnTo>
                <a:lnTo>
                  <a:pt x="771040" y="425001"/>
                </a:lnTo>
                <a:lnTo>
                  <a:pt x="794325" y="463984"/>
                </a:lnTo>
                <a:lnTo>
                  <a:pt x="815692" y="504198"/>
                </a:lnTo>
                <a:lnTo>
                  <a:pt x="835078" y="545582"/>
                </a:lnTo>
                <a:lnTo>
                  <a:pt x="852421" y="588072"/>
                </a:lnTo>
                <a:lnTo>
                  <a:pt x="867656" y="631608"/>
                </a:lnTo>
                <a:lnTo>
                  <a:pt x="880721" y="676127"/>
                </a:lnTo>
                <a:lnTo>
                  <a:pt x="891552" y="721565"/>
                </a:lnTo>
                <a:lnTo>
                  <a:pt x="900086" y="767862"/>
                </a:lnTo>
                <a:lnTo>
                  <a:pt x="906260" y="814954"/>
                </a:lnTo>
                <a:lnTo>
                  <a:pt x="910011" y="862779"/>
                </a:lnTo>
                <a:lnTo>
                  <a:pt x="911275" y="911275"/>
                </a:lnTo>
              </a:path>
            </a:pathLst>
          </a:custGeom>
          <a:ln w="5714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6538" y="5438263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5" h="107950">
                <a:moveTo>
                  <a:pt x="108370" y="64022"/>
                </a:moveTo>
                <a:lnTo>
                  <a:pt x="102582" y="40573"/>
                </a:lnTo>
                <a:lnTo>
                  <a:pt x="88353" y="19269"/>
                </a:lnTo>
                <a:lnTo>
                  <a:pt x="66833" y="5274"/>
                </a:lnTo>
                <a:lnTo>
                  <a:pt x="43024" y="0"/>
                </a:lnTo>
                <a:lnTo>
                  <a:pt x="19791" y="3588"/>
                </a:lnTo>
                <a:lnTo>
                  <a:pt x="0" y="16182"/>
                </a:lnTo>
                <a:lnTo>
                  <a:pt x="92925" y="107622"/>
                </a:lnTo>
                <a:lnTo>
                  <a:pt x="105293" y="87182"/>
                </a:lnTo>
                <a:lnTo>
                  <a:pt x="108370" y="64022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538" y="5438263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5" h="107950">
                <a:moveTo>
                  <a:pt x="0" y="16182"/>
                </a:moveTo>
                <a:lnTo>
                  <a:pt x="19791" y="3588"/>
                </a:lnTo>
                <a:lnTo>
                  <a:pt x="43024" y="0"/>
                </a:lnTo>
                <a:lnTo>
                  <a:pt x="66833" y="5274"/>
                </a:lnTo>
                <a:lnTo>
                  <a:pt x="88353" y="19269"/>
                </a:lnTo>
                <a:lnTo>
                  <a:pt x="102582" y="40573"/>
                </a:lnTo>
                <a:lnTo>
                  <a:pt x="108370" y="64022"/>
                </a:lnTo>
                <a:lnTo>
                  <a:pt x="105293" y="87182"/>
                </a:lnTo>
                <a:lnTo>
                  <a:pt x="92925" y="107622"/>
                </a:lnTo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4782" y="5438266"/>
            <a:ext cx="967105" cy="973455"/>
          </a:xfrm>
          <a:custGeom>
            <a:avLst/>
            <a:gdLst/>
            <a:ahLst/>
            <a:cxnLst/>
            <a:rect l="l" t="t" r="r" b="b"/>
            <a:pathLst>
              <a:path w="967105" h="973454">
                <a:moveTo>
                  <a:pt x="22264" y="630301"/>
                </a:moveTo>
                <a:lnTo>
                  <a:pt x="5350" y="655792"/>
                </a:lnTo>
                <a:lnTo>
                  <a:pt x="0" y="684415"/>
                </a:lnTo>
                <a:lnTo>
                  <a:pt x="5782" y="713029"/>
                </a:lnTo>
                <a:lnTo>
                  <a:pt x="22264" y="738492"/>
                </a:lnTo>
                <a:lnTo>
                  <a:pt x="238659" y="951865"/>
                </a:lnTo>
                <a:lnTo>
                  <a:pt x="264367" y="968114"/>
                </a:lnTo>
                <a:lnTo>
                  <a:pt x="293343" y="973370"/>
                </a:lnTo>
                <a:lnTo>
                  <a:pt x="322027" y="967490"/>
                </a:lnTo>
                <a:lnTo>
                  <a:pt x="346863" y="950328"/>
                </a:lnTo>
                <a:lnTo>
                  <a:pt x="944208" y="342315"/>
                </a:lnTo>
                <a:lnTo>
                  <a:pt x="961151" y="316847"/>
                </a:lnTo>
                <a:lnTo>
                  <a:pt x="966511" y="288386"/>
                </a:lnTo>
                <a:lnTo>
                  <a:pt x="960719" y="260214"/>
                </a:lnTo>
                <a:lnTo>
                  <a:pt x="944208" y="235610"/>
                </a:lnTo>
                <a:lnTo>
                  <a:pt x="727813" y="22288"/>
                </a:lnTo>
                <a:lnTo>
                  <a:pt x="702350" y="5361"/>
                </a:lnTo>
                <a:lnTo>
                  <a:pt x="673741" y="0"/>
                </a:lnTo>
                <a:lnTo>
                  <a:pt x="645129" y="5782"/>
                </a:lnTo>
                <a:lnTo>
                  <a:pt x="619659" y="22288"/>
                </a:lnTo>
                <a:lnTo>
                  <a:pt x="22264" y="630301"/>
                </a:lnTo>
                <a:close/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8710" y="5556542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86868" y="44208"/>
                </a:moveTo>
                <a:lnTo>
                  <a:pt x="42659" y="0"/>
                </a:lnTo>
                <a:lnTo>
                  <a:pt x="0" y="42671"/>
                </a:lnTo>
                <a:lnTo>
                  <a:pt x="45732" y="86867"/>
                </a:lnTo>
                <a:lnTo>
                  <a:pt x="86868" y="44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8710" y="5556542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0" y="42671"/>
                </a:moveTo>
                <a:lnTo>
                  <a:pt x="45732" y="86867"/>
                </a:lnTo>
                <a:lnTo>
                  <a:pt x="86868" y="44208"/>
                </a:lnTo>
                <a:lnTo>
                  <a:pt x="42659" y="0"/>
                </a:lnTo>
                <a:lnTo>
                  <a:pt x="0" y="42671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6233" y="565254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42659"/>
                </a:moveTo>
                <a:lnTo>
                  <a:pt x="45694" y="88404"/>
                </a:lnTo>
                <a:lnTo>
                  <a:pt x="88404" y="45745"/>
                </a:lnTo>
                <a:lnTo>
                  <a:pt x="41135" y="0"/>
                </a:lnTo>
                <a:lnTo>
                  <a:pt x="0" y="42659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6792" y="5750077"/>
            <a:ext cx="88900" cy="86995"/>
          </a:xfrm>
          <a:custGeom>
            <a:avLst/>
            <a:gdLst/>
            <a:ahLst/>
            <a:cxnLst/>
            <a:rect l="l" t="t" r="r" b="b"/>
            <a:pathLst>
              <a:path w="88900" h="86995">
                <a:moveTo>
                  <a:pt x="0" y="42659"/>
                </a:moveTo>
                <a:lnTo>
                  <a:pt x="45745" y="86867"/>
                </a:lnTo>
                <a:lnTo>
                  <a:pt x="88404" y="44196"/>
                </a:lnTo>
                <a:lnTo>
                  <a:pt x="42672" y="0"/>
                </a:lnTo>
                <a:lnTo>
                  <a:pt x="0" y="42659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76614" y="5657151"/>
            <a:ext cx="85725" cy="86995"/>
          </a:xfrm>
          <a:custGeom>
            <a:avLst/>
            <a:gdLst/>
            <a:ahLst/>
            <a:cxnLst/>
            <a:rect l="l" t="t" r="r" b="b"/>
            <a:pathLst>
              <a:path w="85725" h="86995">
                <a:moveTo>
                  <a:pt x="0" y="42672"/>
                </a:moveTo>
                <a:lnTo>
                  <a:pt x="44195" y="86817"/>
                </a:lnTo>
                <a:lnTo>
                  <a:pt x="85318" y="45694"/>
                </a:lnTo>
                <a:lnTo>
                  <a:pt x="41122" y="0"/>
                </a:lnTo>
                <a:lnTo>
                  <a:pt x="0" y="42672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2601" y="5754636"/>
            <a:ext cx="88900" cy="86995"/>
          </a:xfrm>
          <a:custGeom>
            <a:avLst/>
            <a:gdLst/>
            <a:ahLst/>
            <a:cxnLst/>
            <a:rect l="l" t="t" r="r" b="b"/>
            <a:pathLst>
              <a:path w="88900" h="86995">
                <a:moveTo>
                  <a:pt x="0" y="41173"/>
                </a:moveTo>
                <a:lnTo>
                  <a:pt x="47231" y="86868"/>
                </a:lnTo>
                <a:lnTo>
                  <a:pt x="88404" y="45745"/>
                </a:lnTo>
                <a:lnTo>
                  <a:pt x="41135" y="0"/>
                </a:lnTo>
                <a:lnTo>
                  <a:pt x="0" y="41173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74696" y="585370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41122"/>
                </a:moveTo>
                <a:lnTo>
                  <a:pt x="44208" y="85331"/>
                </a:lnTo>
                <a:lnTo>
                  <a:pt x="85331" y="44195"/>
                </a:lnTo>
                <a:lnTo>
                  <a:pt x="41186" y="0"/>
                </a:lnTo>
                <a:lnTo>
                  <a:pt x="0" y="41122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4519" y="5763818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0" y="42659"/>
                </a:moveTo>
                <a:lnTo>
                  <a:pt x="45681" y="86868"/>
                </a:lnTo>
                <a:lnTo>
                  <a:pt x="86867" y="44196"/>
                </a:lnTo>
                <a:lnTo>
                  <a:pt x="41122" y="0"/>
                </a:lnTo>
                <a:lnTo>
                  <a:pt x="0" y="42659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72042" y="5859805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4" h="88900">
                <a:moveTo>
                  <a:pt x="0" y="42672"/>
                </a:moveTo>
                <a:lnTo>
                  <a:pt x="45694" y="88404"/>
                </a:lnTo>
                <a:lnTo>
                  <a:pt x="86868" y="45694"/>
                </a:lnTo>
                <a:lnTo>
                  <a:pt x="41135" y="0"/>
                </a:lnTo>
                <a:lnTo>
                  <a:pt x="0" y="42672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2601" y="595734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0" y="42659"/>
                </a:moveTo>
                <a:lnTo>
                  <a:pt x="45745" y="86868"/>
                </a:lnTo>
                <a:lnTo>
                  <a:pt x="86868" y="45694"/>
                </a:lnTo>
                <a:lnTo>
                  <a:pt x="41135" y="0"/>
                </a:lnTo>
                <a:lnTo>
                  <a:pt x="0" y="42659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69338" y="5867450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4" h="88900">
                <a:moveTo>
                  <a:pt x="0" y="42659"/>
                </a:moveTo>
                <a:lnTo>
                  <a:pt x="44208" y="88353"/>
                </a:lnTo>
                <a:lnTo>
                  <a:pt x="86868" y="44145"/>
                </a:lnTo>
                <a:lnTo>
                  <a:pt x="41186" y="0"/>
                </a:lnTo>
                <a:lnTo>
                  <a:pt x="0" y="42659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6874" y="5963449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69" h="88900">
                <a:moveTo>
                  <a:pt x="0" y="42659"/>
                </a:moveTo>
                <a:lnTo>
                  <a:pt x="47282" y="88353"/>
                </a:lnTo>
                <a:lnTo>
                  <a:pt x="89941" y="45681"/>
                </a:lnTo>
                <a:lnTo>
                  <a:pt x="42659" y="0"/>
                </a:lnTo>
                <a:lnTo>
                  <a:pt x="0" y="42659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67483" y="6062459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4" h="88900">
                <a:moveTo>
                  <a:pt x="0" y="42672"/>
                </a:moveTo>
                <a:lnTo>
                  <a:pt x="45694" y="88404"/>
                </a:lnTo>
                <a:lnTo>
                  <a:pt x="86868" y="44208"/>
                </a:lnTo>
                <a:lnTo>
                  <a:pt x="42659" y="0"/>
                </a:lnTo>
                <a:lnTo>
                  <a:pt x="0" y="42672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68800" y="6265113"/>
            <a:ext cx="248729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5" dirty="0">
                <a:latin typeface="Times New Roman"/>
                <a:cs typeface="Times New Roman"/>
              </a:rPr>
              <a:t>Improves</a:t>
            </a:r>
            <a:r>
              <a:rPr sz="2400" i="1" spc="-7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Resiliency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83703" y="1523352"/>
            <a:ext cx="6364605" cy="148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 charset="2"/>
              <a:buChar char="Ø"/>
              <a:tabLst>
                <a:tab pos="353060" algn="l"/>
              </a:tabLst>
            </a:pPr>
            <a:r>
              <a:rPr sz="3200" spc="-5" dirty="0">
                <a:latin typeface="Arial"/>
                <a:cs typeface="Arial"/>
              </a:rPr>
              <a:t>Hide implementation from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clients.</a:t>
            </a:r>
            <a:endParaRPr sz="3200" dirty="0">
              <a:latin typeface="Arial"/>
              <a:cs typeface="Arial"/>
            </a:endParaRPr>
          </a:p>
          <a:p>
            <a:pPr marL="695325" lvl="1" indent="-228600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695960" algn="l"/>
              </a:tabLst>
            </a:pPr>
            <a:r>
              <a:rPr sz="2800" spc="-5" dirty="0">
                <a:latin typeface="Arial"/>
                <a:cs typeface="Arial"/>
              </a:rPr>
              <a:t>Clients depend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interface.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23720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23720" y="1887092"/>
            <a:ext cx="320040" cy="637540"/>
          </a:xfrm>
          <a:custGeom>
            <a:avLst/>
            <a:gdLst/>
            <a:ahLst/>
            <a:cxnLst/>
            <a:rect l="l" t="t" r="r" b="b"/>
            <a:pathLst>
              <a:path w="320040" h="637539">
                <a:moveTo>
                  <a:pt x="0" y="0"/>
                </a:moveTo>
                <a:lnTo>
                  <a:pt x="0" y="636934"/>
                </a:lnTo>
                <a:lnTo>
                  <a:pt x="319980" y="636934"/>
                </a:lnTo>
                <a:lnTo>
                  <a:pt x="31998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64290" y="183981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212"/>
                </a:lnTo>
              </a:path>
            </a:pathLst>
          </a:custGeom>
          <a:ln w="411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43696" y="1839810"/>
            <a:ext cx="41275" cy="684530"/>
          </a:xfrm>
          <a:custGeom>
            <a:avLst/>
            <a:gdLst/>
            <a:ahLst/>
            <a:cxnLst/>
            <a:rect l="l" t="t" r="r" b="b"/>
            <a:pathLst>
              <a:path w="41275" h="684530">
                <a:moveTo>
                  <a:pt x="41186" y="0"/>
                </a:moveTo>
                <a:lnTo>
                  <a:pt x="0" y="48768"/>
                </a:lnTo>
                <a:lnTo>
                  <a:pt x="0" y="684212"/>
                </a:lnTo>
                <a:lnTo>
                  <a:pt x="41186" y="627862"/>
                </a:lnTo>
                <a:lnTo>
                  <a:pt x="4118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23720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0"/>
                </a:moveTo>
                <a:lnTo>
                  <a:pt x="68567" y="0"/>
                </a:lnTo>
                <a:lnTo>
                  <a:pt x="0" y="48768"/>
                </a:lnTo>
                <a:lnTo>
                  <a:pt x="318490" y="48768"/>
                </a:lnTo>
                <a:lnTo>
                  <a:pt x="36116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23720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0" y="48768"/>
                </a:moveTo>
                <a:lnTo>
                  <a:pt x="68567" y="0"/>
                </a:lnTo>
                <a:lnTo>
                  <a:pt x="361162" y="0"/>
                </a:lnTo>
                <a:lnTo>
                  <a:pt x="318490" y="48768"/>
                </a:lnTo>
                <a:lnTo>
                  <a:pt x="0" y="4876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09290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09290" y="1887092"/>
            <a:ext cx="320040" cy="637540"/>
          </a:xfrm>
          <a:custGeom>
            <a:avLst/>
            <a:gdLst/>
            <a:ahLst/>
            <a:cxnLst/>
            <a:rect l="l" t="t" r="r" b="b"/>
            <a:pathLst>
              <a:path w="320040" h="637539">
                <a:moveTo>
                  <a:pt x="0" y="0"/>
                </a:moveTo>
                <a:lnTo>
                  <a:pt x="0" y="636934"/>
                </a:lnTo>
                <a:lnTo>
                  <a:pt x="320029" y="636934"/>
                </a:lnTo>
                <a:lnTo>
                  <a:pt x="32002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68155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48767"/>
                </a:moveTo>
                <a:lnTo>
                  <a:pt x="292557" y="0"/>
                </a:lnTo>
                <a:lnTo>
                  <a:pt x="0" y="0"/>
                </a:lnTo>
                <a:lnTo>
                  <a:pt x="42671" y="48767"/>
                </a:lnTo>
                <a:lnTo>
                  <a:pt x="361162" y="48767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68155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48767"/>
                </a:moveTo>
                <a:lnTo>
                  <a:pt x="292557" y="0"/>
                </a:lnTo>
                <a:lnTo>
                  <a:pt x="0" y="0"/>
                </a:lnTo>
                <a:lnTo>
                  <a:pt x="42671" y="48767"/>
                </a:lnTo>
                <a:lnTo>
                  <a:pt x="361162" y="4876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89491" y="183981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212"/>
                </a:lnTo>
              </a:path>
            </a:pathLst>
          </a:custGeom>
          <a:ln w="42671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68155" y="1839810"/>
            <a:ext cx="43180" cy="684530"/>
          </a:xfrm>
          <a:custGeom>
            <a:avLst/>
            <a:gdLst/>
            <a:ahLst/>
            <a:cxnLst/>
            <a:rect l="l" t="t" r="r" b="b"/>
            <a:pathLst>
              <a:path w="43179" h="684530">
                <a:moveTo>
                  <a:pt x="0" y="0"/>
                </a:moveTo>
                <a:lnTo>
                  <a:pt x="42671" y="48767"/>
                </a:lnTo>
                <a:lnTo>
                  <a:pt x="42671" y="684212"/>
                </a:lnTo>
                <a:lnTo>
                  <a:pt x="0" y="6278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22183" y="1515275"/>
            <a:ext cx="1507490" cy="281940"/>
          </a:xfrm>
          <a:custGeom>
            <a:avLst/>
            <a:gdLst/>
            <a:ahLst/>
            <a:cxnLst/>
            <a:rect l="l" t="t" r="r" b="b"/>
            <a:pathLst>
              <a:path w="1507490" h="281939">
                <a:moveTo>
                  <a:pt x="0" y="0"/>
                </a:moveTo>
                <a:lnTo>
                  <a:pt x="0" y="281880"/>
                </a:lnTo>
                <a:lnTo>
                  <a:pt x="1507134" y="281880"/>
                </a:lnTo>
                <a:lnTo>
                  <a:pt x="1507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22183" y="1515275"/>
            <a:ext cx="1508760" cy="283845"/>
          </a:xfrm>
          <a:custGeom>
            <a:avLst/>
            <a:gdLst/>
            <a:ahLst/>
            <a:cxnLst/>
            <a:rect l="l" t="t" r="r" b="b"/>
            <a:pathLst>
              <a:path w="1508759" h="283844">
                <a:moveTo>
                  <a:pt x="0" y="0"/>
                </a:moveTo>
                <a:lnTo>
                  <a:pt x="0" y="283418"/>
                </a:lnTo>
                <a:lnTo>
                  <a:pt x="1508620" y="283418"/>
                </a:lnTo>
                <a:lnTo>
                  <a:pt x="150862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20646" y="1490865"/>
            <a:ext cx="1510665" cy="26034"/>
          </a:xfrm>
          <a:custGeom>
            <a:avLst/>
            <a:gdLst/>
            <a:ahLst/>
            <a:cxnLst/>
            <a:rect l="l" t="t" r="r" b="b"/>
            <a:pathLst>
              <a:path w="1510665" h="26034">
                <a:moveTo>
                  <a:pt x="0" y="25895"/>
                </a:moveTo>
                <a:lnTo>
                  <a:pt x="1510156" y="25895"/>
                </a:lnTo>
                <a:lnTo>
                  <a:pt x="1510156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20646" y="1490865"/>
            <a:ext cx="1510665" cy="26034"/>
          </a:xfrm>
          <a:custGeom>
            <a:avLst/>
            <a:gdLst/>
            <a:ahLst/>
            <a:cxnLst/>
            <a:rect l="l" t="t" r="r" b="b"/>
            <a:pathLst>
              <a:path w="1510665" h="26034">
                <a:moveTo>
                  <a:pt x="1510156" y="25895"/>
                </a:moveTo>
                <a:lnTo>
                  <a:pt x="1443139" y="0"/>
                </a:lnTo>
                <a:lnTo>
                  <a:pt x="76200" y="0"/>
                </a:lnTo>
                <a:lnTo>
                  <a:pt x="0" y="25895"/>
                </a:lnTo>
                <a:lnTo>
                  <a:pt x="1510156" y="2589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22982" y="1887092"/>
            <a:ext cx="318770" cy="634365"/>
          </a:xfrm>
          <a:custGeom>
            <a:avLst/>
            <a:gdLst/>
            <a:ahLst/>
            <a:cxnLst/>
            <a:rect l="l" t="t" r="r" b="b"/>
            <a:pathLst>
              <a:path w="318770" h="634364">
                <a:moveTo>
                  <a:pt x="0" y="0"/>
                </a:moveTo>
                <a:lnTo>
                  <a:pt x="0" y="633909"/>
                </a:lnTo>
                <a:lnTo>
                  <a:pt x="318491" y="633909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24468" y="1887092"/>
            <a:ext cx="317500" cy="635635"/>
          </a:xfrm>
          <a:custGeom>
            <a:avLst/>
            <a:gdLst/>
            <a:ahLst/>
            <a:cxnLst/>
            <a:rect l="l" t="t" r="r" b="b"/>
            <a:pathLst>
              <a:path w="317500" h="635635">
                <a:moveTo>
                  <a:pt x="0" y="0"/>
                </a:moveTo>
                <a:lnTo>
                  <a:pt x="0" y="635447"/>
                </a:lnTo>
                <a:lnTo>
                  <a:pt x="317003" y="635447"/>
                </a:lnTo>
                <a:lnTo>
                  <a:pt x="31700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24468" y="1841347"/>
            <a:ext cx="334010" cy="47625"/>
          </a:xfrm>
          <a:custGeom>
            <a:avLst/>
            <a:gdLst/>
            <a:ahLst/>
            <a:cxnLst/>
            <a:rect l="l" t="t" r="r" b="b"/>
            <a:pathLst>
              <a:path w="334009" h="47625">
                <a:moveTo>
                  <a:pt x="333768" y="0"/>
                </a:moveTo>
                <a:lnTo>
                  <a:pt x="28968" y="0"/>
                </a:lnTo>
                <a:lnTo>
                  <a:pt x="0" y="47231"/>
                </a:lnTo>
                <a:lnTo>
                  <a:pt x="317004" y="47231"/>
                </a:lnTo>
                <a:lnTo>
                  <a:pt x="333768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24468" y="1841347"/>
            <a:ext cx="334010" cy="47625"/>
          </a:xfrm>
          <a:custGeom>
            <a:avLst/>
            <a:gdLst/>
            <a:ahLst/>
            <a:cxnLst/>
            <a:rect l="l" t="t" r="r" b="b"/>
            <a:pathLst>
              <a:path w="334009" h="47625">
                <a:moveTo>
                  <a:pt x="0" y="47231"/>
                </a:moveTo>
                <a:lnTo>
                  <a:pt x="28968" y="0"/>
                </a:lnTo>
                <a:lnTo>
                  <a:pt x="333768" y="0"/>
                </a:lnTo>
                <a:lnTo>
                  <a:pt x="317004" y="47231"/>
                </a:lnTo>
                <a:lnTo>
                  <a:pt x="0" y="472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49855" y="1841347"/>
            <a:ext cx="0" cy="681355"/>
          </a:xfrm>
          <a:custGeom>
            <a:avLst/>
            <a:gdLst/>
            <a:ahLst/>
            <a:cxnLst/>
            <a:rect l="l" t="t" r="r" b="b"/>
            <a:pathLst>
              <a:path h="681355">
                <a:moveTo>
                  <a:pt x="0" y="0"/>
                </a:moveTo>
                <a:lnTo>
                  <a:pt x="0" y="681189"/>
                </a:lnTo>
              </a:path>
            </a:pathLst>
          </a:custGeom>
          <a:ln w="16764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41473" y="1841347"/>
            <a:ext cx="17145" cy="681355"/>
          </a:xfrm>
          <a:custGeom>
            <a:avLst/>
            <a:gdLst/>
            <a:ahLst/>
            <a:cxnLst/>
            <a:rect l="l" t="t" r="r" b="b"/>
            <a:pathLst>
              <a:path w="17145" h="681355">
                <a:moveTo>
                  <a:pt x="16764" y="0"/>
                </a:moveTo>
                <a:lnTo>
                  <a:pt x="0" y="48768"/>
                </a:lnTo>
                <a:lnTo>
                  <a:pt x="0" y="681189"/>
                </a:lnTo>
                <a:lnTo>
                  <a:pt x="16764" y="624789"/>
                </a:lnTo>
                <a:lnTo>
                  <a:pt x="1676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10028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11564" y="1887092"/>
            <a:ext cx="317500" cy="637540"/>
          </a:xfrm>
          <a:custGeom>
            <a:avLst/>
            <a:gdLst/>
            <a:ahLst/>
            <a:cxnLst/>
            <a:rect l="l" t="t" r="r" b="b"/>
            <a:pathLst>
              <a:path w="317500" h="637539">
                <a:moveTo>
                  <a:pt x="0" y="0"/>
                </a:moveTo>
                <a:lnTo>
                  <a:pt x="0" y="636934"/>
                </a:lnTo>
                <a:lnTo>
                  <a:pt x="316953" y="636934"/>
                </a:lnTo>
                <a:lnTo>
                  <a:pt x="31695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96286" y="1841347"/>
            <a:ext cx="332740" cy="47625"/>
          </a:xfrm>
          <a:custGeom>
            <a:avLst/>
            <a:gdLst/>
            <a:ahLst/>
            <a:cxnLst/>
            <a:rect l="l" t="t" r="r" b="b"/>
            <a:pathLst>
              <a:path w="332740" h="47625">
                <a:moveTo>
                  <a:pt x="332231" y="47231"/>
                </a:moveTo>
                <a:lnTo>
                  <a:pt x="303263" y="0"/>
                </a:lnTo>
                <a:lnTo>
                  <a:pt x="0" y="0"/>
                </a:lnTo>
                <a:lnTo>
                  <a:pt x="15278" y="47231"/>
                </a:lnTo>
                <a:lnTo>
                  <a:pt x="332231" y="4723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96286" y="1841347"/>
            <a:ext cx="332740" cy="47625"/>
          </a:xfrm>
          <a:custGeom>
            <a:avLst/>
            <a:gdLst/>
            <a:ahLst/>
            <a:cxnLst/>
            <a:rect l="l" t="t" r="r" b="b"/>
            <a:pathLst>
              <a:path w="332740" h="47625">
                <a:moveTo>
                  <a:pt x="332231" y="47231"/>
                </a:moveTo>
                <a:lnTo>
                  <a:pt x="303263" y="0"/>
                </a:lnTo>
                <a:lnTo>
                  <a:pt x="0" y="0"/>
                </a:lnTo>
                <a:lnTo>
                  <a:pt x="15278" y="47231"/>
                </a:lnTo>
                <a:lnTo>
                  <a:pt x="332231" y="472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03925" y="1841347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0"/>
                </a:moveTo>
                <a:lnTo>
                  <a:pt x="0" y="682675"/>
                </a:lnTo>
              </a:path>
            </a:pathLst>
          </a:custGeom>
          <a:ln w="1527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96286" y="1841347"/>
            <a:ext cx="15875" cy="683260"/>
          </a:xfrm>
          <a:custGeom>
            <a:avLst/>
            <a:gdLst/>
            <a:ahLst/>
            <a:cxnLst/>
            <a:rect l="l" t="t" r="r" b="b"/>
            <a:pathLst>
              <a:path w="15875" h="683260">
                <a:moveTo>
                  <a:pt x="0" y="0"/>
                </a:moveTo>
                <a:lnTo>
                  <a:pt x="15278" y="48768"/>
                </a:lnTo>
                <a:lnTo>
                  <a:pt x="15278" y="682675"/>
                </a:lnTo>
                <a:lnTo>
                  <a:pt x="0" y="62632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43696" y="1752942"/>
            <a:ext cx="508000" cy="876300"/>
          </a:xfrm>
          <a:custGeom>
            <a:avLst/>
            <a:gdLst/>
            <a:ahLst/>
            <a:cxnLst/>
            <a:rect l="l" t="t" r="r" b="b"/>
            <a:pathLst>
              <a:path w="508000" h="876300">
                <a:moveTo>
                  <a:pt x="0" y="0"/>
                </a:moveTo>
                <a:lnTo>
                  <a:pt x="0" y="876250"/>
                </a:lnTo>
                <a:lnTo>
                  <a:pt x="507453" y="876250"/>
                </a:lnTo>
                <a:lnTo>
                  <a:pt x="507453" y="0"/>
                </a:lnTo>
                <a:lnTo>
                  <a:pt x="0" y="0"/>
                </a:lnTo>
                <a:close/>
              </a:path>
            </a:pathLst>
          </a:custGeom>
          <a:ln w="761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Encapsulation</a:t>
            </a:r>
            <a:r>
              <a:rPr spc="-90" dirty="0"/>
              <a:t> </a:t>
            </a:r>
            <a:r>
              <a:rPr spc="-5" dirty="0"/>
              <a:t>Illustrated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17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98698" y="1468000"/>
            <a:ext cx="3365500" cy="1988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700"/>
              </a:lnSpc>
              <a:buFont typeface="Wingdings" charset="2"/>
              <a:buChar char="Ø"/>
            </a:pP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Professor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Clark</a:t>
            </a:r>
            <a:endParaRPr sz="3200" dirty="0">
              <a:latin typeface="Arial"/>
              <a:cs typeface="Arial"/>
            </a:endParaRPr>
          </a:p>
          <a:p>
            <a:pPr marL="352425" marR="5080">
              <a:lnSpc>
                <a:spcPct val="80000"/>
              </a:lnSpc>
              <a:spcBef>
                <a:spcPts val="390"/>
              </a:spcBef>
            </a:pPr>
            <a:r>
              <a:rPr sz="3200" spc="-5" dirty="0">
                <a:latin typeface="Arial"/>
                <a:cs typeface="Arial"/>
              </a:rPr>
              <a:t>needs </a:t>
            </a:r>
            <a:r>
              <a:rPr sz="3200" dirty="0">
                <a:latin typeface="Arial"/>
                <a:cs typeface="Arial"/>
              </a:rPr>
              <a:t>to be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able  </a:t>
            </a:r>
            <a:r>
              <a:rPr sz="3200" dirty="0">
                <a:latin typeface="Arial"/>
                <a:cs typeface="Arial"/>
              </a:rPr>
              <a:t>to teach </a:t>
            </a:r>
            <a:r>
              <a:rPr sz="3200" spc="-5" dirty="0">
                <a:latin typeface="Arial"/>
                <a:cs typeface="Arial"/>
              </a:rPr>
              <a:t>four  classes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  next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semester.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8626" y="1887068"/>
            <a:ext cx="3858450" cy="3730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8480000">
            <a:off x="5057753" y="2911210"/>
            <a:ext cx="1756606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</a:pPr>
            <a:r>
              <a:rPr sz="1400" b="1" spc="-20" dirty="0">
                <a:latin typeface="Arial"/>
                <a:cs typeface="Arial"/>
              </a:rPr>
              <a:t>S</a:t>
            </a:r>
            <a:r>
              <a:rPr sz="1400" b="1" spc="-25" dirty="0">
                <a:latin typeface="Arial"/>
                <a:cs typeface="Arial"/>
              </a:rPr>
              <a:t>u</a:t>
            </a:r>
            <a:r>
              <a:rPr sz="1400" b="1" spc="-20" dirty="0">
                <a:latin typeface="Arial"/>
                <a:cs typeface="Arial"/>
              </a:rPr>
              <a:t>b</a:t>
            </a:r>
            <a:r>
              <a:rPr sz="2100" b="1" spc="-22" baseline="1984" dirty="0">
                <a:latin typeface="Arial"/>
                <a:cs typeface="Arial"/>
              </a:rPr>
              <a:t>mi</a:t>
            </a:r>
            <a:r>
              <a:rPr sz="2100" b="1" spc="-30" baseline="1984" dirty="0">
                <a:latin typeface="Arial"/>
                <a:cs typeface="Arial"/>
              </a:rPr>
              <a:t>t</a:t>
            </a:r>
            <a:r>
              <a:rPr sz="2100" b="1" spc="-52" baseline="1984" dirty="0">
                <a:latin typeface="Arial"/>
                <a:cs typeface="Arial"/>
              </a:rPr>
              <a:t>F</a:t>
            </a:r>
            <a:r>
              <a:rPr sz="2100" b="1" spc="-22" baseline="1984" dirty="0">
                <a:latin typeface="Arial"/>
                <a:cs typeface="Arial"/>
              </a:rPr>
              <a:t>i</a:t>
            </a:r>
            <a:r>
              <a:rPr sz="2100" b="1" spc="-44" baseline="3968" dirty="0">
                <a:latin typeface="Arial"/>
                <a:cs typeface="Arial"/>
              </a:rPr>
              <a:t>na</a:t>
            </a:r>
            <a:r>
              <a:rPr sz="2100" b="1" spc="-22" baseline="3968" dirty="0">
                <a:latin typeface="Arial"/>
                <a:cs typeface="Arial"/>
              </a:rPr>
              <a:t>l</a:t>
            </a:r>
            <a:r>
              <a:rPr sz="2100" b="1" spc="-37" baseline="3968" dirty="0">
                <a:latin typeface="Arial"/>
                <a:cs typeface="Arial"/>
              </a:rPr>
              <a:t>G</a:t>
            </a:r>
            <a:r>
              <a:rPr sz="2100" b="1" spc="-15" baseline="3968" dirty="0">
                <a:latin typeface="Arial"/>
                <a:cs typeface="Arial"/>
              </a:rPr>
              <a:t>r</a:t>
            </a:r>
            <a:r>
              <a:rPr sz="2100" b="1" spc="-60" baseline="3968" dirty="0">
                <a:latin typeface="Arial"/>
                <a:cs typeface="Arial"/>
              </a:rPr>
              <a:t>a</a:t>
            </a:r>
            <a:r>
              <a:rPr sz="2100" b="1" spc="-44" baseline="5952" dirty="0">
                <a:latin typeface="Arial"/>
                <a:cs typeface="Arial"/>
              </a:rPr>
              <a:t>de</a:t>
            </a:r>
            <a:r>
              <a:rPr sz="2100" b="1" spc="-22" baseline="5952" dirty="0">
                <a:latin typeface="Arial"/>
                <a:cs typeface="Arial"/>
              </a:rPr>
              <a:t>s</a:t>
            </a:r>
            <a:r>
              <a:rPr sz="2100" b="1" spc="-37" baseline="5952" dirty="0">
                <a:latin typeface="Arial"/>
                <a:cs typeface="Arial"/>
              </a:rPr>
              <a:t>(</a:t>
            </a:r>
            <a:r>
              <a:rPr sz="2100" b="1" baseline="5952" dirty="0">
                <a:latin typeface="Arial"/>
                <a:cs typeface="Arial"/>
              </a:rPr>
              <a:t>)</a:t>
            </a:r>
            <a:endParaRPr sz="2100" baseline="595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920000">
            <a:off x="6605529" y="2675643"/>
            <a:ext cx="202021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</a:pPr>
            <a:r>
              <a:rPr sz="2100" b="1" spc="-30" baseline="5952" dirty="0">
                <a:latin typeface="Arial"/>
                <a:cs typeface="Arial"/>
              </a:rPr>
              <a:t>Accep</a:t>
            </a:r>
            <a:r>
              <a:rPr sz="2100" b="1" spc="-30" baseline="3968" dirty="0">
                <a:latin typeface="Arial"/>
                <a:cs typeface="Arial"/>
              </a:rPr>
              <a:t>tCours</a:t>
            </a:r>
            <a:r>
              <a:rPr sz="2100" b="1" spc="-30" baseline="1984" dirty="0">
                <a:latin typeface="Arial"/>
                <a:cs typeface="Arial"/>
              </a:rPr>
              <a:t>eOfferin</a:t>
            </a:r>
            <a:r>
              <a:rPr sz="1400" b="1" spc="-20" dirty="0">
                <a:latin typeface="Arial"/>
                <a:cs typeface="Arial"/>
              </a:rPr>
              <a:t>g()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9896" y="5035892"/>
            <a:ext cx="14338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Take</a:t>
            </a:r>
            <a:r>
              <a:rPr sz="1400" b="1" spc="-15" dirty="0">
                <a:latin typeface="Arial"/>
                <a:cs typeface="Arial"/>
              </a:rPr>
              <a:t>S</a:t>
            </a:r>
            <a:r>
              <a:rPr sz="1400" b="1" spc="-5" dirty="0">
                <a:latin typeface="Arial"/>
                <a:cs typeface="Arial"/>
              </a:rPr>
              <a:t>abb</a:t>
            </a:r>
            <a:r>
              <a:rPr sz="1400" b="1" spc="-20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spc="-20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(</a:t>
            </a:r>
            <a:r>
              <a:rPr sz="1400" b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2696" y="1370457"/>
            <a:ext cx="17272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Professor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Clark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 rot="3780000">
            <a:off x="5102156" y="4353719"/>
            <a:ext cx="1176297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</a:pPr>
            <a:r>
              <a:rPr sz="2100" b="1" spc="-7" baseline="1984" dirty="0">
                <a:latin typeface="Arial"/>
                <a:cs typeface="Arial"/>
              </a:rPr>
              <a:t>S</a:t>
            </a:r>
            <a:r>
              <a:rPr sz="2100" b="1" spc="-22" baseline="1984" dirty="0">
                <a:latin typeface="Arial"/>
                <a:cs typeface="Arial"/>
              </a:rPr>
              <a:t>e</a:t>
            </a:r>
            <a:r>
              <a:rPr sz="2100" b="1" spc="-37" baseline="1984" dirty="0">
                <a:latin typeface="Arial"/>
                <a:cs typeface="Arial"/>
              </a:rPr>
              <a:t>t</a:t>
            </a:r>
            <a:r>
              <a:rPr sz="2100" b="1" spc="-15" baseline="1984" dirty="0">
                <a:latin typeface="Arial"/>
                <a:cs typeface="Arial"/>
              </a:rPr>
              <a:t>M</a:t>
            </a:r>
            <a:r>
              <a:rPr sz="1400" b="1" spc="-25" dirty="0">
                <a:latin typeface="Arial"/>
                <a:cs typeface="Arial"/>
              </a:rPr>
              <a:t>a</a:t>
            </a:r>
            <a:r>
              <a:rPr sz="1400" b="1" spc="-5" dirty="0">
                <a:latin typeface="Arial"/>
                <a:cs typeface="Arial"/>
              </a:rPr>
              <a:t>x</a:t>
            </a:r>
            <a:r>
              <a:rPr sz="1400" b="1" spc="-20" dirty="0">
                <a:latin typeface="Arial"/>
                <a:cs typeface="Arial"/>
              </a:rPr>
              <a:t>Lo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d</a:t>
            </a:r>
            <a:r>
              <a:rPr sz="1400" b="1" spc="-25" dirty="0">
                <a:latin typeface="Arial"/>
                <a:cs typeface="Arial"/>
              </a:rPr>
              <a:t>(</a:t>
            </a:r>
            <a:r>
              <a:rPr sz="1400" b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6096" y="3107804"/>
            <a:ext cx="1238885" cy="128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600"/>
              </a:lnSpc>
            </a:pPr>
            <a:r>
              <a:rPr sz="1000" spc="-5" dirty="0">
                <a:latin typeface="Arial"/>
                <a:cs typeface="Arial"/>
              </a:rPr>
              <a:t>Name: J Clark  </a:t>
            </a:r>
            <a:r>
              <a:rPr sz="1000" spc="-10" dirty="0">
                <a:latin typeface="Arial"/>
                <a:cs typeface="Arial"/>
              </a:rPr>
              <a:t>Employee </a:t>
            </a:r>
            <a:r>
              <a:rPr sz="1000" spc="-5" dirty="0">
                <a:latin typeface="Arial"/>
                <a:cs typeface="Arial"/>
              </a:rPr>
              <a:t>ID: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567138  HireDate: </a:t>
            </a:r>
            <a:r>
              <a:rPr sz="1000" spc="-10" dirty="0">
                <a:latin typeface="Arial"/>
                <a:cs typeface="Arial"/>
              </a:rPr>
              <a:t>07/25/1991  </a:t>
            </a:r>
            <a:r>
              <a:rPr sz="1000" spc="-5" dirty="0">
                <a:latin typeface="Arial"/>
                <a:cs typeface="Arial"/>
              </a:rPr>
              <a:t>Status: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Tenured</a:t>
            </a:r>
            <a:endParaRPr sz="1000">
              <a:latin typeface="Arial"/>
              <a:cs typeface="Arial"/>
            </a:endParaRPr>
          </a:p>
          <a:p>
            <a:pPr marL="12700" marR="155575">
              <a:lnSpc>
                <a:spcPct val="139000"/>
              </a:lnSpc>
              <a:spcBef>
                <a:spcPts val="10"/>
              </a:spcBef>
            </a:pPr>
            <a:r>
              <a:rPr sz="1000" spc="-5" dirty="0">
                <a:latin typeface="Arial"/>
                <a:cs typeface="Arial"/>
              </a:rPr>
              <a:t>Discipline: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Finance  MaxLoad:4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72042" y="4346625"/>
            <a:ext cx="2488565" cy="551815"/>
          </a:xfrm>
          <a:custGeom>
            <a:avLst/>
            <a:gdLst/>
            <a:ahLst/>
            <a:cxnLst/>
            <a:rect l="l" t="t" r="r" b="b"/>
            <a:pathLst>
              <a:path w="2488565" h="551814">
                <a:moveTo>
                  <a:pt x="2028278" y="367207"/>
                </a:moveTo>
                <a:lnTo>
                  <a:pt x="2028278" y="184353"/>
                </a:lnTo>
                <a:lnTo>
                  <a:pt x="0" y="184353"/>
                </a:lnTo>
                <a:lnTo>
                  <a:pt x="0" y="367207"/>
                </a:lnTo>
                <a:lnTo>
                  <a:pt x="2028278" y="367207"/>
                </a:lnTo>
                <a:close/>
              </a:path>
              <a:path w="2488565" h="551814">
                <a:moveTo>
                  <a:pt x="2488463" y="275780"/>
                </a:moveTo>
                <a:lnTo>
                  <a:pt x="1935314" y="0"/>
                </a:lnTo>
                <a:lnTo>
                  <a:pt x="1935314" y="184353"/>
                </a:lnTo>
                <a:lnTo>
                  <a:pt x="2028278" y="184353"/>
                </a:lnTo>
                <a:lnTo>
                  <a:pt x="2028278" y="505254"/>
                </a:lnTo>
                <a:lnTo>
                  <a:pt x="2488463" y="275780"/>
                </a:lnTo>
                <a:close/>
              </a:path>
              <a:path w="2488565" h="551814">
                <a:moveTo>
                  <a:pt x="2028278" y="505254"/>
                </a:moveTo>
                <a:lnTo>
                  <a:pt x="2028278" y="367207"/>
                </a:lnTo>
                <a:lnTo>
                  <a:pt x="1935314" y="367207"/>
                </a:lnTo>
                <a:lnTo>
                  <a:pt x="1935314" y="551611"/>
                </a:lnTo>
                <a:lnTo>
                  <a:pt x="2028278" y="505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08110" y="4059085"/>
            <a:ext cx="176212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SetMaxLoad(4)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55804" y="4406061"/>
            <a:ext cx="481965" cy="300355"/>
          </a:xfrm>
          <a:custGeom>
            <a:avLst/>
            <a:gdLst/>
            <a:ahLst/>
            <a:cxnLst/>
            <a:rect l="l" t="t" r="r" b="b"/>
            <a:pathLst>
              <a:path w="481964" h="300354">
                <a:moveTo>
                  <a:pt x="400832" y="49097"/>
                </a:moveTo>
                <a:lnTo>
                  <a:pt x="353779" y="49532"/>
                </a:lnTo>
                <a:lnTo>
                  <a:pt x="0" y="259054"/>
                </a:lnTo>
                <a:lnTo>
                  <a:pt x="24409" y="300177"/>
                </a:lnTo>
                <a:lnTo>
                  <a:pt x="377379" y="91134"/>
                </a:lnTo>
                <a:lnTo>
                  <a:pt x="400832" y="49097"/>
                </a:lnTo>
                <a:close/>
              </a:path>
              <a:path w="481964" h="300354">
                <a:moveTo>
                  <a:pt x="481558" y="0"/>
                </a:moveTo>
                <a:lnTo>
                  <a:pt x="275831" y="3022"/>
                </a:lnTo>
                <a:lnTo>
                  <a:pt x="252958" y="25895"/>
                </a:lnTo>
                <a:lnTo>
                  <a:pt x="254816" y="35477"/>
                </a:lnTo>
                <a:lnTo>
                  <a:pt x="259818" y="43208"/>
                </a:lnTo>
                <a:lnTo>
                  <a:pt x="267108" y="48373"/>
                </a:lnTo>
                <a:lnTo>
                  <a:pt x="275831" y="50253"/>
                </a:lnTo>
                <a:lnTo>
                  <a:pt x="353779" y="49532"/>
                </a:lnTo>
                <a:lnTo>
                  <a:pt x="429717" y="4559"/>
                </a:lnTo>
                <a:lnTo>
                  <a:pt x="454126" y="45681"/>
                </a:lnTo>
                <a:lnTo>
                  <a:pt x="454126" y="50204"/>
                </a:lnTo>
                <a:lnTo>
                  <a:pt x="481558" y="0"/>
                </a:lnTo>
                <a:close/>
              </a:path>
              <a:path w="481964" h="300354">
                <a:moveTo>
                  <a:pt x="454126" y="50204"/>
                </a:moveTo>
                <a:lnTo>
                  <a:pt x="454126" y="45681"/>
                </a:lnTo>
                <a:lnTo>
                  <a:pt x="377379" y="91134"/>
                </a:lnTo>
                <a:lnTo>
                  <a:pt x="339826" y="158445"/>
                </a:lnTo>
                <a:lnTo>
                  <a:pt x="337200" y="167087"/>
                </a:lnTo>
                <a:lnTo>
                  <a:pt x="338293" y="176156"/>
                </a:lnTo>
                <a:lnTo>
                  <a:pt x="342819" y="184371"/>
                </a:lnTo>
                <a:lnTo>
                  <a:pt x="350494" y="190449"/>
                </a:lnTo>
                <a:lnTo>
                  <a:pt x="359131" y="193094"/>
                </a:lnTo>
                <a:lnTo>
                  <a:pt x="368199" y="192170"/>
                </a:lnTo>
                <a:lnTo>
                  <a:pt x="376413" y="188102"/>
                </a:lnTo>
                <a:lnTo>
                  <a:pt x="382485" y="181317"/>
                </a:lnTo>
                <a:lnTo>
                  <a:pt x="454126" y="50204"/>
                </a:lnTo>
                <a:close/>
              </a:path>
              <a:path w="481964" h="300354">
                <a:moveTo>
                  <a:pt x="454126" y="45681"/>
                </a:moveTo>
                <a:lnTo>
                  <a:pt x="429717" y="4559"/>
                </a:lnTo>
                <a:lnTo>
                  <a:pt x="353779" y="49532"/>
                </a:lnTo>
                <a:lnTo>
                  <a:pt x="400832" y="49097"/>
                </a:lnTo>
                <a:lnTo>
                  <a:pt x="420585" y="13690"/>
                </a:lnTo>
                <a:lnTo>
                  <a:pt x="441921" y="48717"/>
                </a:lnTo>
                <a:lnTo>
                  <a:pt x="441921" y="52909"/>
                </a:lnTo>
                <a:lnTo>
                  <a:pt x="454126" y="45681"/>
                </a:lnTo>
                <a:close/>
              </a:path>
              <a:path w="481964" h="300354">
                <a:moveTo>
                  <a:pt x="441921" y="52909"/>
                </a:moveTo>
                <a:lnTo>
                  <a:pt x="441921" y="48717"/>
                </a:lnTo>
                <a:lnTo>
                  <a:pt x="400832" y="49097"/>
                </a:lnTo>
                <a:lnTo>
                  <a:pt x="377379" y="91134"/>
                </a:lnTo>
                <a:lnTo>
                  <a:pt x="441921" y="52909"/>
                </a:lnTo>
                <a:close/>
              </a:path>
              <a:path w="481964" h="300354">
                <a:moveTo>
                  <a:pt x="441921" y="48717"/>
                </a:moveTo>
                <a:lnTo>
                  <a:pt x="420585" y="13690"/>
                </a:lnTo>
                <a:lnTo>
                  <a:pt x="400832" y="49097"/>
                </a:lnTo>
                <a:lnTo>
                  <a:pt x="441921" y="48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Is</a:t>
            </a:r>
            <a:r>
              <a:rPr spc="-65" dirty="0"/>
              <a:t> </a:t>
            </a:r>
            <a:r>
              <a:rPr spc="-5" dirty="0"/>
              <a:t>Modularity?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370952"/>
            <a:ext cx="5732780" cy="2627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3460"/>
              </a:lnSpc>
              <a:buFont typeface="Wingdings" charset="2"/>
              <a:buChar char="Ø"/>
              <a:tabLst>
                <a:tab pos="353060" algn="l"/>
              </a:tabLst>
            </a:pPr>
            <a:r>
              <a:rPr sz="3200" spc="-5" dirty="0">
                <a:latin typeface="Arial"/>
                <a:cs typeface="Arial"/>
              </a:rPr>
              <a:t>Modularity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breaking</a:t>
            </a:r>
            <a:endParaRPr sz="3200" dirty="0">
              <a:latin typeface="Arial"/>
              <a:cs typeface="Arial"/>
            </a:endParaRPr>
          </a:p>
          <a:p>
            <a:pPr marL="352425" marR="93980">
              <a:lnSpc>
                <a:spcPct val="80000"/>
              </a:lnSpc>
              <a:spcBef>
                <a:spcPts val="390"/>
              </a:spcBef>
            </a:pPr>
            <a:r>
              <a:rPr sz="3200" dirty="0">
                <a:latin typeface="Arial"/>
                <a:cs typeface="Arial"/>
              </a:rPr>
              <a:t>up </a:t>
            </a:r>
            <a:r>
              <a:rPr sz="3200" spc="-5" dirty="0">
                <a:latin typeface="Arial"/>
                <a:cs typeface="Arial"/>
              </a:rPr>
              <a:t>of something complex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into  </a:t>
            </a:r>
            <a:r>
              <a:rPr sz="3200" spc="-10" dirty="0">
                <a:latin typeface="Arial"/>
                <a:cs typeface="Arial"/>
              </a:rPr>
              <a:t>manageable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pieces.</a:t>
            </a:r>
            <a:endParaRPr sz="3200" dirty="0">
              <a:latin typeface="Arial"/>
              <a:cs typeface="Arial"/>
            </a:endParaRPr>
          </a:p>
          <a:p>
            <a:pPr marL="469900" marR="5080" indent="-457200">
              <a:lnSpc>
                <a:spcPct val="80000"/>
              </a:lnSpc>
              <a:spcBef>
                <a:spcPts val="1150"/>
              </a:spcBef>
              <a:buFont typeface="Wingdings" charset="2"/>
              <a:buChar char="Ø"/>
              <a:tabLst>
                <a:tab pos="353060" algn="l"/>
              </a:tabLst>
            </a:pPr>
            <a:r>
              <a:rPr sz="3200" spc="-5" dirty="0">
                <a:latin typeface="Arial"/>
                <a:cs typeface="Arial"/>
              </a:rPr>
              <a:t>Modularity helps people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10" dirty="0">
                <a:latin typeface="Arial"/>
                <a:cs typeface="Arial"/>
              </a:rPr>
              <a:t>understand </a:t>
            </a:r>
            <a:r>
              <a:rPr sz="3200" spc="-5" dirty="0">
                <a:latin typeface="Arial"/>
                <a:cs typeface="Arial"/>
              </a:rPr>
              <a:t>complex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systems.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3720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3720" y="1887092"/>
            <a:ext cx="320040" cy="637540"/>
          </a:xfrm>
          <a:custGeom>
            <a:avLst/>
            <a:gdLst/>
            <a:ahLst/>
            <a:cxnLst/>
            <a:rect l="l" t="t" r="r" b="b"/>
            <a:pathLst>
              <a:path w="320040" h="637539">
                <a:moveTo>
                  <a:pt x="0" y="0"/>
                </a:moveTo>
                <a:lnTo>
                  <a:pt x="0" y="636934"/>
                </a:lnTo>
                <a:lnTo>
                  <a:pt x="319980" y="636934"/>
                </a:lnTo>
                <a:lnTo>
                  <a:pt x="31998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64290" y="183981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212"/>
                </a:lnTo>
              </a:path>
            </a:pathLst>
          </a:custGeom>
          <a:ln w="411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3696" y="1839810"/>
            <a:ext cx="41275" cy="684530"/>
          </a:xfrm>
          <a:custGeom>
            <a:avLst/>
            <a:gdLst/>
            <a:ahLst/>
            <a:cxnLst/>
            <a:rect l="l" t="t" r="r" b="b"/>
            <a:pathLst>
              <a:path w="41275" h="684530">
                <a:moveTo>
                  <a:pt x="41186" y="0"/>
                </a:moveTo>
                <a:lnTo>
                  <a:pt x="0" y="48768"/>
                </a:lnTo>
                <a:lnTo>
                  <a:pt x="0" y="684212"/>
                </a:lnTo>
                <a:lnTo>
                  <a:pt x="41186" y="627862"/>
                </a:lnTo>
                <a:lnTo>
                  <a:pt x="4118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3720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0"/>
                </a:moveTo>
                <a:lnTo>
                  <a:pt x="68567" y="0"/>
                </a:lnTo>
                <a:lnTo>
                  <a:pt x="0" y="48768"/>
                </a:lnTo>
                <a:lnTo>
                  <a:pt x="318490" y="48768"/>
                </a:lnTo>
                <a:lnTo>
                  <a:pt x="36116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23720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0" y="48768"/>
                </a:moveTo>
                <a:lnTo>
                  <a:pt x="68567" y="0"/>
                </a:lnTo>
                <a:lnTo>
                  <a:pt x="361162" y="0"/>
                </a:lnTo>
                <a:lnTo>
                  <a:pt x="318490" y="48768"/>
                </a:lnTo>
                <a:lnTo>
                  <a:pt x="0" y="4876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09290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09290" y="1887092"/>
            <a:ext cx="320040" cy="637540"/>
          </a:xfrm>
          <a:custGeom>
            <a:avLst/>
            <a:gdLst/>
            <a:ahLst/>
            <a:cxnLst/>
            <a:rect l="l" t="t" r="r" b="b"/>
            <a:pathLst>
              <a:path w="320040" h="637539">
                <a:moveTo>
                  <a:pt x="0" y="0"/>
                </a:moveTo>
                <a:lnTo>
                  <a:pt x="0" y="636934"/>
                </a:lnTo>
                <a:lnTo>
                  <a:pt x="320029" y="636934"/>
                </a:lnTo>
                <a:lnTo>
                  <a:pt x="32002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68155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48767"/>
                </a:moveTo>
                <a:lnTo>
                  <a:pt x="292557" y="0"/>
                </a:lnTo>
                <a:lnTo>
                  <a:pt x="0" y="0"/>
                </a:lnTo>
                <a:lnTo>
                  <a:pt x="42671" y="48767"/>
                </a:lnTo>
                <a:lnTo>
                  <a:pt x="361162" y="48767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68155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48767"/>
                </a:moveTo>
                <a:lnTo>
                  <a:pt x="292557" y="0"/>
                </a:lnTo>
                <a:lnTo>
                  <a:pt x="0" y="0"/>
                </a:lnTo>
                <a:lnTo>
                  <a:pt x="42671" y="48767"/>
                </a:lnTo>
                <a:lnTo>
                  <a:pt x="361162" y="4876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89491" y="183981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212"/>
                </a:lnTo>
              </a:path>
            </a:pathLst>
          </a:custGeom>
          <a:ln w="42671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8155" y="1839810"/>
            <a:ext cx="43180" cy="684530"/>
          </a:xfrm>
          <a:custGeom>
            <a:avLst/>
            <a:gdLst/>
            <a:ahLst/>
            <a:cxnLst/>
            <a:rect l="l" t="t" r="r" b="b"/>
            <a:pathLst>
              <a:path w="43179" h="684530">
                <a:moveTo>
                  <a:pt x="0" y="0"/>
                </a:moveTo>
                <a:lnTo>
                  <a:pt x="42671" y="48767"/>
                </a:lnTo>
                <a:lnTo>
                  <a:pt x="42671" y="684212"/>
                </a:lnTo>
                <a:lnTo>
                  <a:pt x="0" y="6278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22183" y="1515275"/>
            <a:ext cx="1507490" cy="281940"/>
          </a:xfrm>
          <a:custGeom>
            <a:avLst/>
            <a:gdLst/>
            <a:ahLst/>
            <a:cxnLst/>
            <a:rect l="l" t="t" r="r" b="b"/>
            <a:pathLst>
              <a:path w="1507490" h="281939">
                <a:moveTo>
                  <a:pt x="0" y="0"/>
                </a:moveTo>
                <a:lnTo>
                  <a:pt x="0" y="281880"/>
                </a:lnTo>
                <a:lnTo>
                  <a:pt x="1507134" y="281880"/>
                </a:lnTo>
                <a:lnTo>
                  <a:pt x="1507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22183" y="1515275"/>
            <a:ext cx="1508760" cy="283845"/>
          </a:xfrm>
          <a:custGeom>
            <a:avLst/>
            <a:gdLst/>
            <a:ahLst/>
            <a:cxnLst/>
            <a:rect l="l" t="t" r="r" b="b"/>
            <a:pathLst>
              <a:path w="1508759" h="283844">
                <a:moveTo>
                  <a:pt x="0" y="0"/>
                </a:moveTo>
                <a:lnTo>
                  <a:pt x="0" y="283418"/>
                </a:lnTo>
                <a:lnTo>
                  <a:pt x="1508620" y="283418"/>
                </a:lnTo>
                <a:lnTo>
                  <a:pt x="150862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20646" y="1490865"/>
            <a:ext cx="1510665" cy="26034"/>
          </a:xfrm>
          <a:custGeom>
            <a:avLst/>
            <a:gdLst/>
            <a:ahLst/>
            <a:cxnLst/>
            <a:rect l="l" t="t" r="r" b="b"/>
            <a:pathLst>
              <a:path w="1510665" h="26034">
                <a:moveTo>
                  <a:pt x="0" y="25895"/>
                </a:moveTo>
                <a:lnTo>
                  <a:pt x="1510156" y="25895"/>
                </a:lnTo>
                <a:lnTo>
                  <a:pt x="1510156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20646" y="1490865"/>
            <a:ext cx="1510665" cy="26034"/>
          </a:xfrm>
          <a:custGeom>
            <a:avLst/>
            <a:gdLst/>
            <a:ahLst/>
            <a:cxnLst/>
            <a:rect l="l" t="t" r="r" b="b"/>
            <a:pathLst>
              <a:path w="1510665" h="26034">
                <a:moveTo>
                  <a:pt x="1510156" y="25895"/>
                </a:moveTo>
                <a:lnTo>
                  <a:pt x="1443139" y="0"/>
                </a:lnTo>
                <a:lnTo>
                  <a:pt x="76200" y="0"/>
                </a:lnTo>
                <a:lnTo>
                  <a:pt x="0" y="25895"/>
                </a:lnTo>
                <a:lnTo>
                  <a:pt x="1510156" y="2589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22982" y="1887092"/>
            <a:ext cx="318770" cy="634365"/>
          </a:xfrm>
          <a:custGeom>
            <a:avLst/>
            <a:gdLst/>
            <a:ahLst/>
            <a:cxnLst/>
            <a:rect l="l" t="t" r="r" b="b"/>
            <a:pathLst>
              <a:path w="318770" h="634364">
                <a:moveTo>
                  <a:pt x="0" y="0"/>
                </a:moveTo>
                <a:lnTo>
                  <a:pt x="0" y="633909"/>
                </a:lnTo>
                <a:lnTo>
                  <a:pt x="318491" y="633909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24468" y="1887092"/>
            <a:ext cx="317500" cy="635635"/>
          </a:xfrm>
          <a:custGeom>
            <a:avLst/>
            <a:gdLst/>
            <a:ahLst/>
            <a:cxnLst/>
            <a:rect l="l" t="t" r="r" b="b"/>
            <a:pathLst>
              <a:path w="317500" h="635635">
                <a:moveTo>
                  <a:pt x="0" y="0"/>
                </a:moveTo>
                <a:lnTo>
                  <a:pt x="0" y="635447"/>
                </a:lnTo>
                <a:lnTo>
                  <a:pt x="317003" y="635447"/>
                </a:lnTo>
                <a:lnTo>
                  <a:pt x="31700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24468" y="1841347"/>
            <a:ext cx="334010" cy="47625"/>
          </a:xfrm>
          <a:custGeom>
            <a:avLst/>
            <a:gdLst/>
            <a:ahLst/>
            <a:cxnLst/>
            <a:rect l="l" t="t" r="r" b="b"/>
            <a:pathLst>
              <a:path w="334009" h="47625">
                <a:moveTo>
                  <a:pt x="333768" y="0"/>
                </a:moveTo>
                <a:lnTo>
                  <a:pt x="28968" y="0"/>
                </a:lnTo>
                <a:lnTo>
                  <a:pt x="0" y="47231"/>
                </a:lnTo>
                <a:lnTo>
                  <a:pt x="317004" y="47231"/>
                </a:lnTo>
                <a:lnTo>
                  <a:pt x="333768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24468" y="1841347"/>
            <a:ext cx="334010" cy="47625"/>
          </a:xfrm>
          <a:custGeom>
            <a:avLst/>
            <a:gdLst/>
            <a:ahLst/>
            <a:cxnLst/>
            <a:rect l="l" t="t" r="r" b="b"/>
            <a:pathLst>
              <a:path w="334009" h="47625">
                <a:moveTo>
                  <a:pt x="0" y="47231"/>
                </a:moveTo>
                <a:lnTo>
                  <a:pt x="28968" y="0"/>
                </a:lnTo>
                <a:lnTo>
                  <a:pt x="333768" y="0"/>
                </a:lnTo>
                <a:lnTo>
                  <a:pt x="317004" y="47231"/>
                </a:lnTo>
                <a:lnTo>
                  <a:pt x="0" y="472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49855" y="1841347"/>
            <a:ext cx="0" cy="681355"/>
          </a:xfrm>
          <a:custGeom>
            <a:avLst/>
            <a:gdLst/>
            <a:ahLst/>
            <a:cxnLst/>
            <a:rect l="l" t="t" r="r" b="b"/>
            <a:pathLst>
              <a:path h="681355">
                <a:moveTo>
                  <a:pt x="0" y="0"/>
                </a:moveTo>
                <a:lnTo>
                  <a:pt x="0" y="681189"/>
                </a:lnTo>
              </a:path>
            </a:pathLst>
          </a:custGeom>
          <a:ln w="16764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41473" y="1841347"/>
            <a:ext cx="17145" cy="681355"/>
          </a:xfrm>
          <a:custGeom>
            <a:avLst/>
            <a:gdLst/>
            <a:ahLst/>
            <a:cxnLst/>
            <a:rect l="l" t="t" r="r" b="b"/>
            <a:pathLst>
              <a:path w="17145" h="681355">
                <a:moveTo>
                  <a:pt x="16764" y="0"/>
                </a:moveTo>
                <a:lnTo>
                  <a:pt x="0" y="48768"/>
                </a:lnTo>
                <a:lnTo>
                  <a:pt x="0" y="681189"/>
                </a:lnTo>
                <a:lnTo>
                  <a:pt x="16764" y="624789"/>
                </a:lnTo>
                <a:lnTo>
                  <a:pt x="1676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10028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11564" y="1887092"/>
            <a:ext cx="317500" cy="637540"/>
          </a:xfrm>
          <a:custGeom>
            <a:avLst/>
            <a:gdLst/>
            <a:ahLst/>
            <a:cxnLst/>
            <a:rect l="l" t="t" r="r" b="b"/>
            <a:pathLst>
              <a:path w="317500" h="637539">
                <a:moveTo>
                  <a:pt x="0" y="0"/>
                </a:moveTo>
                <a:lnTo>
                  <a:pt x="0" y="636934"/>
                </a:lnTo>
                <a:lnTo>
                  <a:pt x="316953" y="636934"/>
                </a:lnTo>
                <a:lnTo>
                  <a:pt x="31695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96286" y="1841347"/>
            <a:ext cx="332740" cy="47625"/>
          </a:xfrm>
          <a:custGeom>
            <a:avLst/>
            <a:gdLst/>
            <a:ahLst/>
            <a:cxnLst/>
            <a:rect l="l" t="t" r="r" b="b"/>
            <a:pathLst>
              <a:path w="332740" h="47625">
                <a:moveTo>
                  <a:pt x="332231" y="47231"/>
                </a:moveTo>
                <a:lnTo>
                  <a:pt x="303263" y="0"/>
                </a:lnTo>
                <a:lnTo>
                  <a:pt x="0" y="0"/>
                </a:lnTo>
                <a:lnTo>
                  <a:pt x="15278" y="47231"/>
                </a:lnTo>
                <a:lnTo>
                  <a:pt x="332231" y="4723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96286" y="1841347"/>
            <a:ext cx="332740" cy="47625"/>
          </a:xfrm>
          <a:custGeom>
            <a:avLst/>
            <a:gdLst/>
            <a:ahLst/>
            <a:cxnLst/>
            <a:rect l="l" t="t" r="r" b="b"/>
            <a:pathLst>
              <a:path w="332740" h="47625">
                <a:moveTo>
                  <a:pt x="332231" y="47231"/>
                </a:moveTo>
                <a:lnTo>
                  <a:pt x="303263" y="0"/>
                </a:lnTo>
                <a:lnTo>
                  <a:pt x="0" y="0"/>
                </a:lnTo>
                <a:lnTo>
                  <a:pt x="15278" y="47231"/>
                </a:lnTo>
                <a:lnTo>
                  <a:pt x="332231" y="472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03925" y="1841347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0"/>
                </a:moveTo>
                <a:lnTo>
                  <a:pt x="0" y="682675"/>
                </a:lnTo>
              </a:path>
            </a:pathLst>
          </a:custGeom>
          <a:ln w="1527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96286" y="1841347"/>
            <a:ext cx="15875" cy="683260"/>
          </a:xfrm>
          <a:custGeom>
            <a:avLst/>
            <a:gdLst/>
            <a:ahLst/>
            <a:cxnLst/>
            <a:rect l="l" t="t" r="r" b="b"/>
            <a:pathLst>
              <a:path w="15875" h="683260">
                <a:moveTo>
                  <a:pt x="0" y="0"/>
                </a:moveTo>
                <a:lnTo>
                  <a:pt x="15278" y="48768"/>
                </a:lnTo>
                <a:lnTo>
                  <a:pt x="15278" y="682675"/>
                </a:lnTo>
                <a:lnTo>
                  <a:pt x="0" y="62632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10955" y="1752942"/>
            <a:ext cx="509270" cy="876300"/>
          </a:xfrm>
          <a:custGeom>
            <a:avLst/>
            <a:gdLst/>
            <a:ahLst/>
            <a:cxnLst/>
            <a:rect l="l" t="t" r="r" b="b"/>
            <a:pathLst>
              <a:path w="509270" h="876300">
                <a:moveTo>
                  <a:pt x="0" y="0"/>
                </a:moveTo>
                <a:lnTo>
                  <a:pt x="0" y="876250"/>
                </a:lnTo>
                <a:lnTo>
                  <a:pt x="508991" y="876250"/>
                </a:lnTo>
                <a:lnTo>
                  <a:pt x="508991" y="0"/>
                </a:lnTo>
                <a:lnTo>
                  <a:pt x="0" y="0"/>
                </a:lnTo>
                <a:close/>
              </a:path>
            </a:pathLst>
          </a:custGeom>
          <a:ln w="761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8252" y="4035730"/>
            <a:ext cx="2889258" cy="2441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Example:</a:t>
            </a:r>
            <a:r>
              <a:rPr spc="-80" dirty="0"/>
              <a:t> </a:t>
            </a:r>
            <a:r>
              <a:rPr spc="-5" dirty="0"/>
              <a:t>Modularity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98698" y="1468000"/>
            <a:ext cx="4248150" cy="120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700"/>
              </a:lnSpc>
              <a:buFont typeface="Wingdings" charset="2"/>
              <a:buChar char="Ø"/>
            </a:pP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spc="-10" dirty="0">
                <a:latin typeface="Arial"/>
                <a:cs typeface="Arial"/>
              </a:rPr>
              <a:t>example,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break</a:t>
            </a:r>
            <a:endParaRPr sz="3200" dirty="0">
              <a:latin typeface="Arial"/>
              <a:cs typeface="Arial"/>
            </a:endParaRPr>
          </a:p>
          <a:p>
            <a:pPr marL="352425" marR="5080">
              <a:lnSpc>
                <a:spcPct val="80000"/>
              </a:lnSpc>
              <a:spcBef>
                <a:spcPts val="390"/>
              </a:spcBef>
            </a:pPr>
            <a:r>
              <a:rPr sz="3200" spc="-5" dirty="0">
                <a:latin typeface="Arial"/>
                <a:cs typeface="Arial"/>
              </a:rPr>
              <a:t>complex systems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into  smaller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modules.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9106" y="4028135"/>
            <a:ext cx="927100" cy="553720"/>
          </a:xfrm>
          <a:custGeom>
            <a:avLst/>
            <a:gdLst/>
            <a:ahLst/>
            <a:cxnLst/>
            <a:rect l="l" t="t" r="r" b="b"/>
            <a:pathLst>
              <a:path w="927100" h="553720">
                <a:moveTo>
                  <a:pt x="466331" y="368744"/>
                </a:moveTo>
                <a:lnTo>
                  <a:pt x="466331" y="184340"/>
                </a:lnTo>
                <a:lnTo>
                  <a:pt x="0" y="184340"/>
                </a:lnTo>
                <a:lnTo>
                  <a:pt x="0" y="368744"/>
                </a:lnTo>
                <a:lnTo>
                  <a:pt x="466331" y="368744"/>
                </a:lnTo>
                <a:close/>
              </a:path>
              <a:path w="927100" h="553720">
                <a:moveTo>
                  <a:pt x="926503" y="277317"/>
                </a:moveTo>
                <a:lnTo>
                  <a:pt x="374840" y="0"/>
                </a:lnTo>
                <a:lnTo>
                  <a:pt x="374840" y="184340"/>
                </a:lnTo>
                <a:lnTo>
                  <a:pt x="466331" y="184340"/>
                </a:lnTo>
                <a:lnTo>
                  <a:pt x="466331" y="507392"/>
                </a:lnTo>
                <a:lnTo>
                  <a:pt x="926503" y="277317"/>
                </a:lnTo>
                <a:close/>
              </a:path>
              <a:path w="927100" h="553720">
                <a:moveTo>
                  <a:pt x="466331" y="507392"/>
                </a:moveTo>
                <a:lnTo>
                  <a:pt x="466331" y="368744"/>
                </a:lnTo>
                <a:lnTo>
                  <a:pt x="374840" y="368744"/>
                </a:lnTo>
                <a:lnTo>
                  <a:pt x="374840" y="553135"/>
                </a:lnTo>
                <a:lnTo>
                  <a:pt x="466331" y="5073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2018" y="2062112"/>
            <a:ext cx="1318525" cy="137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92337" y="2368600"/>
            <a:ext cx="8375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Billing  S</a:t>
            </a:r>
            <a:r>
              <a:rPr sz="1800" b="1" spc="-10" dirty="0">
                <a:latin typeface="Arial"/>
                <a:cs typeface="Arial"/>
              </a:rPr>
              <a:t>ys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spc="5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2201" y="5105450"/>
            <a:ext cx="22104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9770" marR="5080" indent="-68770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Course Registration  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32584" y="3168447"/>
            <a:ext cx="2039339" cy="1856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92337" y="3899270"/>
            <a:ext cx="863600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</a:pPr>
            <a:r>
              <a:rPr sz="1800" b="1" spc="-5" dirty="0">
                <a:latin typeface="Arial"/>
                <a:cs typeface="Arial"/>
              </a:rPr>
              <a:t>Course  </a:t>
            </a:r>
            <a:r>
              <a:rPr sz="1800" b="1" spc="-10" dirty="0">
                <a:latin typeface="Arial"/>
                <a:cs typeface="Arial"/>
              </a:rPr>
              <a:t>Ca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log  </a:t>
            </a:r>
            <a:r>
              <a:rPr sz="1800" b="1" spc="-5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24028" y="3619500"/>
            <a:ext cx="1466353" cy="1423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92337" y="5415523"/>
            <a:ext cx="1421765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99"/>
              </a:lnSpc>
            </a:pPr>
            <a:r>
              <a:rPr sz="1800" b="1" dirty="0">
                <a:latin typeface="Arial"/>
                <a:cs typeface="Arial"/>
              </a:rPr>
              <a:t>Student  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-10" dirty="0">
                <a:latin typeface="Arial"/>
                <a:cs typeface="Arial"/>
              </a:rPr>
              <a:t>eme</a:t>
            </a:r>
            <a:r>
              <a:rPr sz="1800" b="1" dirty="0">
                <a:latin typeface="Arial"/>
                <a:cs typeface="Arial"/>
              </a:rPr>
              <a:t>nt  </a:t>
            </a:r>
            <a:r>
              <a:rPr sz="1800" b="1" spc="-5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87096" y="5216525"/>
            <a:ext cx="1230108" cy="1310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Is Object</a:t>
            </a:r>
            <a:r>
              <a:rPr spc="-25" dirty="0"/>
              <a:t> </a:t>
            </a:r>
            <a:r>
              <a:rPr spc="-10" dirty="0"/>
              <a:t>Technology?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dirty="0"/>
              <a:pPr marL="52705">
                <a:lnSpc>
                  <a:spcPts val="910"/>
                </a:lnSpc>
              </a:pPr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7500" y="1495425"/>
            <a:ext cx="10058400" cy="476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4000" spc="-5" dirty="0">
                <a:latin typeface="Arial"/>
                <a:cs typeface="Arial"/>
              </a:rPr>
              <a:t>Object</a:t>
            </a:r>
            <a:r>
              <a:rPr sz="4000" spc="-4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technology</a:t>
            </a:r>
            <a:endParaRPr sz="4000" dirty="0">
              <a:latin typeface="Arial"/>
              <a:cs typeface="Arial"/>
            </a:endParaRPr>
          </a:p>
          <a:p>
            <a:pPr marL="695325" marR="5080" lvl="1" indent="-228600">
              <a:lnSpc>
                <a:spcPct val="76800"/>
              </a:lnSpc>
              <a:spcBef>
                <a:spcPts val="790"/>
              </a:spcBef>
              <a:buFont typeface="Wingdings"/>
              <a:buChar char=""/>
              <a:tabLst>
                <a:tab pos="695325" algn="l"/>
              </a:tabLst>
            </a:pPr>
            <a:r>
              <a:rPr sz="3600" spc="5" dirty="0">
                <a:latin typeface="Arial"/>
                <a:cs typeface="Arial"/>
              </a:rPr>
              <a:t>A </a:t>
            </a:r>
            <a:r>
              <a:rPr sz="3600" spc="-5" dirty="0">
                <a:latin typeface="Arial"/>
                <a:cs typeface="Arial"/>
              </a:rPr>
              <a:t>set of principles guiding  software construction  together with languages,  databases, and other tools  that support those  principles. </a:t>
            </a:r>
            <a:endParaRPr lang="en-US" sz="3600" spc="-5" dirty="0" smtClean="0">
              <a:latin typeface="Arial"/>
              <a:cs typeface="Arial"/>
            </a:endParaRPr>
          </a:p>
          <a:p>
            <a:pPr marL="695325" marR="5080" lvl="1" indent="-228600">
              <a:lnSpc>
                <a:spcPct val="76800"/>
              </a:lnSpc>
              <a:spcBef>
                <a:spcPts val="790"/>
              </a:spcBef>
              <a:buFont typeface="Wingdings"/>
              <a:buChar char=""/>
              <a:tabLst>
                <a:tab pos="695325" algn="l"/>
              </a:tabLst>
            </a:pPr>
            <a:endParaRPr lang="en-US" sz="3600" spc="-5" dirty="0" smtClean="0">
              <a:latin typeface="Arial"/>
              <a:cs typeface="Arial"/>
            </a:endParaRPr>
          </a:p>
          <a:p>
            <a:pPr marL="695325" marR="5080" lvl="1" indent="-228600">
              <a:lnSpc>
                <a:spcPct val="76800"/>
              </a:lnSpc>
              <a:spcBef>
                <a:spcPts val="790"/>
              </a:spcBef>
              <a:buFont typeface="Wingdings"/>
              <a:buChar char=""/>
              <a:tabLst>
                <a:tab pos="695325" algn="l"/>
              </a:tabLst>
            </a:pPr>
            <a:r>
              <a:rPr lang="en-GB" sz="3600" b="1" dirty="0" smtClean="0"/>
              <a:t>Object</a:t>
            </a:r>
            <a:r>
              <a:rPr lang="en-GB" sz="3600" dirty="0" smtClean="0"/>
              <a:t>-oriented </a:t>
            </a:r>
            <a:r>
              <a:rPr lang="en-GB" sz="3600" b="1" dirty="0" smtClean="0"/>
              <a:t>technology</a:t>
            </a:r>
            <a:r>
              <a:rPr lang="en-GB" sz="3600" dirty="0" smtClean="0"/>
              <a:t> (OOT) is a software design model in which </a:t>
            </a:r>
            <a:r>
              <a:rPr lang="en-GB" sz="3600" b="1" dirty="0" smtClean="0"/>
              <a:t>objects </a:t>
            </a:r>
            <a:r>
              <a:rPr lang="en-GB" sz="3600" dirty="0" smtClean="0"/>
              <a:t>contain both data and the instructions that work on the data.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08900" y="200025"/>
            <a:ext cx="29845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Is</a:t>
            </a:r>
            <a:r>
              <a:rPr spc="-65" dirty="0"/>
              <a:t> </a:t>
            </a:r>
            <a:r>
              <a:rPr spc="-5" dirty="0"/>
              <a:t>Hierarchy?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48444" y="5975603"/>
            <a:ext cx="11925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Decreasing  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io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0009" y="2644432"/>
            <a:ext cx="1005724" cy="313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8699" y="1480197"/>
            <a:ext cx="5010150" cy="96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2531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Ass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</a:p>
          <a:p>
            <a:pPr marL="12700" marR="3872865" indent="31750">
              <a:lnSpc>
                <a:spcPct val="100000"/>
              </a:lnSpc>
              <a:spcBef>
                <a:spcPts val="1040"/>
              </a:spcBef>
            </a:pPr>
            <a:r>
              <a:rPr sz="1800" spc="-5" dirty="0">
                <a:latin typeface="Arial"/>
                <a:cs typeface="Arial"/>
              </a:rPr>
              <a:t>Increasing  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io</a:t>
            </a:r>
            <a:r>
              <a:rPr sz="1800" dirty="0">
                <a:latin typeface="Arial"/>
                <a:cs typeface="Arial"/>
              </a:rPr>
              <a:t>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5886" y="3244799"/>
            <a:ext cx="11423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Real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19755" y="5056733"/>
            <a:ext cx="8369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ing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6450" y="3244799"/>
            <a:ext cx="13709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BankAccount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1894" y="5056733"/>
            <a:ext cx="9772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Che</a:t>
            </a:r>
            <a:r>
              <a:rPr sz="1800" spc="-5" dirty="0">
                <a:latin typeface="Arial"/>
                <a:cs typeface="Arial"/>
              </a:rPr>
              <a:t>ck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7933" y="5056733"/>
            <a:ext cx="5975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1642" y="3244799"/>
            <a:ext cx="852169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Security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8536" y="5056733"/>
            <a:ext cx="5588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63214" y="6010681"/>
            <a:ext cx="4890770" cy="52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5080" indent="-56515">
              <a:lnSpc>
                <a:spcPts val="2039"/>
              </a:lnSpc>
            </a:pPr>
            <a:r>
              <a:rPr sz="2000" i="1" spc="-5" dirty="0">
                <a:latin typeface="Arial"/>
                <a:cs typeface="Arial"/>
              </a:rPr>
              <a:t>Elements </a:t>
            </a:r>
            <a:r>
              <a:rPr sz="2000" i="1" dirty="0">
                <a:latin typeface="Arial"/>
                <a:cs typeface="Arial"/>
              </a:rPr>
              <a:t>at </a:t>
            </a:r>
            <a:r>
              <a:rPr sz="2000" i="1" spc="-5" dirty="0">
                <a:latin typeface="Arial"/>
                <a:cs typeface="Arial"/>
              </a:rPr>
              <a:t>the same level </a:t>
            </a:r>
            <a:r>
              <a:rPr sz="2000" i="1" dirty="0">
                <a:latin typeface="Arial"/>
                <a:cs typeface="Arial"/>
              </a:rPr>
              <a:t>of </a:t>
            </a:r>
            <a:r>
              <a:rPr sz="2000" i="1" spc="-5" dirty="0">
                <a:latin typeface="Arial"/>
                <a:cs typeface="Arial"/>
              </a:rPr>
              <a:t>the hierarchy  </a:t>
            </a:r>
            <a:r>
              <a:rPr sz="2000" i="1" dirty="0">
                <a:latin typeface="Arial"/>
                <a:cs typeface="Arial"/>
              </a:rPr>
              <a:t>should be at </a:t>
            </a:r>
            <a:r>
              <a:rPr sz="2000" i="1" spc="-5" dirty="0">
                <a:latin typeface="Arial"/>
                <a:cs typeface="Arial"/>
              </a:rPr>
              <a:t>the same level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abstraction.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30789" y="2414333"/>
            <a:ext cx="1013460" cy="723900"/>
          </a:xfrm>
          <a:custGeom>
            <a:avLst/>
            <a:gdLst/>
            <a:ahLst/>
            <a:cxnLst/>
            <a:rect l="l" t="t" r="r" b="b"/>
            <a:pathLst>
              <a:path w="1013460" h="723900">
                <a:moveTo>
                  <a:pt x="390131" y="690321"/>
                </a:moveTo>
                <a:lnTo>
                  <a:pt x="338289" y="611098"/>
                </a:lnTo>
                <a:lnTo>
                  <a:pt x="1013371" y="158457"/>
                </a:lnTo>
                <a:lnTo>
                  <a:pt x="908240" y="0"/>
                </a:lnTo>
                <a:lnTo>
                  <a:pt x="231622" y="452589"/>
                </a:lnTo>
                <a:lnTo>
                  <a:pt x="178295" y="373367"/>
                </a:lnTo>
                <a:lnTo>
                  <a:pt x="0" y="723861"/>
                </a:lnTo>
                <a:lnTo>
                  <a:pt x="390131" y="690321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74056" y="2342705"/>
            <a:ext cx="177165" cy="205740"/>
          </a:xfrm>
          <a:custGeom>
            <a:avLst/>
            <a:gdLst/>
            <a:ahLst/>
            <a:cxnLst/>
            <a:rect l="l" t="t" r="r" b="b"/>
            <a:pathLst>
              <a:path w="177164" h="205739">
                <a:moveTo>
                  <a:pt x="176758" y="158495"/>
                </a:moveTo>
                <a:lnTo>
                  <a:pt x="71640" y="0"/>
                </a:lnTo>
                <a:lnTo>
                  <a:pt x="0" y="47231"/>
                </a:lnTo>
                <a:lnTo>
                  <a:pt x="106667" y="205727"/>
                </a:lnTo>
                <a:lnTo>
                  <a:pt x="176758" y="158495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0723" y="2293937"/>
            <a:ext cx="142240" cy="182880"/>
          </a:xfrm>
          <a:custGeom>
            <a:avLst/>
            <a:gdLst/>
            <a:ahLst/>
            <a:cxnLst/>
            <a:rect l="l" t="t" r="r" b="b"/>
            <a:pathLst>
              <a:path w="142239" h="182880">
                <a:moveTo>
                  <a:pt x="141731" y="158495"/>
                </a:moveTo>
                <a:lnTo>
                  <a:pt x="36614" y="0"/>
                </a:lnTo>
                <a:lnTo>
                  <a:pt x="0" y="24409"/>
                </a:lnTo>
                <a:lnTo>
                  <a:pt x="106705" y="182854"/>
                </a:lnTo>
                <a:lnTo>
                  <a:pt x="141731" y="158495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85972" y="3889425"/>
            <a:ext cx="512445" cy="1135380"/>
          </a:xfrm>
          <a:custGeom>
            <a:avLst/>
            <a:gdLst/>
            <a:ahLst/>
            <a:cxnLst/>
            <a:rect l="l" t="t" r="r" b="b"/>
            <a:pathLst>
              <a:path w="512445" h="1135379">
                <a:moveTo>
                  <a:pt x="364236" y="862507"/>
                </a:moveTo>
                <a:lnTo>
                  <a:pt x="272808" y="835075"/>
                </a:lnTo>
                <a:lnTo>
                  <a:pt x="512025" y="56400"/>
                </a:lnTo>
                <a:lnTo>
                  <a:pt x="329158" y="0"/>
                </a:lnTo>
                <a:lnTo>
                  <a:pt x="91439" y="778713"/>
                </a:lnTo>
                <a:lnTo>
                  <a:pt x="0" y="751281"/>
                </a:lnTo>
                <a:lnTo>
                  <a:pt x="80772" y="1135303"/>
                </a:lnTo>
                <a:lnTo>
                  <a:pt x="364236" y="862507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28872" y="3767531"/>
            <a:ext cx="207645" cy="137160"/>
          </a:xfrm>
          <a:custGeom>
            <a:avLst/>
            <a:gdLst/>
            <a:ahLst/>
            <a:cxnLst/>
            <a:rect l="l" t="t" r="r" b="b"/>
            <a:pathLst>
              <a:path w="207645" h="137160">
                <a:moveTo>
                  <a:pt x="207225" y="54876"/>
                </a:moveTo>
                <a:lnTo>
                  <a:pt x="24358" y="0"/>
                </a:lnTo>
                <a:lnTo>
                  <a:pt x="0" y="80772"/>
                </a:lnTo>
                <a:lnTo>
                  <a:pt x="181330" y="137172"/>
                </a:lnTo>
                <a:lnTo>
                  <a:pt x="207225" y="54876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5435" y="3685235"/>
            <a:ext cx="195580" cy="96520"/>
          </a:xfrm>
          <a:custGeom>
            <a:avLst/>
            <a:gdLst/>
            <a:ahLst/>
            <a:cxnLst/>
            <a:rect l="l" t="t" r="r" b="b"/>
            <a:pathLst>
              <a:path w="195579" h="96520">
                <a:moveTo>
                  <a:pt x="195071" y="54863"/>
                </a:moveTo>
                <a:lnTo>
                  <a:pt x="13690" y="0"/>
                </a:lnTo>
                <a:lnTo>
                  <a:pt x="0" y="41173"/>
                </a:lnTo>
                <a:lnTo>
                  <a:pt x="182867" y="95986"/>
                </a:lnTo>
                <a:lnTo>
                  <a:pt x="195071" y="54863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23720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23720" y="1887092"/>
            <a:ext cx="320040" cy="637540"/>
          </a:xfrm>
          <a:custGeom>
            <a:avLst/>
            <a:gdLst/>
            <a:ahLst/>
            <a:cxnLst/>
            <a:rect l="l" t="t" r="r" b="b"/>
            <a:pathLst>
              <a:path w="320040" h="637539">
                <a:moveTo>
                  <a:pt x="0" y="0"/>
                </a:moveTo>
                <a:lnTo>
                  <a:pt x="0" y="636934"/>
                </a:lnTo>
                <a:lnTo>
                  <a:pt x="319980" y="636934"/>
                </a:lnTo>
                <a:lnTo>
                  <a:pt x="31998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64290" y="183981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212"/>
                </a:lnTo>
              </a:path>
            </a:pathLst>
          </a:custGeom>
          <a:ln w="41186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43696" y="1839810"/>
            <a:ext cx="41275" cy="684530"/>
          </a:xfrm>
          <a:custGeom>
            <a:avLst/>
            <a:gdLst/>
            <a:ahLst/>
            <a:cxnLst/>
            <a:rect l="l" t="t" r="r" b="b"/>
            <a:pathLst>
              <a:path w="41275" h="684530">
                <a:moveTo>
                  <a:pt x="41186" y="0"/>
                </a:moveTo>
                <a:lnTo>
                  <a:pt x="0" y="48768"/>
                </a:lnTo>
                <a:lnTo>
                  <a:pt x="0" y="684212"/>
                </a:lnTo>
                <a:lnTo>
                  <a:pt x="41186" y="627862"/>
                </a:lnTo>
                <a:lnTo>
                  <a:pt x="4118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23720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0"/>
                </a:moveTo>
                <a:lnTo>
                  <a:pt x="68567" y="0"/>
                </a:lnTo>
                <a:lnTo>
                  <a:pt x="0" y="48768"/>
                </a:lnTo>
                <a:lnTo>
                  <a:pt x="318490" y="48768"/>
                </a:lnTo>
                <a:lnTo>
                  <a:pt x="36116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23720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0" y="48768"/>
                </a:moveTo>
                <a:lnTo>
                  <a:pt x="68567" y="0"/>
                </a:lnTo>
                <a:lnTo>
                  <a:pt x="361162" y="0"/>
                </a:lnTo>
                <a:lnTo>
                  <a:pt x="318490" y="48768"/>
                </a:lnTo>
                <a:lnTo>
                  <a:pt x="0" y="4876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09290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09290" y="1887092"/>
            <a:ext cx="320040" cy="637540"/>
          </a:xfrm>
          <a:custGeom>
            <a:avLst/>
            <a:gdLst/>
            <a:ahLst/>
            <a:cxnLst/>
            <a:rect l="l" t="t" r="r" b="b"/>
            <a:pathLst>
              <a:path w="320040" h="637539">
                <a:moveTo>
                  <a:pt x="0" y="0"/>
                </a:moveTo>
                <a:lnTo>
                  <a:pt x="0" y="636934"/>
                </a:lnTo>
                <a:lnTo>
                  <a:pt x="320029" y="636934"/>
                </a:lnTo>
                <a:lnTo>
                  <a:pt x="32002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68155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48767"/>
                </a:moveTo>
                <a:lnTo>
                  <a:pt x="292557" y="0"/>
                </a:lnTo>
                <a:lnTo>
                  <a:pt x="0" y="0"/>
                </a:lnTo>
                <a:lnTo>
                  <a:pt x="42671" y="48767"/>
                </a:lnTo>
                <a:lnTo>
                  <a:pt x="361162" y="48767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68155" y="1839810"/>
            <a:ext cx="361315" cy="48895"/>
          </a:xfrm>
          <a:custGeom>
            <a:avLst/>
            <a:gdLst/>
            <a:ahLst/>
            <a:cxnLst/>
            <a:rect l="l" t="t" r="r" b="b"/>
            <a:pathLst>
              <a:path w="361315" h="48894">
                <a:moveTo>
                  <a:pt x="361162" y="48767"/>
                </a:moveTo>
                <a:lnTo>
                  <a:pt x="292557" y="0"/>
                </a:lnTo>
                <a:lnTo>
                  <a:pt x="0" y="0"/>
                </a:lnTo>
                <a:lnTo>
                  <a:pt x="42671" y="48767"/>
                </a:lnTo>
                <a:lnTo>
                  <a:pt x="361162" y="4876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89491" y="1839810"/>
            <a:ext cx="0" cy="684530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212"/>
                </a:lnTo>
              </a:path>
            </a:pathLst>
          </a:custGeom>
          <a:ln w="42671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68155" y="1839810"/>
            <a:ext cx="43180" cy="684530"/>
          </a:xfrm>
          <a:custGeom>
            <a:avLst/>
            <a:gdLst/>
            <a:ahLst/>
            <a:cxnLst/>
            <a:rect l="l" t="t" r="r" b="b"/>
            <a:pathLst>
              <a:path w="43179" h="684530">
                <a:moveTo>
                  <a:pt x="0" y="0"/>
                </a:moveTo>
                <a:lnTo>
                  <a:pt x="42671" y="48767"/>
                </a:lnTo>
                <a:lnTo>
                  <a:pt x="42671" y="684212"/>
                </a:lnTo>
                <a:lnTo>
                  <a:pt x="0" y="6278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22183" y="1515275"/>
            <a:ext cx="1507490" cy="281940"/>
          </a:xfrm>
          <a:custGeom>
            <a:avLst/>
            <a:gdLst/>
            <a:ahLst/>
            <a:cxnLst/>
            <a:rect l="l" t="t" r="r" b="b"/>
            <a:pathLst>
              <a:path w="1507490" h="281939">
                <a:moveTo>
                  <a:pt x="0" y="0"/>
                </a:moveTo>
                <a:lnTo>
                  <a:pt x="0" y="281880"/>
                </a:lnTo>
                <a:lnTo>
                  <a:pt x="1507134" y="281880"/>
                </a:lnTo>
                <a:lnTo>
                  <a:pt x="1507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22183" y="1515275"/>
            <a:ext cx="1508760" cy="283845"/>
          </a:xfrm>
          <a:custGeom>
            <a:avLst/>
            <a:gdLst/>
            <a:ahLst/>
            <a:cxnLst/>
            <a:rect l="l" t="t" r="r" b="b"/>
            <a:pathLst>
              <a:path w="1508759" h="283844">
                <a:moveTo>
                  <a:pt x="0" y="0"/>
                </a:moveTo>
                <a:lnTo>
                  <a:pt x="0" y="283418"/>
                </a:lnTo>
                <a:lnTo>
                  <a:pt x="1508620" y="283418"/>
                </a:lnTo>
                <a:lnTo>
                  <a:pt x="150862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20646" y="1490865"/>
            <a:ext cx="1510665" cy="26034"/>
          </a:xfrm>
          <a:custGeom>
            <a:avLst/>
            <a:gdLst/>
            <a:ahLst/>
            <a:cxnLst/>
            <a:rect l="l" t="t" r="r" b="b"/>
            <a:pathLst>
              <a:path w="1510665" h="26034">
                <a:moveTo>
                  <a:pt x="0" y="25895"/>
                </a:moveTo>
                <a:lnTo>
                  <a:pt x="1510156" y="25895"/>
                </a:lnTo>
                <a:lnTo>
                  <a:pt x="1510156" y="0"/>
                </a:lnTo>
                <a:lnTo>
                  <a:pt x="0" y="0"/>
                </a:lnTo>
                <a:lnTo>
                  <a:pt x="0" y="2589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20646" y="1490865"/>
            <a:ext cx="1510665" cy="26034"/>
          </a:xfrm>
          <a:custGeom>
            <a:avLst/>
            <a:gdLst/>
            <a:ahLst/>
            <a:cxnLst/>
            <a:rect l="l" t="t" r="r" b="b"/>
            <a:pathLst>
              <a:path w="1510665" h="26034">
                <a:moveTo>
                  <a:pt x="1510156" y="25895"/>
                </a:moveTo>
                <a:lnTo>
                  <a:pt x="1443139" y="0"/>
                </a:lnTo>
                <a:lnTo>
                  <a:pt x="76200" y="0"/>
                </a:lnTo>
                <a:lnTo>
                  <a:pt x="0" y="25895"/>
                </a:lnTo>
                <a:lnTo>
                  <a:pt x="1510156" y="2589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22982" y="1887092"/>
            <a:ext cx="318770" cy="634365"/>
          </a:xfrm>
          <a:custGeom>
            <a:avLst/>
            <a:gdLst/>
            <a:ahLst/>
            <a:cxnLst/>
            <a:rect l="l" t="t" r="r" b="b"/>
            <a:pathLst>
              <a:path w="318770" h="634364">
                <a:moveTo>
                  <a:pt x="0" y="0"/>
                </a:moveTo>
                <a:lnTo>
                  <a:pt x="0" y="633909"/>
                </a:lnTo>
                <a:lnTo>
                  <a:pt x="318491" y="633909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24468" y="1887092"/>
            <a:ext cx="317500" cy="635635"/>
          </a:xfrm>
          <a:custGeom>
            <a:avLst/>
            <a:gdLst/>
            <a:ahLst/>
            <a:cxnLst/>
            <a:rect l="l" t="t" r="r" b="b"/>
            <a:pathLst>
              <a:path w="317500" h="635635">
                <a:moveTo>
                  <a:pt x="0" y="0"/>
                </a:moveTo>
                <a:lnTo>
                  <a:pt x="0" y="635447"/>
                </a:lnTo>
                <a:lnTo>
                  <a:pt x="317003" y="635447"/>
                </a:lnTo>
                <a:lnTo>
                  <a:pt x="31700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24468" y="1841347"/>
            <a:ext cx="334010" cy="47625"/>
          </a:xfrm>
          <a:custGeom>
            <a:avLst/>
            <a:gdLst/>
            <a:ahLst/>
            <a:cxnLst/>
            <a:rect l="l" t="t" r="r" b="b"/>
            <a:pathLst>
              <a:path w="334009" h="47625">
                <a:moveTo>
                  <a:pt x="333768" y="0"/>
                </a:moveTo>
                <a:lnTo>
                  <a:pt x="28968" y="0"/>
                </a:lnTo>
                <a:lnTo>
                  <a:pt x="0" y="47231"/>
                </a:lnTo>
                <a:lnTo>
                  <a:pt x="317004" y="47231"/>
                </a:lnTo>
                <a:lnTo>
                  <a:pt x="333768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24468" y="1841347"/>
            <a:ext cx="334010" cy="47625"/>
          </a:xfrm>
          <a:custGeom>
            <a:avLst/>
            <a:gdLst/>
            <a:ahLst/>
            <a:cxnLst/>
            <a:rect l="l" t="t" r="r" b="b"/>
            <a:pathLst>
              <a:path w="334009" h="47625">
                <a:moveTo>
                  <a:pt x="0" y="47231"/>
                </a:moveTo>
                <a:lnTo>
                  <a:pt x="28968" y="0"/>
                </a:lnTo>
                <a:lnTo>
                  <a:pt x="333768" y="0"/>
                </a:lnTo>
                <a:lnTo>
                  <a:pt x="317004" y="47231"/>
                </a:lnTo>
                <a:lnTo>
                  <a:pt x="0" y="472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49855" y="1841347"/>
            <a:ext cx="0" cy="681355"/>
          </a:xfrm>
          <a:custGeom>
            <a:avLst/>
            <a:gdLst/>
            <a:ahLst/>
            <a:cxnLst/>
            <a:rect l="l" t="t" r="r" b="b"/>
            <a:pathLst>
              <a:path h="681355">
                <a:moveTo>
                  <a:pt x="0" y="0"/>
                </a:moveTo>
                <a:lnTo>
                  <a:pt x="0" y="681189"/>
                </a:lnTo>
              </a:path>
            </a:pathLst>
          </a:custGeom>
          <a:ln w="16764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41473" y="1841347"/>
            <a:ext cx="17145" cy="681355"/>
          </a:xfrm>
          <a:custGeom>
            <a:avLst/>
            <a:gdLst/>
            <a:ahLst/>
            <a:cxnLst/>
            <a:rect l="l" t="t" r="r" b="b"/>
            <a:pathLst>
              <a:path w="17145" h="681355">
                <a:moveTo>
                  <a:pt x="16764" y="0"/>
                </a:moveTo>
                <a:lnTo>
                  <a:pt x="0" y="48768"/>
                </a:lnTo>
                <a:lnTo>
                  <a:pt x="0" y="681189"/>
                </a:lnTo>
                <a:lnTo>
                  <a:pt x="16764" y="624789"/>
                </a:lnTo>
                <a:lnTo>
                  <a:pt x="1676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10028" y="1887092"/>
            <a:ext cx="318770" cy="635635"/>
          </a:xfrm>
          <a:custGeom>
            <a:avLst/>
            <a:gdLst/>
            <a:ahLst/>
            <a:cxnLst/>
            <a:rect l="l" t="t" r="r" b="b"/>
            <a:pathLst>
              <a:path w="318770" h="635635">
                <a:moveTo>
                  <a:pt x="0" y="0"/>
                </a:moveTo>
                <a:lnTo>
                  <a:pt x="0" y="635447"/>
                </a:lnTo>
                <a:lnTo>
                  <a:pt x="318491" y="635447"/>
                </a:lnTo>
                <a:lnTo>
                  <a:pt x="3184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11564" y="1887092"/>
            <a:ext cx="317500" cy="637540"/>
          </a:xfrm>
          <a:custGeom>
            <a:avLst/>
            <a:gdLst/>
            <a:ahLst/>
            <a:cxnLst/>
            <a:rect l="l" t="t" r="r" b="b"/>
            <a:pathLst>
              <a:path w="317500" h="637539">
                <a:moveTo>
                  <a:pt x="0" y="0"/>
                </a:moveTo>
                <a:lnTo>
                  <a:pt x="0" y="636934"/>
                </a:lnTo>
                <a:lnTo>
                  <a:pt x="316953" y="636934"/>
                </a:lnTo>
                <a:lnTo>
                  <a:pt x="31695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96286" y="1841347"/>
            <a:ext cx="332740" cy="47625"/>
          </a:xfrm>
          <a:custGeom>
            <a:avLst/>
            <a:gdLst/>
            <a:ahLst/>
            <a:cxnLst/>
            <a:rect l="l" t="t" r="r" b="b"/>
            <a:pathLst>
              <a:path w="332740" h="47625">
                <a:moveTo>
                  <a:pt x="332231" y="47231"/>
                </a:moveTo>
                <a:lnTo>
                  <a:pt x="303263" y="0"/>
                </a:lnTo>
                <a:lnTo>
                  <a:pt x="0" y="0"/>
                </a:lnTo>
                <a:lnTo>
                  <a:pt x="15278" y="47231"/>
                </a:lnTo>
                <a:lnTo>
                  <a:pt x="332231" y="47231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6286" y="1841347"/>
            <a:ext cx="332740" cy="47625"/>
          </a:xfrm>
          <a:custGeom>
            <a:avLst/>
            <a:gdLst/>
            <a:ahLst/>
            <a:cxnLst/>
            <a:rect l="l" t="t" r="r" b="b"/>
            <a:pathLst>
              <a:path w="332740" h="47625">
                <a:moveTo>
                  <a:pt x="332231" y="47231"/>
                </a:moveTo>
                <a:lnTo>
                  <a:pt x="303263" y="0"/>
                </a:lnTo>
                <a:lnTo>
                  <a:pt x="0" y="0"/>
                </a:lnTo>
                <a:lnTo>
                  <a:pt x="15278" y="47231"/>
                </a:lnTo>
                <a:lnTo>
                  <a:pt x="332231" y="472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03925" y="1841347"/>
            <a:ext cx="0" cy="683260"/>
          </a:xfrm>
          <a:custGeom>
            <a:avLst/>
            <a:gdLst/>
            <a:ahLst/>
            <a:cxnLst/>
            <a:rect l="l" t="t" r="r" b="b"/>
            <a:pathLst>
              <a:path h="683260">
                <a:moveTo>
                  <a:pt x="0" y="0"/>
                </a:moveTo>
                <a:lnTo>
                  <a:pt x="0" y="682675"/>
                </a:lnTo>
              </a:path>
            </a:pathLst>
          </a:custGeom>
          <a:ln w="1527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96286" y="1841347"/>
            <a:ext cx="15875" cy="683260"/>
          </a:xfrm>
          <a:custGeom>
            <a:avLst/>
            <a:gdLst/>
            <a:ahLst/>
            <a:cxnLst/>
            <a:rect l="l" t="t" r="r" b="b"/>
            <a:pathLst>
              <a:path w="15875" h="683260">
                <a:moveTo>
                  <a:pt x="0" y="0"/>
                </a:moveTo>
                <a:lnTo>
                  <a:pt x="15278" y="48768"/>
                </a:lnTo>
                <a:lnTo>
                  <a:pt x="15278" y="682675"/>
                </a:lnTo>
                <a:lnTo>
                  <a:pt x="0" y="62632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05645" y="1752942"/>
            <a:ext cx="508000" cy="876300"/>
          </a:xfrm>
          <a:custGeom>
            <a:avLst/>
            <a:gdLst/>
            <a:ahLst/>
            <a:cxnLst/>
            <a:rect l="l" t="t" r="r" b="b"/>
            <a:pathLst>
              <a:path w="508000" h="876300">
                <a:moveTo>
                  <a:pt x="0" y="0"/>
                </a:moveTo>
                <a:lnTo>
                  <a:pt x="0" y="876250"/>
                </a:lnTo>
                <a:lnTo>
                  <a:pt x="507453" y="876250"/>
                </a:lnTo>
                <a:lnTo>
                  <a:pt x="507453" y="0"/>
                </a:lnTo>
                <a:lnTo>
                  <a:pt x="0" y="0"/>
                </a:lnTo>
                <a:close/>
              </a:path>
            </a:pathLst>
          </a:custGeom>
          <a:ln w="761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87058" y="2414333"/>
            <a:ext cx="1015365" cy="723900"/>
          </a:xfrm>
          <a:custGeom>
            <a:avLst/>
            <a:gdLst/>
            <a:ahLst/>
            <a:cxnLst/>
            <a:rect l="l" t="t" r="r" b="b"/>
            <a:pathLst>
              <a:path w="1015365" h="723900">
                <a:moveTo>
                  <a:pt x="623290" y="690321"/>
                </a:moveTo>
                <a:lnTo>
                  <a:pt x="676617" y="611098"/>
                </a:lnTo>
                <a:lnTo>
                  <a:pt x="0" y="158457"/>
                </a:lnTo>
                <a:lnTo>
                  <a:pt x="106654" y="0"/>
                </a:lnTo>
                <a:lnTo>
                  <a:pt x="783285" y="452589"/>
                </a:lnTo>
                <a:lnTo>
                  <a:pt x="835075" y="373367"/>
                </a:lnTo>
                <a:lnTo>
                  <a:pt x="1014907" y="723861"/>
                </a:lnTo>
                <a:lnTo>
                  <a:pt x="623290" y="690321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80403" y="2342705"/>
            <a:ext cx="177165" cy="205740"/>
          </a:xfrm>
          <a:custGeom>
            <a:avLst/>
            <a:gdLst/>
            <a:ahLst/>
            <a:cxnLst/>
            <a:rect l="l" t="t" r="r" b="b"/>
            <a:pathLst>
              <a:path w="177164" h="205739">
                <a:moveTo>
                  <a:pt x="0" y="158495"/>
                </a:moveTo>
                <a:lnTo>
                  <a:pt x="106654" y="0"/>
                </a:lnTo>
                <a:lnTo>
                  <a:pt x="176758" y="47231"/>
                </a:lnTo>
                <a:lnTo>
                  <a:pt x="71628" y="205727"/>
                </a:lnTo>
                <a:lnTo>
                  <a:pt x="0" y="158495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08763" y="2293937"/>
            <a:ext cx="142240" cy="182880"/>
          </a:xfrm>
          <a:custGeom>
            <a:avLst/>
            <a:gdLst/>
            <a:ahLst/>
            <a:cxnLst/>
            <a:rect l="l" t="t" r="r" b="b"/>
            <a:pathLst>
              <a:path w="142239" h="182880">
                <a:moveTo>
                  <a:pt x="0" y="158495"/>
                </a:moveTo>
                <a:lnTo>
                  <a:pt x="106654" y="0"/>
                </a:lnTo>
                <a:lnTo>
                  <a:pt x="141731" y="24409"/>
                </a:lnTo>
                <a:lnTo>
                  <a:pt x="36563" y="182854"/>
                </a:lnTo>
                <a:lnTo>
                  <a:pt x="0" y="158495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37266" y="3889425"/>
            <a:ext cx="512445" cy="1135380"/>
          </a:xfrm>
          <a:custGeom>
            <a:avLst/>
            <a:gdLst/>
            <a:ahLst/>
            <a:cxnLst/>
            <a:rect l="l" t="t" r="r" b="b"/>
            <a:pathLst>
              <a:path w="512445" h="1135379">
                <a:moveTo>
                  <a:pt x="147828" y="862507"/>
                </a:moveTo>
                <a:lnTo>
                  <a:pt x="239255" y="835075"/>
                </a:lnTo>
                <a:lnTo>
                  <a:pt x="0" y="56400"/>
                </a:lnTo>
                <a:lnTo>
                  <a:pt x="182854" y="0"/>
                </a:lnTo>
                <a:lnTo>
                  <a:pt x="420585" y="778713"/>
                </a:lnTo>
                <a:lnTo>
                  <a:pt x="512013" y="751281"/>
                </a:lnTo>
                <a:lnTo>
                  <a:pt x="431253" y="1135303"/>
                </a:lnTo>
                <a:lnTo>
                  <a:pt x="147828" y="862507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99166" y="3767531"/>
            <a:ext cx="207645" cy="137160"/>
          </a:xfrm>
          <a:custGeom>
            <a:avLst/>
            <a:gdLst/>
            <a:ahLst/>
            <a:cxnLst/>
            <a:rect l="l" t="t" r="r" b="b"/>
            <a:pathLst>
              <a:path w="207645" h="137160">
                <a:moveTo>
                  <a:pt x="0" y="54876"/>
                </a:moveTo>
                <a:lnTo>
                  <a:pt x="182854" y="0"/>
                </a:lnTo>
                <a:lnTo>
                  <a:pt x="207263" y="80772"/>
                </a:lnTo>
                <a:lnTo>
                  <a:pt x="25895" y="137172"/>
                </a:lnTo>
                <a:lnTo>
                  <a:pt x="0" y="54876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74807" y="3685235"/>
            <a:ext cx="195580" cy="96520"/>
          </a:xfrm>
          <a:custGeom>
            <a:avLst/>
            <a:gdLst/>
            <a:ahLst/>
            <a:cxnLst/>
            <a:rect l="l" t="t" r="r" b="b"/>
            <a:pathLst>
              <a:path w="195579" h="96520">
                <a:moveTo>
                  <a:pt x="0" y="54863"/>
                </a:moveTo>
                <a:lnTo>
                  <a:pt x="181317" y="0"/>
                </a:lnTo>
                <a:lnTo>
                  <a:pt x="195008" y="41173"/>
                </a:lnTo>
                <a:lnTo>
                  <a:pt x="12153" y="95986"/>
                </a:lnTo>
                <a:lnTo>
                  <a:pt x="0" y="54863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02654" y="3904703"/>
            <a:ext cx="624840" cy="1074420"/>
          </a:xfrm>
          <a:custGeom>
            <a:avLst/>
            <a:gdLst/>
            <a:ahLst/>
            <a:cxnLst/>
            <a:rect l="l" t="t" r="r" b="b"/>
            <a:pathLst>
              <a:path w="624840" h="1074420">
                <a:moveTo>
                  <a:pt x="285013" y="856411"/>
                </a:moveTo>
                <a:lnTo>
                  <a:pt x="370344" y="812203"/>
                </a:lnTo>
                <a:lnTo>
                  <a:pt x="0" y="86817"/>
                </a:lnTo>
                <a:lnTo>
                  <a:pt x="169176" y="0"/>
                </a:lnTo>
                <a:lnTo>
                  <a:pt x="539457" y="725335"/>
                </a:lnTo>
                <a:lnTo>
                  <a:pt x="624839" y="682675"/>
                </a:lnTo>
                <a:lnTo>
                  <a:pt x="611098" y="1074293"/>
                </a:lnTo>
                <a:lnTo>
                  <a:pt x="285013" y="856411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43231" y="3790403"/>
            <a:ext cx="208915" cy="163195"/>
          </a:xfrm>
          <a:custGeom>
            <a:avLst/>
            <a:gdLst/>
            <a:ahLst/>
            <a:cxnLst/>
            <a:rect l="l" t="t" r="r" b="b"/>
            <a:pathLst>
              <a:path w="208914" h="163195">
                <a:moveTo>
                  <a:pt x="0" y="86868"/>
                </a:moveTo>
                <a:lnTo>
                  <a:pt x="170700" y="0"/>
                </a:lnTo>
                <a:lnTo>
                  <a:pt x="208800" y="76200"/>
                </a:lnTo>
                <a:lnTo>
                  <a:pt x="39636" y="163017"/>
                </a:lnTo>
                <a:lnTo>
                  <a:pt x="0" y="86868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05131" y="3714203"/>
            <a:ext cx="189230" cy="125095"/>
          </a:xfrm>
          <a:custGeom>
            <a:avLst/>
            <a:gdLst/>
            <a:ahLst/>
            <a:cxnLst/>
            <a:rect l="l" t="t" r="r" b="b"/>
            <a:pathLst>
              <a:path w="189229" h="125095">
                <a:moveTo>
                  <a:pt x="0" y="86868"/>
                </a:moveTo>
                <a:lnTo>
                  <a:pt x="169163" y="0"/>
                </a:lnTo>
                <a:lnTo>
                  <a:pt x="188963" y="38100"/>
                </a:lnTo>
                <a:lnTo>
                  <a:pt x="19837" y="124968"/>
                </a:lnTo>
                <a:lnTo>
                  <a:pt x="0" y="86868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02287" y="3890962"/>
            <a:ext cx="424180" cy="1138555"/>
          </a:xfrm>
          <a:custGeom>
            <a:avLst/>
            <a:gdLst/>
            <a:ahLst/>
            <a:cxnLst/>
            <a:rect l="l" t="t" r="r" b="b"/>
            <a:pathLst>
              <a:path w="424179" h="1138554">
                <a:moveTo>
                  <a:pt x="423608" y="781748"/>
                </a:moveTo>
                <a:lnTo>
                  <a:pt x="306285" y="781748"/>
                </a:lnTo>
                <a:lnTo>
                  <a:pt x="306285" y="0"/>
                </a:lnTo>
                <a:lnTo>
                  <a:pt x="117322" y="0"/>
                </a:lnTo>
                <a:lnTo>
                  <a:pt x="117322" y="781748"/>
                </a:lnTo>
                <a:lnTo>
                  <a:pt x="0" y="781748"/>
                </a:lnTo>
                <a:lnTo>
                  <a:pt x="211785" y="1138339"/>
                </a:lnTo>
                <a:lnTo>
                  <a:pt x="423608" y="781748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19610" y="3764457"/>
            <a:ext cx="189230" cy="84455"/>
          </a:xfrm>
          <a:custGeom>
            <a:avLst/>
            <a:gdLst/>
            <a:ahLst/>
            <a:cxnLst/>
            <a:rect l="l" t="t" r="r" b="b"/>
            <a:pathLst>
              <a:path w="189229" h="84454">
                <a:moveTo>
                  <a:pt x="0" y="0"/>
                </a:moveTo>
                <a:lnTo>
                  <a:pt x="0" y="83839"/>
                </a:lnTo>
                <a:lnTo>
                  <a:pt x="188962" y="83839"/>
                </a:lnTo>
                <a:lnTo>
                  <a:pt x="188962" y="0"/>
                </a:lnTo>
                <a:lnTo>
                  <a:pt x="0" y="0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19610" y="3679126"/>
            <a:ext cx="189230" cy="43180"/>
          </a:xfrm>
          <a:custGeom>
            <a:avLst/>
            <a:gdLst/>
            <a:ahLst/>
            <a:cxnLst/>
            <a:rect l="l" t="t" r="r" b="b"/>
            <a:pathLst>
              <a:path w="189229" h="43179">
                <a:moveTo>
                  <a:pt x="0" y="0"/>
                </a:moveTo>
                <a:lnTo>
                  <a:pt x="0" y="42664"/>
                </a:lnTo>
                <a:lnTo>
                  <a:pt x="188962" y="42664"/>
                </a:lnTo>
                <a:lnTo>
                  <a:pt x="188962" y="0"/>
                </a:lnTo>
                <a:lnTo>
                  <a:pt x="0" y="0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93105" y="2076056"/>
            <a:ext cx="425450" cy="1138555"/>
          </a:xfrm>
          <a:custGeom>
            <a:avLst/>
            <a:gdLst/>
            <a:ahLst/>
            <a:cxnLst/>
            <a:rect l="l" t="t" r="r" b="b"/>
            <a:pathLst>
              <a:path w="425450" h="1138555">
                <a:moveTo>
                  <a:pt x="425208" y="781735"/>
                </a:moveTo>
                <a:lnTo>
                  <a:pt x="307835" y="781735"/>
                </a:lnTo>
                <a:lnTo>
                  <a:pt x="307835" y="0"/>
                </a:lnTo>
                <a:lnTo>
                  <a:pt x="118872" y="0"/>
                </a:lnTo>
                <a:lnTo>
                  <a:pt x="118872" y="781735"/>
                </a:lnTo>
                <a:lnTo>
                  <a:pt x="0" y="781735"/>
                </a:lnTo>
                <a:lnTo>
                  <a:pt x="213372" y="1138288"/>
                </a:lnTo>
                <a:lnTo>
                  <a:pt x="425208" y="781735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11977" y="1949551"/>
            <a:ext cx="189230" cy="83820"/>
          </a:xfrm>
          <a:custGeom>
            <a:avLst/>
            <a:gdLst/>
            <a:ahLst/>
            <a:cxnLst/>
            <a:rect l="l" t="t" r="r" b="b"/>
            <a:pathLst>
              <a:path w="189229" h="83819">
                <a:moveTo>
                  <a:pt x="0" y="0"/>
                </a:moveTo>
                <a:lnTo>
                  <a:pt x="0" y="83790"/>
                </a:lnTo>
                <a:lnTo>
                  <a:pt x="188962" y="83790"/>
                </a:lnTo>
                <a:lnTo>
                  <a:pt x="188962" y="0"/>
                </a:lnTo>
                <a:lnTo>
                  <a:pt x="0" y="0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11977" y="1865757"/>
            <a:ext cx="189230" cy="41275"/>
          </a:xfrm>
          <a:custGeom>
            <a:avLst/>
            <a:gdLst/>
            <a:ahLst/>
            <a:cxnLst/>
            <a:rect l="l" t="t" r="r" b="b"/>
            <a:pathLst>
              <a:path w="189229" h="41275">
                <a:moveTo>
                  <a:pt x="0" y="0"/>
                </a:moveTo>
                <a:lnTo>
                  <a:pt x="0" y="41126"/>
                </a:lnTo>
                <a:lnTo>
                  <a:pt x="188962" y="41126"/>
                </a:lnTo>
                <a:lnTo>
                  <a:pt x="188962" y="0"/>
                </a:lnTo>
                <a:lnTo>
                  <a:pt x="0" y="0"/>
                </a:lnTo>
                <a:close/>
              </a:path>
            </a:pathLst>
          </a:custGeom>
          <a:ln w="28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Is </a:t>
            </a:r>
            <a:r>
              <a:rPr spc="5" dirty="0"/>
              <a:t>a</a:t>
            </a:r>
            <a:r>
              <a:rPr spc="-70" dirty="0"/>
              <a:t> </a:t>
            </a:r>
            <a:r>
              <a:rPr spc="-5" dirty="0"/>
              <a:t>Class?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443136"/>
            <a:ext cx="7565390" cy="285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85700"/>
              </a:lnSpc>
              <a:buFont typeface="Wingdings" charset="2"/>
              <a:buChar char="Ø"/>
              <a:tabLst>
                <a:tab pos="351790" algn="l"/>
                <a:tab pos="352425" algn="l"/>
              </a:tabLst>
            </a:pPr>
            <a:r>
              <a:rPr sz="2800" dirty="0">
                <a:latin typeface="Arial"/>
                <a:cs typeface="Arial"/>
              </a:rPr>
              <a:t>A class </a:t>
            </a:r>
            <a:r>
              <a:rPr sz="2800" spc="-10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a description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set of objects that  </a:t>
            </a:r>
            <a:r>
              <a:rPr sz="2800" dirty="0">
                <a:latin typeface="Arial"/>
                <a:cs typeface="Arial"/>
              </a:rPr>
              <a:t>share the </a:t>
            </a:r>
            <a:r>
              <a:rPr sz="2800" spc="-5" dirty="0">
                <a:latin typeface="Arial"/>
                <a:cs typeface="Arial"/>
              </a:rPr>
              <a:t>same </a:t>
            </a:r>
            <a:r>
              <a:rPr sz="2800" i="1" u="heavy" spc="-5" dirty="0">
                <a:latin typeface="Arial"/>
                <a:cs typeface="Arial"/>
              </a:rPr>
              <a:t>attributes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i="1" u="heavy" spc="-5" dirty="0">
                <a:latin typeface="Arial"/>
                <a:cs typeface="Arial"/>
              </a:rPr>
              <a:t>operations</a:t>
            </a:r>
            <a:r>
              <a:rPr sz="2800" spc="-5" dirty="0">
                <a:latin typeface="Arial"/>
                <a:cs typeface="Arial"/>
              </a:rPr>
              <a:t>,  </a:t>
            </a:r>
            <a:r>
              <a:rPr sz="2800" i="1" u="heavy" dirty="0">
                <a:latin typeface="Arial"/>
                <a:cs typeface="Arial"/>
              </a:rPr>
              <a:t>relationships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semantics.</a:t>
            </a:r>
            <a:endParaRPr sz="2800" dirty="0">
              <a:latin typeface="Arial"/>
              <a:cs typeface="Arial"/>
            </a:endParaRPr>
          </a:p>
          <a:p>
            <a:pPr marL="694690" lvl="1" indent="-227965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695325" algn="l"/>
              </a:tabLst>
            </a:pPr>
            <a:r>
              <a:rPr sz="2400" spc="-5" dirty="0">
                <a:latin typeface="Arial"/>
                <a:cs typeface="Arial"/>
              </a:rPr>
              <a:t>An object is an instance of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class.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90"/>
              </a:spcBef>
              <a:buFont typeface="Wingdings" charset="2"/>
              <a:buChar char="Ø"/>
              <a:tabLst>
                <a:tab pos="351790" algn="l"/>
                <a:tab pos="352425" algn="l"/>
              </a:tabLst>
            </a:pPr>
            <a:r>
              <a:rPr sz="2800" dirty="0">
                <a:latin typeface="Arial"/>
                <a:cs typeface="Arial"/>
              </a:rPr>
              <a:t>A class </a:t>
            </a:r>
            <a:r>
              <a:rPr sz="2800" spc="-10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abstraction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that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</a:t>
            </a:r>
          </a:p>
          <a:p>
            <a:pPr marL="695325" lvl="1" indent="-228600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Emphasizes relevant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characteristics.</a:t>
            </a:r>
            <a:endParaRPr sz="2400" dirty="0">
              <a:latin typeface="Arial"/>
              <a:cs typeface="Arial"/>
            </a:endParaRPr>
          </a:p>
          <a:p>
            <a:pPr marL="695325" lvl="1" indent="-228600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Suppresses other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characteristics.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193972" y="4736452"/>
          <a:ext cx="2211133" cy="1264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1133"/>
              </a:tblGrid>
              <a:tr h="594321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Class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  <a:tr h="355053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attribute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  <a:tr h="315466">
                <a:tc>
                  <a:txBody>
                    <a:bodyPr/>
                    <a:lstStyle/>
                    <a:p>
                      <a:pPr marL="87630">
                        <a:lnSpc>
                          <a:spcPts val="205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operation()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Representing Classes </a:t>
            </a:r>
            <a:r>
              <a:rPr dirty="0"/>
              <a:t>in </a:t>
            </a:r>
            <a:r>
              <a:rPr spc="-5" dirty="0"/>
              <a:t>the</a:t>
            </a:r>
            <a:r>
              <a:rPr spc="-95" dirty="0"/>
              <a:t> </a:t>
            </a:r>
            <a:r>
              <a:rPr spc="-5" dirty="0"/>
              <a:t>UML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467459"/>
            <a:ext cx="7412990" cy="703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5080" indent="-457200">
              <a:lnSpc>
                <a:spcPct val="80000"/>
              </a:lnSpc>
              <a:buFont typeface="Wingdings" charset="2"/>
              <a:buChar char="Ø"/>
              <a:tabLst>
                <a:tab pos="351790" algn="l"/>
              </a:tabLst>
            </a:pPr>
            <a:r>
              <a:rPr sz="2800" dirty="0" smtClean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class </a:t>
            </a:r>
            <a:r>
              <a:rPr sz="2800" spc="-10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represented using 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rectangle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compartments.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7057" y="4897183"/>
            <a:ext cx="197294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Professor </a:t>
            </a:r>
            <a:r>
              <a:rPr sz="2000" spc="5" dirty="0">
                <a:latin typeface="Arial"/>
                <a:cs typeface="Arial"/>
              </a:rPr>
              <a:t>J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Clark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3057" y="2923285"/>
            <a:ext cx="2379345" cy="1818005"/>
          </a:xfrm>
          <a:custGeom>
            <a:avLst/>
            <a:gdLst/>
            <a:ahLst/>
            <a:cxnLst/>
            <a:rect l="l" t="t" r="r" b="b"/>
            <a:pathLst>
              <a:path w="2379345" h="1818004">
                <a:moveTo>
                  <a:pt x="2378760" y="1817979"/>
                </a:moveTo>
                <a:lnTo>
                  <a:pt x="2378760" y="0"/>
                </a:lnTo>
                <a:lnTo>
                  <a:pt x="0" y="0"/>
                </a:lnTo>
                <a:lnTo>
                  <a:pt x="0" y="1817979"/>
                </a:lnTo>
                <a:lnTo>
                  <a:pt x="2378760" y="181797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4594" y="2923285"/>
            <a:ext cx="2377440" cy="1818005"/>
          </a:xfrm>
          <a:custGeom>
            <a:avLst/>
            <a:gdLst/>
            <a:ahLst/>
            <a:cxnLst/>
            <a:rect l="l" t="t" r="r" b="b"/>
            <a:pathLst>
              <a:path w="2377440" h="1818004">
                <a:moveTo>
                  <a:pt x="1583334" y="1817979"/>
                </a:moveTo>
                <a:lnTo>
                  <a:pt x="2377224" y="1817979"/>
                </a:lnTo>
                <a:lnTo>
                  <a:pt x="2377224" y="0"/>
                </a:lnTo>
                <a:lnTo>
                  <a:pt x="0" y="0"/>
                </a:lnTo>
                <a:lnTo>
                  <a:pt x="0" y="1817979"/>
                </a:lnTo>
                <a:lnTo>
                  <a:pt x="1583334" y="18179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8226" y="3782758"/>
            <a:ext cx="1297305" cy="970915"/>
          </a:xfrm>
          <a:custGeom>
            <a:avLst/>
            <a:gdLst/>
            <a:ahLst/>
            <a:cxnLst/>
            <a:rect l="l" t="t" r="r" b="b"/>
            <a:pathLst>
              <a:path w="1297304" h="970914">
                <a:moveTo>
                  <a:pt x="1296784" y="576021"/>
                </a:moveTo>
                <a:lnTo>
                  <a:pt x="1263294" y="373367"/>
                </a:lnTo>
                <a:lnTo>
                  <a:pt x="1241971" y="338289"/>
                </a:lnTo>
                <a:lnTo>
                  <a:pt x="1200797" y="315467"/>
                </a:lnTo>
                <a:lnTo>
                  <a:pt x="1164234" y="301726"/>
                </a:lnTo>
                <a:lnTo>
                  <a:pt x="976807" y="230098"/>
                </a:lnTo>
                <a:lnTo>
                  <a:pt x="828967" y="150863"/>
                </a:lnTo>
                <a:lnTo>
                  <a:pt x="800049" y="102107"/>
                </a:lnTo>
                <a:lnTo>
                  <a:pt x="772617" y="51803"/>
                </a:lnTo>
                <a:lnTo>
                  <a:pt x="755840" y="24409"/>
                </a:lnTo>
                <a:lnTo>
                  <a:pt x="676567" y="4571"/>
                </a:lnTo>
                <a:lnTo>
                  <a:pt x="518121" y="1549"/>
                </a:lnTo>
                <a:lnTo>
                  <a:pt x="438886" y="0"/>
                </a:lnTo>
                <a:lnTo>
                  <a:pt x="382485" y="71640"/>
                </a:lnTo>
                <a:lnTo>
                  <a:pt x="277317" y="202704"/>
                </a:lnTo>
                <a:lnTo>
                  <a:pt x="217931" y="243839"/>
                </a:lnTo>
                <a:lnTo>
                  <a:pt x="178295" y="263626"/>
                </a:lnTo>
                <a:lnTo>
                  <a:pt x="123431" y="283476"/>
                </a:lnTo>
                <a:lnTo>
                  <a:pt x="89890" y="315467"/>
                </a:lnTo>
                <a:lnTo>
                  <a:pt x="71627" y="352031"/>
                </a:lnTo>
                <a:lnTo>
                  <a:pt x="53327" y="400799"/>
                </a:lnTo>
                <a:lnTo>
                  <a:pt x="31991" y="473925"/>
                </a:lnTo>
                <a:lnTo>
                  <a:pt x="13690" y="568426"/>
                </a:lnTo>
                <a:lnTo>
                  <a:pt x="1536" y="665962"/>
                </a:lnTo>
                <a:lnTo>
                  <a:pt x="0" y="739089"/>
                </a:lnTo>
                <a:lnTo>
                  <a:pt x="1536" y="798512"/>
                </a:lnTo>
                <a:lnTo>
                  <a:pt x="4559" y="839647"/>
                </a:lnTo>
                <a:lnTo>
                  <a:pt x="24358" y="969175"/>
                </a:lnTo>
                <a:lnTo>
                  <a:pt x="1258735" y="970711"/>
                </a:lnTo>
                <a:lnTo>
                  <a:pt x="1275460" y="871639"/>
                </a:lnTo>
                <a:lnTo>
                  <a:pt x="1281556" y="837671"/>
                </a:lnTo>
                <a:lnTo>
                  <a:pt x="1281556" y="688784"/>
                </a:lnTo>
                <a:lnTo>
                  <a:pt x="1286116" y="659866"/>
                </a:lnTo>
                <a:lnTo>
                  <a:pt x="1290739" y="608012"/>
                </a:lnTo>
                <a:lnTo>
                  <a:pt x="1296784" y="576021"/>
                </a:lnTo>
                <a:close/>
              </a:path>
              <a:path w="1297304" h="970914">
                <a:moveTo>
                  <a:pt x="1289202" y="758875"/>
                </a:moveTo>
                <a:lnTo>
                  <a:pt x="1283093" y="717753"/>
                </a:lnTo>
                <a:lnTo>
                  <a:pt x="1281556" y="688784"/>
                </a:lnTo>
                <a:lnTo>
                  <a:pt x="1281556" y="837671"/>
                </a:lnTo>
                <a:lnTo>
                  <a:pt x="1286116" y="812266"/>
                </a:lnTo>
                <a:lnTo>
                  <a:pt x="1289202" y="758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69783" y="3758412"/>
            <a:ext cx="906780" cy="990600"/>
          </a:xfrm>
          <a:custGeom>
            <a:avLst/>
            <a:gdLst/>
            <a:ahLst/>
            <a:cxnLst/>
            <a:rect l="l" t="t" r="r" b="b"/>
            <a:pathLst>
              <a:path w="906779" h="990600">
                <a:moveTo>
                  <a:pt x="85331" y="990498"/>
                </a:moveTo>
                <a:lnTo>
                  <a:pt x="85331" y="899058"/>
                </a:lnTo>
                <a:lnTo>
                  <a:pt x="0" y="990498"/>
                </a:lnTo>
                <a:lnTo>
                  <a:pt x="85331" y="990498"/>
                </a:lnTo>
                <a:close/>
              </a:path>
              <a:path w="906779" h="990600">
                <a:moveTo>
                  <a:pt x="906716" y="21323"/>
                </a:moveTo>
                <a:lnTo>
                  <a:pt x="877785" y="0"/>
                </a:lnTo>
                <a:lnTo>
                  <a:pt x="57937" y="787844"/>
                </a:lnTo>
                <a:lnTo>
                  <a:pt x="82296" y="810666"/>
                </a:lnTo>
                <a:lnTo>
                  <a:pt x="220954" y="682663"/>
                </a:lnTo>
                <a:lnTo>
                  <a:pt x="228600" y="740562"/>
                </a:lnTo>
                <a:lnTo>
                  <a:pt x="228600" y="990498"/>
                </a:lnTo>
                <a:lnTo>
                  <a:pt x="268236" y="990498"/>
                </a:lnTo>
                <a:lnTo>
                  <a:pt x="295617" y="975258"/>
                </a:lnTo>
                <a:lnTo>
                  <a:pt x="312394" y="949018"/>
                </a:lnTo>
                <a:lnTo>
                  <a:pt x="312394" y="906703"/>
                </a:lnTo>
                <a:lnTo>
                  <a:pt x="344385" y="862507"/>
                </a:lnTo>
                <a:lnTo>
                  <a:pt x="461759" y="796963"/>
                </a:lnTo>
                <a:lnTo>
                  <a:pt x="540994" y="682663"/>
                </a:lnTo>
                <a:lnTo>
                  <a:pt x="565353" y="531792"/>
                </a:lnTo>
                <a:lnTo>
                  <a:pt x="565353" y="353504"/>
                </a:lnTo>
                <a:lnTo>
                  <a:pt x="906716" y="21323"/>
                </a:lnTo>
                <a:close/>
              </a:path>
              <a:path w="906779" h="990600">
                <a:moveTo>
                  <a:pt x="228600" y="990498"/>
                </a:moveTo>
                <a:lnTo>
                  <a:pt x="228600" y="740562"/>
                </a:lnTo>
                <a:lnTo>
                  <a:pt x="198145" y="784758"/>
                </a:lnTo>
                <a:lnTo>
                  <a:pt x="185940" y="801535"/>
                </a:lnTo>
                <a:lnTo>
                  <a:pt x="167627" y="789330"/>
                </a:lnTo>
                <a:lnTo>
                  <a:pt x="76200" y="885317"/>
                </a:lnTo>
                <a:lnTo>
                  <a:pt x="85331" y="899058"/>
                </a:lnTo>
                <a:lnTo>
                  <a:pt x="85331" y="990498"/>
                </a:lnTo>
                <a:lnTo>
                  <a:pt x="228600" y="990498"/>
                </a:lnTo>
                <a:close/>
              </a:path>
              <a:path w="906779" h="990600">
                <a:moveTo>
                  <a:pt x="330695" y="920394"/>
                </a:moveTo>
                <a:lnTo>
                  <a:pt x="312394" y="906703"/>
                </a:lnTo>
                <a:lnTo>
                  <a:pt x="312394" y="949018"/>
                </a:lnTo>
                <a:lnTo>
                  <a:pt x="330695" y="920394"/>
                </a:lnTo>
                <a:close/>
              </a:path>
              <a:path w="906779" h="990600">
                <a:moveTo>
                  <a:pt x="595858" y="342849"/>
                </a:moveTo>
                <a:lnTo>
                  <a:pt x="565353" y="353504"/>
                </a:lnTo>
                <a:lnTo>
                  <a:pt x="565353" y="531792"/>
                </a:lnTo>
                <a:lnTo>
                  <a:pt x="595858" y="342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0971" y="3125990"/>
            <a:ext cx="843280" cy="763905"/>
          </a:xfrm>
          <a:custGeom>
            <a:avLst/>
            <a:gdLst/>
            <a:ahLst/>
            <a:cxnLst/>
            <a:rect l="l" t="t" r="r" b="b"/>
            <a:pathLst>
              <a:path w="843279" h="763904">
                <a:moveTo>
                  <a:pt x="641553" y="756179"/>
                </a:moveTo>
                <a:lnTo>
                  <a:pt x="641553" y="33528"/>
                </a:lnTo>
                <a:lnTo>
                  <a:pt x="630885" y="41122"/>
                </a:lnTo>
                <a:lnTo>
                  <a:pt x="608063" y="44196"/>
                </a:lnTo>
                <a:lnTo>
                  <a:pt x="583653" y="36563"/>
                </a:lnTo>
                <a:lnTo>
                  <a:pt x="554685" y="33528"/>
                </a:lnTo>
                <a:lnTo>
                  <a:pt x="542531" y="31991"/>
                </a:lnTo>
                <a:lnTo>
                  <a:pt x="515099" y="18249"/>
                </a:lnTo>
                <a:lnTo>
                  <a:pt x="469353" y="4559"/>
                </a:lnTo>
                <a:lnTo>
                  <a:pt x="414489" y="0"/>
                </a:lnTo>
                <a:lnTo>
                  <a:pt x="359676" y="3022"/>
                </a:lnTo>
                <a:lnTo>
                  <a:pt x="323062" y="10655"/>
                </a:lnTo>
                <a:lnTo>
                  <a:pt x="294144" y="18249"/>
                </a:lnTo>
                <a:lnTo>
                  <a:pt x="268236" y="25895"/>
                </a:lnTo>
                <a:lnTo>
                  <a:pt x="246913" y="31991"/>
                </a:lnTo>
                <a:lnTo>
                  <a:pt x="230136" y="31991"/>
                </a:lnTo>
                <a:lnTo>
                  <a:pt x="202704" y="44196"/>
                </a:lnTo>
                <a:lnTo>
                  <a:pt x="169176" y="67017"/>
                </a:lnTo>
                <a:lnTo>
                  <a:pt x="141744" y="91427"/>
                </a:lnTo>
                <a:lnTo>
                  <a:pt x="128041" y="109728"/>
                </a:lnTo>
                <a:lnTo>
                  <a:pt x="109740" y="127990"/>
                </a:lnTo>
                <a:lnTo>
                  <a:pt x="99072" y="141731"/>
                </a:lnTo>
                <a:lnTo>
                  <a:pt x="92976" y="161518"/>
                </a:lnTo>
                <a:lnTo>
                  <a:pt x="83845" y="181317"/>
                </a:lnTo>
                <a:lnTo>
                  <a:pt x="63995" y="231622"/>
                </a:lnTo>
                <a:lnTo>
                  <a:pt x="54876" y="278853"/>
                </a:lnTo>
                <a:lnTo>
                  <a:pt x="47282" y="307822"/>
                </a:lnTo>
                <a:lnTo>
                  <a:pt x="36614" y="344385"/>
                </a:lnTo>
                <a:lnTo>
                  <a:pt x="25946" y="385508"/>
                </a:lnTo>
                <a:lnTo>
                  <a:pt x="18313" y="420585"/>
                </a:lnTo>
                <a:lnTo>
                  <a:pt x="10667" y="444944"/>
                </a:lnTo>
                <a:lnTo>
                  <a:pt x="7645" y="466267"/>
                </a:lnTo>
                <a:lnTo>
                  <a:pt x="7645" y="490677"/>
                </a:lnTo>
                <a:lnTo>
                  <a:pt x="4572" y="518121"/>
                </a:lnTo>
                <a:lnTo>
                  <a:pt x="3086" y="550113"/>
                </a:lnTo>
                <a:lnTo>
                  <a:pt x="0" y="571449"/>
                </a:lnTo>
                <a:lnTo>
                  <a:pt x="3086" y="588213"/>
                </a:lnTo>
                <a:lnTo>
                  <a:pt x="12204" y="603440"/>
                </a:lnTo>
                <a:lnTo>
                  <a:pt x="25946" y="611085"/>
                </a:lnTo>
                <a:lnTo>
                  <a:pt x="36614" y="611085"/>
                </a:lnTo>
                <a:lnTo>
                  <a:pt x="51841" y="623239"/>
                </a:lnTo>
                <a:lnTo>
                  <a:pt x="56413" y="638467"/>
                </a:lnTo>
                <a:lnTo>
                  <a:pt x="76200" y="653745"/>
                </a:lnTo>
                <a:lnTo>
                  <a:pt x="85382" y="652208"/>
                </a:lnTo>
                <a:lnTo>
                  <a:pt x="99072" y="667435"/>
                </a:lnTo>
                <a:lnTo>
                  <a:pt x="166141" y="681177"/>
                </a:lnTo>
                <a:lnTo>
                  <a:pt x="268236" y="690308"/>
                </a:lnTo>
                <a:lnTo>
                  <a:pt x="457200" y="737539"/>
                </a:lnTo>
                <a:lnTo>
                  <a:pt x="515099" y="763435"/>
                </a:lnTo>
                <a:lnTo>
                  <a:pt x="531863" y="745172"/>
                </a:lnTo>
                <a:lnTo>
                  <a:pt x="542531" y="742099"/>
                </a:lnTo>
                <a:lnTo>
                  <a:pt x="557758" y="737539"/>
                </a:lnTo>
                <a:lnTo>
                  <a:pt x="576072" y="740613"/>
                </a:lnTo>
                <a:lnTo>
                  <a:pt x="598893" y="742099"/>
                </a:lnTo>
                <a:lnTo>
                  <a:pt x="623303" y="749744"/>
                </a:lnTo>
                <a:lnTo>
                  <a:pt x="641553" y="756179"/>
                </a:lnTo>
                <a:close/>
              </a:path>
              <a:path w="843279" h="763904">
                <a:moveTo>
                  <a:pt x="842721" y="166090"/>
                </a:moveTo>
                <a:lnTo>
                  <a:pt x="836612" y="135623"/>
                </a:lnTo>
                <a:lnTo>
                  <a:pt x="822921" y="112763"/>
                </a:lnTo>
                <a:lnTo>
                  <a:pt x="800049" y="92964"/>
                </a:lnTo>
                <a:lnTo>
                  <a:pt x="778725" y="80759"/>
                </a:lnTo>
                <a:lnTo>
                  <a:pt x="763498" y="63995"/>
                </a:lnTo>
                <a:lnTo>
                  <a:pt x="745185" y="51790"/>
                </a:lnTo>
                <a:lnTo>
                  <a:pt x="734517" y="48755"/>
                </a:lnTo>
                <a:lnTo>
                  <a:pt x="725398" y="56349"/>
                </a:lnTo>
                <a:lnTo>
                  <a:pt x="719289" y="47218"/>
                </a:lnTo>
                <a:lnTo>
                  <a:pt x="713193" y="44196"/>
                </a:lnTo>
                <a:lnTo>
                  <a:pt x="710158" y="54864"/>
                </a:lnTo>
                <a:lnTo>
                  <a:pt x="696417" y="54864"/>
                </a:lnTo>
                <a:lnTo>
                  <a:pt x="664425" y="59423"/>
                </a:lnTo>
                <a:lnTo>
                  <a:pt x="664425" y="31991"/>
                </a:lnTo>
                <a:lnTo>
                  <a:pt x="636993" y="18249"/>
                </a:lnTo>
                <a:lnTo>
                  <a:pt x="641553" y="33528"/>
                </a:lnTo>
                <a:lnTo>
                  <a:pt x="641553" y="756179"/>
                </a:lnTo>
                <a:lnTo>
                  <a:pt x="649198" y="758875"/>
                </a:lnTo>
                <a:lnTo>
                  <a:pt x="681189" y="758875"/>
                </a:lnTo>
                <a:lnTo>
                  <a:pt x="708621" y="717740"/>
                </a:lnTo>
                <a:lnTo>
                  <a:pt x="708621" y="672007"/>
                </a:lnTo>
                <a:lnTo>
                  <a:pt x="725398" y="664413"/>
                </a:lnTo>
                <a:lnTo>
                  <a:pt x="725398" y="647649"/>
                </a:lnTo>
                <a:lnTo>
                  <a:pt x="732980" y="617131"/>
                </a:lnTo>
                <a:lnTo>
                  <a:pt x="742162" y="612583"/>
                </a:lnTo>
                <a:lnTo>
                  <a:pt x="742162" y="562317"/>
                </a:lnTo>
                <a:lnTo>
                  <a:pt x="749757" y="548636"/>
                </a:lnTo>
                <a:lnTo>
                  <a:pt x="749757" y="400786"/>
                </a:lnTo>
                <a:lnTo>
                  <a:pt x="751293" y="400996"/>
                </a:lnTo>
                <a:lnTo>
                  <a:pt x="751293" y="382485"/>
                </a:lnTo>
                <a:lnTo>
                  <a:pt x="763498" y="326092"/>
                </a:lnTo>
                <a:lnTo>
                  <a:pt x="763498" y="239255"/>
                </a:lnTo>
                <a:lnTo>
                  <a:pt x="769594" y="217881"/>
                </a:lnTo>
                <a:lnTo>
                  <a:pt x="781748" y="214858"/>
                </a:lnTo>
                <a:lnTo>
                  <a:pt x="792416" y="208749"/>
                </a:lnTo>
                <a:lnTo>
                  <a:pt x="810717" y="190500"/>
                </a:lnTo>
                <a:lnTo>
                  <a:pt x="818362" y="201155"/>
                </a:lnTo>
                <a:lnTo>
                  <a:pt x="832053" y="169163"/>
                </a:lnTo>
                <a:lnTo>
                  <a:pt x="842721" y="166090"/>
                </a:lnTo>
                <a:close/>
              </a:path>
              <a:path w="843279" h="763904">
                <a:moveTo>
                  <a:pt x="746721" y="583653"/>
                </a:moveTo>
                <a:lnTo>
                  <a:pt x="742162" y="562317"/>
                </a:lnTo>
                <a:lnTo>
                  <a:pt x="742162" y="612583"/>
                </a:lnTo>
                <a:lnTo>
                  <a:pt x="745185" y="611085"/>
                </a:lnTo>
                <a:lnTo>
                  <a:pt x="746721" y="583653"/>
                </a:lnTo>
                <a:close/>
              </a:path>
              <a:path w="843279" h="763904">
                <a:moveTo>
                  <a:pt x="798512" y="522681"/>
                </a:moveTo>
                <a:lnTo>
                  <a:pt x="798512" y="501345"/>
                </a:lnTo>
                <a:lnTo>
                  <a:pt x="781748" y="470890"/>
                </a:lnTo>
                <a:lnTo>
                  <a:pt x="755853" y="417512"/>
                </a:lnTo>
                <a:lnTo>
                  <a:pt x="749757" y="400786"/>
                </a:lnTo>
                <a:lnTo>
                  <a:pt x="749757" y="548636"/>
                </a:lnTo>
                <a:lnTo>
                  <a:pt x="757389" y="534885"/>
                </a:lnTo>
                <a:lnTo>
                  <a:pt x="798512" y="522681"/>
                </a:lnTo>
                <a:close/>
              </a:path>
              <a:path w="843279" h="763904">
                <a:moveTo>
                  <a:pt x="783285" y="405358"/>
                </a:moveTo>
                <a:lnTo>
                  <a:pt x="751293" y="382485"/>
                </a:lnTo>
                <a:lnTo>
                  <a:pt x="751293" y="400996"/>
                </a:lnTo>
                <a:lnTo>
                  <a:pt x="783285" y="405358"/>
                </a:lnTo>
                <a:close/>
              </a:path>
              <a:path w="843279" h="763904">
                <a:moveTo>
                  <a:pt x="771080" y="291058"/>
                </a:moveTo>
                <a:lnTo>
                  <a:pt x="763498" y="239255"/>
                </a:lnTo>
                <a:lnTo>
                  <a:pt x="763498" y="326092"/>
                </a:lnTo>
                <a:lnTo>
                  <a:pt x="771080" y="291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36851" y="3772103"/>
            <a:ext cx="753110" cy="598170"/>
          </a:xfrm>
          <a:custGeom>
            <a:avLst/>
            <a:gdLst/>
            <a:ahLst/>
            <a:cxnLst/>
            <a:rect l="l" t="t" r="r" b="b"/>
            <a:pathLst>
              <a:path w="753109" h="598170">
                <a:moveTo>
                  <a:pt x="0" y="595858"/>
                </a:moveTo>
                <a:lnTo>
                  <a:pt x="47087" y="591800"/>
                </a:lnTo>
                <a:lnTo>
                  <a:pt x="112971" y="559042"/>
                </a:lnTo>
                <a:lnTo>
                  <a:pt x="151493" y="533818"/>
                </a:lnTo>
                <a:lnTo>
                  <a:pt x="192953" y="503720"/>
                </a:lnTo>
                <a:lnTo>
                  <a:pt x="236761" y="469514"/>
                </a:lnTo>
                <a:lnTo>
                  <a:pt x="282331" y="431968"/>
                </a:lnTo>
                <a:lnTo>
                  <a:pt x="329076" y="391848"/>
                </a:lnTo>
                <a:lnTo>
                  <a:pt x="376408" y="349921"/>
                </a:lnTo>
                <a:lnTo>
                  <a:pt x="423740" y="306955"/>
                </a:lnTo>
                <a:lnTo>
                  <a:pt x="470484" y="263715"/>
                </a:lnTo>
                <a:lnTo>
                  <a:pt x="516052" y="220970"/>
                </a:lnTo>
                <a:lnTo>
                  <a:pt x="559858" y="179485"/>
                </a:lnTo>
                <a:lnTo>
                  <a:pt x="601314" y="140028"/>
                </a:lnTo>
                <a:lnTo>
                  <a:pt x="639832" y="103366"/>
                </a:lnTo>
                <a:lnTo>
                  <a:pt x="674825" y="70265"/>
                </a:lnTo>
                <a:lnTo>
                  <a:pt x="705706" y="41492"/>
                </a:lnTo>
                <a:lnTo>
                  <a:pt x="731886" y="17815"/>
                </a:lnTo>
                <a:lnTo>
                  <a:pt x="752779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57628" y="3720312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5" h="139064">
                <a:moveTo>
                  <a:pt x="0" y="138645"/>
                </a:moveTo>
                <a:lnTo>
                  <a:pt x="138658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30196" y="3631907"/>
            <a:ext cx="61594" cy="181610"/>
          </a:xfrm>
          <a:custGeom>
            <a:avLst/>
            <a:gdLst/>
            <a:ahLst/>
            <a:cxnLst/>
            <a:rect l="l" t="t" r="r" b="b"/>
            <a:pathLst>
              <a:path w="61595" h="181610">
                <a:moveTo>
                  <a:pt x="0" y="181317"/>
                </a:moveTo>
                <a:lnTo>
                  <a:pt x="60972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0006" y="4137824"/>
            <a:ext cx="81280" cy="253365"/>
          </a:xfrm>
          <a:custGeom>
            <a:avLst/>
            <a:gdLst/>
            <a:ahLst/>
            <a:cxnLst/>
            <a:rect l="l" t="t" r="r" b="b"/>
            <a:pathLst>
              <a:path w="81279" h="253364">
                <a:moveTo>
                  <a:pt x="80772" y="6096"/>
                </a:moveTo>
                <a:lnTo>
                  <a:pt x="39636" y="0"/>
                </a:lnTo>
                <a:lnTo>
                  <a:pt x="0" y="246849"/>
                </a:lnTo>
                <a:lnTo>
                  <a:pt x="42672" y="252945"/>
                </a:lnTo>
                <a:lnTo>
                  <a:pt x="8077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0006" y="4137824"/>
            <a:ext cx="81280" cy="253365"/>
          </a:xfrm>
          <a:custGeom>
            <a:avLst/>
            <a:gdLst/>
            <a:ahLst/>
            <a:cxnLst/>
            <a:rect l="l" t="t" r="r" b="b"/>
            <a:pathLst>
              <a:path w="81279" h="253364">
                <a:moveTo>
                  <a:pt x="39636" y="0"/>
                </a:moveTo>
                <a:lnTo>
                  <a:pt x="0" y="246849"/>
                </a:lnTo>
                <a:lnTo>
                  <a:pt x="42672" y="252945"/>
                </a:lnTo>
                <a:lnTo>
                  <a:pt x="80772" y="6096"/>
                </a:lnTo>
                <a:lnTo>
                  <a:pt x="3963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74951" y="3775176"/>
            <a:ext cx="730250" cy="704215"/>
          </a:xfrm>
          <a:custGeom>
            <a:avLst/>
            <a:gdLst/>
            <a:ahLst/>
            <a:cxnLst/>
            <a:rect l="l" t="t" r="r" b="b"/>
            <a:pathLst>
              <a:path w="730250" h="704214">
                <a:moveTo>
                  <a:pt x="729907" y="0"/>
                </a:moveTo>
                <a:lnTo>
                  <a:pt x="0" y="703999"/>
                </a:lnTo>
              </a:path>
            </a:pathLst>
          </a:custGeom>
          <a:ln w="5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30756" y="3769068"/>
            <a:ext cx="759460" cy="524510"/>
          </a:xfrm>
          <a:custGeom>
            <a:avLst/>
            <a:gdLst/>
            <a:ahLst/>
            <a:cxnLst/>
            <a:rect l="l" t="t" r="r" b="b"/>
            <a:pathLst>
              <a:path w="759459" h="524510">
                <a:moveTo>
                  <a:pt x="0" y="516585"/>
                </a:moveTo>
                <a:lnTo>
                  <a:pt x="22555" y="524226"/>
                </a:lnTo>
                <a:lnTo>
                  <a:pt x="50084" y="523880"/>
                </a:lnTo>
                <a:lnTo>
                  <a:pt x="82026" y="516291"/>
                </a:lnTo>
                <a:lnTo>
                  <a:pt x="117825" y="502202"/>
                </a:lnTo>
                <a:lnTo>
                  <a:pt x="156920" y="482358"/>
                </a:lnTo>
                <a:lnTo>
                  <a:pt x="198752" y="457502"/>
                </a:lnTo>
                <a:lnTo>
                  <a:pt x="242763" y="428380"/>
                </a:lnTo>
                <a:lnTo>
                  <a:pt x="288395" y="395734"/>
                </a:lnTo>
                <a:lnTo>
                  <a:pt x="335087" y="360308"/>
                </a:lnTo>
                <a:lnTo>
                  <a:pt x="382281" y="322848"/>
                </a:lnTo>
                <a:lnTo>
                  <a:pt x="429418" y="284096"/>
                </a:lnTo>
                <a:lnTo>
                  <a:pt x="475939" y="244798"/>
                </a:lnTo>
                <a:lnTo>
                  <a:pt x="521286" y="205696"/>
                </a:lnTo>
                <a:lnTo>
                  <a:pt x="564899" y="167535"/>
                </a:lnTo>
                <a:lnTo>
                  <a:pt x="606220" y="131060"/>
                </a:lnTo>
                <a:lnTo>
                  <a:pt x="644689" y="97013"/>
                </a:lnTo>
                <a:lnTo>
                  <a:pt x="679748" y="66140"/>
                </a:lnTo>
                <a:lnTo>
                  <a:pt x="710838" y="39184"/>
                </a:lnTo>
                <a:lnTo>
                  <a:pt x="737400" y="16889"/>
                </a:lnTo>
                <a:lnTo>
                  <a:pt x="758875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62378" y="4131716"/>
            <a:ext cx="246379" cy="271145"/>
          </a:xfrm>
          <a:custGeom>
            <a:avLst/>
            <a:gdLst/>
            <a:ahLst/>
            <a:cxnLst/>
            <a:rect l="l" t="t" r="r" b="b"/>
            <a:pathLst>
              <a:path w="246379" h="271145">
                <a:moveTo>
                  <a:pt x="246212" y="11483"/>
                </a:moveTo>
                <a:lnTo>
                  <a:pt x="243827" y="0"/>
                </a:lnTo>
                <a:lnTo>
                  <a:pt x="0" y="237731"/>
                </a:lnTo>
                <a:lnTo>
                  <a:pt x="3996" y="261311"/>
                </a:lnTo>
                <a:lnTo>
                  <a:pt x="36564" y="270883"/>
                </a:lnTo>
                <a:lnTo>
                  <a:pt x="80565" y="263879"/>
                </a:lnTo>
                <a:lnTo>
                  <a:pt x="118859" y="237731"/>
                </a:lnTo>
                <a:lnTo>
                  <a:pt x="168544" y="184369"/>
                </a:lnTo>
                <a:lnTo>
                  <a:pt x="204429" y="130744"/>
                </a:lnTo>
                <a:lnTo>
                  <a:pt x="228206" y="81175"/>
                </a:lnTo>
                <a:lnTo>
                  <a:pt x="241569" y="39981"/>
                </a:lnTo>
                <a:lnTo>
                  <a:pt x="246212" y="11483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78584" y="4249089"/>
            <a:ext cx="121920" cy="128270"/>
          </a:xfrm>
          <a:custGeom>
            <a:avLst/>
            <a:gdLst/>
            <a:ahLst/>
            <a:cxnLst/>
            <a:rect l="l" t="t" r="r" b="b"/>
            <a:pathLst>
              <a:path w="121920" h="128270">
                <a:moveTo>
                  <a:pt x="121894" y="28930"/>
                </a:moveTo>
                <a:lnTo>
                  <a:pt x="99021" y="0"/>
                </a:lnTo>
                <a:lnTo>
                  <a:pt x="38100" y="10667"/>
                </a:lnTo>
                <a:lnTo>
                  <a:pt x="0" y="63995"/>
                </a:lnTo>
                <a:lnTo>
                  <a:pt x="4572" y="127990"/>
                </a:lnTo>
                <a:lnTo>
                  <a:pt x="121894" y="28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57628" y="3683698"/>
            <a:ext cx="73660" cy="67310"/>
          </a:xfrm>
          <a:custGeom>
            <a:avLst/>
            <a:gdLst/>
            <a:ahLst/>
            <a:cxnLst/>
            <a:rect l="l" t="t" r="r" b="b"/>
            <a:pathLst>
              <a:path w="73659" h="67310">
                <a:moveTo>
                  <a:pt x="73177" y="67068"/>
                </a:moveTo>
                <a:lnTo>
                  <a:pt x="19850" y="0"/>
                </a:lnTo>
                <a:lnTo>
                  <a:pt x="0" y="65531"/>
                </a:lnTo>
                <a:lnTo>
                  <a:pt x="73177" y="67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00299" y="3720312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90" h="59689">
                <a:moveTo>
                  <a:pt x="59423" y="30454"/>
                </a:moveTo>
                <a:lnTo>
                  <a:pt x="57022" y="18623"/>
                </a:lnTo>
                <a:lnTo>
                  <a:pt x="50482" y="8940"/>
                </a:lnTo>
                <a:lnTo>
                  <a:pt x="40799" y="2401"/>
                </a:lnTo>
                <a:lnTo>
                  <a:pt x="28968" y="0"/>
                </a:lnTo>
                <a:lnTo>
                  <a:pt x="18018" y="2401"/>
                </a:lnTo>
                <a:lnTo>
                  <a:pt x="8774" y="8940"/>
                </a:lnTo>
                <a:lnTo>
                  <a:pt x="2385" y="18623"/>
                </a:lnTo>
                <a:lnTo>
                  <a:pt x="0" y="30454"/>
                </a:lnTo>
                <a:lnTo>
                  <a:pt x="2385" y="41404"/>
                </a:lnTo>
                <a:lnTo>
                  <a:pt x="8774" y="50649"/>
                </a:lnTo>
                <a:lnTo>
                  <a:pt x="18018" y="57038"/>
                </a:lnTo>
                <a:lnTo>
                  <a:pt x="28968" y="59423"/>
                </a:lnTo>
                <a:lnTo>
                  <a:pt x="40799" y="57038"/>
                </a:lnTo>
                <a:lnTo>
                  <a:pt x="50482" y="50649"/>
                </a:lnTo>
                <a:lnTo>
                  <a:pt x="57022" y="41404"/>
                </a:lnTo>
                <a:lnTo>
                  <a:pt x="59423" y="30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5242" y="4154589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9265"/>
                </a:lnTo>
              </a:path>
            </a:pathLst>
          </a:custGeom>
          <a:ln w="42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199234" y="2674646"/>
          <a:ext cx="2473223" cy="3199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3223"/>
              </a:tblGrid>
              <a:tr h="460222">
                <a:tc>
                  <a:txBody>
                    <a:bodyPr/>
                    <a:lstStyle/>
                    <a:p>
                      <a:pPr marL="7372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Professor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  <a:tr h="1590916">
                <a:tc>
                  <a:txBody>
                    <a:bodyPr/>
                    <a:lstStyle/>
                    <a:p>
                      <a:pPr marL="165735" indent="-123825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-"/>
                        <a:tabLst>
                          <a:tab pos="16637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name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65735" indent="-123825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-"/>
                        <a:tabLst>
                          <a:tab pos="16637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employeeID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UniqueID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65735" indent="-12382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-"/>
                        <a:tabLst>
                          <a:tab pos="16637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hireDate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65735" indent="-123825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-"/>
                        <a:tabLst>
                          <a:tab pos="16637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status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65735" indent="-12382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-"/>
                        <a:tabLst>
                          <a:tab pos="16637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discipline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67005" indent="-125095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-"/>
                        <a:tabLst>
                          <a:tab pos="1676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maxLoad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  <a:tr h="114823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submitFinalGrade()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acceptCourseOffering()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setMaxLoad()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takeSabbatical()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The </a:t>
            </a:r>
            <a:r>
              <a:rPr spc="-10" dirty="0"/>
              <a:t>Relationship </a:t>
            </a:r>
            <a:r>
              <a:rPr spc="-5" dirty="0"/>
              <a:t>Between Classes and</a:t>
            </a:r>
            <a:r>
              <a:rPr spc="-55" dirty="0"/>
              <a:t> </a:t>
            </a:r>
            <a:r>
              <a:rPr spc="-5" dirty="0"/>
              <a:t>Objects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382115"/>
            <a:ext cx="7877809" cy="207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 charset="2"/>
              <a:buChar char="Ø"/>
              <a:tabLst>
                <a:tab pos="351790" algn="l"/>
                <a:tab pos="352425" algn="l"/>
              </a:tabLst>
            </a:pPr>
            <a:r>
              <a:rPr sz="2800" dirty="0">
                <a:latin typeface="Arial"/>
                <a:cs typeface="Arial"/>
              </a:rPr>
              <a:t>A class </a:t>
            </a:r>
            <a:r>
              <a:rPr sz="2800" spc="-10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abstract definition of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object.</a:t>
            </a:r>
          </a:p>
          <a:p>
            <a:pPr marL="695325" marR="5080" lvl="1" indent="-228600">
              <a:lnSpc>
                <a:spcPts val="2510"/>
              </a:lnSpc>
              <a:spcBef>
                <a:spcPts val="825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It defines the structure and behavior of each object in 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class.</a:t>
            </a:r>
            <a:endParaRPr sz="2400" dirty="0">
              <a:latin typeface="Arial"/>
              <a:cs typeface="Arial"/>
            </a:endParaRPr>
          </a:p>
          <a:p>
            <a:pPr marL="695325" lvl="1" indent="-22860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It serves as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template for creating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objects.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80"/>
              </a:spcBef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Classes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not collections of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objects.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48960" y="4930228"/>
            <a:ext cx="1063625" cy="553720"/>
          </a:xfrm>
          <a:custGeom>
            <a:avLst/>
            <a:gdLst/>
            <a:ahLst/>
            <a:cxnLst/>
            <a:rect l="l" t="t" r="r" b="b"/>
            <a:pathLst>
              <a:path w="1063625" h="553720">
                <a:moveTo>
                  <a:pt x="603440" y="368795"/>
                </a:moveTo>
                <a:lnTo>
                  <a:pt x="603440" y="184403"/>
                </a:lnTo>
                <a:lnTo>
                  <a:pt x="0" y="184404"/>
                </a:lnTo>
                <a:lnTo>
                  <a:pt x="0" y="368795"/>
                </a:lnTo>
                <a:lnTo>
                  <a:pt x="603440" y="368795"/>
                </a:lnTo>
                <a:close/>
              </a:path>
              <a:path w="1063625" h="553720">
                <a:moveTo>
                  <a:pt x="1063625" y="275831"/>
                </a:moveTo>
                <a:lnTo>
                  <a:pt x="512013" y="0"/>
                </a:lnTo>
                <a:lnTo>
                  <a:pt x="512013" y="184403"/>
                </a:lnTo>
                <a:lnTo>
                  <a:pt x="603440" y="184403"/>
                </a:lnTo>
                <a:lnTo>
                  <a:pt x="603440" y="507226"/>
                </a:lnTo>
                <a:lnTo>
                  <a:pt x="1063625" y="275831"/>
                </a:lnTo>
                <a:close/>
              </a:path>
              <a:path w="1063625" h="553720">
                <a:moveTo>
                  <a:pt x="603440" y="507226"/>
                </a:moveTo>
                <a:lnTo>
                  <a:pt x="603440" y="368795"/>
                </a:lnTo>
                <a:lnTo>
                  <a:pt x="512013" y="368795"/>
                </a:lnTo>
                <a:lnTo>
                  <a:pt x="512013" y="553199"/>
                </a:lnTo>
                <a:lnTo>
                  <a:pt x="603440" y="5072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5884" y="6393662"/>
            <a:ext cx="13163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Professor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Meijer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8383" y="5337124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30" h="958850">
                <a:moveTo>
                  <a:pt x="1255661" y="958507"/>
                </a:moveTo>
                <a:lnTo>
                  <a:pt x="1255661" y="0"/>
                </a:lnTo>
                <a:lnTo>
                  <a:pt x="0" y="0"/>
                </a:lnTo>
                <a:lnTo>
                  <a:pt x="0" y="958507"/>
                </a:lnTo>
                <a:lnTo>
                  <a:pt x="1255661" y="958507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9920" y="5338660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30" h="958850">
                <a:moveTo>
                  <a:pt x="835075" y="958507"/>
                </a:moveTo>
                <a:lnTo>
                  <a:pt x="1255661" y="958507"/>
                </a:lnTo>
                <a:lnTo>
                  <a:pt x="1255661" y="0"/>
                </a:lnTo>
                <a:lnTo>
                  <a:pt x="0" y="0"/>
                </a:lnTo>
                <a:lnTo>
                  <a:pt x="0" y="958507"/>
                </a:lnTo>
                <a:lnTo>
                  <a:pt x="835075" y="9585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3247" y="5791250"/>
            <a:ext cx="685800" cy="512445"/>
          </a:xfrm>
          <a:custGeom>
            <a:avLst/>
            <a:gdLst/>
            <a:ahLst/>
            <a:cxnLst/>
            <a:rect l="l" t="t" r="r" b="b"/>
            <a:pathLst>
              <a:path w="685800" h="512445">
                <a:moveTo>
                  <a:pt x="685749" y="303212"/>
                </a:moveTo>
                <a:lnTo>
                  <a:pt x="667448" y="196545"/>
                </a:lnTo>
                <a:lnTo>
                  <a:pt x="635444" y="166090"/>
                </a:lnTo>
                <a:lnTo>
                  <a:pt x="516585" y="120345"/>
                </a:lnTo>
                <a:lnTo>
                  <a:pt x="438899" y="79222"/>
                </a:lnTo>
                <a:lnTo>
                  <a:pt x="408393" y="27431"/>
                </a:lnTo>
                <a:lnTo>
                  <a:pt x="400799" y="12153"/>
                </a:lnTo>
                <a:lnTo>
                  <a:pt x="358139" y="1485"/>
                </a:lnTo>
                <a:lnTo>
                  <a:pt x="274294" y="0"/>
                </a:lnTo>
                <a:lnTo>
                  <a:pt x="233172" y="0"/>
                </a:lnTo>
                <a:lnTo>
                  <a:pt x="202704" y="36563"/>
                </a:lnTo>
                <a:lnTo>
                  <a:pt x="146304" y="106654"/>
                </a:lnTo>
                <a:lnTo>
                  <a:pt x="115836" y="127990"/>
                </a:lnTo>
                <a:lnTo>
                  <a:pt x="94513" y="138658"/>
                </a:lnTo>
                <a:lnTo>
                  <a:pt x="65531" y="149326"/>
                </a:lnTo>
                <a:lnTo>
                  <a:pt x="47231" y="166090"/>
                </a:lnTo>
                <a:lnTo>
                  <a:pt x="28981" y="211785"/>
                </a:lnTo>
                <a:lnTo>
                  <a:pt x="18313" y="249885"/>
                </a:lnTo>
                <a:lnTo>
                  <a:pt x="7645" y="298653"/>
                </a:lnTo>
                <a:lnTo>
                  <a:pt x="1536" y="351980"/>
                </a:lnTo>
                <a:lnTo>
                  <a:pt x="0" y="390080"/>
                </a:lnTo>
                <a:lnTo>
                  <a:pt x="1536" y="420585"/>
                </a:lnTo>
                <a:lnTo>
                  <a:pt x="3073" y="441921"/>
                </a:lnTo>
                <a:lnTo>
                  <a:pt x="13741" y="512013"/>
                </a:lnTo>
                <a:lnTo>
                  <a:pt x="665962" y="512013"/>
                </a:lnTo>
                <a:lnTo>
                  <a:pt x="675093" y="458685"/>
                </a:lnTo>
                <a:lnTo>
                  <a:pt x="678116" y="443560"/>
                </a:lnTo>
                <a:lnTo>
                  <a:pt x="678116" y="362648"/>
                </a:lnTo>
                <a:lnTo>
                  <a:pt x="681189" y="347408"/>
                </a:lnTo>
                <a:lnTo>
                  <a:pt x="682726" y="319976"/>
                </a:lnTo>
                <a:lnTo>
                  <a:pt x="685749" y="303212"/>
                </a:lnTo>
                <a:close/>
              </a:path>
              <a:path w="685800" h="512445">
                <a:moveTo>
                  <a:pt x="682726" y="399249"/>
                </a:moveTo>
                <a:lnTo>
                  <a:pt x="679653" y="377926"/>
                </a:lnTo>
                <a:lnTo>
                  <a:pt x="678116" y="362648"/>
                </a:lnTo>
                <a:lnTo>
                  <a:pt x="678116" y="443560"/>
                </a:lnTo>
                <a:lnTo>
                  <a:pt x="681189" y="428180"/>
                </a:lnTo>
                <a:lnTo>
                  <a:pt x="682726" y="399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364" y="5777509"/>
            <a:ext cx="477520" cy="523240"/>
          </a:xfrm>
          <a:custGeom>
            <a:avLst/>
            <a:gdLst/>
            <a:ahLst/>
            <a:cxnLst/>
            <a:rect l="l" t="t" r="r" b="b"/>
            <a:pathLst>
              <a:path w="477519" h="523239">
                <a:moveTo>
                  <a:pt x="44195" y="522681"/>
                </a:moveTo>
                <a:lnTo>
                  <a:pt x="44195" y="473913"/>
                </a:lnTo>
                <a:lnTo>
                  <a:pt x="0" y="522681"/>
                </a:lnTo>
                <a:lnTo>
                  <a:pt x="44195" y="522681"/>
                </a:lnTo>
                <a:close/>
              </a:path>
              <a:path w="477519" h="523239">
                <a:moveTo>
                  <a:pt x="476986" y="10667"/>
                </a:moveTo>
                <a:lnTo>
                  <a:pt x="461759" y="0"/>
                </a:lnTo>
                <a:lnTo>
                  <a:pt x="30505" y="416026"/>
                </a:lnTo>
                <a:lnTo>
                  <a:pt x="42659" y="426694"/>
                </a:lnTo>
                <a:lnTo>
                  <a:pt x="115836" y="359663"/>
                </a:lnTo>
                <a:lnTo>
                  <a:pt x="120395" y="390131"/>
                </a:lnTo>
                <a:lnTo>
                  <a:pt x="120395" y="522681"/>
                </a:lnTo>
                <a:lnTo>
                  <a:pt x="141731" y="522681"/>
                </a:lnTo>
                <a:lnTo>
                  <a:pt x="155473" y="515086"/>
                </a:lnTo>
                <a:lnTo>
                  <a:pt x="164604" y="500602"/>
                </a:lnTo>
                <a:lnTo>
                  <a:pt x="164604" y="478535"/>
                </a:lnTo>
                <a:lnTo>
                  <a:pt x="181368" y="455663"/>
                </a:lnTo>
                <a:lnTo>
                  <a:pt x="243827" y="420585"/>
                </a:lnTo>
                <a:lnTo>
                  <a:pt x="285000" y="359663"/>
                </a:lnTo>
                <a:lnTo>
                  <a:pt x="297154" y="284761"/>
                </a:lnTo>
                <a:lnTo>
                  <a:pt x="297154" y="185940"/>
                </a:lnTo>
                <a:lnTo>
                  <a:pt x="476986" y="10667"/>
                </a:lnTo>
                <a:close/>
              </a:path>
              <a:path w="477519" h="523239">
                <a:moveTo>
                  <a:pt x="120395" y="522681"/>
                </a:moveTo>
                <a:lnTo>
                  <a:pt x="120395" y="390131"/>
                </a:lnTo>
                <a:lnTo>
                  <a:pt x="103631" y="414489"/>
                </a:lnTo>
                <a:lnTo>
                  <a:pt x="97535" y="423659"/>
                </a:lnTo>
                <a:lnTo>
                  <a:pt x="86868" y="416026"/>
                </a:lnTo>
                <a:lnTo>
                  <a:pt x="39636" y="466331"/>
                </a:lnTo>
                <a:lnTo>
                  <a:pt x="44195" y="473913"/>
                </a:lnTo>
                <a:lnTo>
                  <a:pt x="44195" y="522681"/>
                </a:lnTo>
                <a:lnTo>
                  <a:pt x="120395" y="522681"/>
                </a:lnTo>
                <a:close/>
              </a:path>
              <a:path w="477519" h="523239">
                <a:moveTo>
                  <a:pt x="173735" y="486117"/>
                </a:moveTo>
                <a:lnTo>
                  <a:pt x="164604" y="478535"/>
                </a:lnTo>
                <a:lnTo>
                  <a:pt x="164604" y="500602"/>
                </a:lnTo>
                <a:lnTo>
                  <a:pt x="173735" y="486117"/>
                </a:lnTo>
                <a:close/>
              </a:path>
              <a:path w="477519" h="523239">
                <a:moveTo>
                  <a:pt x="313931" y="181368"/>
                </a:moveTo>
                <a:lnTo>
                  <a:pt x="297154" y="185940"/>
                </a:lnTo>
                <a:lnTo>
                  <a:pt x="297154" y="284761"/>
                </a:lnTo>
                <a:lnTo>
                  <a:pt x="313931" y="18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8014" y="5445328"/>
            <a:ext cx="445134" cy="402590"/>
          </a:xfrm>
          <a:custGeom>
            <a:avLst/>
            <a:gdLst/>
            <a:ahLst/>
            <a:cxnLst/>
            <a:rect l="l" t="t" r="r" b="b"/>
            <a:pathLst>
              <a:path w="445135" h="402589">
                <a:moveTo>
                  <a:pt x="338327" y="398227"/>
                </a:moveTo>
                <a:lnTo>
                  <a:pt x="338327" y="16763"/>
                </a:lnTo>
                <a:lnTo>
                  <a:pt x="333717" y="21323"/>
                </a:lnTo>
                <a:lnTo>
                  <a:pt x="321563" y="22859"/>
                </a:lnTo>
                <a:lnTo>
                  <a:pt x="309359" y="18249"/>
                </a:lnTo>
                <a:lnTo>
                  <a:pt x="294131" y="16763"/>
                </a:lnTo>
                <a:lnTo>
                  <a:pt x="286486" y="16763"/>
                </a:lnTo>
                <a:lnTo>
                  <a:pt x="272795" y="9118"/>
                </a:lnTo>
                <a:lnTo>
                  <a:pt x="248386" y="1536"/>
                </a:lnTo>
                <a:lnTo>
                  <a:pt x="219468" y="0"/>
                </a:lnTo>
                <a:lnTo>
                  <a:pt x="190500" y="1536"/>
                </a:lnTo>
                <a:lnTo>
                  <a:pt x="170700" y="4559"/>
                </a:lnTo>
                <a:lnTo>
                  <a:pt x="155422" y="9118"/>
                </a:lnTo>
                <a:lnTo>
                  <a:pt x="141731" y="13690"/>
                </a:lnTo>
                <a:lnTo>
                  <a:pt x="131063" y="16763"/>
                </a:lnTo>
                <a:lnTo>
                  <a:pt x="121932" y="16763"/>
                </a:lnTo>
                <a:lnTo>
                  <a:pt x="106705" y="22859"/>
                </a:lnTo>
                <a:lnTo>
                  <a:pt x="89941" y="35013"/>
                </a:lnTo>
                <a:lnTo>
                  <a:pt x="74663" y="47218"/>
                </a:lnTo>
                <a:lnTo>
                  <a:pt x="67068" y="57886"/>
                </a:lnTo>
                <a:lnTo>
                  <a:pt x="57937" y="67017"/>
                </a:lnTo>
                <a:lnTo>
                  <a:pt x="51841" y="74663"/>
                </a:lnTo>
                <a:lnTo>
                  <a:pt x="48768" y="85318"/>
                </a:lnTo>
                <a:lnTo>
                  <a:pt x="44195" y="95986"/>
                </a:lnTo>
                <a:lnTo>
                  <a:pt x="39636" y="102095"/>
                </a:lnTo>
                <a:lnTo>
                  <a:pt x="35064" y="111213"/>
                </a:lnTo>
                <a:lnTo>
                  <a:pt x="33527" y="121881"/>
                </a:lnTo>
                <a:lnTo>
                  <a:pt x="31991" y="134086"/>
                </a:lnTo>
                <a:lnTo>
                  <a:pt x="28968" y="146291"/>
                </a:lnTo>
                <a:lnTo>
                  <a:pt x="18300" y="181317"/>
                </a:lnTo>
                <a:lnTo>
                  <a:pt x="13741" y="202653"/>
                </a:lnTo>
                <a:lnTo>
                  <a:pt x="9169" y="220954"/>
                </a:lnTo>
                <a:lnTo>
                  <a:pt x="6095" y="234645"/>
                </a:lnTo>
                <a:lnTo>
                  <a:pt x="4559" y="245313"/>
                </a:lnTo>
                <a:lnTo>
                  <a:pt x="4559" y="259054"/>
                </a:lnTo>
                <a:lnTo>
                  <a:pt x="1536" y="272745"/>
                </a:lnTo>
                <a:lnTo>
                  <a:pt x="1536" y="289521"/>
                </a:lnTo>
                <a:lnTo>
                  <a:pt x="0" y="301713"/>
                </a:lnTo>
                <a:lnTo>
                  <a:pt x="1536" y="310845"/>
                </a:lnTo>
                <a:lnTo>
                  <a:pt x="6095" y="318490"/>
                </a:lnTo>
                <a:lnTo>
                  <a:pt x="13741" y="321513"/>
                </a:lnTo>
                <a:lnTo>
                  <a:pt x="18300" y="321513"/>
                </a:lnTo>
                <a:lnTo>
                  <a:pt x="27431" y="329158"/>
                </a:lnTo>
                <a:lnTo>
                  <a:pt x="30505" y="336740"/>
                </a:lnTo>
                <a:lnTo>
                  <a:pt x="39636" y="344385"/>
                </a:lnTo>
                <a:lnTo>
                  <a:pt x="45732" y="344385"/>
                </a:lnTo>
                <a:lnTo>
                  <a:pt x="51841" y="352018"/>
                </a:lnTo>
                <a:lnTo>
                  <a:pt x="88404" y="359613"/>
                </a:lnTo>
                <a:lnTo>
                  <a:pt x="141731" y="364172"/>
                </a:lnTo>
                <a:lnTo>
                  <a:pt x="199618" y="377913"/>
                </a:lnTo>
                <a:lnTo>
                  <a:pt x="242290" y="388581"/>
                </a:lnTo>
                <a:lnTo>
                  <a:pt x="272795" y="402272"/>
                </a:lnTo>
                <a:lnTo>
                  <a:pt x="280390" y="393153"/>
                </a:lnTo>
                <a:lnTo>
                  <a:pt x="286486" y="391617"/>
                </a:lnTo>
                <a:lnTo>
                  <a:pt x="295617" y="388581"/>
                </a:lnTo>
                <a:lnTo>
                  <a:pt x="304800" y="390067"/>
                </a:lnTo>
                <a:lnTo>
                  <a:pt x="317004" y="391617"/>
                </a:lnTo>
                <a:lnTo>
                  <a:pt x="329158" y="396176"/>
                </a:lnTo>
                <a:lnTo>
                  <a:pt x="338327" y="398227"/>
                </a:lnTo>
                <a:close/>
              </a:path>
              <a:path w="445135" h="402589">
                <a:moveTo>
                  <a:pt x="444995" y="86855"/>
                </a:moveTo>
                <a:lnTo>
                  <a:pt x="441921" y="71627"/>
                </a:lnTo>
                <a:lnTo>
                  <a:pt x="435813" y="59423"/>
                </a:lnTo>
                <a:lnTo>
                  <a:pt x="423659" y="48755"/>
                </a:lnTo>
                <a:lnTo>
                  <a:pt x="411454" y="42659"/>
                </a:lnTo>
                <a:lnTo>
                  <a:pt x="403821" y="33527"/>
                </a:lnTo>
                <a:lnTo>
                  <a:pt x="394690" y="27431"/>
                </a:lnTo>
                <a:lnTo>
                  <a:pt x="388581" y="25895"/>
                </a:lnTo>
                <a:lnTo>
                  <a:pt x="384022" y="28917"/>
                </a:lnTo>
                <a:lnTo>
                  <a:pt x="379463" y="24358"/>
                </a:lnTo>
                <a:lnTo>
                  <a:pt x="377926" y="22859"/>
                </a:lnTo>
                <a:lnTo>
                  <a:pt x="376427" y="28917"/>
                </a:lnTo>
                <a:lnTo>
                  <a:pt x="368795" y="28917"/>
                </a:lnTo>
                <a:lnTo>
                  <a:pt x="352018" y="30454"/>
                </a:lnTo>
                <a:lnTo>
                  <a:pt x="352018" y="16763"/>
                </a:lnTo>
                <a:lnTo>
                  <a:pt x="336791" y="9118"/>
                </a:lnTo>
                <a:lnTo>
                  <a:pt x="338327" y="16763"/>
                </a:lnTo>
                <a:lnTo>
                  <a:pt x="338327" y="398227"/>
                </a:lnTo>
                <a:lnTo>
                  <a:pt x="342900" y="399249"/>
                </a:lnTo>
                <a:lnTo>
                  <a:pt x="359663" y="399249"/>
                </a:lnTo>
                <a:lnTo>
                  <a:pt x="374891" y="377913"/>
                </a:lnTo>
                <a:lnTo>
                  <a:pt x="374891" y="355053"/>
                </a:lnTo>
                <a:lnTo>
                  <a:pt x="384022" y="350481"/>
                </a:lnTo>
                <a:lnTo>
                  <a:pt x="384022" y="341363"/>
                </a:lnTo>
                <a:lnTo>
                  <a:pt x="387095" y="326072"/>
                </a:lnTo>
                <a:lnTo>
                  <a:pt x="393153" y="322435"/>
                </a:lnTo>
                <a:lnTo>
                  <a:pt x="393153" y="297154"/>
                </a:lnTo>
                <a:lnTo>
                  <a:pt x="396227" y="291023"/>
                </a:lnTo>
                <a:lnTo>
                  <a:pt x="396227" y="211823"/>
                </a:lnTo>
                <a:lnTo>
                  <a:pt x="397763" y="211949"/>
                </a:lnTo>
                <a:lnTo>
                  <a:pt x="397763" y="201155"/>
                </a:lnTo>
                <a:lnTo>
                  <a:pt x="403821" y="174313"/>
                </a:lnTo>
                <a:lnTo>
                  <a:pt x="403821" y="126453"/>
                </a:lnTo>
                <a:lnTo>
                  <a:pt x="406895" y="114300"/>
                </a:lnTo>
                <a:lnTo>
                  <a:pt x="414477" y="112763"/>
                </a:lnTo>
                <a:lnTo>
                  <a:pt x="419100" y="109677"/>
                </a:lnTo>
                <a:lnTo>
                  <a:pt x="428218" y="100558"/>
                </a:lnTo>
                <a:lnTo>
                  <a:pt x="432790" y="105117"/>
                </a:lnTo>
                <a:lnTo>
                  <a:pt x="440423" y="88353"/>
                </a:lnTo>
                <a:lnTo>
                  <a:pt x="444995" y="86855"/>
                </a:lnTo>
                <a:close/>
              </a:path>
              <a:path w="445135" h="402589">
                <a:moveTo>
                  <a:pt x="394690" y="321513"/>
                </a:moveTo>
                <a:lnTo>
                  <a:pt x="394690" y="307822"/>
                </a:lnTo>
                <a:lnTo>
                  <a:pt x="393153" y="297154"/>
                </a:lnTo>
                <a:lnTo>
                  <a:pt x="393153" y="322435"/>
                </a:lnTo>
                <a:lnTo>
                  <a:pt x="394690" y="321513"/>
                </a:lnTo>
                <a:close/>
              </a:path>
              <a:path w="445135" h="402589">
                <a:moveTo>
                  <a:pt x="422122" y="275818"/>
                </a:moveTo>
                <a:lnTo>
                  <a:pt x="422122" y="263613"/>
                </a:lnTo>
                <a:lnTo>
                  <a:pt x="414477" y="248386"/>
                </a:lnTo>
                <a:lnTo>
                  <a:pt x="399249" y="219417"/>
                </a:lnTo>
                <a:lnTo>
                  <a:pt x="396227" y="211823"/>
                </a:lnTo>
                <a:lnTo>
                  <a:pt x="396227" y="291023"/>
                </a:lnTo>
                <a:lnTo>
                  <a:pt x="400786" y="281927"/>
                </a:lnTo>
                <a:lnTo>
                  <a:pt x="422122" y="275818"/>
                </a:lnTo>
                <a:close/>
              </a:path>
              <a:path w="445135" h="402589">
                <a:moveTo>
                  <a:pt x="414477" y="213321"/>
                </a:moveTo>
                <a:lnTo>
                  <a:pt x="397763" y="201155"/>
                </a:lnTo>
                <a:lnTo>
                  <a:pt x="397763" y="211949"/>
                </a:lnTo>
                <a:lnTo>
                  <a:pt x="414477" y="213321"/>
                </a:lnTo>
                <a:close/>
              </a:path>
              <a:path w="445135" h="402589">
                <a:moveTo>
                  <a:pt x="408431" y="153885"/>
                </a:moveTo>
                <a:lnTo>
                  <a:pt x="403821" y="126453"/>
                </a:lnTo>
                <a:lnTo>
                  <a:pt x="403821" y="174313"/>
                </a:lnTo>
                <a:lnTo>
                  <a:pt x="408431" y="153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6441" y="5786691"/>
            <a:ext cx="396240" cy="314325"/>
          </a:xfrm>
          <a:custGeom>
            <a:avLst/>
            <a:gdLst/>
            <a:ahLst/>
            <a:cxnLst/>
            <a:rect l="l" t="t" r="r" b="b"/>
            <a:pathLst>
              <a:path w="396239" h="314325">
                <a:moveTo>
                  <a:pt x="0" y="313867"/>
                </a:moveTo>
                <a:lnTo>
                  <a:pt x="52141" y="298506"/>
                </a:lnTo>
                <a:lnTo>
                  <a:pt x="88973" y="274203"/>
                </a:lnTo>
                <a:lnTo>
                  <a:pt x="130498" y="242042"/>
                </a:lnTo>
                <a:lnTo>
                  <a:pt x="174854" y="204441"/>
                </a:lnTo>
                <a:lnTo>
                  <a:pt x="220179" y="163818"/>
                </a:lnTo>
                <a:lnTo>
                  <a:pt x="264610" y="122591"/>
                </a:lnTo>
                <a:lnTo>
                  <a:pt x="306288" y="83177"/>
                </a:lnTo>
                <a:lnTo>
                  <a:pt x="343349" y="47996"/>
                </a:lnTo>
                <a:lnTo>
                  <a:pt x="373932" y="19464"/>
                </a:lnTo>
                <a:lnTo>
                  <a:pt x="396176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7390" y="575924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26"/>
                </a:moveTo>
                <a:lnTo>
                  <a:pt x="73164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2150" y="5711977"/>
            <a:ext cx="32384" cy="94615"/>
          </a:xfrm>
          <a:custGeom>
            <a:avLst/>
            <a:gdLst/>
            <a:ahLst/>
            <a:cxnLst/>
            <a:rect l="l" t="t" r="r" b="b"/>
            <a:pathLst>
              <a:path w="32385" h="94614">
                <a:moveTo>
                  <a:pt x="0" y="94500"/>
                </a:moveTo>
                <a:lnTo>
                  <a:pt x="32004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23654" y="5978677"/>
            <a:ext cx="44450" cy="134620"/>
          </a:xfrm>
          <a:custGeom>
            <a:avLst/>
            <a:gdLst/>
            <a:ahLst/>
            <a:cxnLst/>
            <a:rect l="l" t="t" r="r" b="b"/>
            <a:pathLst>
              <a:path w="44450" h="134620">
                <a:moveTo>
                  <a:pt x="44195" y="3022"/>
                </a:moveTo>
                <a:lnTo>
                  <a:pt x="19837" y="0"/>
                </a:lnTo>
                <a:lnTo>
                  <a:pt x="0" y="129527"/>
                </a:lnTo>
                <a:lnTo>
                  <a:pt x="22872" y="134086"/>
                </a:lnTo>
                <a:lnTo>
                  <a:pt x="44195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23654" y="5978677"/>
            <a:ext cx="44450" cy="134620"/>
          </a:xfrm>
          <a:custGeom>
            <a:avLst/>
            <a:gdLst/>
            <a:ahLst/>
            <a:cxnLst/>
            <a:rect l="l" t="t" r="r" b="b"/>
            <a:pathLst>
              <a:path w="44450" h="134620">
                <a:moveTo>
                  <a:pt x="19837" y="0"/>
                </a:moveTo>
                <a:lnTo>
                  <a:pt x="0" y="129527"/>
                </a:lnTo>
                <a:lnTo>
                  <a:pt x="22872" y="134086"/>
                </a:lnTo>
                <a:lnTo>
                  <a:pt x="44195" y="3022"/>
                </a:lnTo>
                <a:lnTo>
                  <a:pt x="1983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36228" y="5788177"/>
            <a:ext cx="386080" cy="370840"/>
          </a:xfrm>
          <a:custGeom>
            <a:avLst/>
            <a:gdLst/>
            <a:ahLst/>
            <a:cxnLst/>
            <a:rect l="l" t="t" r="r" b="b"/>
            <a:pathLst>
              <a:path w="386080" h="370839">
                <a:moveTo>
                  <a:pt x="385571" y="0"/>
                </a:moveTo>
                <a:lnTo>
                  <a:pt x="0" y="370332"/>
                </a:lnTo>
              </a:path>
            </a:pathLst>
          </a:custGeom>
          <a:ln w="5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3355" y="5783605"/>
            <a:ext cx="399415" cy="277495"/>
          </a:xfrm>
          <a:custGeom>
            <a:avLst/>
            <a:gdLst/>
            <a:ahLst/>
            <a:cxnLst/>
            <a:rect l="l" t="t" r="r" b="b"/>
            <a:pathLst>
              <a:path w="399414" h="277495">
                <a:moveTo>
                  <a:pt x="0" y="272808"/>
                </a:moveTo>
                <a:lnTo>
                  <a:pt x="55081" y="268691"/>
                </a:lnTo>
                <a:lnTo>
                  <a:pt x="92604" y="249626"/>
                </a:lnTo>
                <a:lnTo>
                  <a:pt x="134428" y="222367"/>
                </a:lnTo>
                <a:lnTo>
                  <a:pt x="178787" y="189268"/>
                </a:lnTo>
                <a:lnTo>
                  <a:pt x="223913" y="152686"/>
                </a:lnTo>
                <a:lnTo>
                  <a:pt x="268043" y="114978"/>
                </a:lnTo>
                <a:lnTo>
                  <a:pt x="309408" y="78499"/>
                </a:lnTo>
                <a:lnTo>
                  <a:pt x="346244" y="45605"/>
                </a:lnTo>
                <a:lnTo>
                  <a:pt x="376784" y="18653"/>
                </a:lnTo>
                <a:lnTo>
                  <a:pt x="399262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5300" y="5974105"/>
            <a:ext cx="129539" cy="144145"/>
          </a:xfrm>
          <a:custGeom>
            <a:avLst/>
            <a:gdLst/>
            <a:ahLst/>
            <a:cxnLst/>
            <a:rect l="l" t="t" r="r" b="b"/>
            <a:pathLst>
              <a:path w="129539" h="144145">
                <a:moveTo>
                  <a:pt x="129550" y="13330"/>
                </a:moveTo>
                <a:lnTo>
                  <a:pt x="129527" y="0"/>
                </a:lnTo>
                <a:lnTo>
                  <a:pt x="0" y="126453"/>
                </a:lnTo>
                <a:lnTo>
                  <a:pt x="2258" y="138887"/>
                </a:lnTo>
                <a:lnTo>
                  <a:pt x="19227" y="143608"/>
                </a:lnTo>
                <a:lnTo>
                  <a:pt x="42198" y="139751"/>
                </a:lnTo>
                <a:lnTo>
                  <a:pt x="62458" y="126453"/>
                </a:lnTo>
                <a:lnTo>
                  <a:pt x="99303" y="83997"/>
                </a:lnTo>
                <a:lnTo>
                  <a:pt x="120572" y="43810"/>
                </a:lnTo>
                <a:lnTo>
                  <a:pt x="129550" y="1333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1092" y="6036564"/>
            <a:ext cx="64135" cy="67310"/>
          </a:xfrm>
          <a:custGeom>
            <a:avLst/>
            <a:gdLst/>
            <a:ahLst/>
            <a:cxnLst/>
            <a:rect l="l" t="t" r="r" b="b"/>
            <a:pathLst>
              <a:path w="64135" h="67310">
                <a:moveTo>
                  <a:pt x="64007" y="15239"/>
                </a:moveTo>
                <a:lnTo>
                  <a:pt x="53340" y="0"/>
                </a:lnTo>
                <a:lnTo>
                  <a:pt x="19799" y="6108"/>
                </a:lnTo>
                <a:lnTo>
                  <a:pt x="0" y="33540"/>
                </a:lnTo>
                <a:lnTo>
                  <a:pt x="1549" y="67081"/>
                </a:lnTo>
                <a:lnTo>
                  <a:pt x="64007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7390" y="5739409"/>
            <a:ext cx="38100" cy="35560"/>
          </a:xfrm>
          <a:custGeom>
            <a:avLst/>
            <a:gdLst/>
            <a:ahLst/>
            <a:cxnLst/>
            <a:rect l="l" t="t" r="r" b="b"/>
            <a:pathLst>
              <a:path w="38100" h="35560">
                <a:moveTo>
                  <a:pt x="38100" y="35077"/>
                </a:moveTo>
                <a:lnTo>
                  <a:pt x="10655" y="0"/>
                </a:lnTo>
                <a:lnTo>
                  <a:pt x="0" y="35077"/>
                </a:lnTo>
                <a:lnTo>
                  <a:pt x="38100" y="35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18714" y="5759246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5" h="30479">
                <a:moveTo>
                  <a:pt x="32004" y="22821"/>
                </a:moveTo>
                <a:lnTo>
                  <a:pt x="32004" y="6057"/>
                </a:lnTo>
                <a:lnTo>
                  <a:pt x="24409" y="0"/>
                </a:lnTo>
                <a:lnTo>
                  <a:pt x="7645" y="0"/>
                </a:lnTo>
                <a:lnTo>
                  <a:pt x="0" y="6057"/>
                </a:lnTo>
                <a:lnTo>
                  <a:pt x="0" y="22821"/>
                </a:lnTo>
                <a:lnTo>
                  <a:pt x="7645" y="30467"/>
                </a:lnTo>
                <a:lnTo>
                  <a:pt x="24409" y="30467"/>
                </a:lnTo>
                <a:lnTo>
                  <a:pt x="32004" y="228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31298" y="598631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454"/>
                </a:lnTo>
              </a:path>
            </a:pathLst>
          </a:custGeom>
          <a:ln w="21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33126" y="6393662"/>
            <a:ext cx="12299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Professor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Allen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21417" y="5337124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1255712" y="958507"/>
                </a:moveTo>
                <a:lnTo>
                  <a:pt x="1255712" y="0"/>
                </a:lnTo>
                <a:lnTo>
                  <a:pt x="0" y="0"/>
                </a:lnTo>
                <a:lnTo>
                  <a:pt x="0" y="958507"/>
                </a:lnTo>
                <a:lnTo>
                  <a:pt x="1255712" y="958507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22966" y="5338660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835063" y="958507"/>
                </a:moveTo>
                <a:lnTo>
                  <a:pt x="1255661" y="958507"/>
                </a:lnTo>
                <a:lnTo>
                  <a:pt x="1255661" y="0"/>
                </a:lnTo>
                <a:lnTo>
                  <a:pt x="0" y="0"/>
                </a:lnTo>
                <a:lnTo>
                  <a:pt x="0" y="958507"/>
                </a:lnTo>
                <a:lnTo>
                  <a:pt x="835063" y="9585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76293" y="5791250"/>
            <a:ext cx="685800" cy="512445"/>
          </a:xfrm>
          <a:custGeom>
            <a:avLst/>
            <a:gdLst/>
            <a:ahLst/>
            <a:cxnLst/>
            <a:rect l="l" t="t" r="r" b="b"/>
            <a:pathLst>
              <a:path w="685800" h="512445">
                <a:moveTo>
                  <a:pt x="685749" y="303212"/>
                </a:moveTo>
                <a:lnTo>
                  <a:pt x="667435" y="196545"/>
                </a:lnTo>
                <a:lnTo>
                  <a:pt x="635444" y="166090"/>
                </a:lnTo>
                <a:lnTo>
                  <a:pt x="516585" y="120345"/>
                </a:lnTo>
                <a:lnTo>
                  <a:pt x="438886" y="79222"/>
                </a:lnTo>
                <a:lnTo>
                  <a:pt x="408381" y="27431"/>
                </a:lnTo>
                <a:lnTo>
                  <a:pt x="400786" y="12153"/>
                </a:lnTo>
                <a:lnTo>
                  <a:pt x="358127" y="1485"/>
                </a:lnTo>
                <a:lnTo>
                  <a:pt x="274281" y="0"/>
                </a:lnTo>
                <a:lnTo>
                  <a:pt x="233159" y="0"/>
                </a:lnTo>
                <a:lnTo>
                  <a:pt x="202704" y="36563"/>
                </a:lnTo>
                <a:lnTo>
                  <a:pt x="146291" y="106654"/>
                </a:lnTo>
                <a:lnTo>
                  <a:pt x="115836" y="127990"/>
                </a:lnTo>
                <a:lnTo>
                  <a:pt x="94500" y="138658"/>
                </a:lnTo>
                <a:lnTo>
                  <a:pt x="65532" y="149326"/>
                </a:lnTo>
                <a:lnTo>
                  <a:pt x="47231" y="166090"/>
                </a:lnTo>
                <a:lnTo>
                  <a:pt x="28968" y="211785"/>
                </a:lnTo>
                <a:lnTo>
                  <a:pt x="18300" y="249885"/>
                </a:lnTo>
                <a:lnTo>
                  <a:pt x="7632" y="298653"/>
                </a:lnTo>
                <a:lnTo>
                  <a:pt x="1536" y="351980"/>
                </a:lnTo>
                <a:lnTo>
                  <a:pt x="0" y="390080"/>
                </a:lnTo>
                <a:lnTo>
                  <a:pt x="1536" y="420585"/>
                </a:lnTo>
                <a:lnTo>
                  <a:pt x="3073" y="441921"/>
                </a:lnTo>
                <a:lnTo>
                  <a:pt x="13741" y="512013"/>
                </a:lnTo>
                <a:lnTo>
                  <a:pt x="665949" y="512013"/>
                </a:lnTo>
                <a:lnTo>
                  <a:pt x="675081" y="458685"/>
                </a:lnTo>
                <a:lnTo>
                  <a:pt x="678103" y="443560"/>
                </a:lnTo>
                <a:lnTo>
                  <a:pt x="678103" y="362648"/>
                </a:lnTo>
                <a:lnTo>
                  <a:pt x="681177" y="347408"/>
                </a:lnTo>
                <a:lnTo>
                  <a:pt x="682726" y="319976"/>
                </a:lnTo>
                <a:lnTo>
                  <a:pt x="685749" y="303212"/>
                </a:lnTo>
                <a:close/>
              </a:path>
              <a:path w="685800" h="512445">
                <a:moveTo>
                  <a:pt x="682726" y="399249"/>
                </a:moveTo>
                <a:lnTo>
                  <a:pt x="679640" y="377926"/>
                </a:lnTo>
                <a:lnTo>
                  <a:pt x="678103" y="362648"/>
                </a:lnTo>
                <a:lnTo>
                  <a:pt x="678103" y="443560"/>
                </a:lnTo>
                <a:lnTo>
                  <a:pt x="681177" y="428180"/>
                </a:lnTo>
                <a:lnTo>
                  <a:pt x="682726" y="399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54397" y="5777509"/>
            <a:ext cx="477520" cy="523240"/>
          </a:xfrm>
          <a:custGeom>
            <a:avLst/>
            <a:gdLst/>
            <a:ahLst/>
            <a:cxnLst/>
            <a:rect l="l" t="t" r="r" b="b"/>
            <a:pathLst>
              <a:path w="477520" h="523239">
                <a:moveTo>
                  <a:pt x="44208" y="522681"/>
                </a:moveTo>
                <a:lnTo>
                  <a:pt x="44208" y="473913"/>
                </a:lnTo>
                <a:lnTo>
                  <a:pt x="0" y="522681"/>
                </a:lnTo>
                <a:lnTo>
                  <a:pt x="44208" y="522681"/>
                </a:lnTo>
                <a:close/>
              </a:path>
              <a:path w="477520" h="523239">
                <a:moveTo>
                  <a:pt x="476999" y="10667"/>
                </a:moveTo>
                <a:lnTo>
                  <a:pt x="461771" y="0"/>
                </a:lnTo>
                <a:lnTo>
                  <a:pt x="30518" y="416026"/>
                </a:lnTo>
                <a:lnTo>
                  <a:pt x="42722" y="426694"/>
                </a:lnTo>
                <a:lnTo>
                  <a:pt x="115836" y="359663"/>
                </a:lnTo>
                <a:lnTo>
                  <a:pt x="120408" y="390131"/>
                </a:lnTo>
                <a:lnTo>
                  <a:pt x="120408" y="522681"/>
                </a:lnTo>
                <a:lnTo>
                  <a:pt x="141732" y="522681"/>
                </a:lnTo>
                <a:lnTo>
                  <a:pt x="155473" y="515086"/>
                </a:lnTo>
                <a:lnTo>
                  <a:pt x="164604" y="500602"/>
                </a:lnTo>
                <a:lnTo>
                  <a:pt x="164604" y="478535"/>
                </a:lnTo>
                <a:lnTo>
                  <a:pt x="181381" y="455663"/>
                </a:lnTo>
                <a:lnTo>
                  <a:pt x="243839" y="420585"/>
                </a:lnTo>
                <a:lnTo>
                  <a:pt x="285013" y="359663"/>
                </a:lnTo>
                <a:lnTo>
                  <a:pt x="297167" y="284728"/>
                </a:lnTo>
                <a:lnTo>
                  <a:pt x="297167" y="185940"/>
                </a:lnTo>
                <a:lnTo>
                  <a:pt x="476999" y="10667"/>
                </a:lnTo>
                <a:close/>
              </a:path>
              <a:path w="477520" h="523239">
                <a:moveTo>
                  <a:pt x="120408" y="522681"/>
                </a:moveTo>
                <a:lnTo>
                  <a:pt x="120408" y="390131"/>
                </a:lnTo>
                <a:lnTo>
                  <a:pt x="103632" y="414489"/>
                </a:lnTo>
                <a:lnTo>
                  <a:pt x="97536" y="423659"/>
                </a:lnTo>
                <a:lnTo>
                  <a:pt x="86867" y="416026"/>
                </a:lnTo>
                <a:lnTo>
                  <a:pt x="39636" y="466331"/>
                </a:lnTo>
                <a:lnTo>
                  <a:pt x="44208" y="473913"/>
                </a:lnTo>
                <a:lnTo>
                  <a:pt x="44208" y="522681"/>
                </a:lnTo>
                <a:lnTo>
                  <a:pt x="120408" y="522681"/>
                </a:lnTo>
                <a:close/>
              </a:path>
              <a:path w="477520" h="523239">
                <a:moveTo>
                  <a:pt x="173736" y="486117"/>
                </a:moveTo>
                <a:lnTo>
                  <a:pt x="164604" y="478535"/>
                </a:lnTo>
                <a:lnTo>
                  <a:pt x="164604" y="500602"/>
                </a:lnTo>
                <a:lnTo>
                  <a:pt x="173736" y="486117"/>
                </a:lnTo>
                <a:close/>
              </a:path>
              <a:path w="477520" h="523239">
                <a:moveTo>
                  <a:pt x="313931" y="181368"/>
                </a:moveTo>
                <a:lnTo>
                  <a:pt x="297167" y="185940"/>
                </a:lnTo>
                <a:lnTo>
                  <a:pt x="297167" y="284728"/>
                </a:lnTo>
                <a:lnTo>
                  <a:pt x="313931" y="18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21048" y="5445328"/>
            <a:ext cx="447040" cy="402590"/>
          </a:xfrm>
          <a:custGeom>
            <a:avLst/>
            <a:gdLst/>
            <a:ahLst/>
            <a:cxnLst/>
            <a:rect l="l" t="t" r="r" b="b"/>
            <a:pathLst>
              <a:path w="447039" h="402589">
                <a:moveTo>
                  <a:pt x="339826" y="398562"/>
                </a:moveTo>
                <a:lnTo>
                  <a:pt x="339826" y="16763"/>
                </a:lnTo>
                <a:lnTo>
                  <a:pt x="333730" y="21323"/>
                </a:lnTo>
                <a:lnTo>
                  <a:pt x="321576" y="22859"/>
                </a:lnTo>
                <a:lnTo>
                  <a:pt x="309371" y="18249"/>
                </a:lnTo>
                <a:lnTo>
                  <a:pt x="294131" y="16763"/>
                </a:lnTo>
                <a:lnTo>
                  <a:pt x="286499" y="16763"/>
                </a:lnTo>
                <a:lnTo>
                  <a:pt x="272808" y="9118"/>
                </a:lnTo>
                <a:lnTo>
                  <a:pt x="248399" y="1536"/>
                </a:lnTo>
                <a:lnTo>
                  <a:pt x="219468" y="0"/>
                </a:lnTo>
                <a:lnTo>
                  <a:pt x="190500" y="1536"/>
                </a:lnTo>
                <a:lnTo>
                  <a:pt x="170713" y="4559"/>
                </a:lnTo>
                <a:lnTo>
                  <a:pt x="155473" y="9118"/>
                </a:lnTo>
                <a:lnTo>
                  <a:pt x="141731" y="13690"/>
                </a:lnTo>
                <a:lnTo>
                  <a:pt x="131076" y="16763"/>
                </a:lnTo>
                <a:lnTo>
                  <a:pt x="121945" y="16763"/>
                </a:lnTo>
                <a:lnTo>
                  <a:pt x="106718" y="22859"/>
                </a:lnTo>
                <a:lnTo>
                  <a:pt x="89941" y="35013"/>
                </a:lnTo>
                <a:lnTo>
                  <a:pt x="74714" y="47218"/>
                </a:lnTo>
                <a:lnTo>
                  <a:pt x="67068" y="57886"/>
                </a:lnTo>
                <a:lnTo>
                  <a:pt x="57950" y="67017"/>
                </a:lnTo>
                <a:lnTo>
                  <a:pt x="53327" y="74663"/>
                </a:lnTo>
                <a:lnTo>
                  <a:pt x="44208" y="95986"/>
                </a:lnTo>
                <a:lnTo>
                  <a:pt x="39636" y="102095"/>
                </a:lnTo>
                <a:lnTo>
                  <a:pt x="36614" y="111213"/>
                </a:lnTo>
                <a:lnTo>
                  <a:pt x="33540" y="121881"/>
                </a:lnTo>
                <a:lnTo>
                  <a:pt x="32003" y="134086"/>
                </a:lnTo>
                <a:lnTo>
                  <a:pt x="28968" y="146291"/>
                </a:lnTo>
                <a:lnTo>
                  <a:pt x="18313" y="181317"/>
                </a:lnTo>
                <a:lnTo>
                  <a:pt x="13741" y="202653"/>
                </a:lnTo>
                <a:lnTo>
                  <a:pt x="9182" y="220954"/>
                </a:lnTo>
                <a:lnTo>
                  <a:pt x="6108" y="234645"/>
                </a:lnTo>
                <a:lnTo>
                  <a:pt x="4610" y="245313"/>
                </a:lnTo>
                <a:lnTo>
                  <a:pt x="4610" y="259054"/>
                </a:lnTo>
                <a:lnTo>
                  <a:pt x="1536" y="272745"/>
                </a:lnTo>
                <a:lnTo>
                  <a:pt x="1536" y="289521"/>
                </a:lnTo>
                <a:lnTo>
                  <a:pt x="0" y="301713"/>
                </a:lnTo>
                <a:lnTo>
                  <a:pt x="1536" y="310845"/>
                </a:lnTo>
                <a:lnTo>
                  <a:pt x="6108" y="318490"/>
                </a:lnTo>
                <a:lnTo>
                  <a:pt x="13741" y="321513"/>
                </a:lnTo>
                <a:lnTo>
                  <a:pt x="18313" y="321513"/>
                </a:lnTo>
                <a:lnTo>
                  <a:pt x="27431" y="329158"/>
                </a:lnTo>
                <a:lnTo>
                  <a:pt x="30518" y="336740"/>
                </a:lnTo>
                <a:lnTo>
                  <a:pt x="39636" y="344385"/>
                </a:lnTo>
                <a:lnTo>
                  <a:pt x="45745" y="344385"/>
                </a:lnTo>
                <a:lnTo>
                  <a:pt x="53327" y="352018"/>
                </a:lnTo>
                <a:lnTo>
                  <a:pt x="88404" y="359613"/>
                </a:lnTo>
                <a:lnTo>
                  <a:pt x="141731" y="364172"/>
                </a:lnTo>
                <a:lnTo>
                  <a:pt x="199631" y="377913"/>
                </a:lnTo>
                <a:lnTo>
                  <a:pt x="242290" y="388581"/>
                </a:lnTo>
                <a:lnTo>
                  <a:pt x="272808" y="402272"/>
                </a:lnTo>
                <a:lnTo>
                  <a:pt x="280390" y="393153"/>
                </a:lnTo>
                <a:lnTo>
                  <a:pt x="286499" y="391617"/>
                </a:lnTo>
                <a:lnTo>
                  <a:pt x="295668" y="388581"/>
                </a:lnTo>
                <a:lnTo>
                  <a:pt x="304800" y="390067"/>
                </a:lnTo>
                <a:lnTo>
                  <a:pt x="317004" y="391617"/>
                </a:lnTo>
                <a:lnTo>
                  <a:pt x="329158" y="396176"/>
                </a:lnTo>
                <a:lnTo>
                  <a:pt x="339826" y="398562"/>
                </a:lnTo>
                <a:close/>
              </a:path>
              <a:path w="447039" h="402589">
                <a:moveTo>
                  <a:pt x="446531" y="86855"/>
                </a:moveTo>
                <a:lnTo>
                  <a:pt x="441921" y="71627"/>
                </a:lnTo>
                <a:lnTo>
                  <a:pt x="435876" y="59423"/>
                </a:lnTo>
                <a:lnTo>
                  <a:pt x="423671" y="48755"/>
                </a:lnTo>
                <a:lnTo>
                  <a:pt x="411467" y="42659"/>
                </a:lnTo>
                <a:lnTo>
                  <a:pt x="403821" y="33527"/>
                </a:lnTo>
                <a:lnTo>
                  <a:pt x="394690" y="27431"/>
                </a:lnTo>
                <a:lnTo>
                  <a:pt x="388594" y="25895"/>
                </a:lnTo>
                <a:lnTo>
                  <a:pt x="384022" y="28917"/>
                </a:lnTo>
                <a:lnTo>
                  <a:pt x="381000" y="24358"/>
                </a:lnTo>
                <a:lnTo>
                  <a:pt x="377926" y="22859"/>
                </a:lnTo>
                <a:lnTo>
                  <a:pt x="376440" y="28917"/>
                </a:lnTo>
                <a:lnTo>
                  <a:pt x="368795" y="28917"/>
                </a:lnTo>
                <a:lnTo>
                  <a:pt x="352031" y="30454"/>
                </a:lnTo>
                <a:lnTo>
                  <a:pt x="352031" y="16763"/>
                </a:lnTo>
                <a:lnTo>
                  <a:pt x="336803" y="9118"/>
                </a:lnTo>
                <a:lnTo>
                  <a:pt x="339826" y="16763"/>
                </a:lnTo>
                <a:lnTo>
                  <a:pt x="339826" y="398562"/>
                </a:lnTo>
                <a:lnTo>
                  <a:pt x="342900" y="399249"/>
                </a:lnTo>
                <a:lnTo>
                  <a:pt x="359676" y="399249"/>
                </a:lnTo>
                <a:lnTo>
                  <a:pt x="374903" y="377913"/>
                </a:lnTo>
                <a:lnTo>
                  <a:pt x="374903" y="355053"/>
                </a:lnTo>
                <a:lnTo>
                  <a:pt x="384022" y="350481"/>
                </a:lnTo>
                <a:lnTo>
                  <a:pt x="384022" y="341363"/>
                </a:lnTo>
                <a:lnTo>
                  <a:pt x="387108" y="326072"/>
                </a:lnTo>
                <a:lnTo>
                  <a:pt x="393153" y="322437"/>
                </a:lnTo>
                <a:lnTo>
                  <a:pt x="393153" y="297154"/>
                </a:lnTo>
                <a:lnTo>
                  <a:pt x="397776" y="287947"/>
                </a:lnTo>
                <a:lnTo>
                  <a:pt x="397776" y="201155"/>
                </a:lnTo>
                <a:lnTo>
                  <a:pt x="403821" y="174337"/>
                </a:lnTo>
                <a:lnTo>
                  <a:pt x="403821" y="126453"/>
                </a:lnTo>
                <a:lnTo>
                  <a:pt x="406895" y="114300"/>
                </a:lnTo>
                <a:lnTo>
                  <a:pt x="414540" y="112763"/>
                </a:lnTo>
                <a:lnTo>
                  <a:pt x="419100" y="109677"/>
                </a:lnTo>
                <a:lnTo>
                  <a:pt x="428231" y="100558"/>
                </a:lnTo>
                <a:lnTo>
                  <a:pt x="432790" y="105117"/>
                </a:lnTo>
                <a:lnTo>
                  <a:pt x="440436" y="88353"/>
                </a:lnTo>
                <a:lnTo>
                  <a:pt x="446531" y="86855"/>
                </a:lnTo>
                <a:close/>
              </a:path>
              <a:path w="447039" h="402589">
                <a:moveTo>
                  <a:pt x="394690" y="321513"/>
                </a:moveTo>
                <a:lnTo>
                  <a:pt x="394690" y="307822"/>
                </a:lnTo>
                <a:lnTo>
                  <a:pt x="393153" y="297154"/>
                </a:lnTo>
                <a:lnTo>
                  <a:pt x="393153" y="322437"/>
                </a:lnTo>
                <a:lnTo>
                  <a:pt x="394690" y="321513"/>
                </a:lnTo>
                <a:close/>
              </a:path>
              <a:path w="447039" h="402589">
                <a:moveTo>
                  <a:pt x="414540" y="213321"/>
                </a:moveTo>
                <a:lnTo>
                  <a:pt x="397776" y="201155"/>
                </a:lnTo>
                <a:lnTo>
                  <a:pt x="397776" y="211823"/>
                </a:lnTo>
                <a:lnTo>
                  <a:pt x="414540" y="213321"/>
                </a:lnTo>
                <a:close/>
              </a:path>
              <a:path w="447039" h="402589">
                <a:moveTo>
                  <a:pt x="422122" y="275818"/>
                </a:moveTo>
                <a:lnTo>
                  <a:pt x="422122" y="263613"/>
                </a:lnTo>
                <a:lnTo>
                  <a:pt x="414540" y="248386"/>
                </a:lnTo>
                <a:lnTo>
                  <a:pt x="399262" y="219417"/>
                </a:lnTo>
                <a:lnTo>
                  <a:pt x="397776" y="211823"/>
                </a:lnTo>
                <a:lnTo>
                  <a:pt x="397776" y="287947"/>
                </a:lnTo>
                <a:lnTo>
                  <a:pt x="400799" y="281927"/>
                </a:lnTo>
                <a:lnTo>
                  <a:pt x="422122" y="275818"/>
                </a:lnTo>
                <a:close/>
              </a:path>
              <a:path w="447039" h="402589">
                <a:moveTo>
                  <a:pt x="408431" y="153885"/>
                </a:moveTo>
                <a:lnTo>
                  <a:pt x="403821" y="126453"/>
                </a:lnTo>
                <a:lnTo>
                  <a:pt x="403821" y="174337"/>
                </a:lnTo>
                <a:lnTo>
                  <a:pt x="408431" y="153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9475" y="5786691"/>
            <a:ext cx="396240" cy="314325"/>
          </a:xfrm>
          <a:custGeom>
            <a:avLst/>
            <a:gdLst/>
            <a:ahLst/>
            <a:cxnLst/>
            <a:rect l="l" t="t" r="r" b="b"/>
            <a:pathLst>
              <a:path w="396239" h="314325">
                <a:moveTo>
                  <a:pt x="0" y="313867"/>
                </a:moveTo>
                <a:lnTo>
                  <a:pt x="52141" y="298506"/>
                </a:lnTo>
                <a:lnTo>
                  <a:pt x="88974" y="274203"/>
                </a:lnTo>
                <a:lnTo>
                  <a:pt x="130501" y="242042"/>
                </a:lnTo>
                <a:lnTo>
                  <a:pt x="174859" y="204441"/>
                </a:lnTo>
                <a:lnTo>
                  <a:pt x="220187" y="163818"/>
                </a:lnTo>
                <a:lnTo>
                  <a:pt x="264624" y="122591"/>
                </a:lnTo>
                <a:lnTo>
                  <a:pt x="306307" y="83177"/>
                </a:lnTo>
                <a:lnTo>
                  <a:pt x="343377" y="47996"/>
                </a:lnTo>
                <a:lnTo>
                  <a:pt x="373971" y="19464"/>
                </a:lnTo>
                <a:lnTo>
                  <a:pt x="396227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70424" y="5759246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26"/>
                </a:moveTo>
                <a:lnTo>
                  <a:pt x="73177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55196" y="5711977"/>
            <a:ext cx="32384" cy="94615"/>
          </a:xfrm>
          <a:custGeom>
            <a:avLst/>
            <a:gdLst/>
            <a:ahLst/>
            <a:cxnLst/>
            <a:rect l="l" t="t" r="r" b="b"/>
            <a:pathLst>
              <a:path w="32385" h="94614">
                <a:moveTo>
                  <a:pt x="0" y="94500"/>
                </a:moveTo>
                <a:lnTo>
                  <a:pt x="31991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96739" y="5978677"/>
            <a:ext cx="44450" cy="134620"/>
          </a:xfrm>
          <a:custGeom>
            <a:avLst/>
            <a:gdLst/>
            <a:ahLst/>
            <a:cxnLst/>
            <a:rect l="l" t="t" r="r" b="b"/>
            <a:pathLst>
              <a:path w="44450" h="134620">
                <a:moveTo>
                  <a:pt x="44157" y="3022"/>
                </a:moveTo>
                <a:lnTo>
                  <a:pt x="19799" y="0"/>
                </a:lnTo>
                <a:lnTo>
                  <a:pt x="0" y="129527"/>
                </a:lnTo>
                <a:lnTo>
                  <a:pt x="22821" y="134086"/>
                </a:lnTo>
                <a:lnTo>
                  <a:pt x="44157" y="3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6739" y="5978677"/>
            <a:ext cx="44450" cy="134620"/>
          </a:xfrm>
          <a:custGeom>
            <a:avLst/>
            <a:gdLst/>
            <a:ahLst/>
            <a:cxnLst/>
            <a:rect l="l" t="t" r="r" b="b"/>
            <a:pathLst>
              <a:path w="44450" h="134620">
                <a:moveTo>
                  <a:pt x="19799" y="0"/>
                </a:moveTo>
                <a:lnTo>
                  <a:pt x="0" y="129527"/>
                </a:lnTo>
                <a:lnTo>
                  <a:pt x="22821" y="134086"/>
                </a:lnTo>
                <a:lnTo>
                  <a:pt x="44157" y="3022"/>
                </a:lnTo>
                <a:lnTo>
                  <a:pt x="1979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09274" y="5788177"/>
            <a:ext cx="386080" cy="370840"/>
          </a:xfrm>
          <a:custGeom>
            <a:avLst/>
            <a:gdLst/>
            <a:ahLst/>
            <a:cxnLst/>
            <a:rect l="l" t="t" r="r" b="b"/>
            <a:pathLst>
              <a:path w="386079" h="370839">
                <a:moveTo>
                  <a:pt x="385559" y="0"/>
                </a:moveTo>
                <a:lnTo>
                  <a:pt x="0" y="370332"/>
                </a:lnTo>
              </a:path>
            </a:pathLst>
          </a:custGeom>
          <a:ln w="5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86452" y="5783605"/>
            <a:ext cx="399415" cy="277495"/>
          </a:xfrm>
          <a:custGeom>
            <a:avLst/>
            <a:gdLst/>
            <a:ahLst/>
            <a:cxnLst/>
            <a:rect l="l" t="t" r="r" b="b"/>
            <a:pathLst>
              <a:path w="399414" h="277495">
                <a:moveTo>
                  <a:pt x="0" y="272808"/>
                </a:moveTo>
                <a:lnTo>
                  <a:pt x="55071" y="268691"/>
                </a:lnTo>
                <a:lnTo>
                  <a:pt x="92588" y="249626"/>
                </a:lnTo>
                <a:lnTo>
                  <a:pt x="134406" y="222367"/>
                </a:lnTo>
                <a:lnTo>
                  <a:pt x="178759" y="189268"/>
                </a:lnTo>
                <a:lnTo>
                  <a:pt x="223881" y="152686"/>
                </a:lnTo>
                <a:lnTo>
                  <a:pt x="268008" y="114978"/>
                </a:lnTo>
                <a:lnTo>
                  <a:pt x="309374" y="78499"/>
                </a:lnTo>
                <a:lnTo>
                  <a:pt x="346213" y="45605"/>
                </a:lnTo>
                <a:lnTo>
                  <a:pt x="376760" y="18653"/>
                </a:lnTo>
                <a:lnTo>
                  <a:pt x="399249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8334" y="5974105"/>
            <a:ext cx="130175" cy="144145"/>
          </a:xfrm>
          <a:custGeom>
            <a:avLst/>
            <a:gdLst/>
            <a:ahLst/>
            <a:cxnLst/>
            <a:rect l="l" t="t" r="r" b="b"/>
            <a:pathLst>
              <a:path w="130175" h="144145">
                <a:moveTo>
                  <a:pt x="129556" y="13330"/>
                </a:moveTo>
                <a:lnTo>
                  <a:pt x="129540" y="0"/>
                </a:lnTo>
                <a:lnTo>
                  <a:pt x="0" y="126453"/>
                </a:lnTo>
                <a:lnTo>
                  <a:pt x="2265" y="138887"/>
                </a:lnTo>
                <a:lnTo>
                  <a:pt x="19237" y="143608"/>
                </a:lnTo>
                <a:lnTo>
                  <a:pt x="42205" y="139751"/>
                </a:lnTo>
                <a:lnTo>
                  <a:pt x="62458" y="126453"/>
                </a:lnTo>
                <a:lnTo>
                  <a:pt x="99304" y="83997"/>
                </a:lnTo>
                <a:lnTo>
                  <a:pt x="120573" y="43810"/>
                </a:lnTo>
                <a:lnTo>
                  <a:pt x="129556" y="1333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64138" y="6036564"/>
            <a:ext cx="64135" cy="67310"/>
          </a:xfrm>
          <a:custGeom>
            <a:avLst/>
            <a:gdLst/>
            <a:ahLst/>
            <a:cxnLst/>
            <a:rect l="l" t="t" r="r" b="b"/>
            <a:pathLst>
              <a:path w="64135" h="67310">
                <a:moveTo>
                  <a:pt x="63995" y="15239"/>
                </a:moveTo>
                <a:lnTo>
                  <a:pt x="53327" y="0"/>
                </a:lnTo>
                <a:lnTo>
                  <a:pt x="19799" y="6108"/>
                </a:lnTo>
                <a:lnTo>
                  <a:pt x="0" y="33540"/>
                </a:lnTo>
                <a:lnTo>
                  <a:pt x="1536" y="67081"/>
                </a:lnTo>
                <a:lnTo>
                  <a:pt x="63995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70424" y="5739409"/>
            <a:ext cx="38100" cy="35560"/>
          </a:xfrm>
          <a:custGeom>
            <a:avLst/>
            <a:gdLst/>
            <a:ahLst/>
            <a:cxnLst/>
            <a:rect l="l" t="t" r="r" b="b"/>
            <a:pathLst>
              <a:path w="38100" h="35560">
                <a:moveTo>
                  <a:pt x="38100" y="35077"/>
                </a:moveTo>
                <a:lnTo>
                  <a:pt x="10668" y="0"/>
                </a:lnTo>
                <a:lnTo>
                  <a:pt x="0" y="35077"/>
                </a:lnTo>
                <a:lnTo>
                  <a:pt x="38100" y="35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91760" y="5759246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5" h="30479">
                <a:moveTo>
                  <a:pt x="31991" y="22821"/>
                </a:moveTo>
                <a:lnTo>
                  <a:pt x="31991" y="6057"/>
                </a:lnTo>
                <a:lnTo>
                  <a:pt x="24409" y="0"/>
                </a:lnTo>
                <a:lnTo>
                  <a:pt x="7632" y="0"/>
                </a:lnTo>
                <a:lnTo>
                  <a:pt x="0" y="6057"/>
                </a:lnTo>
                <a:lnTo>
                  <a:pt x="0" y="22821"/>
                </a:lnTo>
                <a:lnTo>
                  <a:pt x="7632" y="30467"/>
                </a:lnTo>
                <a:lnTo>
                  <a:pt x="24409" y="30467"/>
                </a:lnTo>
                <a:lnTo>
                  <a:pt x="31991" y="228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04331" y="5986310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454"/>
                </a:lnTo>
              </a:path>
            </a:pathLst>
          </a:custGeom>
          <a:ln w="21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823768" y="4959692"/>
            <a:ext cx="13366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Professor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Torpie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828823" y="3932085"/>
            <a:ext cx="1256030" cy="960119"/>
          </a:xfrm>
          <a:custGeom>
            <a:avLst/>
            <a:gdLst/>
            <a:ahLst/>
            <a:cxnLst/>
            <a:rect l="l" t="t" r="r" b="b"/>
            <a:pathLst>
              <a:path w="1256029" h="960120">
                <a:moveTo>
                  <a:pt x="1255661" y="960043"/>
                </a:moveTo>
                <a:lnTo>
                  <a:pt x="1255661" y="0"/>
                </a:lnTo>
                <a:lnTo>
                  <a:pt x="0" y="0"/>
                </a:lnTo>
                <a:lnTo>
                  <a:pt x="0" y="960043"/>
                </a:lnTo>
                <a:lnTo>
                  <a:pt x="1255661" y="960043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30360" y="3933621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836612" y="958507"/>
                </a:moveTo>
                <a:lnTo>
                  <a:pt x="1255661" y="958507"/>
                </a:lnTo>
                <a:lnTo>
                  <a:pt x="1255661" y="0"/>
                </a:lnTo>
                <a:lnTo>
                  <a:pt x="0" y="0"/>
                </a:lnTo>
                <a:lnTo>
                  <a:pt x="0" y="958507"/>
                </a:lnTo>
                <a:lnTo>
                  <a:pt x="836612" y="95850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83700" y="4386211"/>
            <a:ext cx="685800" cy="512445"/>
          </a:xfrm>
          <a:custGeom>
            <a:avLst/>
            <a:gdLst/>
            <a:ahLst/>
            <a:cxnLst/>
            <a:rect l="l" t="t" r="r" b="b"/>
            <a:pathLst>
              <a:path w="685800" h="512445">
                <a:moveTo>
                  <a:pt x="685749" y="303263"/>
                </a:moveTo>
                <a:lnTo>
                  <a:pt x="668972" y="196608"/>
                </a:lnTo>
                <a:lnTo>
                  <a:pt x="635444" y="166090"/>
                </a:lnTo>
                <a:lnTo>
                  <a:pt x="518109" y="120408"/>
                </a:lnTo>
                <a:lnTo>
                  <a:pt x="438835" y="79273"/>
                </a:lnTo>
                <a:lnTo>
                  <a:pt x="423608" y="53327"/>
                </a:lnTo>
                <a:lnTo>
                  <a:pt x="409917" y="27432"/>
                </a:lnTo>
                <a:lnTo>
                  <a:pt x="400786" y="12204"/>
                </a:lnTo>
                <a:lnTo>
                  <a:pt x="359613" y="1536"/>
                </a:lnTo>
                <a:lnTo>
                  <a:pt x="274281" y="0"/>
                </a:lnTo>
                <a:lnTo>
                  <a:pt x="233159" y="0"/>
                </a:lnTo>
                <a:lnTo>
                  <a:pt x="147777" y="106667"/>
                </a:lnTo>
                <a:lnTo>
                  <a:pt x="115785" y="127990"/>
                </a:lnTo>
                <a:lnTo>
                  <a:pt x="95986" y="138658"/>
                </a:lnTo>
                <a:lnTo>
                  <a:pt x="65532" y="149377"/>
                </a:lnTo>
                <a:lnTo>
                  <a:pt x="48755" y="166090"/>
                </a:lnTo>
                <a:lnTo>
                  <a:pt x="28917" y="211836"/>
                </a:lnTo>
                <a:lnTo>
                  <a:pt x="18249" y="249936"/>
                </a:lnTo>
                <a:lnTo>
                  <a:pt x="7581" y="300240"/>
                </a:lnTo>
                <a:lnTo>
                  <a:pt x="1536" y="352031"/>
                </a:lnTo>
                <a:lnTo>
                  <a:pt x="0" y="390131"/>
                </a:lnTo>
                <a:lnTo>
                  <a:pt x="1536" y="420585"/>
                </a:lnTo>
                <a:lnTo>
                  <a:pt x="3022" y="443458"/>
                </a:lnTo>
                <a:lnTo>
                  <a:pt x="13690" y="512025"/>
                </a:lnTo>
                <a:lnTo>
                  <a:pt x="665899" y="512025"/>
                </a:lnTo>
                <a:lnTo>
                  <a:pt x="675081" y="460222"/>
                </a:lnTo>
                <a:lnTo>
                  <a:pt x="678103" y="444360"/>
                </a:lnTo>
                <a:lnTo>
                  <a:pt x="678103" y="362699"/>
                </a:lnTo>
                <a:lnTo>
                  <a:pt x="681177" y="347459"/>
                </a:lnTo>
                <a:lnTo>
                  <a:pt x="684212" y="320027"/>
                </a:lnTo>
                <a:lnTo>
                  <a:pt x="685749" y="303263"/>
                </a:lnTo>
                <a:close/>
              </a:path>
              <a:path w="685800" h="512445">
                <a:moveTo>
                  <a:pt x="682663" y="400799"/>
                </a:moveTo>
                <a:lnTo>
                  <a:pt x="679640" y="377926"/>
                </a:lnTo>
                <a:lnTo>
                  <a:pt x="678103" y="362699"/>
                </a:lnTo>
                <a:lnTo>
                  <a:pt x="678103" y="444360"/>
                </a:lnTo>
                <a:lnTo>
                  <a:pt x="681177" y="428231"/>
                </a:lnTo>
                <a:lnTo>
                  <a:pt x="682663" y="40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61803" y="4372521"/>
            <a:ext cx="478790" cy="523240"/>
          </a:xfrm>
          <a:custGeom>
            <a:avLst/>
            <a:gdLst/>
            <a:ahLst/>
            <a:cxnLst/>
            <a:rect l="l" t="t" r="r" b="b"/>
            <a:pathLst>
              <a:path w="478789" h="523239">
                <a:moveTo>
                  <a:pt x="45745" y="522681"/>
                </a:moveTo>
                <a:lnTo>
                  <a:pt x="45745" y="473913"/>
                </a:lnTo>
                <a:lnTo>
                  <a:pt x="0" y="522681"/>
                </a:lnTo>
                <a:lnTo>
                  <a:pt x="45745" y="522681"/>
                </a:lnTo>
                <a:close/>
              </a:path>
              <a:path w="478789" h="523239">
                <a:moveTo>
                  <a:pt x="478485" y="12153"/>
                </a:moveTo>
                <a:lnTo>
                  <a:pt x="463257" y="0"/>
                </a:lnTo>
                <a:lnTo>
                  <a:pt x="30454" y="416026"/>
                </a:lnTo>
                <a:lnTo>
                  <a:pt x="44208" y="428180"/>
                </a:lnTo>
                <a:lnTo>
                  <a:pt x="115836" y="361149"/>
                </a:lnTo>
                <a:lnTo>
                  <a:pt x="120408" y="390080"/>
                </a:lnTo>
                <a:lnTo>
                  <a:pt x="120408" y="522681"/>
                </a:lnTo>
                <a:lnTo>
                  <a:pt x="141732" y="522681"/>
                </a:lnTo>
                <a:lnTo>
                  <a:pt x="155422" y="515048"/>
                </a:lnTo>
                <a:lnTo>
                  <a:pt x="164604" y="500543"/>
                </a:lnTo>
                <a:lnTo>
                  <a:pt x="164604" y="478485"/>
                </a:lnTo>
                <a:lnTo>
                  <a:pt x="181317" y="455612"/>
                </a:lnTo>
                <a:lnTo>
                  <a:pt x="243827" y="420585"/>
                </a:lnTo>
                <a:lnTo>
                  <a:pt x="284962" y="361149"/>
                </a:lnTo>
                <a:lnTo>
                  <a:pt x="298703" y="275845"/>
                </a:lnTo>
                <a:lnTo>
                  <a:pt x="298703" y="185889"/>
                </a:lnTo>
                <a:lnTo>
                  <a:pt x="478485" y="12153"/>
                </a:lnTo>
                <a:close/>
              </a:path>
              <a:path w="478789" h="523239">
                <a:moveTo>
                  <a:pt x="120408" y="522681"/>
                </a:moveTo>
                <a:lnTo>
                  <a:pt x="120408" y="390080"/>
                </a:lnTo>
                <a:lnTo>
                  <a:pt x="105168" y="414489"/>
                </a:lnTo>
                <a:lnTo>
                  <a:pt x="97536" y="423608"/>
                </a:lnTo>
                <a:lnTo>
                  <a:pt x="88404" y="416026"/>
                </a:lnTo>
                <a:lnTo>
                  <a:pt x="39636" y="466280"/>
                </a:lnTo>
                <a:lnTo>
                  <a:pt x="45745" y="473913"/>
                </a:lnTo>
                <a:lnTo>
                  <a:pt x="45745" y="522681"/>
                </a:lnTo>
                <a:lnTo>
                  <a:pt x="120408" y="522681"/>
                </a:lnTo>
                <a:close/>
              </a:path>
              <a:path w="478789" h="523239">
                <a:moveTo>
                  <a:pt x="173736" y="486117"/>
                </a:moveTo>
                <a:lnTo>
                  <a:pt x="164604" y="478485"/>
                </a:lnTo>
                <a:lnTo>
                  <a:pt x="164604" y="500543"/>
                </a:lnTo>
                <a:lnTo>
                  <a:pt x="173736" y="486117"/>
                </a:lnTo>
                <a:close/>
              </a:path>
              <a:path w="478789" h="523239">
                <a:moveTo>
                  <a:pt x="313931" y="181317"/>
                </a:moveTo>
                <a:lnTo>
                  <a:pt x="298703" y="185889"/>
                </a:lnTo>
                <a:lnTo>
                  <a:pt x="298703" y="275845"/>
                </a:lnTo>
                <a:lnTo>
                  <a:pt x="313931" y="181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28454" y="4040289"/>
            <a:ext cx="447040" cy="402590"/>
          </a:xfrm>
          <a:custGeom>
            <a:avLst/>
            <a:gdLst/>
            <a:ahLst/>
            <a:cxnLst/>
            <a:rect l="l" t="t" r="r" b="b"/>
            <a:pathLst>
              <a:path w="447039" h="402589">
                <a:moveTo>
                  <a:pt x="339826" y="399268"/>
                </a:moveTo>
                <a:lnTo>
                  <a:pt x="339826" y="16763"/>
                </a:lnTo>
                <a:lnTo>
                  <a:pt x="335254" y="21336"/>
                </a:lnTo>
                <a:lnTo>
                  <a:pt x="321513" y="22872"/>
                </a:lnTo>
                <a:lnTo>
                  <a:pt x="309359" y="18300"/>
                </a:lnTo>
                <a:lnTo>
                  <a:pt x="294081" y="16763"/>
                </a:lnTo>
                <a:lnTo>
                  <a:pt x="288035" y="16763"/>
                </a:lnTo>
                <a:lnTo>
                  <a:pt x="272757" y="9169"/>
                </a:lnTo>
                <a:lnTo>
                  <a:pt x="248399" y="1536"/>
                </a:lnTo>
                <a:lnTo>
                  <a:pt x="219417" y="0"/>
                </a:lnTo>
                <a:lnTo>
                  <a:pt x="190500" y="1536"/>
                </a:lnTo>
                <a:lnTo>
                  <a:pt x="172199" y="6096"/>
                </a:lnTo>
                <a:lnTo>
                  <a:pt x="156959" y="9169"/>
                </a:lnTo>
                <a:lnTo>
                  <a:pt x="141731" y="13741"/>
                </a:lnTo>
                <a:lnTo>
                  <a:pt x="131063" y="16763"/>
                </a:lnTo>
                <a:lnTo>
                  <a:pt x="121894" y="16763"/>
                </a:lnTo>
                <a:lnTo>
                  <a:pt x="108191" y="22872"/>
                </a:lnTo>
                <a:lnTo>
                  <a:pt x="89890" y="35077"/>
                </a:lnTo>
                <a:lnTo>
                  <a:pt x="76200" y="48768"/>
                </a:lnTo>
                <a:lnTo>
                  <a:pt x="68554" y="57937"/>
                </a:lnTo>
                <a:lnTo>
                  <a:pt x="57899" y="67068"/>
                </a:lnTo>
                <a:lnTo>
                  <a:pt x="53327" y="74714"/>
                </a:lnTo>
                <a:lnTo>
                  <a:pt x="50304" y="85369"/>
                </a:lnTo>
                <a:lnTo>
                  <a:pt x="44195" y="96037"/>
                </a:lnTo>
                <a:lnTo>
                  <a:pt x="41122" y="102095"/>
                </a:lnTo>
                <a:lnTo>
                  <a:pt x="36563" y="111277"/>
                </a:lnTo>
                <a:lnTo>
                  <a:pt x="35026" y="121932"/>
                </a:lnTo>
                <a:lnTo>
                  <a:pt x="28968" y="146291"/>
                </a:lnTo>
                <a:lnTo>
                  <a:pt x="25895" y="161531"/>
                </a:lnTo>
                <a:lnTo>
                  <a:pt x="19799" y="181368"/>
                </a:lnTo>
                <a:lnTo>
                  <a:pt x="15227" y="202704"/>
                </a:lnTo>
                <a:lnTo>
                  <a:pt x="10667" y="220954"/>
                </a:lnTo>
                <a:lnTo>
                  <a:pt x="6095" y="234696"/>
                </a:lnTo>
                <a:lnTo>
                  <a:pt x="4559" y="245363"/>
                </a:lnTo>
                <a:lnTo>
                  <a:pt x="4559" y="259054"/>
                </a:lnTo>
                <a:lnTo>
                  <a:pt x="3022" y="274281"/>
                </a:lnTo>
                <a:lnTo>
                  <a:pt x="1536" y="291058"/>
                </a:lnTo>
                <a:lnTo>
                  <a:pt x="0" y="301726"/>
                </a:lnTo>
                <a:lnTo>
                  <a:pt x="1536" y="310896"/>
                </a:lnTo>
                <a:lnTo>
                  <a:pt x="7645" y="318490"/>
                </a:lnTo>
                <a:lnTo>
                  <a:pt x="15227" y="321563"/>
                </a:lnTo>
                <a:lnTo>
                  <a:pt x="19799" y="321563"/>
                </a:lnTo>
                <a:lnTo>
                  <a:pt x="27431" y="329158"/>
                </a:lnTo>
                <a:lnTo>
                  <a:pt x="30454" y="336791"/>
                </a:lnTo>
                <a:lnTo>
                  <a:pt x="41122" y="344385"/>
                </a:lnTo>
                <a:lnTo>
                  <a:pt x="45694" y="344385"/>
                </a:lnTo>
                <a:lnTo>
                  <a:pt x="53327" y="352031"/>
                </a:lnTo>
                <a:lnTo>
                  <a:pt x="88404" y="359663"/>
                </a:lnTo>
                <a:lnTo>
                  <a:pt x="141731" y="364236"/>
                </a:lnTo>
                <a:lnTo>
                  <a:pt x="199631" y="377926"/>
                </a:lnTo>
                <a:lnTo>
                  <a:pt x="242290" y="388581"/>
                </a:lnTo>
                <a:lnTo>
                  <a:pt x="272757" y="402336"/>
                </a:lnTo>
                <a:lnTo>
                  <a:pt x="281927" y="393153"/>
                </a:lnTo>
                <a:lnTo>
                  <a:pt x="288035" y="391668"/>
                </a:lnTo>
                <a:lnTo>
                  <a:pt x="295617" y="388581"/>
                </a:lnTo>
                <a:lnTo>
                  <a:pt x="304749" y="391668"/>
                </a:lnTo>
                <a:lnTo>
                  <a:pt x="318490" y="391668"/>
                </a:lnTo>
                <a:lnTo>
                  <a:pt x="330695" y="396227"/>
                </a:lnTo>
                <a:lnTo>
                  <a:pt x="339826" y="399268"/>
                </a:lnTo>
                <a:close/>
              </a:path>
              <a:path w="447039" h="402589">
                <a:moveTo>
                  <a:pt x="446481" y="86868"/>
                </a:moveTo>
                <a:lnTo>
                  <a:pt x="443458" y="71628"/>
                </a:lnTo>
                <a:lnTo>
                  <a:pt x="435813" y="59436"/>
                </a:lnTo>
                <a:lnTo>
                  <a:pt x="423608" y="48768"/>
                </a:lnTo>
                <a:lnTo>
                  <a:pt x="412953" y="42659"/>
                </a:lnTo>
                <a:lnTo>
                  <a:pt x="403821" y="33528"/>
                </a:lnTo>
                <a:lnTo>
                  <a:pt x="394690" y="27432"/>
                </a:lnTo>
                <a:lnTo>
                  <a:pt x="388594" y="25946"/>
                </a:lnTo>
                <a:lnTo>
                  <a:pt x="384022" y="28968"/>
                </a:lnTo>
                <a:lnTo>
                  <a:pt x="380949" y="24409"/>
                </a:lnTo>
                <a:lnTo>
                  <a:pt x="377926" y="22872"/>
                </a:lnTo>
                <a:lnTo>
                  <a:pt x="376389" y="28968"/>
                </a:lnTo>
                <a:lnTo>
                  <a:pt x="368795" y="28968"/>
                </a:lnTo>
                <a:lnTo>
                  <a:pt x="352031" y="31991"/>
                </a:lnTo>
                <a:lnTo>
                  <a:pt x="352031" y="16763"/>
                </a:lnTo>
                <a:lnTo>
                  <a:pt x="338289" y="9169"/>
                </a:lnTo>
                <a:lnTo>
                  <a:pt x="339826" y="16763"/>
                </a:lnTo>
                <a:lnTo>
                  <a:pt x="339826" y="399268"/>
                </a:lnTo>
                <a:lnTo>
                  <a:pt x="344385" y="400786"/>
                </a:lnTo>
                <a:lnTo>
                  <a:pt x="361149" y="400786"/>
                </a:lnTo>
                <a:lnTo>
                  <a:pt x="376389" y="377926"/>
                </a:lnTo>
                <a:lnTo>
                  <a:pt x="376389" y="355104"/>
                </a:lnTo>
                <a:lnTo>
                  <a:pt x="384022" y="350481"/>
                </a:lnTo>
                <a:lnTo>
                  <a:pt x="384022" y="341363"/>
                </a:lnTo>
                <a:lnTo>
                  <a:pt x="388594" y="326136"/>
                </a:lnTo>
                <a:lnTo>
                  <a:pt x="393153" y="322716"/>
                </a:lnTo>
                <a:lnTo>
                  <a:pt x="393153" y="297154"/>
                </a:lnTo>
                <a:lnTo>
                  <a:pt x="397713" y="288073"/>
                </a:lnTo>
                <a:lnTo>
                  <a:pt x="397713" y="201168"/>
                </a:lnTo>
                <a:lnTo>
                  <a:pt x="403821" y="174122"/>
                </a:lnTo>
                <a:lnTo>
                  <a:pt x="403821" y="126504"/>
                </a:lnTo>
                <a:lnTo>
                  <a:pt x="406895" y="115836"/>
                </a:lnTo>
                <a:lnTo>
                  <a:pt x="414489" y="112763"/>
                </a:lnTo>
                <a:lnTo>
                  <a:pt x="419049" y="109728"/>
                </a:lnTo>
                <a:lnTo>
                  <a:pt x="429717" y="100609"/>
                </a:lnTo>
                <a:lnTo>
                  <a:pt x="434276" y="106705"/>
                </a:lnTo>
                <a:lnTo>
                  <a:pt x="440385" y="89941"/>
                </a:lnTo>
                <a:lnTo>
                  <a:pt x="446481" y="86868"/>
                </a:lnTo>
                <a:close/>
              </a:path>
              <a:path w="447039" h="402589">
                <a:moveTo>
                  <a:pt x="396227" y="307822"/>
                </a:moveTo>
                <a:lnTo>
                  <a:pt x="393153" y="297154"/>
                </a:lnTo>
                <a:lnTo>
                  <a:pt x="393153" y="322716"/>
                </a:lnTo>
                <a:lnTo>
                  <a:pt x="394690" y="321563"/>
                </a:lnTo>
                <a:lnTo>
                  <a:pt x="396227" y="307822"/>
                </a:lnTo>
                <a:close/>
              </a:path>
              <a:path w="447039" h="402589">
                <a:moveTo>
                  <a:pt x="414489" y="213372"/>
                </a:moveTo>
                <a:lnTo>
                  <a:pt x="397713" y="201168"/>
                </a:lnTo>
                <a:lnTo>
                  <a:pt x="397713" y="211836"/>
                </a:lnTo>
                <a:lnTo>
                  <a:pt x="414489" y="213372"/>
                </a:lnTo>
                <a:close/>
              </a:path>
              <a:path w="447039" h="402589">
                <a:moveTo>
                  <a:pt x="422122" y="275831"/>
                </a:moveTo>
                <a:lnTo>
                  <a:pt x="422122" y="263626"/>
                </a:lnTo>
                <a:lnTo>
                  <a:pt x="414489" y="248386"/>
                </a:lnTo>
                <a:lnTo>
                  <a:pt x="400799" y="219468"/>
                </a:lnTo>
                <a:lnTo>
                  <a:pt x="397713" y="211836"/>
                </a:lnTo>
                <a:lnTo>
                  <a:pt x="397713" y="288073"/>
                </a:lnTo>
                <a:lnTo>
                  <a:pt x="400799" y="281927"/>
                </a:lnTo>
                <a:lnTo>
                  <a:pt x="422122" y="275831"/>
                </a:lnTo>
                <a:close/>
              </a:path>
              <a:path w="447039" h="402589">
                <a:moveTo>
                  <a:pt x="408381" y="153936"/>
                </a:moveTo>
                <a:lnTo>
                  <a:pt x="403821" y="126504"/>
                </a:lnTo>
                <a:lnTo>
                  <a:pt x="403821" y="174122"/>
                </a:lnTo>
                <a:lnTo>
                  <a:pt x="408381" y="153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96881" y="4381652"/>
            <a:ext cx="396240" cy="314325"/>
          </a:xfrm>
          <a:custGeom>
            <a:avLst/>
            <a:gdLst/>
            <a:ahLst/>
            <a:cxnLst/>
            <a:rect l="l" t="t" r="r" b="b"/>
            <a:pathLst>
              <a:path w="396239" h="314325">
                <a:moveTo>
                  <a:pt x="0" y="313918"/>
                </a:moveTo>
                <a:lnTo>
                  <a:pt x="52826" y="298552"/>
                </a:lnTo>
                <a:lnTo>
                  <a:pt x="89888" y="274244"/>
                </a:lnTo>
                <a:lnTo>
                  <a:pt x="131565" y="242077"/>
                </a:lnTo>
                <a:lnTo>
                  <a:pt x="175997" y="204470"/>
                </a:lnTo>
                <a:lnTo>
                  <a:pt x="221322" y="163840"/>
                </a:lnTo>
                <a:lnTo>
                  <a:pt x="265677" y="122606"/>
                </a:lnTo>
                <a:lnTo>
                  <a:pt x="307202" y="83187"/>
                </a:lnTo>
                <a:lnTo>
                  <a:pt x="344035" y="48000"/>
                </a:lnTo>
                <a:lnTo>
                  <a:pt x="374313" y="19465"/>
                </a:lnTo>
                <a:lnTo>
                  <a:pt x="396176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77830" y="4354220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64"/>
                </a:moveTo>
                <a:lnTo>
                  <a:pt x="73126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64089" y="4306989"/>
            <a:ext cx="32384" cy="94615"/>
          </a:xfrm>
          <a:custGeom>
            <a:avLst/>
            <a:gdLst/>
            <a:ahLst/>
            <a:cxnLst/>
            <a:rect l="l" t="t" r="r" b="b"/>
            <a:pathLst>
              <a:path w="32385" h="94614">
                <a:moveTo>
                  <a:pt x="0" y="94449"/>
                </a:moveTo>
                <a:lnTo>
                  <a:pt x="32042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04094" y="4573638"/>
            <a:ext cx="44450" cy="134620"/>
          </a:xfrm>
          <a:custGeom>
            <a:avLst/>
            <a:gdLst/>
            <a:ahLst/>
            <a:cxnLst/>
            <a:rect l="l" t="t" r="r" b="b"/>
            <a:pathLst>
              <a:path w="44450" h="134620">
                <a:moveTo>
                  <a:pt x="44208" y="3073"/>
                </a:moveTo>
                <a:lnTo>
                  <a:pt x="21335" y="0"/>
                </a:lnTo>
                <a:lnTo>
                  <a:pt x="0" y="129527"/>
                </a:lnTo>
                <a:lnTo>
                  <a:pt x="24409" y="134137"/>
                </a:lnTo>
                <a:lnTo>
                  <a:pt x="44208" y="3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04094" y="4573638"/>
            <a:ext cx="44450" cy="134620"/>
          </a:xfrm>
          <a:custGeom>
            <a:avLst/>
            <a:gdLst/>
            <a:ahLst/>
            <a:cxnLst/>
            <a:rect l="l" t="t" r="r" b="b"/>
            <a:pathLst>
              <a:path w="44450" h="134620">
                <a:moveTo>
                  <a:pt x="21335" y="0"/>
                </a:moveTo>
                <a:lnTo>
                  <a:pt x="0" y="129527"/>
                </a:lnTo>
                <a:lnTo>
                  <a:pt x="24409" y="134137"/>
                </a:lnTo>
                <a:lnTo>
                  <a:pt x="44208" y="3073"/>
                </a:lnTo>
                <a:lnTo>
                  <a:pt x="2133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18204" y="4383189"/>
            <a:ext cx="386080" cy="370840"/>
          </a:xfrm>
          <a:custGeom>
            <a:avLst/>
            <a:gdLst/>
            <a:ahLst/>
            <a:cxnLst/>
            <a:rect l="l" t="t" r="r" b="b"/>
            <a:pathLst>
              <a:path w="386079" h="370839">
                <a:moveTo>
                  <a:pt x="385521" y="0"/>
                </a:moveTo>
                <a:lnTo>
                  <a:pt x="0" y="370281"/>
                </a:lnTo>
              </a:path>
            </a:pathLst>
          </a:custGeom>
          <a:ln w="5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93807" y="4380115"/>
            <a:ext cx="399415" cy="276225"/>
          </a:xfrm>
          <a:custGeom>
            <a:avLst/>
            <a:gdLst/>
            <a:ahLst/>
            <a:cxnLst/>
            <a:rect l="l" t="t" r="r" b="b"/>
            <a:pathLst>
              <a:path w="399414" h="276225">
                <a:moveTo>
                  <a:pt x="0" y="271259"/>
                </a:moveTo>
                <a:lnTo>
                  <a:pt x="55195" y="267151"/>
                </a:lnTo>
                <a:lnTo>
                  <a:pt x="92837" y="248108"/>
                </a:lnTo>
                <a:lnTo>
                  <a:pt x="134794" y="220892"/>
                </a:lnTo>
                <a:lnTo>
                  <a:pt x="179278" y="187864"/>
                </a:lnTo>
                <a:lnTo>
                  <a:pt x="224505" y="151388"/>
                </a:lnTo>
                <a:lnTo>
                  <a:pt x="268687" y="113828"/>
                </a:lnTo>
                <a:lnTo>
                  <a:pt x="310039" y="77545"/>
                </a:lnTo>
                <a:lnTo>
                  <a:pt x="346774" y="44904"/>
                </a:lnTo>
                <a:lnTo>
                  <a:pt x="377106" y="18268"/>
                </a:lnTo>
                <a:lnTo>
                  <a:pt x="399249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15740" y="4570615"/>
            <a:ext cx="130810" cy="142875"/>
          </a:xfrm>
          <a:custGeom>
            <a:avLst/>
            <a:gdLst/>
            <a:ahLst/>
            <a:cxnLst/>
            <a:rect l="l" t="t" r="r" b="b"/>
            <a:pathLst>
              <a:path w="130810" h="142875">
                <a:moveTo>
                  <a:pt x="130410" y="12457"/>
                </a:moveTo>
                <a:lnTo>
                  <a:pt x="129527" y="0"/>
                </a:lnTo>
                <a:lnTo>
                  <a:pt x="0" y="124955"/>
                </a:lnTo>
                <a:lnTo>
                  <a:pt x="2500" y="137599"/>
                </a:lnTo>
                <a:lnTo>
                  <a:pt x="20000" y="142671"/>
                </a:lnTo>
                <a:lnTo>
                  <a:pt x="43500" y="138885"/>
                </a:lnTo>
                <a:lnTo>
                  <a:pt x="63995" y="124955"/>
                </a:lnTo>
                <a:lnTo>
                  <a:pt x="100787" y="82501"/>
                </a:lnTo>
                <a:lnTo>
                  <a:pt x="121878" y="42479"/>
                </a:lnTo>
                <a:lnTo>
                  <a:pt x="130410" y="12457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71544" y="4631575"/>
            <a:ext cx="66040" cy="67310"/>
          </a:xfrm>
          <a:custGeom>
            <a:avLst/>
            <a:gdLst/>
            <a:ahLst/>
            <a:cxnLst/>
            <a:rect l="l" t="t" r="r" b="b"/>
            <a:pathLst>
              <a:path w="66039" h="67310">
                <a:moveTo>
                  <a:pt x="65531" y="15240"/>
                </a:moveTo>
                <a:lnTo>
                  <a:pt x="53327" y="0"/>
                </a:lnTo>
                <a:lnTo>
                  <a:pt x="19786" y="6108"/>
                </a:lnTo>
                <a:lnTo>
                  <a:pt x="0" y="33540"/>
                </a:lnTo>
                <a:lnTo>
                  <a:pt x="3022" y="67030"/>
                </a:lnTo>
                <a:lnTo>
                  <a:pt x="65531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77830" y="4334421"/>
            <a:ext cx="38100" cy="35560"/>
          </a:xfrm>
          <a:custGeom>
            <a:avLst/>
            <a:gdLst/>
            <a:ahLst/>
            <a:cxnLst/>
            <a:rect l="l" t="t" r="r" b="b"/>
            <a:pathLst>
              <a:path w="38100" h="35560">
                <a:moveTo>
                  <a:pt x="38100" y="35026"/>
                </a:moveTo>
                <a:lnTo>
                  <a:pt x="10668" y="0"/>
                </a:lnTo>
                <a:lnTo>
                  <a:pt x="0" y="35026"/>
                </a:lnTo>
                <a:lnTo>
                  <a:pt x="38100" y="35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00703" y="435422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54" y="22860"/>
                </a:moveTo>
                <a:lnTo>
                  <a:pt x="30454" y="6096"/>
                </a:lnTo>
                <a:lnTo>
                  <a:pt x="24358" y="0"/>
                </a:lnTo>
                <a:lnTo>
                  <a:pt x="6095" y="0"/>
                </a:lnTo>
                <a:lnTo>
                  <a:pt x="0" y="6096"/>
                </a:lnTo>
                <a:lnTo>
                  <a:pt x="0" y="22860"/>
                </a:lnTo>
                <a:lnTo>
                  <a:pt x="6095" y="30454"/>
                </a:lnTo>
                <a:lnTo>
                  <a:pt x="24358" y="30454"/>
                </a:lnTo>
                <a:lnTo>
                  <a:pt x="30454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12482" y="4581271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503"/>
                </a:lnTo>
              </a:path>
            </a:pathLst>
          </a:custGeom>
          <a:ln w="22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7159422" y="4751680"/>
          <a:ext cx="1577187" cy="10027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187"/>
              </a:tblGrid>
              <a:tr h="454126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Professor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  <a:tr h="260546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Is </a:t>
            </a:r>
            <a:r>
              <a:rPr dirty="0"/>
              <a:t>an</a:t>
            </a:r>
            <a:r>
              <a:rPr spc="-35" dirty="0"/>
              <a:t> </a:t>
            </a:r>
            <a:r>
              <a:rPr spc="-5" dirty="0"/>
              <a:t>Attribute?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467459"/>
            <a:ext cx="8534996" cy="138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14629" indent="-457200">
              <a:lnSpc>
                <a:spcPct val="80000"/>
              </a:lnSpc>
              <a:buFont typeface="Wingdings" charset="2"/>
              <a:buChar char="Ø"/>
              <a:tabLst>
                <a:tab pos="351790" algn="l"/>
                <a:tab pos="352425" algn="l"/>
              </a:tabLst>
            </a:pP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attribute is a </a:t>
            </a:r>
            <a:r>
              <a:rPr sz="2800" spc="-5" dirty="0">
                <a:latin typeface="Arial"/>
                <a:cs typeface="Arial"/>
              </a:rPr>
              <a:t>named </a:t>
            </a:r>
            <a:r>
              <a:rPr sz="2800" dirty="0">
                <a:latin typeface="Arial"/>
                <a:cs typeface="Arial"/>
              </a:rPr>
              <a:t>property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 class </a:t>
            </a:r>
            <a:r>
              <a:rPr sz="2800" spc="-5" dirty="0">
                <a:latin typeface="Arial"/>
                <a:cs typeface="Arial"/>
              </a:rPr>
              <a:t>that  </a:t>
            </a:r>
            <a:r>
              <a:rPr sz="2800" dirty="0">
                <a:latin typeface="Arial"/>
                <a:cs typeface="Arial"/>
              </a:rPr>
              <a:t>describes a </a:t>
            </a:r>
            <a:r>
              <a:rPr sz="2800" spc="-5" dirty="0">
                <a:latin typeface="Arial"/>
                <a:cs typeface="Arial"/>
              </a:rPr>
              <a:t>range of values that instances of  </a:t>
            </a:r>
            <a:r>
              <a:rPr sz="2800" dirty="0">
                <a:latin typeface="Arial"/>
                <a:cs typeface="Arial"/>
              </a:rPr>
              <a:t>the property </a:t>
            </a:r>
            <a:r>
              <a:rPr sz="2800" spc="-5" dirty="0">
                <a:latin typeface="Arial"/>
                <a:cs typeface="Arial"/>
              </a:rPr>
              <a:t>may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hold.</a:t>
            </a:r>
            <a:endParaRPr sz="2800" dirty="0">
              <a:latin typeface="Arial"/>
              <a:cs typeface="Arial"/>
            </a:endParaRPr>
          </a:p>
          <a:p>
            <a:pPr marL="694690" lvl="1" indent="-22796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695325" algn="l"/>
              </a:tabLst>
            </a:pPr>
            <a:r>
              <a:rPr sz="2000" spc="5" dirty="0">
                <a:latin typeface="Arial"/>
                <a:cs typeface="Arial"/>
              </a:rPr>
              <a:t>A </a:t>
            </a:r>
            <a:r>
              <a:rPr sz="2000" dirty="0">
                <a:latin typeface="Arial"/>
                <a:cs typeface="Arial"/>
              </a:rPr>
              <a:t>class may have any </a:t>
            </a:r>
            <a:r>
              <a:rPr sz="2000" spc="-5" dirty="0">
                <a:latin typeface="Arial"/>
                <a:cs typeface="Arial"/>
              </a:rPr>
              <a:t>number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attributes or </a:t>
            </a:r>
            <a:r>
              <a:rPr sz="2000" dirty="0">
                <a:latin typeface="Arial"/>
                <a:cs typeface="Arial"/>
              </a:rPr>
              <a:t>no </a:t>
            </a:r>
            <a:r>
              <a:rPr sz="2000" spc="-5" dirty="0">
                <a:latin typeface="Arial"/>
                <a:cs typeface="Arial"/>
              </a:rPr>
              <a:t>attributes at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all.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3616" y="4171353"/>
            <a:ext cx="287020" cy="1065530"/>
          </a:xfrm>
          <a:custGeom>
            <a:avLst/>
            <a:gdLst/>
            <a:ahLst/>
            <a:cxnLst/>
            <a:rect l="l" t="t" r="r" b="b"/>
            <a:pathLst>
              <a:path w="287020" h="1065529">
                <a:moveTo>
                  <a:pt x="286499" y="0"/>
                </a:moveTo>
                <a:lnTo>
                  <a:pt x="230692" y="6955"/>
                </a:lnTo>
                <a:lnTo>
                  <a:pt x="185170" y="25914"/>
                </a:lnTo>
                <a:lnTo>
                  <a:pt x="154506" y="54017"/>
                </a:lnTo>
                <a:lnTo>
                  <a:pt x="143268" y="88404"/>
                </a:lnTo>
                <a:lnTo>
                  <a:pt x="143268" y="443458"/>
                </a:lnTo>
                <a:lnTo>
                  <a:pt x="132030" y="478726"/>
                </a:lnTo>
                <a:lnTo>
                  <a:pt x="101361" y="507268"/>
                </a:lnTo>
                <a:lnTo>
                  <a:pt x="55829" y="526377"/>
                </a:lnTo>
                <a:lnTo>
                  <a:pt x="0" y="533349"/>
                </a:lnTo>
                <a:lnTo>
                  <a:pt x="55829" y="540304"/>
                </a:lnTo>
                <a:lnTo>
                  <a:pt x="101361" y="559263"/>
                </a:lnTo>
                <a:lnTo>
                  <a:pt x="132030" y="587366"/>
                </a:lnTo>
                <a:lnTo>
                  <a:pt x="143268" y="621753"/>
                </a:lnTo>
                <a:lnTo>
                  <a:pt x="143268" y="976807"/>
                </a:lnTo>
                <a:lnTo>
                  <a:pt x="154506" y="1011195"/>
                </a:lnTo>
                <a:lnTo>
                  <a:pt x="185170" y="1039298"/>
                </a:lnTo>
                <a:lnTo>
                  <a:pt x="230692" y="1058257"/>
                </a:lnTo>
                <a:lnTo>
                  <a:pt x="286499" y="1065212"/>
                </a:lnTo>
              </a:path>
            </a:pathLst>
          </a:custGeom>
          <a:ln w="41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81655" y="4562970"/>
            <a:ext cx="11055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Attributes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43857" y="3680422"/>
          <a:ext cx="1731124" cy="1875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1124"/>
              </a:tblGrid>
              <a:tr h="458685">
                <a:tc>
                  <a:txBody>
                    <a:bodyPr/>
                    <a:lstStyle/>
                    <a:p>
                      <a:pPr marL="4381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Student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  <a:tr h="1110907">
                <a:tc>
                  <a:txBody>
                    <a:bodyPr/>
                    <a:lstStyle/>
                    <a:p>
                      <a:pPr marL="182245" indent="-123189">
                        <a:lnSpc>
                          <a:spcPts val="1914"/>
                        </a:lnSpc>
                        <a:spcBef>
                          <a:spcPts val="220"/>
                        </a:spcBef>
                        <a:buChar char="-"/>
                        <a:tabLst>
                          <a:tab pos="18288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name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82245" indent="-123189">
                        <a:lnSpc>
                          <a:spcPts val="1910"/>
                        </a:lnSpc>
                        <a:buChar char="-"/>
                        <a:tabLst>
                          <a:tab pos="18288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address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82245" indent="-123189">
                        <a:lnSpc>
                          <a:spcPts val="1910"/>
                        </a:lnSpc>
                        <a:buChar char="-"/>
                        <a:tabLst>
                          <a:tab pos="18288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studentID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82245" indent="-123189">
                        <a:lnSpc>
                          <a:spcPts val="1914"/>
                        </a:lnSpc>
                        <a:buChar char="-"/>
                        <a:tabLst>
                          <a:tab pos="18288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dateOfBirth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  <a:tr h="306287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Is </a:t>
            </a:r>
            <a:r>
              <a:rPr dirty="0"/>
              <a:t>an</a:t>
            </a:r>
            <a:r>
              <a:rPr spc="-50" dirty="0"/>
              <a:t> </a:t>
            </a:r>
            <a:r>
              <a:rPr spc="-5" dirty="0"/>
              <a:t>Operation?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3" y="1467459"/>
            <a:ext cx="7772400" cy="1866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80000"/>
              </a:lnSpc>
              <a:buFont typeface="Wingdings" charset="2"/>
              <a:buChar char="Ø"/>
              <a:tabLst>
                <a:tab pos="351790" algn="l"/>
                <a:tab pos="352425" algn="l"/>
              </a:tabLst>
            </a:pPr>
            <a:r>
              <a:rPr sz="2800" spc="-5" dirty="0">
                <a:latin typeface="Arial"/>
                <a:cs typeface="Arial"/>
              </a:rPr>
              <a:t>An </a:t>
            </a:r>
            <a:r>
              <a:rPr sz="2800" dirty="0">
                <a:latin typeface="Arial"/>
                <a:cs typeface="Arial"/>
              </a:rPr>
              <a:t>operation is the implementation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 service 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dirty="0">
                <a:latin typeface="Arial"/>
                <a:cs typeface="Arial"/>
              </a:rPr>
              <a:t>can be requested from </a:t>
            </a:r>
            <a:r>
              <a:rPr sz="2800" spc="-5" dirty="0">
                <a:latin typeface="Arial"/>
                <a:cs typeface="Arial"/>
              </a:rPr>
              <a:t>any object of </a:t>
            </a:r>
            <a:r>
              <a:rPr sz="2800" dirty="0">
                <a:latin typeface="Arial"/>
                <a:cs typeface="Arial"/>
              </a:rPr>
              <a:t>the  class to </a:t>
            </a:r>
            <a:r>
              <a:rPr sz="2800" spc="-5" dirty="0">
                <a:latin typeface="Arial"/>
                <a:cs typeface="Arial"/>
              </a:rPr>
              <a:t>affect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behavior.</a:t>
            </a:r>
            <a:endParaRPr sz="2800" dirty="0">
              <a:latin typeface="Arial"/>
              <a:cs typeface="Arial"/>
            </a:endParaRPr>
          </a:p>
          <a:p>
            <a:pPr marL="469900" marR="67310" indent="-457200">
              <a:lnSpc>
                <a:spcPct val="80000"/>
              </a:lnSpc>
              <a:spcBef>
                <a:spcPts val="1005"/>
              </a:spcBef>
              <a:buFont typeface="Wingdings" charset="2"/>
              <a:buChar char="Ø"/>
              <a:tabLst>
                <a:tab pos="351790" algn="l"/>
                <a:tab pos="352425" algn="l"/>
              </a:tabLst>
            </a:pPr>
            <a:r>
              <a:rPr sz="2800" dirty="0">
                <a:latin typeface="Arial"/>
                <a:cs typeface="Arial"/>
              </a:rPr>
              <a:t>A class </a:t>
            </a:r>
            <a:r>
              <a:rPr sz="2800" spc="-10" dirty="0">
                <a:latin typeface="Arial"/>
                <a:cs typeface="Arial"/>
              </a:rPr>
              <a:t>may </a:t>
            </a:r>
            <a:r>
              <a:rPr sz="2800" dirty="0">
                <a:latin typeface="Arial"/>
                <a:cs typeface="Arial"/>
              </a:rPr>
              <a:t>have </a:t>
            </a:r>
            <a:r>
              <a:rPr sz="2800" spc="-5" dirty="0">
                <a:latin typeface="Arial"/>
                <a:cs typeface="Arial"/>
              </a:rPr>
              <a:t>any </a:t>
            </a:r>
            <a:r>
              <a:rPr sz="2800" dirty="0">
                <a:latin typeface="Arial"/>
                <a:cs typeface="Arial"/>
              </a:rPr>
              <a:t>number </a:t>
            </a:r>
            <a:r>
              <a:rPr sz="2800" spc="-5" dirty="0">
                <a:latin typeface="Arial"/>
                <a:cs typeface="Arial"/>
              </a:rPr>
              <a:t>of operations or  none at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all.</a:t>
            </a:r>
          </a:p>
        </p:txBody>
      </p:sp>
      <p:sp>
        <p:nvSpPr>
          <p:cNvPr id="4" name="object 4"/>
          <p:cNvSpPr/>
          <p:nvPr/>
        </p:nvSpPr>
        <p:spPr>
          <a:xfrm>
            <a:off x="3619703" y="4335957"/>
            <a:ext cx="314325" cy="1600200"/>
          </a:xfrm>
          <a:custGeom>
            <a:avLst/>
            <a:gdLst/>
            <a:ahLst/>
            <a:cxnLst/>
            <a:rect l="l" t="t" r="r" b="b"/>
            <a:pathLst>
              <a:path w="314325" h="1600200">
                <a:moveTo>
                  <a:pt x="313918" y="0"/>
                </a:moveTo>
                <a:lnTo>
                  <a:pt x="264242" y="6921"/>
                </a:lnTo>
                <a:lnTo>
                  <a:pt x="221147" y="26127"/>
                </a:lnTo>
                <a:lnTo>
                  <a:pt x="187194" y="55283"/>
                </a:lnTo>
                <a:lnTo>
                  <a:pt x="164944" y="92052"/>
                </a:lnTo>
                <a:lnTo>
                  <a:pt x="156959" y="134099"/>
                </a:lnTo>
                <a:lnTo>
                  <a:pt x="156959" y="667448"/>
                </a:lnTo>
                <a:lnTo>
                  <a:pt x="148973" y="709314"/>
                </a:lnTo>
                <a:lnTo>
                  <a:pt x="126723" y="745696"/>
                </a:lnTo>
                <a:lnTo>
                  <a:pt x="92771" y="774401"/>
                </a:lnTo>
                <a:lnTo>
                  <a:pt x="49676" y="793233"/>
                </a:lnTo>
                <a:lnTo>
                  <a:pt x="0" y="799998"/>
                </a:lnTo>
                <a:lnTo>
                  <a:pt x="49676" y="806924"/>
                </a:lnTo>
                <a:lnTo>
                  <a:pt x="92771" y="826140"/>
                </a:lnTo>
                <a:lnTo>
                  <a:pt x="126723" y="855304"/>
                </a:lnTo>
                <a:lnTo>
                  <a:pt x="148973" y="892070"/>
                </a:lnTo>
                <a:lnTo>
                  <a:pt x="156959" y="934097"/>
                </a:lnTo>
                <a:lnTo>
                  <a:pt x="156959" y="1467446"/>
                </a:lnTo>
                <a:lnTo>
                  <a:pt x="164944" y="1509337"/>
                </a:lnTo>
                <a:lnTo>
                  <a:pt x="187194" y="1545734"/>
                </a:lnTo>
                <a:lnTo>
                  <a:pt x="221147" y="1574447"/>
                </a:lnTo>
                <a:lnTo>
                  <a:pt x="264242" y="1593282"/>
                </a:lnTo>
                <a:lnTo>
                  <a:pt x="313918" y="1600047"/>
                </a:lnTo>
              </a:path>
            </a:pathLst>
          </a:custGeom>
          <a:ln w="412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43137" y="4975923"/>
            <a:ext cx="123380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Operations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035476" y="3678885"/>
          <a:ext cx="2631732" cy="2403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1732"/>
              </a:tblGrid>
              <a:tr h="448017">
                <a:tc>
                  <a:txBody>
                    <a:bodyPr/>
                    <a:lstStyle/>
                    <a:p>
                      <a:pPr marL="84645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Student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  <a:tr h="170662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  <a:tr h="1680864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getTuition()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addSchedule()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getSchedule()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deleteSchedule()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hasPrerequisites()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8">
                      <a:solidFill>
                        <a:srgbClr val="000000"/>
                      </a:solidFill>
                      <a:prstDash val="solid"/>
                    </a:lnL>
                    <a:lnR w="12698">
                      <a:solidFill>
                        <a:srgbClr val="000000"/>
                      </a:solidFill>
                      <a:prstDash val="solid"/>
                    </a:lnR>
                    <a:lnT w="12698">
                      <a:solidFill>
                        <a:srgbClr val="000000"/>
                      </a:solidFill>
                      <a:prstDash val="solid"/>
                    </a:lnT>
                    <a:lnB w="12698">
                      <a:solidFill>
                        <a:srgbClr val="000000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Is</a:t>
            </a:r>
            <a:r>
              <a:rPr spc="-45" dirty="0"/>
              <a:t> </a:t>
            </a:r>
            <a:r>
              <a:rPr spc="-5" dirty="0"/>
              <a:t>Polymorphism?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26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161851" y="5135956"/>
            <a:ext cx="169545" cy="76200"/>
          </a:xfrm>
          <a:custGeom>
            <a:avLst/>
            <a:gdLst/>
            <a:ahLst/>
            <a:cxnLst/>
            <a:rect l="l" t="t" r="r" b="b"/>
            <a:pathLst>
              <a:path w="169545" h="76200">
                <a:moveTo>
                  <a:pt x="169176" y="76200"/>
                </a:moveTo>
                <a:lnTo>
                  <a:pt x="162485" y="46945"/>
                </a:lnTo>
                <a:lnTo>
                  <a:pt x="144222" y="22679"/>
                </a:lnTo>
                <a:lnTo>
                  <a:pt x="117104" y="6123"/>
                </a:lnTo>
                <a:lnTo>
                  <a:pt x="83845" y="0"/>
                </a:lnTo>
                <a:lnTo>
                  <a:pt x="51445" y="6123"/>
                </a:lnTo>
                <a:lnTo>
                  <a:pt x="24768" y="22679"/>
                </a:lnTo>
                <a:lnTo>
                  <a:pt x="6667" y="46945"/>
                </a:lnTo>
                <a:lnTo>
                  <a:pt x="0" y="76200"/>
                </a:lnTo>
                <a:lnTo>
                  <a:pt x="169176" y="7620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1851" y="5135956"/>
            <a:ext cx="169545" cy="76200"/>
          </a:xfrm>
          <a:custGeom>
            <a:avLst/>
            <a:gdLst/>
            <a:ahLst/>
            <a:cxnLst/>
            <a:rect l="l" t="t" r="r" b="b"/>
            <a:pathLst>
              <a:path w="169545" h="76200">
                <a:moveTo>
                  <a:pt x="0" y="76200"/>
                </a:moveTo>
                <a:lnTo>
                  <a:pt x="6667" y="46945"/>
                </a:lnTo>
                <a:lnTo>
                  <a:pt x="24768" y="22679"/>
                </a:lnTo>
                <a:lnTo>
                  <a:pt x="51445" y="6123"/>
                </a:lnTo>
                <a:lnTo>
                  <a:pt x="83845" y="0"/>
                </a:lnTo>
                <a:lnTo>
                  <a:pt x="117104" y="6123"/>
                </a:lnTo>
                <a:lnTo>
                  <a:pt x="144222" y="22679"/>
                </a:lnTo>
                <a:lnTo>
                  <a:pt x="162485" y="46945"/>
                </a:lnTo>
                <a:lnTo>
                  <a:pt x="169176" y="76200"/>
                </a:lnTo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1960" y="5210619"/>
            <a:ext cx="593090" cy="1310640"/>
          </a:xfrm>
          <a:custGeom>
            <a:avLst/>
            <a:gdLst/>
            <a:ahLst/>
            <a:cxnLst/>
            <a:rect l="l" t="t" r="r" b="b"/>
            <a:pathLst>
              <a:path w="593089" h="1310640">
                <a:moveTo>
                  <a:pt x="0" y="1211516"/>
                </a:moveTo>
                <a:lnTo>
                  <a:pt x="7764" y="1250134"/>
                </a:lnTo>
                <a:lnTo>
                  <a:pt x="28962" y="1281601"/>
                </a:lnTo>
                <a:lnTo>
                  <a:pt x="60446" y="1302781"/>
                </a:lnTo>
                <a:lnTo>
                  <a:pt x="99072" y="1310538"/>
                </a:lnTo>
                <a:lnTo>
                  <a:pt x="493763" y="1310538"/>
                </a:lnTo>
                <a:lnTo>
                  <a:pt x="532365" y="1302781"/>
                </a:lnTo>
                <a:lnTo>
                  <a:pt x="563833" y="1281601"/>
                </a:lnTo>
                <a:lnTo>
                  <a:pt x="585022" y="1250134"/>
                </a:lnTo>
                <a:lnTo>
                  <a:pt x="592785" y="1211516"/>
                </a:lnTo>
                <a:lnTo>
                  <a:pt x="592785" y="99072"/>
                </a:lnTo>
                <a:lnTo>
                  <a:pt x="585022" y="61095"/>
                </a:lnTo>
                <a:lnTo>
                  <a:pt x="563833" y="29538"/>
                </a:lnTo>
                <a:lnTo>
                  <a:pt x="532365" y="7980"/>
                </a:lnTo>
                <a:lnTo>
                  <a:pt x="493763" y="0"/>
                </a:lnTo>
                <a:lnTo>
                  <a:pt x="99072" y="0"/>
                </a:lnTo>
                <a:lnTo>
                  <a:pt x="60446" y="7980"/>
                </a:lnTo>
                <a:lnTo>
                  <a:pt x="28962" y="29538"/>
                </a:lnTo>
                <a:lnTo>
                  <a:pt x="7764" y="61095"/>
                </a:lnTo>
                <a:lnTo>
                  <a:pt x="0" y="99072"/>
                </a:lnTo>
                <a:lnTo>
                  <a:pt x="0" y="1211516"/>
                </a:lnTo>
                <a:close/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4269" y="5399582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0"/>
                </a:moveTo>
                <a:lnTo>
                  <a:pt x="0" y="77737"/>
                </a:lnTo>
                <a:lnTo>
                  <a:pt x="83790" y="77737"/>
                </a:lnTo>
                <a:lnTo>
                  <a:pt x="83790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2564" y="5399582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0"/>
                </a:moveTo>
                <a:lnTo>
                  <a:pt x="0" y="77737"/>
                </a:lnTo>
                <a:lnTo>
                  <a:pt x="83790" y="77737"/>
                </a:lnTo>
                <a:lnTo>
                  <a:pt x="83790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5419" y="5399582"/>
            <a:ext cx="85725" cy="78105"/>
          </a:xfrm>
          <a:custGeom>
            <a:avLst/>
            <a:gdLst/>
            <a:ahLst/>
            <a:cxnLst/>
            <a:rect l="l" t="t" r="r" b="b"/>
            <a:pathLst>
              <a:path w="85725" h="78104">
                <a:moveTo>
                  <a:pt x="0" y="0"/>
                </a:moveTo>
                <a:lnTo>
                  <a:pt x="0" y="77737"/>
                </a:lnTo>
                <a:lnTo>
                  <a:pt x="85328" y="77737"/>
                </a:lnTo>
                <a:lnTo>
                  <a:pt x="85328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1183" y="5590082"/>
            <a:ext cx="84455" cy="78105"/>
          </a:xfrm>
          <a:custGeom>
            <a:avLst/>
            <a:gdLst/>
            <a:ahLst/>
            <a:cxnLst/>
            <a:rect l="l" t="t" r="r" b="b"/>
            <a:pathLst>
              <a:path w="84454" h="78104">
                <a:moveTo>
                  <a:pt x="0" y="0"/>
                </a:moveTo>
                <a:lnTo>
                  <a:pt x="0" y="77737"/>
                </a:lnTo>
                <a:lnTo>
                  <a:pt x="83839" y="77737"/>
                </a:lnTo>
                <a:lnTo>
                  <a:pt x="83839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1028" y="5590082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0"/>
                </a:moveTo>
                <a:lnTo>
                  <a:pt x="0" y="77737"/>
                </a:lnTo>
                <a:lnTo>
                  <a:pt x="83790" y="77737"/>
                </a:lnTo>
                <a:lnTo>
                  <a:pt x="83790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2346" y="5590082"/>
            <a:ext cx="86995" cy="78105"/>
          </a:xfrm>
          <a:custGeom>
            <a:avLst/>
            <a:gdLst/>
            <a:ahLst/>
            <a:cxnLst/>
            <a:rect l="l" t="t" r="r" b="b"/>
            <a:pathLst>
              <a:path w="86995" h="78104">
                <a:moveTo>
                  <a:pt x="0" y="0"/>
                </a:moveTo>
                <a:lnTo>
                  <a:pt x="0" y="77737"/>
                </a:lnTo>
                <a:lnTo>
                  <a:pt x="86865" y="77737"/>
                </a:lnTo>
                <a:lnTo>
                  <a:pt x="86865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54269" y="5782068"/>
            <a:ext cx="83820" cy="81280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0" y="0"/>
                </a:moveTo>
                <a:lnTo>
                  <a:pt x="0" y="80764"/>
                </a:lnTo>
                <a:lnTo>
                  <a:pt x="83790" y="80764"/>
                </a:lnTo>
                <a:lnTo>
                  <a:pt x="83790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2564" y="5782068"/>
            <a:ext cx="83820" cy="81280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0" y="0"/>
                </a:moveTo>
                <a:lnTo>
                  <a:pt x="0" y="80764"/>
                </a:lnTo>
                <a:lnTo>
                  <a:pt x="83790" y="80764"/>
                </a:lnTo>
                <a:lnTo>
                  <a:pt x="83790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15419" y="5782068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79">
                <a:moveTo>
                  <a:pt x="0" y="0"/>
                </a:moveTo>
                <a:lnTo>
                  <a:pt x="0" y="80764"/>
                </a:lnTo>
                <a:lnTo>
                  <a:pt x="85328" y="80764"/>
                </a:lnTo>
                <a:lnTo>
                  <a:pt x="85328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1183" y="5972568"/>
            <a:ext cx="84455" cy="78105"/>
          </a:xfrm>
          <a:custGeom>
            <a:avLst/>
            <a:gdLst/>
            <a:ahLst/>
            <a:cxnLst/>
            <a:rect l="l" t="t" r="r" b="b"/>
            <a:pathLst>
              <a:path w="84454" h="78104">
                <a:moveTo>
                  <a:pt x="0" y="0"/>
                </a:moveTo>
                <a:lnTo>
                  <a:pt x="0" y="77737"/>
                </a:lnTo>
                <a:lnTo>
                  <a:pt x="83839" y="77737"/>
                </a:lnTo>
                <a:lnTo>
                  <a:pt x="83839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1028" y="5972568"/>
            <a:ext cx="83820" cy="78105"/>
          </a:xfrm>
          <a:custGeom>
            <a:avLst/>
            <a:gdLst/>
            <a:ahLst/>
            <a:cxnLst/>
            <a:rect l="l" t="t" r="r" b="b"/>
            <a:pathLst>
              <a:path w="83820" h="78104">
                <a:moveTo>
                  <a:pt x="0" y="0"/>
                </a:moveTo>
                <a:lnTo>
                  <a:pt x="0" y="77737"/>
                </a:lnTo>
                <a:lnTo>
                  <a:pt x="83790" y="77737"/>
                </a:lnTo>
                <a:lnTo>
                  <a:pt x="83790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2346" y="5972568"/>
            <a:ext cx="86995" cy="78105"/>
          </a:xfrm>
          <a:custGeom>
            <a:avLst/>
            <a:gdLst/>
            <a:ahLst/>
            <a:cxnLst/>
            <a:rect l="l" t="t" r="r" b="b"/>
            <a:pathLst>
              <a:path w="86995" h="78104">
                <a:moveTo>
                  <a:pt x="0" y="0"/>
                </a:moveTo>
                <a:lnTo>
                  <a:pt x="0" y="77737"/>
                </a:lnTo>
                <a:lnTo>
                  <a:pt x="86865" y="77737"/>
                </a:lnTo>
                <a:lnTo>
                  <a:pt x="86865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4501" y="2827286"/>
            <a:ext cx="1914525" cy="1384300"/>
          </a:xfrm>
          <a:custGeom>
            <a:avLst/>
            <a:gdLst/>
            <a:ahLst/>
            <a:cxnLst/>
            <a:rect l="l" t="t" r="r" b="b"/>
            <a:pathLst>
              <a:path w="1914525" h="1384300">
                <a:moveTo>
                  <a:pt x="0" y="0"/>
                </a:moveTo>
                <a:lnTo>
                  <a:pt x="0" y="1383703"/>
                </a:lnTo>
                <a:lnTo>
                  <a:pt x="1913978" y="1383703"/>
                </a:lnTo>
                <a:lnTo>
                  <a:pt x="1913978" y="0"/>
                </a:lnTo>
                <a:lnTo>
                  <a:pt x="0" y="0"/>
                </a:lnTo>
                <a:close/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6538" y="2970555"/>
            <a:ext cx="1531620" cy="1097280"/>
          </a:xfrm>
          <a:custGeom>
            <a:avLst/>
            <a:gdLst/>
            <a:ahLst/>
            <a:cxnLst/>
            <a:rect l="l" t="t" r="r" b="b"/>
            <a:pathLst>
              <a:path w="1531620" h="1097279">
                <a:moveTo>
                  <a:pt x="182867" y="0"/>
                </a:moveTo>
                <a:lnTo>
                  <a:pt x="134387" y="6455"/>
                </a:lnTo>
                <a:lnTo>
                  <a:pt x="90741" y="24722"/>
                </a:lnTo>
                <a:lnTo>
                  <a:pt x="53705" y="53147"/>
                </a:lnTo>
                <a:lnTo>
                  <a:pt x="25052" y="90081"/>
                </a:lnTo>
                <a:lnTo>
                  <a:pt x="6558" y="133871"/>
                </a:lnTo>
                <a:lnTo>
                  <a:pt x="0" y="182867"/>
                </a:lnTo>
                <a:lnTo>
                  <a:pt x="0" y="914311"/>
                </a:lnTo>
                <a:lnTo>
                  <a:pt x="6558" y="963305"/>
                </a:lnTo>
                <a:lnTo>
                  <a:pt x="25052" y="1007093"/>
                </a:lnTo>
                <a:lnTo>
                  <a:pt x="53705" y="1044024"/>
                </a:lnTo>
                <a:lnTo>
                  <a:pt x="90741" y="1072446"/>
                </a:lnTo>
                <a:lnTo>
                  <a:pt x="134387" y="1090710"/>
                </a:lnTo>
                <a:lnTo>
                  <a:pt x="182867" y="1097165"/>
                </a:lnTo>
                <a:lnTo>
                  <a:pt x="1347101" y="1097165"/>
                </a:lnTo>
                <a:lnTo>
                  <a:pt x="1396210" y="1090710"/>
                </a:lnTo>
                <a:lnTo>
                  <a:pt x="1440282" y="1072446"/>
                </a:lnTo>
                <a:lnTo>
                  <a:pt x="1477583" y="1044024"/>
                </a:lnTo>
                <a:lnTo>
                  <a:pt x="1506375" y="1007093"/>
                </a:lnTo>
                <a:lnTo>
                  <a:pt x="1524924" y="963305"/>
                </a:lnTo>
                <a:lnTo>
                  <a:pt x="1531492" y="914311"/>
                </a:lnTo>
                <a:lnTo>
                  <a:pt x="1531492" y="182867"/>
                </a:lnTo>
                <a:lnTo>
                  <a:pt x="1524924" y="133871"/>
                </a:lnTo>
                <a:lnTo>
                  <a:pt x="1506375" y="90081"/>
                </a:lnTo>
                <a:lnTo>
                  <a:pt x="1477583" y="53147"/>
                </a:lnTo>
                <a:lnTo>
                  <a:pt x="1440282" y="24722"/>
                </a:lnTo>
                <a:lnTo>
                  <a:pt x="1396210" y="6455"/>
                </a:lnTo>
                <a:lnTo>
                  <a:pt x="1347101" y="0"/>
                </a:lnTo>
                <a:lnTo>
                  <a:pt x="182867" y="0"/>
                </a:lnTo>
                <a:close/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9485" y="4138617"/>
            <a:ext cx="382905" cy="0"/>
          </a:xfrm>
          <a:custGeom>
            <a:avLst/>
            <a:gdLst/>
            <a:ahLst/>
            <a:cxnLst/>
            <a:rect l="l" t="t" r="r" b="b"/>
            <a:pathLst>
              <a:path w="382904">
                <a:moveTo>
                  <a:pt x="0" y="0"/>
                </a:moveTo>
                <a:lnTo>
                  <a:pt x="382488" y="0"/>
                </a:lnTo>
              </a:path>
            </a:pathLst>
          </a:custGeom>
          <a:ln w="47228">
            <a:solidFill>
              <a:srgbClr val="3A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99485" y="4116489"/>
            <a:ext cx="382905" cy="47625"/>
          </a:xfrm>
          <a:custGeom>
            <a:avLst/>
            <a:gdLst/>
            <a:ahLst/>
            <a:cxnLst/>
            <a:rect l="l" t="t" r="r" b="b"/>
            <a:pathLst>
              <a:path w="382904" h="47625">
                <a:moveTo>
                  <a:pt x="0" y="0"/>
                </a:moveTo>
                <a:lnTo>
                  <a:pt x="0" y="47228"/>
                </a:lnTo>
                <a:lnTo>
                  <a:pt x="382488" y="47228"/>
                </a:lnTo>
                <a:lnTo>
                  <a:pt x="382488" y="0"/>
                </a:lnTo>
                <a:lnTo>
                  <a:pt x="0" y="0"/>
                </a:lnTo>
                <a:close/>
              </a:path>
            </a:pathLst>
          </a:custGeom>
          <a:ln w="2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2107" y="2629192"/>
            <a:ext cx="1914525" cy="1385570"/>
          </a:xfrm>
          <a:custGeom>
            <a:avLst/>
            <a:gdLst/>
            <a:ahLst/>
            <a:cxnLst/>
            <a:rect l="l" t="t" r="r" b="b"/>
            <a:pathLst>
              <a:path w="1914525" h="1385570">
                <a:moveTo>
                  <a:pt x="0" y="0"/>
                </a:moveTo>
                <a:lnTo>
                  <a:pt x="0" y="1385189"/>
                </a:lnTo>
                <a:lnTo>
                  <a:pt x="1914029" y="1385188"/>
                </a:lnTo>
                <a:lnTo>
                  <a:pt x="1914029" y="0"/>
                </a:lnTo>
                <a:lnTo>
                  <a:pt x="0" y="0"/>
                </a:lnTo>
                <a:close/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05680" y="2770936"/>
            <a:ext cx="1530350" cy="1100455"/>
          </a:xfrm>
          <a:custGeom>
            <a:avLst/>
            <a:gdLst/>
            <a:ahLst/>
            <a:cxnLst/>
            <a:rect l="l" t="t" r="r" b="b"/>
            <a:pathLst>
              <a:path w="1530350" h="1100454">
                <a:moveTo>
                  <a:pt x="182867" y="0"/>
                </a:moveTo>
                <a:lnTo>
                  <a:pt x="133871" y="6565"/>
                </a:lnTo>
                <a:lnTo>
                  <a:pt x="90081" y="25106"/>
                </a:lnTo>
                <a:lnTo>
                  <a:pt x="53147" y="53890"/>
                </a:lnTo>
                <a:lnTo>
                  <a:pt x="24722" y="91187"/>
                </a:lnTo>
                <a:lnTo>
                  <a:pt x="6455" y="135265"/>
                </a:lnTo>
                <a:lnTo>
                  <a:pt x="0" y="184391"/>
                </a:lnTo>
                <a:lnTo>
                  <a:pt x="0" y="917371"/>
                </a:lnTo>
                <a:lnTo>
                  <a:pt x="6455" y="965832"/>
                </a:lnTo>
                <a:lnTo>
                  <a:pt x="24722" y="1009471"/>
                </a:lnTo>
                <a:lnTo>
                  <a:pt x="53147" y="1046508"/>
                </a:lnTo>
                <a:lnTo>
                  <a:pt x="90081" y="1075166"/>
                </a:lnTo>
                <a:lnTo>
                  <a:pt x="133871" y="1093664"/>
                </a:lnTo>
                <a:lnTo>
                  <a:pt x="182867" y="1100226"/>
                </a:lnTo>
                <a:lnTo>
                  <a:pt x="1345564" y="1100226"/>
                </a:lnTo>
                <a:lnTo>
                  <a:pt x="1394673" y="1093664"/>
                </a:lnTo>
                <a:lnTo>
                  <a:pt x="1438745" y="1075166"/>
                </a:lnTo>
                <a:lnTo>
                  <a:pt x="1476046" y="1046508"/>
                </a:lnTo>
                <a:lnTo>
                  <a:pt x="1504838" y="1009471"/>
                </a:lnTo>
                <a:lnTo>
                  <a:pt x="1523387" y="965832"/>
                </a:lnTo>
                <a:lnTo>
                  <a:pt x="1529956" y="917371"/>
                </a:lnTo>
                <a:lnTo>
                  <a:pt x="1529956" y="184391"/>
                </a:lnTo>
                <a:lnTo>
                  <a:pt x="1523387" y="135265"/>
                </a:lnTo>
                <a:lnTo>
                  <a:pt x="1504838" y="91187"/>
                </a:lnTo>
                <a:lnTo>
                  <a:pt x="1476046" y="53890"/>
                </a:lnTo>
                <a:lnTo>
                  <a:pt x="1438745" y="25106"/>
                </a:lnTo>
                <a:lnTo>
                  <a:pt x="1394673" y="6565"/>
                </a:lnTo>
                <a:lnTo>
                  <a:pt x="1345564" y="0"/>
                </a:lnTo>
                <a:lnTo>
                  <a:pt x="182867" y="0"/>
                </a:lnTo>
                <a:close/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7129" y="3942008"/>
            <a:ext cx="382905" cy="0"/>
          </a:xfrm>
          <a:custGeom>
            <a:avLst/>
            <a:gdLst/>
            <a:ahLst/>
            <a:cxnLst/>
            <a:rect l="l" t="t" r="r" b="b"/>
            <a:pathLst>
              <a:path w="382904">
                <a:moveTo>
                  <a:pt x="0" y="0"/>
                </a:moveTo>
                <a:lnTo>
                  <a:pt x="382488" y="0"/>
                </a:lnTo>
              </a:path>
            </a:pathLst>
          </a:custGeom>
          <a:ln w="47228">
            <a:solidFill>
              <a:srgbClr val="3A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78628" y="3919931"/>
            <a:ext cx="382905" cy="47625"/>
          </a:xfrm>
          <a:custGeom>
            <a:avLst/>
            <a:gdLst/>
            <a:ahLst/>
            <a:cxnLst/>
            <a:rect l="l" t="t" r="r" b="b"/>
            <a:pathLst>
              <a:path w="382904" h="47625">
                <a:moveTo>
                  <a:pt x="0" y="0"/>
                </a:moveTo>
                <a:lnTo>
                  <a:pt x="0" y="47228"/>
                </a:lnTo>
                <a:lnTo>
                  <a:pt x="382488" y="47228"/>
                </a:lnTo>
                <a:lnTo>
                  <a:pt x="382488" y="0"/>
                </a:lnTo>
                <a:lnTo>
                  <a:pt x="0" y="0"/>
                </a:lnTo>
                <a:close/>
              </a:path>
            </a:pathLst>
          </a:custGeom>
          <a:ln w="2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89763" y="2827286"/>
            <a:ext cx="1914525" cy="1384300"/>
          </a:xfrm>
          <a:custGeom>
            <a:avLst/>
            <a:gdLst/>
            <a:ahLst/>
            <a:cxnLst/>
            <a:rect l="l" t="t" r="r" b="b"/>
            <a:pathLst>
              <a:path w="1914525" h="1384300">
                <a:moveTo>
                  <a:pt x="0" y="0"/>
                </a:moveTo>
                <a:lnTo>
                  <a:pt x="0" y="1383703"/>
                </a:lnTo>
                <a:lnTo>
                  <a:pt x="1913978" y="1383703"/>
                </a:lnTo>
                <a:lnTo>
                  <a:pt x="1913978" y="0"/>
                </a:lnTo>
                <a:lnTo>
                  <a:pt x="0" y="0"/>
                </a:lnTo>
                <a:close/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81748" y="2970555"/>
            <a:ext cx="1530350" cy="1097280"/>
          </a:xfrm>
          <a:custGeom>
            <a:avLst/>
            <a:gdLst/>
            <a:ahLst/>
            <a:cxnLst/>
            <a:rect l="l" t="t" r="r" b="b"/>
            <a:pathLst>
              <a:path w="1530350" h="1097279">
                <a:moveTo>
                  <a:pt x="182867" y="0"/>
                </a:moveTo>
                <a:lnTo>
                  <a:pt x="133867" y="6455"/>
                </a:lnTo>
                <a:lnTo>
                  <a:pt x="90075" y="24722"/>
                </a:lnTo>
                <a:lnTo>
                  <a:pt x="53143" y="53147"/>
                </a:lnTo>
                <a:lnTo>
                  <a:pt x="24719" y="90081"/>
                </a:lnTo>
                <a:lnTo>
                  <a:pt x="6454" y="133871"/>
                </a:lnTo>
                <a:lnTo>
                  <a:pt x="0" y="182867"/>
                </a:lnTo>
                <a:lnTo>
                  <a:pt x="0" y="914311"/>
                </a:lnTo>
                <a:lnTo>
                  <a:pt x="6454" y="963305"/>
                </a:lnTo>
                <a:lnTo>
                  <a:pt x="24719" y="1007093"/>
                </a:lnTo>
                <a:lnTo>
                  <a:pt x="53143" y="1044024"/>
                </a:lnTo>
                <a:lnTo>
                  <a:pt x="90075" y="1072446"/>
                </a:lnTo>
                <a:lnTo>
                  <a:pt x="133867" y="1090710"/>
                </a:lnTo>
                <a:lnTo>
                  <a:pt x="182867" y="1097165"/>
                </a:lnTo>
                <a:lnTo>
                  <a:pt x="1347089" y="1097165"/>
                </a:lnTo>
                <a:lnTo>
                  <a:pt x="1395568" y="1090710"/>
                </a:lnTo>
                <a:lnTo>
                  <a:pt x="1439214" y="1072446"/>
                </a:lnTo>
                <a:lnTo>
                  <a:pt x="1476251" y="1044024"/>
                </a:lnTo>
                <a:lnTo>
                  <a:pt x="1504903" y="1007093"/>
                </a:lnTo>
                <a:lnTo>
                  <a:pt x="1523397" y="963305"/>
                </a:lnTo>
                <a:lnTo>
                  <a:pt x="1529956" y="914311"/>
                </a:lnTo>
                <a:lnTo>
                  <a:pt x="1529956" y="182867"/>
                </a:lnTo>
                <a:lnTo>
                  <a:pt x="1523397" y="133871"/>
                </a:lnTo>
                <a:lnTo>
                  <a:pt x="1504903" y="90081"/>
                </a:lnTo>
                <a:lnTo>
                  <a:pt x="1476251" y="53147"/>
                </a:lnTo>
                <a:lnTo>
                  <a:pt x="1439214" y="24722"/>
                </a:lnTo>
                <a:lnTo>
                  <a:pt x="1395568" y="6455"/>
                </a:lnTo>
                <a:lnTo>
                  <a:pt x="1347089" y="0"/>
                </a:lnTo>
                <a:lnTo>
                  <a:pt x="182867" y="0"/>
                </a:lnTo>
                <a:close/>
              </a:path>
            </a:pathLst>
          </a:custGeom>
          <a:ln w="3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3198" y="4138617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4026" y="0"/>
                </a:lnTo>
              </a:path>
            </a:pathLst>
          </a:custGeom>
          <a:ln w="47228">
            <a:solidFill>
              <a:srgbClr val="3A3A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4734" y="4116489"/>
            <a:ext cx="384175" cy="47625"/>
          </a:xfrm>
          <a:custGeom>
            <a:avLst/>
            <a:gdLst/>
            <a:ahLst/>
            <a:cxnLst/>
            <a:rect l="l" t="t" r="r" b="b"/>
            <a:pathLst>
              <a:path w="384175" h="47625">
                <a:moveTo>
                  <a:pt x="0" y="0"/>
                </a:moveTo>
                <a:lnTo>
                  <a:pt x="0" y="47228"/>
                </a:lnTo>
                <a:lnTo>
                  <a:pt x="384026" y="47228"/>
                </a:lnTo>
                <a:lnTo>
                  <a:pt x="384026" y="0"/>
                </a:lnTo>
                <a:lnTo>
                  <a:pt x="0" y="0"/>
                </a:lnTo>
                <a:close/>
              </a:path>
            </a:pathLst>
          </a:custGeom>
          <a:ln w="2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64701" y="4349648"/>
            <a:ext cx="15881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Manufacturer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55984" y="4186580"/>
            <a:ext cx="15881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Manufacturer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32091" y="4317644"/>
            <a:ext cx="16008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Manufacturer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79556" y="4541634"/>
            <a:ext cx="792480" cy="528955"/>
          </a:xfrm>
          <a:custGeom>
            <a:avLst/>
            <a:gdLst/>
            <a:ahLst/>
            <a:cxnLst/>
            <a:rect l="l" t="t" r="r" b="b"/>
            <a:pathLst>
              <a:path w="792479" h="528954">
                <a:moveTo>
                  <a:pt x="792403" y="528789"/>
                </a:moveTo>
                <a:lnTo>
                  <a:pt x="0" y="0"/>
                </a:lnTo>
              </a:path>
            </a:pathLst>
          </a:custGeom>
          <a:ln w="5714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70055" y="4541634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1772"/>
                </a:moveTo>
                <a:lnTo>
                  <a:pt x="0" y="0"/>
                </a:lnTo>
              </a:path>
            </a:pathLst>
          </a:custGeom>
          <a:ln w="5714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68188" y="4541634"/>
            <a:ext cx="1187450" cy="528955"/>
          </a:xfrm>
          <a:custGeom>
            <a:avLst/>
            <a:gdLst/>
            <a:ahLst/>
            <a:cxnLst/>
            <a:rect l="l" t="t" r="r" b="b"/>
            <a:pathLst>
              <a:path w="1187450" h="528954">
                <a:moveTo>
                  <a:pt x="0" y="528789"/>
                </a:moveTo>
                <a:lnTo>
                  <a:pt x="1187056" y="0"/>
                </a:lnTo>
              </a:path>
            </a:pathLst>
          </a:custGeom>
          <a:ln w="5714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75784" y="4541634"/>
            <a:ext cx="463550" cy="462280"/>
          </a:xfrm>
          <a:custGeom>
            <a:avLst/>
            <a:gdLst/>
            <a:ahLst/>
            <a:cxnLst/>
            <a:rect l="l" t="t" r="r" b="b"/>
            <a:pathLst>
              <a:path w="463550" h="462279">
                <a:moveTo>
                  <a:pt x="463245" y="461772"/>
                </a:moveTo>
                <a:lnTo>
                  <a:pt x="0" y="0"/>
                </a:lnTo>
              </a:path>
            </a:pathLst>
          </a:custGeom>
          <a:ln w="5714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01119" y="4541634"/>
            <a:ext cx="528955" cy="462280"/>
          </a:xfrm>
          <a:custGeom>
            <a:avLst/>
            <a:gdLst/>
            <a:ahLst/>
            <a:cxnLst/>
            <a:rect l="l" t="t" r="r" b="b"/>
            <a:pathLst>
              <a:path w="528954" h="462279">
                <a:moveTo>
                  <a:pt x="0" y="461772"/>
                </a:moveTo>
                <a:lnTo>
                  <a:pt x="528789" y="0"/>
                </a:lnTo>
              </a:path>
            </a:pathLst>
          </a:custGeom>
          <a:ln w="5714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87168" y="5428005"/>
            <a:ext cx="2078355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>
              <a:lnSpc>
                <a:spcPct val="100000"/>
              </a:lnSpc>
            </a:pPr>
            <a:r>
              <a:rPr sz="2800" i="1" spc="-5" dirty="0">
                <a:latin typeface="Times New Roman"/>
                <a:cs typeface="Times New Roman"/>
              </a:rPr>
              <a:t>OO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Principle:  </a:t>
            </a:r>
            <a:r>
              <a:rPr sz="2800" i="1" spc="-10" dirty="0">
                <a:latin typeface="Times New Roman"/>
                <a:cs typeface="Times New Roman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n</a:t>
            </a:r>
            <a:r>
              <a:rPr sz="2800" i="1" spc="-10" dirty="0">
                <a:latin typeface="Times New Roman"/>
                <a:cs typeface="Times New Roman"/>
              </a:rPr>
              <a:t>c</a:t>
            </a:r>
            <a:r>
              <a:rPr sz="2800" i="1" dirty="0">
                <a:latin typeface="Times New Roman"/>
                <a:cs typeface="Times New Roman"/>
              </a:rPr>
              <a:t>apsu</a:t>
            </a:r>
            <a:r>
              <a:rPr sz="2800" i="1" spc="-15" dirty="0">
                <a:latin typeface="Times New Roman"/>
                <a:cs typeface="Times New Roman"/>
              </a:rPr>
              <a:t>la</a:t>
            </a:r>
            <a:r>
              <a:rPr sz="2800" i="1" dirty="0">
                <a:latin typeface="Times New Roman"/>
                <a:cs typeface="Times New Roman"/>
              </a:rPr>
              <a:t>ti</a:t>
            </a:r>
            <a:r>
              <a:rPr sz="2800" i="1" spc="-15" dirty="0">
                <a:latin typeface="Times New Roman"/>
                <a:cs typeface="Times New Roman"/>
              </a:rPr>
              <a:t>o</a:t>
            </a:r>
            <a:r>
              <a:rPr sz="2800" i="1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83703" y="1616824"/>
            <a:ext cx="7829550" cy="1201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marR="5080" indent="-457200">
              <a:lnSpc>
                <a:spcPts val="3080"/>
              </a:lnSpc>
              <a:buFont typeface="Wingdings" charset="2"/>
              <a:buChar char="Ø"/>
            </a:pPr>
            <a:r>
              <a:rPr sz="3200" spc="10" dirty="0" smtClean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The ability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10" dirty="0">
                <a:latin typeface="Arial"/>
                <a:cs typeface="Arial"/>
              </a:rPr>
              <a:t>hide </a:t>
            </a:r>
            <a:r>
              <a:rPr sz="3200" spc="-5" dirty="0">
                <a:latin typeface="Arial"/>
                <a:cs typeface="Arial"/>
              </a:rPr>
              <a:t>many different  implementations behind </a:t>
            </a:r>
            <a:r>
              <a:rPr sz="3200" spc="5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single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interface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Example:</a:t>
            </a:r>
            <a:r>
              <a:rPr spc="-75" dirty="0"/>
              <a:t> </a:t>
            </a:r>
            <a:r>
              <a:rPr spc="-5" dirty="0"/>
              <a:t>Polymorphism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27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044873" y="3011691"/>
            <a:ext cx="2578392" cy="2486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2185" y="3011691"/>
            <a:ext cx="2569248" cy="2486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06704" y="3011691"/>
            <a:ext cx="2569248" cy="2486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15705" y="5509323"/>
            <a:ext cx="7613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qua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6549" y="5509323"/>
            <a:ext cx="6089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Ci</a:t>
            </a:r>
            <a:r>
              <a:rPr sz="1800" spc="-5" dirty="0">
                <a:latin typeface="Arial"/>
                <a:cs typeface="Arial"/>
              </a:rPr>
              <a:t>rc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7048" y="5509323"/>
            <a:ext cx="8509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iangl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95892" y="1944979"/>
            <a:ext cx="1152525" cy="1153795"/>
          </a:xfrm>
          <a:custGeom>
            <a:avLst/>
            <a:gdLst/>
            <a:ahLst/>
            <a:cxnLst/>
            <a:rect l="l" t="t" r="r" b="b"/>
            <a:pathLst>
              <a:path w="1152525" h="1153795">
                <a:moveTo>
                  <a:pt x="50014" y="1082191"/>
                </a:moveTo>
                <a:lnTo>
                  <a:pt x="30467" y="1062139"/>
                </a:lnTo>
                <a:lnTo>
                  <a:pt x="0" y="1153566"/>
                </a:lnTo>
                <a:lnTo>
                  <a:pt x="39598" y="1140152"/>
                </a:lnTo>
                <a:lnTo>
                  <a:pt x="39598" y="1092606"/>
                </a:lnTo>
                <a:lnTo>
                  <a:pt x="50014" y="1082191"/>
                </a:lnTo>
                <a:close/>
              </a:path>
              <a:path w="1152525" h="1153795">
                <a:moveTo>
                  <a:pt x="69604" y="1102288"/>
                </a:moveTo>
                <a:lnTo>
                  <a:pt x="50014" y="1082191"/>
                </a:lnTo>
                <a:lnTo>
                  <a:pt x="39598" y="1092606"/>
                </a:lnTo>
                <a:lnTo>
                  <a:pt x="59436" y="1112443"/>
                </a:lnTo>
                <a:lnTo>
                  <a:pt x="69604" y="1102288"/>
                </a:lnTo>
                <a:close/>
              </a:path>
              <a:path w="1152525" h="1153795">
                <a:moveTo>
                  <a:pt x="89903" y="1123111"/>
                </a:moveTo>
                <a:lnTo>
                  <a:pt x="69604" y="1102288"/>
                </a:lnTo>
                <a:lnTo>
                  <a:pt x="59436" y="1112443"/>
                </a:lnTo>
                <a:lnTo>
                  <a:pt x="39598" y="1092606"/>
                </a:lnTo>
                <a:lnTo>
                  <a:pt x="39598" y="1140152"/>
                </a:lnTo>
                <a:lnTo>
                  <a:pt x="89903" y="1123111"/>
                </a:lnTo>
                <a:close/>
              </a:path>
              <a:path w="1152525" h="1153795">
                <a:moveTo>
                  <a:pt x="1152029" y="21336"/>
                </a:moveTo>
                <a:lnTo>
                  <a:pt x="1132243" y="0"/>
                </a:lnTo>
                <a:lnTo>
                  <a:pt x="50014" y="1082191"/>
                </a:lnTo>
                <a:lnTo>
                  <a:pt x="69604" y="1102288"/>
                </a:lnTo>
                <a:lnTo>
                  <a:pt x="1152029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1391" y="1955647"/>
            <a:ext cx="85725" cy="1054735"/>
          </a:xfrm>
          <a:custGeom>
            <a:avLst/>
            <a:gdLst/>
            <a:ahLst/>
            <a:cxnLst/>
            <a:rect l="l" t="t" r="r" b="b"/>
            <a:pathLst>
              <a:path w="85725" h="1054735">
                <a:moveTo>
                  <a:pt x="85369" y="967638"/>
                </a:moveTo>
                <a:lnTo>
                  <a:pt x="0" y="967638"/>
                </a:lnTo>
                <a:lnTo>
                  <a:pt x="27432" y="1023498"/>
                </a:lnTo>
                <a:lnTo>
                  <a:pt x="27432" y="982916"/>
                </a:lnTo>
                <a:lnTo>
                  <a:pt x="56400" y="982916"/>
                </a:lnTo>
                <a:lnTo>
                  <a:pt x="56400" y="1026557"/>
                </a:lnTo>
                <a:lnTo>
                  <a:pt x="85369" y="967638"/>
                </a:lnTo>
                <a:close/>
              </a:path>
              <a:path w="85725" h="1054735">
                <a:moveTo>
                  <a:pt x="56400" y="967638"/>
                </a:moveTo>
                <a:lnTo>
                  <a:pt x="56400" y="0"/>
                </a:lnTo>
                <a:lnTo>
                  <a:pt x="27432" y="0"/>
                </a:lnTo>
                <a:lnTo>
                  <a:pt x="27432" y="967638"/>
                </a:lnTo>
                <a:lnTo>
                  <a:pt x="56400" y="967638"/>
                </a:lnTo>
                <a:close/>
              </a:path>
              <a:path w="85725" h="1054735">
                <a:moveTo>
                  <a:pt x="56400" y="1026557"/>
                </a:moveTo>
                <a:lnTo>
                  <a:pt x="56400" y="982916"/>
                </a:lnTo>
                <a:lnTo>
                  <a:pt x="27432" y="982916"/>
                </a:lnTo>
                <a:lnTo>
                  <a:pt x="27432" y="1023498"/>
                </a:lnTo>
                <a:lnTo>
                  <a:pt x="42659" y="1054506"/>
                </a:lnTo>
                <a:lnTo>
                  <a:pt x="56400" y="1026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42481" y="1944979"/>
            <a:ext cx="1115695" cy="1115695"/>
          </a:xfrm>
          <a:custGeom>
            <a:avLst/>
            <a:gdLst/>
            <a:ahLst/>
            <a:cxnLst/>
            <a:rect l="l" t="t" r="r" b="b"/>
            <a:pathLst>
              <a:path w="1115695" h="1115695">
                <a:moveTo>
                  <a:pt x="1064452" y="1044615"/>
                </a:moveTo>
                <a:lnTo>
                  <a:pt x="19850" y="0"/>
                </a:lnTo>
                <a:lnTo>
                  <a:pt x="0" y="21336"/>
                </a:lnTo>
                <a:lnTo>
                  <a:pt x="1044635" y="1064449"/>
                </a:lnTo>
                <a:lnTo>
                  <a:pt x="1064452" y="1044615"/>
                </a:lnTo>
                <a:close/>
              </a:path>
              <a:path w="1115695" h="1115695">
                <a:moveTo>
                  <a:pt x="1074343" y="1101751"/>
                </a:moveTo>
                <a:lnTo>
                  <a:pt x="1074343" y="1054506"/>
                </a:lnTo>
                <a:lnTo>
                  <a:pt x="1054544" y="1074343"/>
                </a:lnTo>
                <a:lnTo>
                  <a:pt x="1044635" y="1064449"/>
                </a:lnTo>
                <a:lnTo>
                  <a:pt x="1024089" y="1085011"/>
                </a:lnTo>
                <a:lnTo>
                  <a:pt x="1074343" y="1101751"/>
                </a:lnTo>
                <a:close/>
              </a:path>
              <a:path w="1115695" h="1115695">
                <a:moveTo>
                  <a:pt x="1074343" y="1054506"/>
                </a:moveTo>
                <a:lnTo>
                  <a:pt x="1064452" y="1044615"/>
                </a:lnTo>
                <a:lnTo>
                  <a:pt x="1044635" y="1064449"/>
                </a:lnTo>
                <a:lnTo>
                  <a:pt x="1054544" y="1074343"/>
                </a:lnTo>
                <a:lnTo>
                  <a:pt x="1074343" y="1054506"/>
                </a:lnTo>
                <a:close/>
              </a:path>
              <a:path w="1115695" h="1115695">
                <a:moveTo>
                  <a:pt x="1115517" y="1115466"/>
                </a:moveTo>
                <a:lnTo>
                  <a:pt x="1085011" y="1024039"/>
                </a:lnTo>
                <a:lnTo>
                  <a:pt x="1064452" y="1044615"/>
                </a:lnTo>
                <a:lnTo>
                  <a:pt x="1074343" y="1054506"/>
                </a:lnTo>
                <a:lnTo>
                  <a:pt x="1074343" y="1101751"/>
                </a:lnTo>
                <a:lnTo>
                  <a:pt x="1115517" y="1115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2100000">
            <a:off x="8080622" y="3514664"/>
            <a:ext cx="129802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spc="-30" baseline="4629" dirty="0">
                <a:latin typeface="Arial"/>
                <a:cs typeface="Arial"/>
              </a:rPr>
              <a:t>getC</a:t>
            </a:r>
            <a:r>
              <a:rPr sz="1800" b="1" spc="-30" baseline="2314" dirty="0">
                <a:latin typeface="Arial"/>
                <a:cs typeface="Arial"/>
              </a:rPr>
              <a:t>urrentVa</a:t>
            </a:r>
            <a:r>
              <a:rPr sz="1200" b="1" spc="-20" dirty="0">
                <a:latin typeface="Arial"/>
                <a:cs typeface="Arial"/>
              </a:rPr>
              <a:t>lue()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9700" y="1479651"/>
            <a:ext cx="467995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shapeArea.getCurrentValue()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2100000">
            <a:off x="2366117" y="3514664"/>
            <a:ext cx="129802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spc="-30" baseline="4629" dirty="0">
                <a:latin typeface="Arial"/>
                <a:cs typeface="Arial"/>
              </a:rPr>
              <a:t>getC</a:t>
            </a:r>
            <a:r>
              <a:rPr sz="1800" b="1" spc="-30" baseline="2314" dirty="0">
                <a:latin typeface="Arial"/>
                <a:cs typeface="Arial"/>
              </a:rPr>
              <a:t>urrentVa</a:t>
            </a:r>
            <a:r>
              <a:rPr sz="1200" b="1" spc="-20" dirty="0">
                <a:latin typeface="Arial"/>
                <a:cs typeface="Arial"/>
              </a:rPr>
              <a:t>lue()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2100000">
            <a:off x="5235515" y="3514670"/>
            <a:ext cx="129802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800" b="1" spc="-30" baseline="4629" dirty="0">
                <a:latin typeface="Arial"/>
                <a:cs typeface="Arial"/>
              </a:rPr>
              <a:t>getC</a:t>
            </a:r>
            <a:r>
              <a:rPr sz="1800" b="1" spc="-30" baseline="2314" dirty="0">
                <a:latin typeface="Arial"/>
                <a:cs typeface="Arial"/>
              </a:rPr>
              <a:t>urrentVa</a:t>
            </a:r>
            <a:r>
              <a:rPr sz="1200" b="1" spc="-20" dirty="0">
                <a:latin typeface="Arial"/>
                <a:cs typeface="Arial"/>
              </a:rPr>
              <a:t>lue()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Best Practices</a:t>
            </a:r>
            <a:r>
              <a:rPr spc="-40" dirty="0"/>
              <a:t> </a:t>
            </a:r>
            <a:r>
              <a:rPr spc="-5" dirty="0"/>
              <a:t>Implementation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dirty="0"/>
              <a:pPr marL="52705">
                <a:lnSpc>
                  <a:spcPts val="910"/>
                </a:lnSpc>
              </a:pPr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464423"/>
            <a:ext cx="7010996" cy="2919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9850" indent="-457200">
              <a:lnSpc>
                <a:spcPts val="3080"/>
              </a:lnSpc>
              <a:buFont typeface="Wingdings" charset="2"/>
              <a:buChar char="Ø"/>
              <a:tabLst>
                <a:tab pos="353060" algn="l"/>
              </a:tabLst>
            </a:pPr>
            <a:r>
              <a:rPr sz="3200" spc="-5" dirty="0">
                <a:latin typeface="Arial"/>
                <a:cs typeface="Arial"/>
              </a:rPr>
              <a:t>Object </a:t>
            </a:r>
            <a:r>
              <a:rPr sz="3200" spc="-10" dirty="0">
                <a:latin typeface="Arial"/>
                <a:cs typeface="Arial"/>
              </a:rPr>
              <a:t>technology </a:t>
            </a:r>
            <a:r>
              <a:rPr sz="3200" spc="-5" dirty="0">
                <a:latin typeface="Arial"/>
                <a:cs typeface="Arial"/>
              </a:rPr>
              <a:t>helps implement  </a:t>
            </a:r>
            <a:r>
              <a:rPr sz="3200" dirty="0">
                <a:latin typeface="Arial"/>
                <a:cs typeface="Arial"/>
              </a:rPr>
              <a:t>these </a:t>
            </a:r>
            <a:r>
              <a:rPr sz="3200" spc="-5" dirty="0">
                <a:latin typeface="Arial"/>
                <a:cs typeface="Arial"/>
              </a:rPr>
              <a:t>Best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Practices.</a:t>
            </a:r>
            <a:endParaRPr sz="3200" dirty="0">
              <a:latin typeface="Arial"/>
              <a:cs typeface="Arial"/>
            </a:endParaRPr>
          </a:p>
          <a:p>
            <a:pPr marL="695325" marR="5080" lvl="1" indent="-228600">
              <a:lnSpc>
                <a:spcPct val="87000"/>
              </a:lnSpc>
              <a:spcBef>
                <a:spcPts val="990"/>
              </a:spcBef>
              <a:buFont typeface="Wingdings"/>
              <a:buChar char=""/>
              <a:tabLst>
                <a:tab pos="695960" algn="l"/>
              </a:tabLst>
            </a:pPr>
            <a:r>
              <a:rPr sz="2800" spc="-5" dirty="0">
                <a:latin typeface="Arial"/>
                <a:cs typeface="Arial"/>
              </a:rPr>
              <a:t>Develop </a:t>
            </a:r>
            <a:r>
              <a:rPr sz="2800" dirty="0">
                <a:latin typeface="Arial"/>
                <a:cs typeface="Arial"/>
              </a:rPr>
              <a:t>Iteratively: </a:t>
            </a:r>
            <a:r>
              <a:rPr sz="2800" spc="-5" dirty="0">
                <a:latin typeface="Arial"/>
                <a:cs typeface="Arial"/>
              </a:rPr>
              <a:t>tolerates changing  </a:t>
            </a:r>
            <a:r>
              <a:rPr sz="2800" dirty="0">
                <a:latin typeface="Arial"/>
                <a:cs typeface="Arial"/>
              </a:rPr>
              <a:t>requirements, </a:t>
            </a:r>
            <a:r>
              <a:rPr sz="2800" spc="-5" dirty="0">
                <a:latin typeface="Arial"/>
                <a:cs typeface="Arial"/>
              </a:rPr>
              <a:t>integrates elements  </a:t>
            </a:r>
            <a:r>
              <a:rPr sz="2800" dirty="0">
                <a:latin typeface="Arial"/>
                <a:cs typeface="Arial"/>
              </a:rPr>
              <a:t>progressively, </a:t>
            </a:r>
            <a:r>
              <a:rPr sz="2800" spc="-5" dirty="0">
                <a:latin typeface="Arial"/>
                <a:cs typeface="Arial"/>
              </a:rPr>
              <a:t>facilitates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reuse.</a:t>
            </a:r>
            <a:endParaRPr sz="2800" dirty="0">
              <a:latin typeface="Arial"/>
              <a:cs typeface="Arial"/>
            </a:endParaRPr>
          </a:p>
          <a:p>
            <a:pPr marL="695325" marR="340360" lvl="1" indent="-228600">
              <a:lnSpc>
                <a:spcPts val="2930"/>
              </a:lnSpc>
              <a:spcBef>
                <a:spcPts val="1005"/>
              </a:spcBef>
              <a:buFont typeface="Wingdings"/>
              <a:buChar char=""/>
              <a:tabLst>
                <a:tab pos="695960" algn="l"/>
              </a:tabLst>
            </a:pPr>
            <a:r>
              <a:rPr sz="2800" spc="-5" dirty="0" smtClean="0">
                <a:latin typeface="Arial"/>
                <a:cs typeface="Arial"/>
              </a:rPr>
              <a:t>Model </a:t>
            </a:r>
            <a:r>
              <a:rPr sz="2800" dirty="0">
                <a:latin typeface="Arial"/>
                <a:cs typeface="Arial"/>
              </a:rPr>
              <a:t>Visually: </a:t>
            </a:r>
            <a:r>
              <a:rPr sz="2800" spc="-5" dirty="0">
                <a:latin typeface="Arial"/>
                <a:cs typeface="Arial"/>
              </a:rPr>
              <a:t>easy understanding,  </a:t>
            </a:r>
            <a:r>
              <a:rPr sz="2800" dirty="0">
                <a:latin typeface="Arial"/>
                <a:cs typeface="Arial"/>
              </a:rPr>
              <a:t>easy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modification.</a:t>
            </a:r>
          </a:p>
        </p:txBody>
      </p:sp>
      <p:sp>
        <p:nvSpPr>
          <p:cNvPr id="4" name="object 4"/>
          <p:cNvSpPr/>
          <p:nvPr/>
        </p:nvSpPr>
        <p:spPr>
          <a:xfrm>
            <a:off x="8227910" y="4840339"/>
            <a:ext cx="1435493" cy="1110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6115" y="3482581"/>
            <a:ext cx="1196225" cy="1144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6868" y="2778518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5">
                <a:moveTo>
                  <a:pt x="99072" y="89941"/>
                </a:moveTo>
                <a:lnTo>
                  <a:pt x="31991" y="0"/>
                </a:lnTo>
                <a:lnTo>
                  <a:pt x="0" y="108204"/>
                </a:lnTo>
                <a:lnTo>
                  <a:pt x="19837" y="104547"/>
                </a:lnTo>
                <a:lnTo>
                  <a:pt x="19837" y="79273"/>
                </a:lnTo>
                <a:lnTo>
                  <a:pt x="70091" y="68618"/>
                </a:lnTo>
                <a:lnTo>
                  <a:pt x="76200" y="94157"/>
                </a:lnTo>
                <a:lnTo>
                  <a:pt x="99072" y="89941"/>
                </a:lnTo>
                <a:close/>
              </a:path>
              <a:path w="299084" h="299085">
                <a:moveTo>
                  <a:pt x="76195" y="94158"/>
                </a:moveTo>
                <a:lnTo>
                  <a:pt x="70091" y="68618"/>
                </a:lnTo>
                <a:lnTo>
                  <a:pt x="19837" y="79273"/>
                </a:lnTo>
                <a:lnTo>
                  <a:pt x="25583" y="103488"/>
                </a:lnTo>
                <a:lnTo>
                  <a:pt x="76195" y="94158"/>
                </a:lnTo>
                <a:close/>
              </a:path>
              <a:path w="299084" h="299085">
                <a:moveTo>
                  <a:pt x="25583" y="103488"/>
                </a:moveTo>
                <a:lnTo>
                  <a:pt x="19837" y="79273"/>
                </a:lnTo>
                <a:lnTo>
                  <a:pt x="19837" y="104547"/>
                </a:lnTo>
                <a:lnTo>
                  <a:pt x="25583" y="103488"/>
                </a:lnTo>
                <a:close/>
              </a:path>
              <a:path w="299084" h="299085">
                <a:moveTo>
                  <a:pt x="77736" y="195426"/>
                </a:moveTo>
                <a:lnTo>
                  <a:pt x="77736" y="100609"/>
                </a:lnTo>
                <a:lnTo>
                  <a:pt x="76200" y="96050"/>
                </a:lnTo>
                <a:lnTo>
                  <a:pt x="76195" y="94158"/>
                </a:lnTo>
                <a:lnTo>
                  <a:pt x="25583" y="103488"/>
                </a:lnTo>
                <a:lnTo>
                  <a:pt x="27431" y="111277"/>
                </a:lnTo>
                <a:lnTo>
                  <a:pt x="27431" y="114300"/>
                </a:lnTo>
                <a:lnTo>
                  <a:pt x="28968" y="115836"/>
                </a:lnTo>
                <a:lnTo>
                  <a:pt x="28968" y="117373"/>
                </a:lnTo>
                <a:lnTo>
                  <a:pt x="41173" y="143281"/>
                </a:lnTo>
                <a:lnTo>
                  <a:pt x="56400" y="167627"/>
                </a:lnTo>
                <a:lnTo>
                  <a:pt x="73164" y="190500"/>
                </a:lnTo>
                <a:lnTo>
                  <a:pt x="76200" y="193770"/>
                </a:lnTo>
                <a:lnTo>
                  <a:pt x="76200" y="96050"/>
                </a:lnTo>
                <a:lnTo>
                  <a:pt x="77211" y="98412"/>
                </a:lnTo>
                <a:lnTo>
                  <a:pt x="77211" y="194861"/>
                </a:lnTo>
                <a:lnTo>
                  <a:pt x="77736" y="195426"/>
                </a:lnTo>
                <a:close/>
              </a:path>
              <a:path w="299084" h="299085">
                <a:moveTo>
                  <a:pt x="77736" y="100609"/>
                </a:moveTo>
                <a:lnTo>
                  <a:pt x="77211" y="98412"/>
                </a:lnTo>
                <a:lnTo>
                  <a:pt x="76200" y="96050"/>
                </a:lnTo>
                <a:lnTo>
                  <a:pt x="77736" y="100609"/>
                </a:lnTo>
                <a:close/>
              </a:path>
              <a:path w="299084" h="299085">
                <a:moveTo>
                  <a:pt x="298691" y="248399"/>
                </a:moveTo>
                <a:lnTo>
                  <a:pt x="284949" y="248399"/>
                </a:lnTo>
                <a:lnTo>
                  <a:pt x="272795" y="246913"/>
                </a:lnTo>
                <a:lnTo>
                  <a:pt x="225526" y="237731"/>
                </a:lnTo>
                <a:lnTo>
                  <a:pt x="182854" y="217932"/>
                </a:lnTo>
                <a:lnTo>
                  <a:pt x="126504" y="175272"/>
                </a:lnTo>
                <a:lnTo>
                  <a:pt x="97523" y="138709"/>
                </a:lnTo>
                <a:lnTo>
                  <a:pt x="77211" y="98412"/>
                </a:lnTo>
                <a:lnTo>
                  <a:pt x="77736" y="100609"/>
                </a:lnTo>
                <a:lnTo>
                  <a:pt x="77736" y="195426"/>
                </a:lnTo>
                <a:lnTo>
                  <a:pt x="92963" y="211836"/>
                </a:lnTo>
                <a:lnTo>
                  <a:pt x="112763" y="231635"/>
                </a:lnTo>
                <a:lnTo>
                  <a:pt x="135623" y="248399"/>
                </a:lnTo>
                <a:lnTo>
                  <a:pt x="158495" y="263626"/>
                </a:lnTo>
                <a:lnTo>
                  <a:pt x="172186" y="269735"/>
                </a:lnTo>
                <a:lnTo>
                  <a:pt x="184391" y="275831"/>
                </a:lnTo>
                <a:lnTo>
                  <a:pt x="225526" y="289572"/>
                </a:lnTo>
                <a:lnTo>
                  <a:pt x="268185" y="297167"/>
                </a:lnTo>
                <a:lnTo>
                  <a:pt x="283463" y="298703"/>
                </a:lnTo>
                <a:lnTo>
                  <a:pt x="297154" y="298703"/>
                </a:lnTo>
                <a:lnTo>
                  <a:pt x="298691" y="248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92337" y="2479878"/>
            <a:ext cx="299085" cy="302260"/>
          </a:xfrm>
          <a:custGeom>
            <a:avLst/>
            <a:gdLst/>
            <a:ahLst/>
            <a:cxnLst/>
            <a:rect l="l" t="t" r="r" b="b"/>
            <a:pathLst>
              <a:path w="299084" h="302260">
                <a:moveTo>
                  <a:pt x="272894" y="196671"/>
                </a:moveTo>
                <a:lnTo>
                  <a:pt x="271208" y="187413"/>
                </a:lnTo>
                <a:lnTo>
                  <a:pt x="269722" y="185877"/>
                </a:lnTo>
                <a:lnTo>
                  <a:pt x="269722" y="184391"/>
                </a:lnTo>
                <a:lnTo>
                  <a:pt x="268185" y="182854"/>
                </a:lnTo>
                <a:lnTo>
                  <a:pt x="255981" y="156959"/>
                </a:lnTo>
                <a:lnTo>
                  <a:pt x="242290" y="131013"/>
                </a:lnTo>
                <a:lnTo>
                  <a:pt x="205727" y="86855"/>
                </a:lnTo>
                <a:lnTo>
                  <a:pt x="163017" y="50253"/>
                </a:lnTo>
                <a:lnTo>
                  <a:pt x="138658" y="36563"/>
                </a:lnTo>
                <a:lnTo>
                  <a:pt x="126453" y="28917"/>
                </a:lnTo>
                <a:lnTo>
                  <a:pt x="114249" y="22821"/>
                </a:lnTo>
                <a:lnTo>
                  <a:pt x="73113" y="9118"/>
                </a:lnTo>
                <a:lnTo>
                  <a:pt x="57886" y="6095"/>
                </a:lnTo>
                <a:lnTo>
                  <a:pt x="44145" y="3022"/>
                </a:lnTo>
                <a:lnTo>
                  <a:pt x="28917" y="1485"/>
                </a:lnTo>
                <a:lnTo>
                  <a:pt x="15227" y="0"/>
                </a:lnTo>
                <a:lnTo>
                  <a:pt x="1485" y="0"/>
                </a:lnTo>
                <a:lnTo>
                  <a:pt x="0" y="50253"/>
                </a:lnTo>
                <a:lnTo>
                  <a:pt x="13690" y="50253"/>
                </a:lnTo>
                <a:lnTo>
                  <a:pt x="38100" y="53327"/>
                </a:lnTo>
                <a:lnTo>
                  <a:pt x="48755" y="54863"/>
                </a:lnTo>
                <a:lnTo>
                  <a:pt x="60909" y="57886"/>
                </a:lnTo>
                <a:lnTo>
                  <a:pt x="71577" y="62458"/>
                </a:lnTo>
                <a:lnTo>
                  <a:pt x="83781" y="65531"/>
                </a:lnTo>
                <a:lnTo>
                  <a:pt x="135623" y="92913"/>
                </a:lnTo>
                <a:lnTo>
                  <a:pt x="187413" y="141681"/>
                </a:lnTo>
                <a:lnTo>
                  <a:pt x="213309" y="182854"/>
                </a:lnTo>
                <a:lnTo>
                  <a:pt x="220954" y="200718"/>
                </a:lnTo>
                <a:lnTo>
                  <a:pt x="220954" y="199618"/>
                </a:lnTo>
                <a:lnTo>
                  <a:pt x="222440" y="204190"/>
                </a:lnTo>
                <a:lnTo>
                  <a:pt x="222440" y="205853"/>
                </a:lnTo>
                <a:lnTo>
                  <a:pt x="272894" y="196671"/>
                </a:lnTo>
                <a:close/>
              </a:path>
              <a:path w="299084" h="302260">
                <a:moveTo>
                  <a:pt x="277317" y="265123"/>
                </a:moveTo>
                <a:lnTo>
                  <a:pt x="277317" y="220954"/>
                </a:lnTo>
                <a:lnTo>
                  <a:pt x="228549" y="231622"/>
                </a:lnTo>
                <a:lnTo>
                  <a:pt x="222434" y="205854"/>
                </a:lnTo>
                <a:lnTo>
                  <a:pt x="198081" y="210286"/>
                </a:lnTo>
                <a:lnTo>
                  <a:pt x="266649" y="301713"/>
                </a:lnTo>
                <a:lnTo>
                  <a:pt x="277317" y="265123"/>
                </a:lnTo>
                <a:close/>
              </a:path>
              <a:path w="299084" h="302260">
                <a:moveTo>
                  <a:pt x="222440" y="204190"/>
                </a:moveTo>
                <a:lnTo>
                  <a:pt x="220954" y="199618"/>
                </a:lnTo>
                <a:lnTo>
                  <a:pt x="221540" y="202087"/>
                </a:lnTo>
                <a:lnTo>
                  <a:pt x="222440" y="204190"/>
                </a:lnTo>
                <a:close/>
              </a:path>
              <a:path w="299084" h="302260">
                <a:moveTo>
                  <a:pt x="221540" y="202087"/>
                </a:moveTo>
                <a:lnTo>
                  <a:pt x="220954" y="199618"/>
                </a:lnTo>
                <a:lnTo>
                  <a:pt x="220954" y="200718"/>
                </a:lnTo>
                <a:lnTo>
                  <a:pt x="221540" y="202087"/>
                </a:lnTo>
                <a:close/>
              </a:path>
              <a:path w="299084" h="302260">
                <a:moveTo>
                  <a:pt x="222440" y="205853"/>
                </a:moveTo>
                <a:lnTo>
                  <a:pt x="222434" y="204176"/>
                </a:lnTo>
                <a:lnTo>
                  <a:pt x="221540" y="202087"/>
                </a:lnTo>
                <a:lnTo>
                  <a:pt x="222440" y="205853"/>
                </a:lnTo>
                <a:close/>
              </a:path>
              <a:path w="299084" h="302260">
                <a:moveTo>
                  <a:pt x="277317" y="220954"/>
                </a:moveTo>
                <a:lnTo>
                  <a:pt x="272894" y="196671"/>
                </a:lnTo>
                <a:lnTo>
                  <a:pt x="222434" y="205854"/>
                </a:lnTo>
                <a:lnTo>
                  <a:pt x="228549" y="231622"/>
                </a:lnTo>
                <a:lnTo>
                  <a:pt x="277317" y="220954"/>
                </a:lnTo>
                <a:close/>
              </a:path>
              <a:path w="299084" h="302260">
                <a:moveTo>
                  <a:pt x="298640" y="191985"/>
                </a:moveTo>
                <a:lnTo>
                  <a:pt x="272894" y="196671"/>
                </a:lnTo>
                <a:lnTo>
                  <a:pt x="277317" y="220954"/>
                </a:lnTo>
                <a:lnTo>
                  <a:pt x="277317" y="265123"/>
                </a:lnTo>
                <a:lnTo>
                  <a:pt x="298640" y="191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4501" y="2469210"/>
            <a:ext cx="302260" cy="300355"/>
          </a:xfrm>
          <a:custGeom>
            <a:avLst/>
            <a:gdLst/>
            <a:ahLst/>
            <a:cxnLst/>
            <a:rect l="l" t="t" r="r" b="b"/>
            <a:pathLst>
              <a:path w="302259" h="300355">
                <a:moveTo>
                  <a:pt x="205918" y="76488"/>
                </a:moveTo>
                <a:lnTo>
                  <a:pt x="196917" y="27030"/>
                </a:lnTo>
                <a:lnTo>
                  <a:pt x="188963" y="28917"/>
                </a:lnTo>
                <a:lnTo>
                  <a:pt x="184403" y="28917"/>
                </a:lnTo>
                <a:lnTo>
                  <a:pt x="182867" y="30454"/>
                </a:lnTo>
                <a:lnTo>
                  <a:pt x="156971" y="42659"/>
                </a:lnTo>
                <a:lnTo>
                  <a:pt x="132562" y="57886"/>
                </a:lnTo>
                <a:lnTo>
                  <a:pt x="88353" y="92913"/>
                </a:lnTo>
                <a:lnTo>
                  <a:pt x="50253" y="137121"/>
                </a:lnTo>
                <a:lnTo>
                  <a:pt x="36563" y="159981"/>
                </a:lnTo>
                <a:lnTo>
                  <a:pt x="28930" y="172186"/>
                </a:lnTo>
                <a:lnTo>
                  <a:pt x="9131" y="227063"/>
                </a:lnTo>
                <a:lnTo>
                  <a:pt x="1498" y="269722"/>
                </a:lnTo>
                <a:lnTo>
                  <a:pt x="0" y="284949"/>
                </a:lnTo>
                <a:lnTo>
                  <a:pt x="0" y="298640"/>
                </a:lnTo>
                <a:lnTo>
                  <a:pt x="50253" y="300189"/>
                </a:lnTo>
                <a:lnTo>
                  <a:pt x="51790" y="286486"/>
                </a:lnTo>
                <a:lnTo>
                  <a:pt x="51790" y="274281"/>
                </a:lnTo>
                <a:lnTo>
                  <a:pt x="53339" y="262089"/>
                </a:lnTo>
                <a:lnTo>
                  <a:pt x="59435" y="237731"/>
                </a:lnTo>
                <a:lnTo>
                  <a:pt x="65531" y="216395"/>
                </a:lnTo>
                <a:lnTo>
                  <a:pt x="70103" y="205727"/>
                </a:lnTo>
                <a:lnTo>
                  <a:pt x="76200" y="195059"/>
                </a:lnTo>
                <a:lnTo>
                  <a:pt x="80771" y="184340"/>
                </a:lnTo>
                <a:lnTo>
                  <a:pt x="108203" y="144754"/>
                </a:lnTo>
                <a:lnTo>
                  <a:pt x="143230" y="112763"/>
                </a:lnTo>
                <a:lnTo>
                  <a:pt x="182867" y="86868"/>
                </a:lnTo>
                <a:lnTo>
                  <a:pt x="199631" y="78481"/>
                </a:lnTo>
                <a:lnTo>
                  <a:pt x="199631" y="77685"/>
                </a:lnTo>
                <a:lnTo>
                  <a:pt x="204190" y="76200"/>
                </a:lnTo>
                <a:lnTo>
                  <a:pt x="204190" y="76817"/>
                </a:lnTo>
                <a:lnTo>
                  <a:pt x="205918" y="76488"/>
                </a:lnTo>
                <a:close/>
              </a:path>
              <a:path w="302259" h="300355">
                <a:moveTo>
                  <a:pt x="301726" y="31991"/>
                </a:moveTo>
                <a:lnTo>
                  <a:pt x="191998" y="0"/>
                </a:lnTo>
                <a:lnTo>
                  <a:pt x="196917" y="27030"/>
                </a:lnTo>
                <a:lnTo>
                  <a:pt x="220967" y="21323"/>
                </a:lnTo>
                <a:lnTo>
                  <a:pt x="231635" y="71589"/>
                </a:lnTo>
                <a:lnTo>
                  <a:pt x="231635" y="84557"/>
                </a:lnTo>
                <a:lnTo>
                  <a:pt x="301726" y="31991"/>
                </a:lnTo>
                <a:close/>
              </a:path>
              <a:path w="302259" h="300355">
                <a:moveTo>
                  <a:pt x="231635" y="71589"/>
                </a:moveTo>
                <a:lnTo>
                  <a:pt x="220967" y="21323"/>
                </a:lnTo>
                <a:lnTo>
                  <a:pt x="196917" y="27030"/>
                </a:lnTo>
                <a:lnTo>
                  <a:pt x="205918" y="76488"/>
                </a:lnTo>
                <a:lnTo>
                  <a:pt x="231635" y="71589"/>
                </a:lnTo>
                <a:close/>
              </a:path>
              <a:path w="302259" h="300355">
                <a:moveTo>
                  <a:pt x="204190" y="76200"/>
                </a:moveTo>
                <a:lnTo>
                  <a:pt x="199631" y="77685"/>
                </a:lnTo>
                <a:lnTo>
                  <a:pt x="202197" y="77197"/>
                </a:lnTo>
                <a:lnTo>
                  <a:pt x="204190" y="76200"/>
                </a:lnTo>
                <a:close/>
              </a:path>
              <a:path w="302259" h="300355">
                <a:moveTo>
                  <a:pt x="202197" y="77197"/>
                </a:moveTo>
                <a:lnTo>
                  <a:pt x="199631" y="77685"/>
                </a:lnTo>
                <a:lnTo>
                  <a:pt x="199631" y="78481"/>
                </a:lnTo>
                <a:lnTo>
                  <a:pt x="202197" y="77197"/>
                </a:lnTo>
                <a:close/>
              </a:path>
              <a:path w="302259" h="300355">
                <a:moveTo>
                  <a:pt x="204190" y="76817"/>
                </a:moveTo>
                <a:lnTo>
                  <a:pt x="204190" y="76200"/>
                </a:lnTo>
                <a:lnTo>
                  <a:pt x="202197" y="77197"/>
                </a:lnTo>
                <a:lnTo>
                  <a:pt x="204190" y="76817"/>
                </a:lnTo>
                <a:close/>
              </a:path>
              <a:path w="302259" h="300355">
                <a:moveTo>
                  <a:pt x="231635" y="84557"/>
                </a:moveTo>
                <a:lnTo>
                  <a:pt x="231635" y="71589"/>
                </a:lnTo>
                <a:lnTo>
                  <a:pt x="205918" y="76488"/>
                </a:lnTo>
                <a:lnTo>
                  <a:pt x="210299" y="100558"/>
                </a:lnTo>
                <a:lnTo>
                  <a:pt x="231635" y="84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83154" y="2787700"/>
            <a:ext cx="302260" cy="299085"/>
          </a:xfrm>
          <a:custGeom>
            <a:avLst/>
            <a:gdLst/>
            <a:ahLst/>
            <a:cxnLst/>
            <a:rect l="l" t="t" r="r" b="b"/>
            <a:pathLst>
              <a:path w="302259" h="299085">
                <a:moveTo>
                  <a:pt x="95488" y="222452"/>
                </a:moveTo>
                <a:lnTo>
                  <a:pt x="91427" y="198094"/>
                </a:lnTo>
                <a:lnTo>
                  <a:pt x="0" y="266649"/>
                </a:lnTo>
                <a:lnTo>
                  <a:pt x="68605" y="286943"/>
                </a:lnTo>
                <a:lnTo>
                  <a:pt x="68605" y="228549"/>
                </a:lnTo>
                <a:lnTo>
                  <a:pt x="95488" y="222452"/>
                </a:lnTo>
                <a:close/>
              </a:path>
              <a:path w="302259" h="299085">
                <a:moveTo>
                  <a:pt x="103725" y="271867"/>
                </a:moveTo>
                <a:lnTo>
                  <a:pt x="95488" y="222452"/>
                </a:lnTo>
                <a:lnTo>
                  <a:pt x="68605" y="228549"/>
                </a:lnTo>
                <a:lnTo>
                  <a:pt x="80759" y="277317"/>
                </a:lnTo>
                <a:lnTo>
                  <a:pt x="103725" y="271867"/>
                </a:lnTo>
                <a:close/>
              </a:path>
              <a:path w="302259" h="299085">
                <a:moveTo>
                  <a:pt x="108191" y="298653"/>
                </a:moveTo>
                <a:lnTo>
                  <a:pt x="103725" y="271867"/>
                </a:lnTo>
                <a:lnTo>
                  <a:pt x="80759" y="277317"/>
                </a:lnTo>
                <a:lnTo>
                  <a:pt x="68605" y="228549"/>
                </a:lnTo>
                <a:lnTo>
                  <a:pt x="68605" y="286943"/>
                </a:lnTo>
                <a:lnTo>
                  <a:pt x="108191" y="298653"/>
                </a:lnTo>
                <a:close/>
              </a:path>
              <a:path w="302259" h="299085">
                <a:moveTo>
                  <a:pt x="102095" y="262086"/>
                </a:moveTo>
                <a:lnTo>
                  <a:pt x="102095" y="220954"/>
                </a:lnTo>
                <a:lnTo>
                  <a:pt x="96037" y="222453"/>
                </a:lnTo>
                <a:lnTo>
                  <a:pt x="95488" y="222452"/>
                </a:lnTo>
                <a:lnTo>
                  <a:pt x="102095" y="262086"/>
                </a:lnTo>
                <a:close/>
              </a:path>
              <a:path w="302259" h="299085">
                <a:moveTo>
                  <a:pt x="96556" y="222210"/>
                </a:moveTo>
                <a:lnTo>
                  <a:pt x="96037" y="222328"/>
                </a:lnTo>
                <a:lnTo>
                  <a:pt x="96556" y="222210"/>
                </a:lnTo>
                <a:close/>
              </a:path>
              <a:path w="302259" h="299085">
                <a:moveTo>
                  <a:pt x="102095" y="220954"/>
                </a:moveTo>
                <a:lnTo>
                  <a:pt x="96556" y="222210"/>
                </a:lnTo>
                <a:lnTo>
                  <a:pt x="96037" y="222453"/>
                </a:lnTo>
                <a:lnTo>
                  <a:pt x="102095" y="220954"/>
                </a:lnTo>
                <a:close/>
              </a:path>
              <a:path w="302259" h="299085">
                <a:moveTo>
                  <a:pt x="301726" y="15227"/>
                </a:moveTo>
                <a:lnTo>
                  <a:pt x="301726" y="1485"/>
                </a:lnTo>
                <a:lnTo>
                  <a:pt x="249935" y="0"/>
                </a:lnTo>
                <a:lnTo>
                  <a:pt x="249935" y="25895"/>
                </a:lnTo>
                <a:lnTo>
                  <a:pt x="248399" y="38100"/>
                </a:lnTo>
                <a:lnTo>
                  <a:pt x="245363" y="50253"/>
                </a:lnTo>
                <a:lnTo>
                  <a:pt x="242290" y="60921"/>
                </a:lnTo>
                <a:lnTo>
                  <a:pt x="239268" y="73126"/>
                </a:lnTo>
                <a:lnTo>
                  <a:pt x="220954" y="115785"/>
                </a:lnTo>
                <a:lnTo>
                  <a:pt x="193522" y="153885"/>
                </a:lnTo>
                <a:lnTo>
                  <a:pt x="158496" y="187426"/>
                </a:lnTo>
                <a:lnTo>
                  <a:pt x="118859" y="211785"/>
                </a:lnTo>
                <a:lnTo>
                  <a:pt x="96556" y="222210"/>
                </a:lnTo>
                <a:lnTo>
                  <a:pt x="102095" y="220954"/>
                </a:lnTo>
                <a:lnTo>
                  <a:pt x="102095" y="262086"/>
                </a:lnTo>
                <a:lnTo>
                  <a:pt x="103725" y="271867"/>
                </a:lnTo>
                <a:lnTo>
                  <a:pt x="112763" y="269722"/>
                </a:lnTo>
                <a:lnTo>
                  <a:pt x="115836" y="269722"/>
                </a:lnTo>
                <a:lnTo>
                  <a:pt x="117373" y="268185"/>
                </a:lnTo>
                <a:lnTo>
                  <a:pt x="144805" y="255981"/>
                </a:lnTo>
                <a:lnTo>
                  <a:pt x="169163" y="242290"/>
                </a:lnTo>
                <a:lnTo>
                  <a:pt x="213372" y="205676"/>
                </a:lnTo>
                <a:lnTo>
                  <a:pt x="249935" y="163017"/>
                </a:lnTo>
                <a:lnTo>
                  <a:pt x="271259" y="126453"/>
                </a:lnTo>
                <a:lnTo>
                  <a:pt x="277368" y="114249"/>
                </a:lnTo>
                <a:lnTo>
                  <a:pt x="292595" y="73126"/>
                </a:lnTo>
                <a:lnTo>
                  <a:pt x="300240" y="30454"/>
                </a:lnTo>
                <a:lnTo>
                  <a:pt x="301726" y="15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02015" y="2440241"/>
            <a:ext cx="368935" cy="266700"/>
          </a:xfrm>
          <a:custGeom>
            <a:avLst/>
            <a:gdLst/>
            <a:ahLst/>
            <a:cxnLst/>
            <a:rect l="l" t="t" r="r" b="b"/>
            <a:pathLst>
              <a:path w="368934" h="266700">
                <a:moveTo>
                  <a:pt x="263626" y="240616"/>
                </a:moveTo>
                <a:lnTo>
                  <a:pt x="263626" y="190500"/>
                </a:lnTo>
                <a:lnTo>
                  <a:pt x="249885" y="187413"/>
                </a:lnTo>
                <a:lnTo>
                  <a:pt x="237731" y="184391"/>
                </a:lnTo>
                <a:lnTo>
                  <a:pt x="191985" y="169163"/>
                </a:lnTo>
                <a:lnTo>
                  <a:pt x="181317" y="163055"/>
                </a:lnTo>
                <a:lnTo>
                  <a:pt x="170662" y="158495"/>
                </a:lnTo>
                <a:lnTo>
                  <a:pt x="129527" y="127990"/>
                </a:lnTo>
                <a:lnTo>
                  <a:pt x="95999" y="92963"/>
                </a:lnTo>
                <a:lnTo>
                  <a:pt x="68567" y="48755"/>
                </a:lnTo>
                <a:lnTo>
                  <a:pt x="62458" y="38100"/>
                </a:lnTo>
                <a:lnTo>
                  <a:pt x="53327" y="13690"/>
                </a:lnTo>
                <a:lnTo>
                  <a:pt x="48768" y="0"/>
                </a:lnTo>
                <a:lnTo>
                  <a:pt x="0" y="15227"/>
                </a:lnTo>
                <a:lnTo>
                  <a:pt x="6108" y="30454"/>
                </a:lnTo>
                <a:lnTo>
                  <a:pt x="10668" y="45732"/>
                </a:lnTo>
                <a:lnTo>
                  <a:pt x="16764" y="59423"/>
                </a:lnTo>
                <a:lnTo>
                  <a:pt x="39585" y="100558"/>
                </a:lnTo>
                <a:lnTo>
                  <a:pt x="76200" y="147827"/>
                </a:lnTo>
                <a:lnTo>
                  <a:pt x="121894" y="187413"/>
                </a:lnTo>
                <a:lnTo>
                  <a:pt x="158457" y="208749"/>
                </a:lnTo>
                <a:lnTo>
                  <a:pt x="172199" y="216395"/>
                </a:lnTo>
                <a:lnTo>
                  <a:pt x="185889" y="220954"/>
                </a:lnTo>
                <a:lnTo>
                  <a:pt x="199631" y="227050"/>
                </a:lnTo>
                <a:lnTo>
                  <a:pt x="213321" y="231622"/>
                </a:lnTo>
                <a:lnTo>
                  <a:pt x="227063" y="234695"/>
                </a:lnTo>
                <a:lnTo>
                  <a:pt x="242290" y="237718"/>
                </a:lnTo>
                <a:lnTo>
                  <a:pt x="254444" y="240753"/>
                </a:lnTo>
                <a:lnTo>
                  <a:pt x="260553" y="240753"/>
                </a:lnTo>
                <a:lnTo>
                  <a:pt x="263626" y="240616"/>
                </a:lnTo>
                <a:close/>
              </a:path>
              <a:path w="368934" h="266700">
                <a:moveTo>
                  <a:pt x="269262" y="240364"/>
                </a:moveTo>
                <a:lnTo>
                  <a:pt x="265438" y="188950"/>
                </a:lnTo>
                <a:lnTo>
                  <a:pt x="257517" y="188950"/>
                </a:lnTo>
                <a:lnTo>
                  <a:pt x="263626" y="190500"/>
                </a:lnTo>
                <a:lnTo>
                  <a:pt x="263626" y="240616"/>
                </a:lnTo>
                <a:lnTo>
                  <a:pt x="269262" y="240364"/>
                </a:lnTo>
                <a:close/>
              </a:path>
              <a:path w="368934" h="266700">
                <a:moveTo>
                  <a:pt x="368744" y="207263"/>
                </a:moveTo>
                <a:lnTo>
                  <a:pt x="263626" y="164591"/>
                </a:lnTo>
                <a:lnTo>
                  <a:pt x="265438" y="188950"/>
                </a:lnTo>
                <a:lnTo>
                  <a:pt x="291058" y="188950"/>
                </a:lnTo>
                <a:lnTo>
                  <a:pt x="294081" y="239255"/>
                </a:lnTo>
                <a:lnTo>
                  <a:pt x="294081" y="252767"/>
                </a:lnTo>
                <a:lnTo>
                  <a:pt x="368744" y="207263"/>
                </a:lnTo>
                <a:close/>
              </a:path>
              <a:path w="368934" h="266700">
                <a:moveTo>
                  <a:pt x="294081" y="239255"/>
                </a:moveTo>
                <a:lnTo>
                  <a:pt x="291058" y="188950"/>
                </a:lnTo>
                <a:lnTo>
                  <a:pt x="265438" y="188950"/>
                </a:lnTo>
                <a:lnTo>
                  <a:pt x="269262" y="240364"/>
                </a:lnTo>
                <a:lnTo>
                  <a:pt x="294081" y="239255"/>
                </a:lnTo>
                <a:close/>
              </a:path>
              <a:path w="368934" h="266700">
                <a:moveTo>
                  <a:pt x="294081" y="252767"/>
                </a:moveTo>
                <a:lnTo>
                  <a:pt x="294081" y="239255"/>
                </a:lnTo>
                <a:lnTo>
                  <a:pt x="269262" y="240364"/>
                </a:lnTo>
                <a:lnTo>
                  <a:pt x="271221" y="266700"/>
                </a:lnTo>
                <a:lnTo>
                  <a:pt x="294081" y="252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39186" y="2953791"/>
            <a:ext cx="384175" cy="245745"/>
          </a:xfrm>
          <a:custGeom>
            <a:avLst/>
            <a:gdLst/>
            <a:ahLst/>
            <a:cxnLst/>
            <a:rect l="l" t="t" r="r" b="b"/>
            <a:pathLst>
              <a:path w="384175" h="245744">
                <a:moveTo>
                  <a:pt x="274825" y="170380"/>
                </a:moveTo>
                <a:lnTo>
                  <a:pt x="263626" y="169113"/>
                </a:lnTo>
                <a:lnTo>
                  <a:pt x="251421" y="167627"/>
                </a:lnTo>
                <a:lnTo>
                  <a:pt x="239268" y="166090"/>
                </a:lnTo>
                <a:lnTo>
                  <a:pt x="228600" y="163068"/>
                </a:lnTo>
                <a:lnTo>
                  <a:pt x="216395" y="159994"/>
                </a:lnTo>
                <a:lnTo>
                  <a:pt x="204190" y="155422"/>
                </a:lnTo>
                <a:lnTo>
                  <a:pt x="193522" y="150863"/>
                </a:lnTo>
                <a:lnTo>
                  <a:pt x="181317" y="146304"/>
                </a:lnTo>
                <a:lnTo>
                  <a:pt x="170662" y="140195"/>
                </a:lnTo>
                <a:lnTo>
                  <a:pt x="159994" y="135636"/>
                </a:lnTo>
                <a:lnTo>
                  <a:pt x="138658" y="120357"/>
                </a:lnTo>
                <a:lnTo>
                  <a:pt x="102095" y="88353"/>
                </a:lnTo>
                <a:lnTo>
                  <a:pt x="70103" y="47231"/>
                </a:lnTo>
                <a:lnTo>
                  <a:pt x="53327" y="12204"/>
                </a:lnTo>
                <a:lnTo>
                  <a:pt x="47231" y="0"/>
                </a:lnTo>
                <a:lnTo>
                  <a:pt x="0" y="19799"/>
                </a:lnTo>
                <a:lnTo>
                  <a:pt x="6108" y="35026"/>
                </a:lnTo>
                <a:lnTo>
                  <a:pt x="28968" y="76200"/>
                </a:lnTo>
                <a:lnTo>
                  <a:pt x="67017" y="123431"/>
                </a:lnTo>
                <a:lnTo>
                  <a:pt x="111226" y="163068"/>
                </a:lnTo>
                <a:lnTo>
                  <a:pt x="147840" y="185889"/>
                </a:lnTo>
                <a:lnTo>
                  <a:pt x="161531" y="193522"/>
                </a:lnTo>
                <a:lnTo>
                  <a:pt x="175221" y="198094"/>
                </a:lnTo>
                <a:lnTo>
                  <a:pt x="188963" y="204190"/>
                </a:lnTo>
                <a:lnTo>
                  <a:pt x="202653" y="208762"/>
                </a:lnTo>
                <a:lnTo>
                  <a:pt x="216395" y="211836"/>
                </a:lnTo>
                <a:lnTo>
                  <a:pt x="231622" y="216395"/>
                </a:lnTo>
                <a:lnTo>
                  <a:pt x="245325" y="217881"/>
                </a:lnTo>
                <a:lnTo>
                  <a:pt x="260603" y="219417"/>
                </a:lnTo>
                <a:lnTo>
                  <a:pt x="272757" y="220782"/>
                </a:lnTo>
                <a:lnTo>
                  <a:pt x="272757" y="170662"/>
                </a:lnTo>
                <a:lnTo>
                  <a:pt x="274825" y="170380"/>
                </a:lnTo>
                <a:close/>
              </a:path>
              <a:path w="384175" h="245744">
                <a:moveTo>
                  <a:pt x="277317" y="170662"/>
                </a:moveTo>
                <a:lnTo>
                  <a:pt x="275831" y="170494"/>
                </a:lnTo>
                <a:lnTo>
                  <a:pt x="274294" y="170453"/>
                </a:lnTo>
                <a:lnTo>
                  <a:pt x="272757" y="170662"/>
                </a:lnTo>
                <a:lnTo>
                  <a:pt x="277317" y="170662"/>
                </a:lnTo>
                <a:close/>
              </a:path>
              <a:path w="384175" h="245744">
                <a:moveTo>
                  <a:pt x="277317" y="220954"/>
                </a:moveTo>
                <a:lnTo>
                  <a:pt x="277317" y="170662"/>
                </a:lnTo>
                <a:lnTo>
                  <a:pt x="272757" y="170662"/>
                </a:lnTo>
                <a:lnTo>
                  <a:pt x="272757" y="220782"/>
                </a:lnTo>
                <a:lnTo>
                  <a:pt x="274294" y="220954"/>
                </a:lnTo>
                <a:lnTo>
                  <a:pt x="277317" y="220954"/>
                </a:lnTo>
                <a:close/>
              </a:path>
              <a:path w="384175" h="245744">
                <a:moveTo>
                  <a:pt x="288254" y="219676"/>
                </a:moveTo>
                <a:lnTo>
                  <a:pt x="279793" y="169703"/>
                </a:lnTo>
                <a:lnTo>
                  <a:pt x="274825" y="170380"/>
                </a:lnTo>
                <a:lnTo>
                  <a:pt x="277317" y="170662"/>
                </a:lnTo>
                <a:lnTo>
                  <a:pt x="277317" y="220954"/>
                </a:lnTo>
                <a:lnTo>
                  <a:pt x="278853" y="220954"/>
                </a:lnTo>
                <a:lnTo>
                  <a:pt x="288254" y="219676"/>
                </a:lnTo>
                <a:close/>
              </a:path>
              <a:path w="384175" h="245744">
                <a:moveTo>
                  <a:pt x="384022" y="178295"/>
                </a:moveTo>
                <a:lnTo>
                  <a:pt x="275831" y="146304"/>
                </a:lnTo>
                <a:lnTo>
                  <a:pt x="279793" y="169703"/>
                </a:lnTo>
                <a:lnTo>
                  <a:pt x="306285" y="166090"/>
                </a:lnTo>
                <a:lnTo>
                  <a:pt x="312394" y="216395"/>
                </a:lnTo>
                <a:lnTo>
                  <a:pt x="312394" y="230799"/>
                </a:lnTo>
                <a:lnTo>
                  <a:pt x="384022" y="178295"/>
                </a:lnTo>
                <a:close/>
              </a:path>
              <a:path w="384175" h="245744">
                <a:moveTo>
                  <a:pt x="312394" y="216395"/>
                </a:moveTo>
                <a:lnTo>
                  <a:pt x="306285" y="166090"/>
                </a:lnTo>
                <a:lnTo>
                  <a:pt x="279793" y="169703"/>
                </a:lnTo>
                <a:lnTo>
                  <a:pt x="288254" y="219676"/>
                </a:lnTo>
                <a:lnTo>
                  <a:pt x="312394" y="216395"/>
                </a:lnTo>
                <a:close/>
              </a:path>
              <a:path w="384175" h="245744">
                <a:moveTo>
                  <a:pt x="312394" y="230799"/>
                </a:moveTo>
                <a:lnTo>
                  <a:pt x="312394" y="216395"/>
                </a:lnTo>
                <a:lnTo>
                  <a:pt x="288254" y="219676"/>
                </a:lnTo>
                <a:lnTo>
                  <a:pt x="292595" y="245313"/>
                </a:lnTo>
                <a:lnTo>
                  <a:pt x="312394" y="230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Strengths </a:t>
            </a:r>
            <a:r>
              <a:rPr dirty="0"/>
              <a:t>of </a:t>
            </a:r>
            <a:r>
              <a:rPr spc="-5" dirty="0"/>
              <a:t>Object</a:t>
            </a:r>
            <a:r>
              <a:rPr spc="-80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dirty="0"/>
              <a:pPr marL="52705">
                <a:lnSpc>
                  <a:spcPts val="910"/>
                </a:lnSpc>
              </a:pPr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7500" y="1495425"/>
            <a:ext cx="8992196" cy="4707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Provides </a:t>
            </a:r>
            <a:r>
              <a:rPr sz="2800" dirty="0">
                <a:latin typeface="Arial"/>
                <a:cs typeface="Arial"/>
              </a:rPr>
              <a:t>a single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paradigm</a:t>
            </a:r>
          </a:p>
          <a:p>
            <a:pPr marL="695325" marR="311785" lvl="1" indent="-228600">
              <a:lnSpc>
                <a:spcPct val="77100"/>
              </a:lnSpc>
              <a:spcBef>
                <a:spcPts val="780"/>
              </a:spcBef>
              <a:buFont typeface="Wingdings"/>
              <a:buChar char=""/>
              <a:tabLst>
                <a:tab pos="695325" algn="l"/>
              </a:tabLst>
            </a:pPr>
            <a:r>
              <a:rPr sz="2400" spc="5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single </a:t>
            </a:r>
            <a:r>
              <a:rPr sz="2400" dirty="0">
                <a:latin typeface="Arial"/>
                <a:cs typeface="Arial"/>
              </a:rPr>
              <a:t>language </a:t>
            </a:r>
            <a:r>
              <a:rPr sz="2400" spc="-5" dirty="0">
                <a:latin typeface="Arial"/>
                <a:cs typeface="Arial"/>
              </a:rPr>
              <a:t>used by users, analysts, designers,  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implementers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5"/>
              </a:spcBef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Facilitates architectural and </a:t>
            </a:r>
            <a:r>
              <a:rPr sz="2800" dirty="0">
                <a:latin typeface="Arial"/>
                <a:cs typeface="Arial"/>
              </a:rPr>
              <a:t>code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reuse</a:t>
            </a:r>
          </a:p>
          <a:p>
            <a:pPr marL="469900" indent="-457200">
              <a:lnSpc>
                <a:spcPct val="100000"/>
              </a:lnSpc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Models </a:t>
            </a:r>
            <a:r>
              <a:rPr sz="2800" dirty="0">
                <a:latin typeface="Arial"/>
                <a:cs typeface="Arial"/>
              </a:rPr>
              <a:t>more closely reflect </a:t>
            </a:r>
            <a:r>
              <a:rPr sz="2800" spc="-5" dirty="0">
                <a:latin typeface="Arial"/>
                <a:cs typeface="Arial"/>
              </a:rPr>
              <a:t>the real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world</a:t>
            </a:r>
          </a:p>
          <a:p>
            <a:pPr marL="695325" lvl="1" indent="-22860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dirty="0">
                <a:latin typeface="Arial"/>
                <a:cs typeface="Arial"/>
              </a:rPr>
              <a:t>More </a:t>
            </a:r>
            <a:r>
              <a:rPr sz="2400" spc="-5" dirty="0">
                <a:latin typeface="Arial"/>
                <a:cs typeface="Arial"/>
              </a:rPr>
              <a:t>accurately describes corporate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entities</a:t>
            </a:r>
            <a:endParaRPr sz="2400" dirty="0">
              <a:latin typeface="Arial"/>
              <a:cs typeface="Arial"/>
            </a:endParaRPr>
          </a:p>
          <a:p>
            <a:pPr marL="695325" lvl="1" indent="-228600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Decomposed based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natural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partitioning</a:t>
            </a:r>
            <a:endParaRPr sz="2400" dirty="0">
              <a:latin typeface="Arial"/>
              <a:cs typeface="Arial"/>
            </a:endParaRPr>
          </a:p>
          <a:p>
            <a:pPr marL="695325" lvl="1" indent="-22860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Easier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understand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maintain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5"/>
              </a:spcBef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Provides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stability</a:t>
            </a:r>
          </a:p>
          <a:p>
            <a:pPr marL="695325" marR="5080" lvl="1" indent="-228600">
              <a:lnSpc>
                <a:spcPct val="77100"/>
              </a:lnSpc>
              <a:spcBef>
                <a:spcPts val="780"/>
              </a:spcBef>
              <a:buFont typeface="Wingdings"/>
              <a:buChar char=""/>
              <a:tabLst>
                <a:tab pos="695325" algn="l"/>
              </a:tabLst>
            </a:pPr>
            <a:r>
              <a:rPr sz="2400" spc="5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small </a:t>
            </a:r>
            <a:r>
              <a:rPr sz="2400" dirty="0">
                <a:latin typeface="Arial"/>
                <a:cs typeface="Arial"/>
              </a:rPr>
              <a:t>change </a:t>
            </a:r>
            <a:r>
              <a:rPr sz="2400" spc="-5" dirty="0">
                <a:latin typeface="Arial"/>
                <a:cs typeface="Arial"/>
              </a:rPr>
              <a:t>in requirements does not mean </a:t>
            </a:r>
            <a:r>
              <a:rPr sz="2400" dirty="0">
                <a:latin typeface="Arial"/>
                <a:cs typeface="Arial"/>
              </a:rPr>
              <a:t>massive  </a:t>
            </a:r>
            <a:r>
              <a:rPr sz="2400" spc="-5" dirty="0">
                <a:latin typeface="Arial"/>
                <a:cs typeface="Arial"/>
              </a:rPr>
              <a:t>changes </a:t>
            </a:r>
            <a:r>
              <a:rPr sz="2400" dirty="0">
                <a:latin typeface="Arial"/>
                <a:cs typeface="Arial"/>
              </a:rPr>
              <a:t>in the system </a:t>
            </a:r>
            <a:r>
              <a:rPr sz="2400" spc="-5" dirty="0">
                <a:latin typeface="Arial"/>
                <a:cs typeface="Arial"/>
              </a:rPr>
              <a:t>under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development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5"/>
              </a:spcBef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adaptive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change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Is </a:t>
            </a:r>
            <a:r>
              <a:rPr spc="5" dirty="0"/>
              <a:t>a</a:t>
            </a:r>
            <a:r>
              <a:rPr spc="-75" dirty="0"/>
              <a:t> </a:t>
            </a:r>
            <a:r>
              <a:rPr spc="-5" dirty="0"/>
              <a:t>Model?</a:t>
            </a:r>
          </a:p>
        </p:txBody>
      </p:sp>
      <p:sp>
        <p:nvSpPr>
          <p:cNvPr id="158" name="object 15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159" name="object 15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dirty="0"/>
              <a:pPr marL="52705">
                <a:lnSpc>
                  <a:spcPts val="910"/>
                </a:lnSpc>
              </a:pPr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370952"/>
            <a:ext cx="67945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buFont typeface="Wingdings" charset="2"/>
              <a:buChar char="Ø"/>
            </a:pP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model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5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simplification of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reality.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18297" y="2167586"/>
            <a:ext cx="2758230" cy="77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6878" y="4134794"/>
            <a:ext cx="585470" cy="403860"/>
          </a:xfrm>
          <a:custGeom>
            <a:avLst/>
            <a:gdLst/>
            <a:ahLst/>
            <a:cxnLst/>
            <a:rect l="l" t="t" r="r" b="b"/>
            <a:pathLst>
              <a:path w="585470" h="403860">
                <a:moveTo>
                  <a:pt x="0" y="109689"/>
                </a:moveTo>
                <a:lnTo>
                  <a:pt x="146258" y="109689"/>
                </a:lnTo>
                <a:lnTo>
                  <a:pt x="223986" y="184395"/>
                </a:lnTo>
                <a:lnTo>
                  <a:pt x="196563" y="184395"/>
                </a:lnTo>
                <a:lnTo>
                  <a:pt x="179795" y="198087"/>
                </a:lnTo>
                <a:lnTo>
                  <a:pt x="437305" y="391618"/>
                </a:lnTo>
                <a:lnTo>
                  <a:pt x="438853" y="393153"/>
                </a:lnTo>
                <a:lnTo>
                  <a:pt x="443420" y="397721"/>
                </a:lnTo>
                <a:lnTo>
                  <a:pt x="449521" y="400791"/>
                </a:lnTo>
                <a:lnTo>
                  <a:pt x="458692" y="402277"/>
                </a:lnTo>
                <a:lnTo>
                  <a:pt x="467824" y="403824"/>
                </a:lnTo>
                <a:lnTo>
                  <a:pt x="480027" y="403824"/>
                </a:lnTo>
                <a:lnTo>
                  <a:pt x="495260" y="400791"/>
                </a:lnTo>
                <a:lnTo>
                  <a:pt x="574484" y="352030"/>
                </a:lnTo>
                <a:lnTo>
                  <a:pt x="577502" y="352030"/>
                </a:lnTo>
                <a:lnTo>
                  <a:pt x="577502" y="350495"/>
                </a:lnTo>
                <a:lnTo>
                  <a:pt x="580585" y="347413"/>
                </a:lnTo>
                <a:lnTo>
                  <a:pt x="582120" y="342846"/>
                </a:lnTo>
                <a:lnTo>
                  <a:pt x="585151" y="336743"/>
                </a:lnTo>
                <a:lnTo>
                  <a:pt x="585151" y="315414"/>
                </a:lnTo>
                <a:lnTo>
                  <a:pt x="582120" y="304756"/>
                </a:lnTo>
                <a:lnTo>
                  <a:pt x="540947" y="109689"/>
                </a:lnTo>
                <a:lnTo>
                  <a:pt x="539451" y="105121"/>
                </a:lnTo>
                <a:lnTo>
                  <a:pt x="536381" y="97533"/>
                </a:lnTo>
                <a:lnTo>
                  <a:pt x="531815" y="88348"/>
                </a:lnTo>
                <a:lnTo>
                  <a:pt x="524179" y="79225"/>
                </a:lnTo>
                <a:lnTo>
                  <a:pt x="512029" y="71636"/>
                </a:lnTo>
                <a:lnTo>
                  <a:pt x="499826" y="62464"/>
                </a:lnTo>
                <a:lnTo>
                  <a:pt x="483058" y="53328"/>
                </a:lnTo>
                <a:lnTo>
                  <a:pt x="344396" y="0"/>
                </a:lnTo>
                <a:lnTo>
                  <a:pt x="0" y="0"/>
                </a:lnTo>
                <a:lnTo>
                  <a:pt x="0" y="109689"/>
                </a:lnTo>
              </a:path>
            </a:pathLst>
          </a:custGeom>
          <a:ln w="46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7629" y="4445641"/>
            <a:ext cx="181610" cy="50800"/>
          </a:xfrm>
          <a:custGeom>
            <a:avLst/>
            <a:gdLst/>
            <a:ahLst/>
            <a:cxnLst/>
            <a:rect l="l" t="t" r="r" b="b"/>
            <a:pathLst>
              <a:path w="181610" h="50800">
                <a:moveTo>
                  <a:pt x="0" y="50307"/>
                </a:moveTo>
                <a:lnTo>
                  <a:pt x="181369" y="0"/>
                </a:lnTo>
              </a:path>
            </a:pathLst>
          </a:custGeom>
          <a:ln w="4557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5845" y="432529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93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5845" y="4226224"/>
            <a:ext cx="269875" cy="251460"/>
          </a:xfrm>
          <a:custGeom>
            <a:avLst/>
            <a:gdLst/>
            <a:ahLst/>
            <a:cxnLst/>
            <a:rect l="l" t="t" r="r" b="b"/>
            <a:pathLst>
              <a:path w="269875" h="251460">
                <a:moveTo>
                  <a:pt x="269725" y="251415"/>
                </a:moveTo>
                <a:lnTo>
                  <a:pt x="0" y="0"/>
                </a:lnTo>
              </a:path>
            </a:pathLst>
          </a:custGeom>
          <a:ln w="4679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9909" y="4223142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528784" y="0"/>
                </a:moveTo>
                <a:lnTo>
                  <a:pt x="0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6878" y="4209451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516582" y="0"/>
                </a:moveTo>
                <a:lnTo>
                  <a:pt x="0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3442" y="4160690"/>
            <a:ext cx="247015" cy="48895"/>
          </a:xfrm>
          <a:custGeom>
            <a:avLst/>
            <a:gdLst/>
            <a:ahLst/>
            <a:cxnLst/>
            <a:rect l="l" t="t" r="r" b="b"/>
            <a:pathLst>
              <a:path w="247014" h="48895">
                <a:moveTo>
                  <a:pt x="0" y="0"/>
                </a:moveTo>
                <a:lnTo>
                  <a:pt x="10654" y="0"/>
                </a:lnTo>
                <a:lnTo>
                  <a:pt x="33523" y="1534"/>
                </a:lnTo>
                <a:lnTo>
                  <a:pt x="73162" y="1534"/>
                </a:lnTo>
                <a:lnTo>
                  <a:pt x="114295" y="6102"/>
                </a:lnTo>
                <a:lnTo>
                  <a:pt x="159982" y="13691"/>
                </a:lnTo>
                <a:lnTo>
                  <a:pt x="199621" y="19793"/>
                </a:lnTo>
                <a:lnTo>
                  <a:pt x="216389" y="27431"/>
                </a:lnTo>
                <a:lnTo>
                  <a:pt x="230087" y="33534"/>
                </a:lnTo>
                <a:lnTo>
                  <a:pt x="242290" y="41122"/>
                </a:lnTo>
                <a:lnTo>
                  <a:pt x="246856" y="48760"/>
                </a:lnTo>
              </a:path>
            </a:pathLst>
          </a:custGeom>
          <a:ln w="454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45841" y="4143917"/>
            <a:ext cx="0" cy="26034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25896"/>
                </a:moveTo>
                <a:lnTo>
                  <a:pt x="0" y="0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6833" y="4342017"/>
            <a:ext cx="53340" cy="20320"/>
          </a:xfrm>
          <a:custGeom>
            <a:avLst/>
            <a:gdLst/>
            <a:ahLst/>
            <a:cxnLst/>
            <a:rect l="l" t="t" r="r" b="b"/>
            <a:pathLst>
              <a:path w="53339" h="20320">
                <a:moveTo>
                  <a:pt x="27435" y="0"/>
                </a:moveTo>
                <a:lnTo>
                  <a:pt x="41120" y="0"/>
                </a:lnTo>
                <a:lnTo>
                  <a:pt x="44204" y="1534"/>
                </a:lnTo>
                <a:lnTo>
                  <a:pt x="48770" y="4604"/>
                </a:lnTo>
                <a:lnTo>
                  <a:pt x="51788" y="4604"/>
                </a:lnTo>
                <a:lnTo>
                  <a:pt x="51788" y="6102"/>
                </a:lnTo>
                <a:lnTo>
                  <a:pt x="53323" y="9172"/>
                </a:lnTo>
                <a:lnTo>
                  <a:pt x="51788" y="10658"/>
                </a:lnTo>
                <a:lnTo>
                  <a:pt x="51788" y="13740"/>
                </a:lnTo>
                <a:lnTo>
                  <a:pt x="48770" y="15275"/>
                </a:lnTo>
                <a:lnTo>
                  <a:pt x="44204" y="15275"/>
                </a:lnTo>
                <a:lnTo>
                  <a:pt x="41120" y="18295"/>
                </a:lnTo>
                <a:lnTo>
                  <a:pt x="36554" y="18295"/>
                </a:lnTo>
                <a:lnTo>
                  <a:pt x="32001" y="19843"/>
                </a:lnTo>
                <a:lnTo>
                  <a:pt x="22869" y="19843"/>
                </a:lnTo>
                <a:lnTo>
                  <a:pt x="16768" y="18295"/>
                </a:lnTo>
                <a:lnTo>
                  <a:pt x="12202" y="18295"/>
                </a:lnTo>
                <a:lnTo>
                  <a:pt x="7636" y="15275"/>
                </a:lnTo>
                <a:lnTo>
                  <a:pt x="4566" y="15275"/>
                </a:lnTo>
                <a:lnTo>
                  <a:pt x="3030" y="13740"/>
                </a:lnTo>
                <a:lnTo>
                  <a:pt x="0" y="10658"/>
                </a:lnTo>
                <a:lnTo>
                  <a:pt x="0" y="6102"/>
                </a:lnTo>
                <a:lnTo>
                  <a:pt x="3030" y="4604"/>
                </a:lnTo>
                <a:lnTo>
                  <a:pt x="4566" y="4604"/>
                </a:lnTo>
                <a:lnTo>
                  <a:pt x="7636" y="1534"/>
                </a:lnTo>
                <a:lnTo>
                  <a:pt x="12202" y="0"/>
                </a:lnTo>
                <a:lnTo>
                  <a:pt x="27435" y="0"/>
                </a:lnTo>
              </a:path>
            </a:pathLst>
          </a:custGeom>
          <a:ln w="457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4264" y="4351937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8864" y="0"/>
                </a:lnTo>
              </a:path>
            </a:pathLst>
          </a:custGeom>
          <a:ln w="198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4268" y="4342017"/>
            <a:ext cx="119380" cy="20320"/>
          </a:xfrm>
          <a:custGeom>
            <a:avLst/>
            <a:gdLst/>
            <a:ahLst/>
            <a:cxnLst/>
            <a:rect l="l" t="t" r="r" b="b"/>
            <a:pathLst>
              <a:path w="119380" h="20320">
                <a:moveTo>
                  <a:pt x="118862" y="0"/>
                </a:moveTo>
                <a:lnTo>
                  <a:pt x="118862" y="19843"/>
                </a:lnTo>
                <a:lnTo>
                  <a:pt x="0" y="19843"/>
                </a:lnTo>
                <a:lnTo>
                  <a:pt x="0" y="0"/>
                </a:lnTo>
                <a:lnTo>
                  <a:pt x="118862" y="0"/>
                </a:lnTo>
              </a:path>
            </a:pathLst>
          </a:custGeom>
          <a:ln w="4543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0936" y="4156125"/>
            <a:ext cx="875030" cy="690880"/>
          </a:xfrm>
          <a:custGeom>
            <a:avLst/>
            <a:gdLst/>
            <a:ahLst/>
            <a:cxnLst/>
            <a:rect l="l" t="t" r="r" b="b"/>
            <a:pathLst>
              <a:path w="875029" h="690879">
                <a:moveTo>
                  <a:pt x="874712" y="579094"/>
                </a:moveTo>
                <a:lnTo>
                  <a:pt x="873175" y="574471"/>
                </a:lnTo>
                <a:lnTo>
                  <a:pt x="870089" y="566889"/>
                </a:lnTo>
                <a:lnTo>
                  <a:pt x="867067" y="562317"/>
                </a:lnTo>
                <a:lnTo>
                  <a:pt x="862507" y="544017"/>
                </a:lnTo>
                <a:lnTo>
                  <a:pt x="854862" y="521144"/>
                </a:lnTo>
                <a:lnTo>
                  <a:pt x="848766" y="490689"/>
                </a:lnTo>
                <a:lnTo>
                  <a:pt x="838098" y="455612"/>
                </a:lnTo>
                <a:lnTo>
                  <a:pt x="830503" y="419049"/>
                </a:lnTo>
                <a:lnTo>
                  <a:pt x="825944" y="380949"/>
                </a:lnTo>
                <a:lnTo>
                  <a:pt x="825944" y="47231"/>
                </a:lnTo>
                <a:lnTo>
                  <a:pt x="504367" y="0"/>
                </a:lnTo>
                <a:lnTo>
                  <a:pt x="0" y="67017"/>
                </a:lnTo>
                <a:lnTo>
                  <a:pt x="632371" y="667448"/>
                </a:lnTo>
                <a:lnTo>
                  <a:pt x="635444" y="668985"/>
                </a:lnTo>
                <a:lnTo>
                  <a:pt x="640003" y="673544"/>
                </a:lnTo>
                <a:lnTo>
                  <a:pt x="647649" y="678103"/>
                </a:lnTo>
                <a:lnTo>
                  <a:pt x="656767" y="685749"/>
                </a:lnTo>
                <a:lnTo>
                  <a:pt x="670471" y="687235"/>
                </a:lnTo>
                <a:lnTo>
                  <a:pt x="685749" y="690308"/>
                </a:lnTo>
                <a:lnTo>
                  <a:pt x="702462" y="687235"/>
                </a:lnTo>
                <a:lnTo>
                  <a:pt x="722312" y="681189"/>
                </a:lnTo>
                <a:lnTo>
                  <a:pt x="865530" y="592785"/>
                </a:lnTo>
                <a:lnTo>
                  <a:pt x="867067" y="589749"/>
                </a:lnTo>
                <a:lnTo>
                  <a:pt x="870089" y="588213"/>
                </a:lnTo>
                <a:lnTo>
                  <a:pt x="873175" y="585139"/>
                </a:lnTo>
                <a:lnTo>
                  <a:pt x="873175" y="580580"/>
                </a:lnTo>
                <a:lnTo>
                  <a:pt x="874712" y="579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0932" y="4156123"/>
            <a:ext cx="875030" cy="690880"/>
          </a:xfrm>
          <a:custGeom>
            <a:avLst/>
            <a:gdLst/>
            <a:ahLst/>
            <a:cxnLst/>
            <a:rect l="l" t="t" r="r" b="b"/>
            <a:pathLst>
              <a:path w="875029" h="690879">
                <a:moveTo>
                  <a:pt x="0" y="67019"/>
                </a:moveTo>
                <a:lnTo>
                  <a:pt x="632373" y="667445"/>
                </a:lnTo>
                <a:lnTo>
                  <a:pt x="635457" y="668980"/>
                </a:lnTo>
                <a:lnTo>
                  <a:pt x="640010" y="673548"/>
                </a:lnTo>
                <a:lnTo>
                  <a:pt x="647659" y="678115"/>
                </a:lnTo>
                <a:lnTo>
                  <a:pt x="656778" y="685753"/>
                </a:lnTo>
                <a:lnTo>
                  <a:pt x="670476" y="687239"/>
                </a:lnTo>
                <a:lnTo>
                  <a:pt x="685749" y="690321"/>
                </a:lnTo>
                <a:lnTo>
                  <a:pt x="702478" y="687239"/>
                </a:lnTo>
                <a:lnTo>
                  <a:pt x="722317" y="681185"/>
                </a:lnTo>
                <a:lnTo>
                  <a:pt x="865544" y="592788"/>
                </a:lnTo>
                <a:lnTo>
                  <a:pt x="867080" y="589755"/>
                </a:lnTo>
                <a:lnTo>
                  <a:pt x="870097" y="588220"/>
                </a:lnTo>
                <a:lnTo>
                  <a:pt x="873181" y="585150"/>
                </a:lnTo>
                <a:lnTo>
                  <a:pt x="873181" y="580582"/>
                </a:lnTo>
                <a:lnTo>
                  <a:pt x="874716" y="579096"/>
                </a:lnTo>
                <a:lnTo>
                  <a:pt x="873181" y="574479"/>
                </a:lnTo>
                <a:lnTo>
                  <a:pt x="870097" y="566891"/>
                </a:lnTo>
                <a:lnTo>
                  <a:pt x="867080" y="562323"/>
                </a:lnTo>
                <a:lnTo>
                  <a:pt x="862513" y="544015"/>
                </a:lnTo>
                <a:lnTo>
                  <a:pt x="854877" y="521151"/>
                </a:lnTo>
                <a:lnTo>
                  <a:pt x="848776" y="490687"/>
                </a:lnTo>
                <a:lnTo>
                  <a:pt x="838109" y="455617"/>
                </a:lnTo>
                <a:lnTo>
                  <a:pt x="830512" y="419050"/>
                </a:lnTo>
                <a:lnTo>
                  <a:pt x="825946" y="380948"/>
                </a:lnTo>
                <a:lnTo>
                  <a:pt x="825946" y="47225"/>
                </a:lnTo>
                <a:lnTo>
                  <a:pt x="504379" y="0"/>
                </a:lnTo>
                <a:lnTo>
                  <a:pt x="0" y="67019"/>
                </a:lnTo>
              </a:path>
            </a:pathLst>
          </a:custGeom>
          <a:ln w="4654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9045" y="4212484"/>
            <a:ext cx="195580" cy="523240"/>
          </a:xfrm>
          <a:custGeom>
            <a:avLst/>
            <a:gdLst/>
            <a:ahLst/>
            <a:cxnLst/>
            <a:rect l="l" t="t" r="r" b="b"/>
            <a:pathLst>
              <a:path w="195579" h="523239">
                <a:moveTo>
                  <a:pt x="195068" y="522735"/>
                </a:moveTo>
                <a:lnTo>
                  <a:pt x="88408" y="522735"/>
                </a:lnTo>
                <a:lnTo>
                  <a:pt x="88408" y="505962"/>
                </a:lnTo>
                <a:lnTo>
                  <a:pt x="0" y="291052"/>
                </a:lnTo>
                <a:lnTo>
                  <a:pt x="0" y="0"/>
                </a:lnTo>
              </a:path>
            </a:pathLst>
          </a:custGeom>
          <a:ln w="4807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4722" y="4239916"/>
            <a:ext cx="527685" cy="274320"/>
          </a:xfrm>
          <a:custGeom>
            <a:avLst/>
            <a:gdLst/>
            <a:ahLst/>
            <a:cxnLst/>
            <a:rect l="l" t="t" r="r" b="b"/>
            <a:pathLst>
              <a:path w="527685" h="274320">
                <a:moveTo>
                  <a:pt x="220968" y="274291"/>
                </a:moveTo>
                <a:lnTo>
                  <a:pt x="527249" y="274291"/>
                </a:lnTo>
                <a:lnTo>
                  <a:pt x="527249" y="249929"/>
                </a:lnTo>
                <a:lnTo>
                  <a:pt x="266708" y="249929"/>
                </a:lnTo>
                <a:lnTo>
                  <a:pt x="0" y="0"/>
                </a:lnTo>
              </a:path>
            </a:pathLst>
          </a:custGeom>
          <a:ln w="460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2097" y="4517277"/>
            <a:ext cx="487680" cy="303530"/>
          </a:xfrm>
          <a:custGeom>
            <a:avLst/>
            <a:gdLst/>
            <a:ahLst/>
            <a:cxnLst/>
            <a:rect l="l" t="t" r="r" b="b"/>
            <a:pathLst>
              <a:path w="487679" h="303529">
                <a:moveTo>
                  <a:pt x="0" y="0"/>
                </a:moveTo>
                <a:lnTo>
                  <a:pt x="319978" y="298702"/>
                </a:lnTo>
                <a:lnTo>
                  <a:pt x="321513" y="298702"/>
                </a:lnTo>
                <a:lnTo>
                  <a:pt x="324584" y="301735"/>
                </a:lnTo>
                <a:lnTo>
                  <a:pt x="333716" y="301735"/>
                </a:lnTo>
                <a:lnTo>
                  <a:pt x="341313" y="303270"/>
                </a:lnTo>
                <a:lnTo>
                  <a:pt x="348949" y="301735"/>
                </a:lnTo>
                <a:lnTo>
                  <a:pt x="356586" y="301735"/>
                </a:lnTo>
                <a:lnTo>
                  <a:pt x="362687" y="298702"/>
                </a:lnTo>
                <a:lnTo>
                  <a:pt x="487611" y="217942"/>
                </a:lnTo>
              </a:path>
            </a:pathLst>
          </a:custGeom>
          <a:ln w="462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5891" y="4218587"/>
            <a:ext cx="66040" cy="271780"/>
          </a:xfrm>
          <a:custGeom>
            <a:avLst/>
            <a:gdLst/>
            <a:ahLst/>
            <a:cxnLst/>
            <a:rect l="l" t="t" r="r" b="b"/>
            <a:pathLst>
              <a:path w="66039" h="271779">
                <a:moveTo>
                  <a:pt x="65538" y="271258"/>
                </a:moveTo>
                <a:lnTo>
                  <a:pt x="0" y="0"/>
                </a:lnTo>
              </a:path>
            </a:pathLst>
          </a:custGeom>
          <a:ln w="482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83507" y="4503537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7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05831" y="4175917"/>
            <a:ext cx="231775" cy="559435"/>
          </a:xfrm>
          <a:custGeom>
            <a:avLst/>
            <a:gdLst/>
            <a:ahLst/>
            <a:cxnLst/>
            <a:rect l="l" t="t" r="r" b="b"/>
            <a:pathLst>
              <a:path w="231775" h="559435">
                <a:moveTo>
                  <a:pt x="231622" y="559302"/>
                </a:moveTo>
                <a:lnTo>
                  <a:pt x="166084" y="559302"/>
                </a:lnTo>
                <a:lnTo>
                  <a:pt x="166084" y="528789"/>
                </a:lnTo>
                <a:lnTo>
                  <a:pt x="76140" y="338290"/>
                </a:lnTo>
                <a:lnTo>
                  <a:pt x="76140" y="313928"/>
                </a:lnTo>
                <a:lnTo>
                  <a:pt x="0" y="0"/>
                </a:lnTo>
              </a:path>
            </a:pathLst>
          </a:custGeom>
          <a:ln w="480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2076" y="4250586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196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96833" y="3595346"/>
            <a:ext cx="53340" cy="20320"/>
          </a:xfrm>
          <a:custGeom>
            <a:avLst/>
            <a:gdLst/>
            <a:ahLst/>
            <a:cxnLst/>
            <a:rect l="l" t="t" r="r" b="b"/>
            <a:pathLst>
              <a:path w="53339" h="20320">
                <a:moveTo>
                  <a:pt x="27435" y="19793"/>
                </a:moveTo>
                <a:lnTo>
                  <a:pt x="41120" y="19793"/>
                </a:lnTo>
                <a:lnTo>
                  <a:pt x="44204" y="18246"/>
                </a:lnTo>
                <a:lnTo>
                  <a:pt x="48770" y="15226"/>
                </a:lnTo>
                <a:lnTo>
                  <a:pt x="51788" y="15226"/>
                </a:lnTo>
                <a:lnTo>
                  <a:pt x="51788" y="13691"/>
                </a:lnTo>
                <a:lnTo>
                  <a:pt x="53323" y="10658"/>
                </a:lnTo>
                <a:lnTo>
                  <a:pt x="51788" y="9123"/>
                </a:lnTo>
                <a:lnTo>
                  <a:pt x="51788" y="6102"/>
                </a:lnTo>
                <a:lnTo>
                  <a:pt x="48770" y="4555"/>
                </a:lnTo>
                <a:lnTo>
                  <a:pt x="44204" y="4555"/>
                </a:lnTo>
                <a:lnTo>
                  <a:pt x="41120" y="1534"/>
                </a:lnTo>
                <a:lnTo>
                  <a:pt x="36554" y="1534"/>
                </a:lnTo>
                <a:lnTo>
                  <a:pt x="32001" y="0"/>
                </a:lnTo>
                <a:lnTo>
                  <a:pt x="22869" y="0"/>
                </a:lnTo>
                <a:lnTo>
                  <a:pt x="16768" y="1534"/>
                </a:lnTo>
                <a:lnTo>
                  <a:pt x="12202" y="1534"/>
                </a:lnTo>
                <a:lnTo>
                  <a:pt x="7636" y="4555"/>
                </a:lnTo>
                <a:lnTo>
                  <a:pt x="4566" y="4555"/>
                </a:lnTo>
                <a:lnTo>
                  <a:pt x="3030" y="6102"/>
                </a:lnTo>
                <a:lnTo>
                  <a:pt x="0" y="9123"/>
                </a:lnTo>
                <a:lnTo>
                  <a:pt x="0" y="13691"/>
                </a:lnTo>
                <a:lnTo>
                  <a:pt x="3030" y="15226"/>
                </a:lnTo>
                <a:lnTo>
                  <a:pt x="4566" y="15226"/>
                </a:lnTo>
                <a:lnTo>
                  <a:pt x="7636" y="18246"/>
                </a:lnTo>
                <a:lnTo>
                  <a:pt x="12202" y="19793"/>
                </a:lnTo>
                <a:lnTo>
                  <a:pt x="27435" y="19793"/>
                </a:lnTo>
              </a:path>
            </a:pathLst>
          </a:custGeom>
          <a:ln w="457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24264" y="3605241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8864" y="0"/>
                </a:lnTo>
              </a:path>
            </a:pathLst>
          </a:custGeom>
          <a:ln w="197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4268" y="3595346"/>
            <a:ext cx="119380" cy="20320"/>
          </a:xfrm>
          <a:custGeom>
            <a:avLst/>
            <a:gdLst/>
            <a:ahLst/>
            <a:cxnLst/>
            <a:rect l="l" t="t" r="r" b="b"/>
            <a:pathLst>
              <a:path w="119380" h="20320">
                <a:moveTo>
                  <a:pt x="118862" y="19793"/>
                </a:moveTo>
                <a:lnTo>
                  <a:pt x="118862" y="0"/>
                </a:lnTo>
                <a:lnTo>
                  <a:pt x="0" y="0"/>
                </a:lnTo>
                <a:lnTo>
                  <a:pt x="0" y="19793"/>
                </a:lnTo>
                <a:lnTo>
                  <a:pt x="118862" y="19793"/>
                </a:lnTo>
              </a:path>
            </a:pathLst>
          </a:custGeom>
          <a:ln w="4543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70936" y="3110750"/>
            <a:ext cx="875030" cy="690880"/>
          </a:xfrm>
          <a:custGeom>
            <a:avLst/>
            <a:gdLst/>
            <a:ahLst/>
            <a:cxnLst/>
            <a:rect l="l" t="t" r="r" b="b"/>
            <a:pathLst>
              <a:path w="875029" h="690879">
                <a:moveTo>
                  <a:pt x="874712" y="111226"/>
                </a:moveTo>
                <a:lnTo>
                  <a:pt x="873175" y="109689"/>
                </a:lnTo>
                <a:lnTo>
                  <a:pt x="873175" y="105130"/>
                </a:lnTo>
                <a:lnTo>
                  <a:pt x="870089" y="102095"/>
                </a:lnTo>
                <a:lnTo>
                  <a:pt x="867067" y="100558"/>
                </a:lnTo>
                <a:lnTo>
                  <a:pt x="865530" y="99021"/>
                </a:lnTo>
                <a:lnTo>
                  <a:pt x="722312" y="9131"/>
                </a:lnTo>
                <a:lnTo>
                  <a:pt x="702462" y="3035"/>
                </a:lnTo>
                <a:lnTo>
                  <a:pt x="685749" y="0"/>
                </a:lnTo>
                <a:lnTo>
                  <a:pt x="670471" y="3035"/>
                </a:lnTo>
                <a:lnTo>
                  <a:pt x="656767" y="4571"/>
                </a:lnTo>
                <a:lnTo>
                  <a:pt x="647649" y="12153"/>
                </a:lnTo>
                <a:lnTo>
                  <a:pt x="640003" y="16776"/>
                </a:lnTo>
                <a:lnTo>
                  <a:pt x="635444" y="21336"/>
                </a:lnTo>
                <a:lnTo>
                  <a:pt x="632371" y="22821"/>
                </a:lnTo>
                <a:lnTo>
                  <a:pt x="0" y="623252"/>
                </a:lnTo>
                <a:lnTo>
                  <a:pt x="504367" y="690321"/>
                </a:lnTo>
                <a:lnTo>
                  <a:pt x="825944" y="643039"/>
                </a:lnTo>
                <a:lnTo>
                  <a:pt x="825944" y="309321"/>
                </a:lnTo>
                <a:lnTo>
                  <a:pt x="830503" y="271221"/>
                </a:lnTo>
                <a:lnTo>
                  <a:pt x="838098" y="234657"/>
                </a:lnTo>
                <a:lnTo>
                  <a:pt x="848766" y="201117"/>
                </a:lnTo>
                <a:lnTo>
                  <a:pt x="854862" y="169125"/>
                </a:lnTo>
                <a:lnTo>
                  <a:pt x="862507" y="146304"/>
                </a:lnTo>
                <a:lnTo>
                  <a:pt x="867067" y="128003"/>
                </a:lnTo>
                <a:lnTo>
                  <a:pt x="870089" y="123431"/>
                </a:lnTo>
                <a:lnTo>
                  <a:pt x="873175" y="115798"/>
                </a:lnTo>
                <a:lnTo>
                  <a:pt x="874712" y="111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70932" y="3110762"/>
            <a:ext cx="875030" cy="690880"/>
          </a:xfrm>
          <a:custGeom>
            <a:avLst/>
            <a:gdLst/>
            <a:ahLst/>
            <a:cxnLst/>
            <a:rect l="l" t="t" r="r" b="b"/>
            <a:pathLst>
              <a:path w="875029" h="690879">
                <a:moveTo>
                  <a:pt x="0" y="623240"/>
                </a:moveTo>
                <a:lnTo>
                  <a:pt x="632373" y="22814"/>
                </a:lnTo>
                <a:lnTo>
                  <a:pt x="635457" y="21328"/>
                </a:lnTo>
                <a:lnTo>
                  <a:pt x="640010" y="16761"/>
                </a:lnTo>
                <a:lnTo>
                  <a:pt x="647659" y="12144"/>
                </a:lnTo>
                <a:lnTo>
                  <a:pt x="656778" y="4555"/>
                </a:lnTo>
                <a:lnTo>
                  <a:pt x="670476" y="3020"/>
                </a:lnTo>
                <a:lnTo>
                  <a:pt x="685749" y="0"/>
                </a:lnTo>
                <a:lnTo>
                  <a:pt x="702478" y="3020"/>
                </a:lnTo>
                <a:lnTo>
                  <a:pt x="722317" y="9123"/>
                </a:lnTo>
                <a:lnTo>
                  <a:pt x="865544" y="99019"/>
                </a:lnTo>
                <a:lnTo>
                  <a:pt x="867080" y="100553"/>
                </a:lnTo>
                <a:lnTo>
                  <a:pt x="870097" y="102088"/>
                </a:lnTo>
                <a:lnTo>
                  <a:pt x="873181" y="105121"/>
                </a:lnTo>
                <a:lnTo>
                  <a:pt x="873181" y="109677"/>
                </a:lnTo>
                <a:lnTo>
                  <a:pt x="874716" y="111224"/>
                </a:lnTo>
                <a:lnTo>
                  <a:pt x="873181" y="115780"/>
                </a:lnTo>
                <a:lnTo>
                  <a:pt x="870097" y="123417"/>
                </a:lnTo>
                <a:lnTo>
                  <a:pt x="867080" y="127985"/>
                </a:lnTo>
                <a:lnTo>
                  <a:pt x="862513" y="146293"/>
                </a:lnTo>
                <a:lnTo>
                  <a:pt x="854877" y="169108"/>
                </a:lnTo>
                <a:lnTo>
                  <a:pt x="848776" y="201107"/>
                </a:lnTo>
                <a:lnTo>
                  <a:pt x="838109" y="234642"/>
                </a:lnTo>
                <a:lnTo>
                  <a:pt x="830512" y="271209"/>
                </a:lnTo>
                <a:lnTo>
                  <a:pt x="825946" y="309311"/>
                </a:lnTo>
                <a:lnTo>
                  <a:pt x="825946" y="643034"/>
                </a:lnTo>
                <a:lnTo>
                  <a:pt x="504379" y="690309"/>
                </a:lnTo>
                <a:lnTo>
                  <a:pt x="0" y="623240"/>
                </a:lnTo>
              </a:path>
            </a:pathLst>
          </a:custGeom>
          <a:ln w="4654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2258" y="3413963"/>
            <a:ext cx="586740" cy="404495"/>
          </a:xfrm>
          <a:custGeom>
            <a:avLst/>
            <a:gdLst/>
            <a:ahLst/>
            <a:cxnLst/>
            <a:rect l="l" t="t" r="r" b="b"/>
            <a:pathLst>
              <a:path w="586739" h="404495">
                <a:moveTo>
                  <a:pt x="225577" y="403872"/>
                </a:moveTo>
                <a:lnTo>
                  <a:pt x="225577" y="219481"/>
                </a:lnTo>
                <a:lnTo>
                  <a:pt x="147840" y="292595"/>
                </a:lnTo>
                <a:lnTo>
                  <a:pt x="0" y="292595"/>
                </a:lnTo>
                <a:lnTo>
                  <a:pt x="0" y="403872"/>
                </a:lnTo>
                <a:lnTo>
                  <a:pt x="225577" y="403872"/>
                </a:lnTo>
                <a:close/>
              </a:path>
              <a:path w="586739" h="404495">
                <a:moveTo>
                  <a:pt x="586739" y="85382"/>
                </a:moveTo>
                <a:lnTo>
                  <a:pt x="586739" y="65544"/>
                </a:lnTo>
                <a:lnTo>
                  <a:pt x="585203" y="57950"/>
                </a:lnTo>
                <a:lnTo>
                  <a:pt x="582117" y="53390"/>
                </a:lnTo>
                <a:lnTo>
                  <a:pt x="579094" y="51841"/>
                </a:lnTo>
                <a:lnTo>
                  <a:pt x="577557" y="48768"/>
                </a:lnTo>
                <a:lnTo>
                  <a:pt x="496798" y="4622"/>
                </a:lnTo>
                <a:lnTo>
                  <a:pt x="483107" y="0"/>
                </a:lnTo>
                <a:lnTo>
                  <a:pt x="460235" y="0"/>
                </a:lnTo>
                <a:lnTo>
                  <a:pt x="451103" y="1549"/>
                </a:lnTo>
                <a:lnTo>
                  <a:pt x="446544" y="6108"/>
                </a:lnTo>
                <a:lnTo>
                  <a:pt x="441921" y="9182"/>
                </a:lnTo>
                <a:lnTo>
                  <a:pt x="438899" y="10718"/>
                </a:lnTo>
                <a:lnTo>
                  <a:pt x="437362" y="13741"/>
                </a:lnTo>
                <a:lnTo>
                  <a:pt x="181381" y="204241"/>
                </a:lnTo>
                <a:lnTo>
                  <a:pt x="196608" y="219481"/>
                </a:lnTo>
                <a:lnTo>
                  <a:pt x="225577" y="219481"/>
                </a:lnTo>
                <a:lnTo>
                  <a:pt x="225577" y="403872"/>
                </a:lnTo>
                <a:lnTo>
                  <a:pt x="347471" y="403872"/>
                </a:lnTo>
                <a:lnTo>
                  <a:pt x="484644" y="350494"/>
                </a:lnTo>
                <a:lnTo>
                  <a:pt x="499871" y="342900"/>
                </a:lnTo>
                <a:lnTo>
                  <a:pt x="513562" y="330695"/>
                </a:lnTo>
                <a:lnTo>
                  <a:pt x="524230" y="321576"/>
                </a:lnTo>
                <a:lnTo>
                  <a:pt x="531863" y="312445"/>
                </a:lnTo>
                <a:lnTo>
                  <a:pt x="544067" y="294144"/>
                </a:lnTo>
                <a:lnTo>
                  <a:pt x="544067" y="292595"/>
                </a:lnTo>
                <a:lnTo>
                  <a:pt x="585203" y="99072"/>
                </a:lnTo>
                <a:lnTo>
                  <a:pt x="586739" y="85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2272" y="3413971"/>
            <a:ext cx="586740" cy="404495"/>
          </a:xfrm>
          <a:custGeom>
            <a:avLst/>
            <a:gdLst/>
            <a:ahLst/>
            <a:cxnLst/>
            <a:rect l="l" t="t" r="r" b="b"/>
            <a:pathLst>
              <a:path w="586739" h="404495">
                <a:moveTo>
                  <a:pt x="0" y="292599"/>
                </a:moveTo>
                <a:lnTo>
                  <a:pt x="147832" y="292599"/>
                </a:lnTo>
                <a:lnTo>
                  <a:pt x="225574" y="219465"/>
                </a:lnTo>
                <a:lnTo>
                  <a:pt x="196603" y="219465"/>
                </a:lnTo>
                <a:lnTo>
                  <a:pt x="181369" y="204239"/>
                </a:lnTo>
                <a:lnTo>
                  <a:pt x="437358" y="13740"/>
                </a:lnTo>
                <a:lnTo>
                  <a:pt x="438893" y="10719"/>
                </a:lnTo>
                <a:lnTo>
                  <a:pt x="441911" y="9172"/>
                </a:lnTo>
                <a:lnTo>
                  <a:pt x="446529" y="6102"/>
                </a:lnTo>
                <a:lnTo>
                  <a:pt x="451095" y="1534"/>
                </a:lnTo>
                <a:lnTo>
                  <a:pt x="460227" y="0"/>
                </a:lnTo>
                <a:lnTo>
                  <a:pt x="483097" y="0"/>
                </a:lnTo>
                <a:lnTo>
                  <a:pt x="496782" y="4616"/>
                </a:lnTo>
                <a:lnTo>
                  <a:pt x="577554" y="48760"/>
                </a:lnTo>
                <a:lnTo>
                  <a:pt x="579089" y="51842"/>
                </a:lnTo>
                <a:lnTo>
                  <a:pt x="582107" y="53377"/>
                </a:lnTo>
                <a:lnTo>
                  <a:pt x="585191" y="57945"/>
                </a:lnTo>
                <a:lnTo>
                  <a:pt x="586726" y="65533"/>
                </a:lnTo>
                <a:lnTo>
                  <a:pt x="586726" y="85376"/>
                </a:lnTo>
                <a:lnTo>
                  <a:pt x="585191" y="99068"/>
                </a:lnTo>
                <a:lnTo>
                  <a:pt x="544057" y="292599"/>
                </a:lnTo>
                <a:lnTo>
                  <a:pt x="544057" y="294134"/>
                </a:lnTo>
                <a:lnTo>
                  <a:pt x="540986" y="298702"/>
                </a:lnTo>
                <a:lnTo>
                  <a:pt x="537955" y="303258"/>
                </a:lnTo>
                <a:lnTo>
                  <a:pt x="531854" y="312442"/>
                </a:lnTo>
                <a:lnTo>
                  <a:pt x="524218" y="321566"/>
                </a:lnTo>
                <a:lnTo>
                  <a:pt x="513551" y="330689"/>
                </a:lnTo>
                <a:lnTo>
                  <a:pt x="499866" y="342895"/>
                </a:lnTo>
                <a:lnTo>
                  <a:pt x="484632" y="350483"/>
                </a:lnTo>
                <a:lnTo>
                  <a:pt x="347467" y="403873"/>
                </a:lnTo>
                <a:lnTo>
                  <a:pt x="0" y="403873"/>
                </a:lnTo>
                <a:lnTo>
                  <a:pt x="0" y="292599"/>
                </a:lnTo>
              </a:path>
            </a:pathLst>
          </a:custGeom>
          <a:ln w="4634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60028" y="3706558"/>
            <a:ext cx="1259205" cy="538480"/>
          </a:xfrm>
          <a:custGeom>
            <a:avLst/>
            <a:gdLst/>
            <a:ahLst/>
            <a:cxnLst/>
            <a:rect l="l" t="t" r="r" b="b"/>
            <a:pathLst>
              <a:path w="1259204" h="538479">
                <a:moveTo>
                  <a:pt x="1258735" y="449567"/>
                </a:moveTo>
                <a:lnTo>
                  <a:pt x="1258735" y="80771"/>
                </a:lnTo>
                <a:lnTo>
                  <a:pt x="1238948" y="80771"/>
                </a:lnTo>
                <a:lnTo>
                  <a:pt x="1217612" y="79286"/>
                </a:lnTo>
                <a:lnTo>
                  <a:pt x="1194739" y="71640"/>
                </a:lnTo>
                <a:lnTo>
                  <a:pt x="1184084" y="70103"/>
                </a:lnTo>
                <a:lnTo>
                  <a:pt x="1171879" y="62509"/>
                </a:lnTo>
                <a:lnTo>
                  <a:pt x="1136853" y="28981"/>
                </a:lnTo>
                <a:lnTo>
                  <a:pt x="1135316" y="15239"/>
                </a:lnTo>
                <a:lnTo>
                  <a:pt x="1132230" y="0"/>
                </a:lnTo>
                <a:lnTo>
                  <a:pt x="827481" y="80771"/>
                </a:lnTo>
                <a:lnTo>
                  <a:pt x="751281" y="74663"/>
                </a:lnTo>
                <a:lnTo>
                  <a:pt x="746721" y="71640"/>
                </a:lnTo>
                <a:lnTo>
                  <a:pt x="726922" y="65544"/>
                </a:lnTo>
                <a:lnTo>
                  <a:pt x="655294" y="42671"/>
                </a:lnTo>
                <a:lnTo>
                  <a:pt x="601967" y="32003"/>
                </a:lnTo>
                <a:lnTo>
                  <a:pt x="536422" y="22872"/>
                </a:lnTo>
                <a:lnTo>
                  <a:pt x="463257" y="13754"/>
                </a:lnTo>
                <a:lnTo>
                  <a:pt x="422122" y="13754"/>
                </a:lnTo>
                <a:lnTo>
                  <a:pt x="377926" y="10667"/>
                </a:lnTo>
                <a:lnTo>
                  <a:pt x="286499" y="10667"/>
                </a:lnTo>
                <a:lnTo>
                  <a:pt x="225577" y="15239"/>
                </a:lnTo>
                <a:lnTo>
                  <a:pt x="163068" y="22872"/>
                </a:lnTo>
                <a:lnTo>
                  <a:pt x="102095" y="33540"/>
                </a:lnTo>
                <a:lnTo>
                  <a:pt x="44208" y="51854"/>
                </a:lnTo>
                <a:lnTo>
                  <a:pt x="0" y="74663"/>
                </a:lnTo>
                <a:lnTo>
                  <a:pt x="0" y="467817"/>
                </a:lnTo>
                <a:lnTo>
                  <a:pt x="4610" y="469366"/>
                </a:lnTo>
                <a:lnTo>
                  <a:pt x="19850" y="476999"/>
                </a:lnTo>
                <a:lnTo>
                  <a:pt x="86868" y="499871"/>
                </a:lnTo>
                <a:lnTo>
                  <a:pt x="138709" y="510539"/>
                </a:lnTo>
                <a:lnTo>
                  <a:pt x="204241" y="519658"/>
                </a:lnTo>
                <a:lnTo>
                  <a:pt x="242290" y="524230"/>
                </a:lnTo>
                <a:lnTo>
                  <a:pt x="283463" y="525767"/>
                </a:lnTo>
                <a:lnTo>
                  <a:pt x="329158" y="528789"/>
                </a:lnTo>
                <a:lnTo>
                  <a:pt x="377926" y="530326"/>
                </a:lnTo>
                <a:lnTo>
                  <a:pt x="388594" y="528789"/>
                </a:lnTo>
                <a:lnTo>
                  <a:pt x="417563" y="528789"/>
                </a:lnTo>
                <a:lnTo>
                  <a:pt x="460222" y="524230"/>
                </a:lnTo>
                <a:lnTo>
                  <a:pt x="513562" y="519658"/>
                </a:lnTo>
                <a:lnTo>
                  <a:pt x="574522" y="510539"/>
                </a:lnTo>
                <a:lnTo>
                  <a:pt x="635495" y="499871"/>
                </a:lnTo>
                <a:lnTo>
                  <a:pt x="667499" y="490689"/>
                </a:lnTo>
                <a:lnTo>
                  <a:pt x="725385" y="472439"/>
                </a:lnTo>
                <a:lnTo>
                  <a:pt x="751281" y="460235"/>
                </a:lnTo>
                <a:lnTo>
                  <a:pt x="821385" y="460235"/>
                </a:lnTo>
                <a:lnTo>
                  <a:pt x="1132230" y="536782"/>
                </a:lnTo>
                <a:lnTo>
                  <a:pt x="1132230" y="510539"/>
                </a:lnTo>
                <a:lnTo>
                  <a:pt x="1136853" y="495261"/>
                </a:lnTo>
                <a:lnTo>
                  <a:pt x="1188643" y="455663"/>
                </a:lnTo>
                <a:lnTo>
                  <a:pt x="1231303" y="449567"/>
                </a:lnTo>
                <a:lnTo>
                  <a:pt x="1258735" y="449567"/>
                </a:lnTo>
                <a:close/>
              </a:path>
              <a:path w="1259204" h="538479">
                <a:moveTo>
                  <a:pt x="1136853" y="537921"/>
                </a:moveTo>
                <a:lnTo>
                  <a:pt x="1135316" y="534898"/>
                </a:lnTo>
                <a:lnTo>
                  <a:pt x="1132230" y="524230"/>
                </a:lnTo>
                <a:lnTo>
                  <a:pt x="1132230" y="536782"/>
                </a:lnTo>
                <a:lnTo>
                  <a:pt x="1136853" y="537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60033" y="3706571"/>
            <a:ext cx="1259205" cy="538480"/>
          </a:xfrm>
          <a:custGeom>
            <a:avLst/>
            <a:gdLst/>
            <a:ahLst/>
            <a:cxnLst/>
            <a:rect l="l" t="t" r="r" b="b"/>
            <a:pathLst>
              <a:path w="1259204" h="538479">
                <a:moveTo>
                  <a:pt x="0" y="74657"/>
                </a:moveTo>
                <a:lnTo>
                  <a:pt x="0" y="467810"/>
                </a:lnTo>
                <a:lnTo>
                  <a:pt x="4618" y="469345"/>
                </a:lnTo>
                <a:lnTo>
                  <a:pt x="19838" y="476983"/>
                </a:lnTo>
                <a:lnTo>
                  <a:pt x="86860" y="499859"/>
                </a:lnTo>
                <a:lnTo>
                  <a:pt x="138713" y="510530"/>
                </a:lnTo>
                <a:lnTo>
                  <a:pt x="204239" y="519653"/>
                </a:lnTo>
                <a:lnTo>
                  <a:pt x="242290" y="524221"/>
                </a:lnTo>
                <a:lnTo>
                  <a:pt x="283463" y="525756"/>
                </a:lnTo>
                <a:lnTo>
                  <a:pt x="329163" y="528776"/>
                </a:lnTo>
                <a:lnTo>
                  <a:pt x="377920" y="530324"/>
                </a:lnTo>
                <a:lnTo>
                  <a:pt x="388587" y="528776"/>
                </a:lnTo>
                <a:lnTo>
                  <a:pt x="417558" y="528776"/>
                </a:lnTo>
                <a:lnTo>
                  <a:pt x="460227" y="524221"/>
                </a:lnTo>
                <a:lnTo>
                  <a:pt x="513551" y="519653"/>
                </a:lnTo>
                <a:lnTo>
                  <a:pt x="574523" y="510530"/>
                </a:lnTo>
                <a:lnTo>
                  <a:pt x="635496" y="499859"/>
                </a:lnTo>
                <a:lnTo>
                  <a:pt x="667498" y="490687"/>
                </a:lnTo>
                <a:lnTo>
                  <a:pt x="696416" y="481551"/>
                </a:lnTo>
                <a:lnTo>
                  <a:pt x="725387" y="472427"/>
                </a:lnTo>
                <a:lnTo>
                  <a:pt x="751288" y="460222"/>
                </a:lnTo>
                <a:lnTo>
                  <a:pt x="821380" y="460222"/>
                </a:lnTo>
                <a:lnTo>
                  <a:pt x="1136845" y="537912"/>
                </a:lnTo>
                <a:lnTo>
                  <a:pt x="1135310" y="534879"/>
                </a:lnTo>
                <a:lnTo>
                  <a:pt x="1132239" y="524221"/>
                </a:lnTo>
                <a:lnTo>
                  <a:pt x="1132239" y="510530"/>
                </a:lnTo>
                <a:lnTo>
                  <a:pt x="1152078" y="476983"/>
                </a:lnTo>
                <a:lnTo>
                  <a:pt x="1188646" y="455654"/>
                </a:lnTo>
                <a:lnTo>
                  <a:pt x="1231302" y="449551"/>
                </a:lnTo>
                <a:lnTo>
                  <a:pt x="1258738" y="449551"/>
                </a:lnTo>
                <a:lnTo>
                  <a:pt x="1258738" y="80759"/>
                </a:lnTo>
                <a:lnTo>
                  <a:pt x="1238951" y="80759"/>
                </a:lnTo>
                <a:lnTo>
                  <a:pt x="1217617" y="79274"/>
                </a:lnTo>
                <a:lnTo>
                  <a:pt x="1194747" y="71636"/>
                </a:lnTo>
                <a:lnTo>
                  <a:pt x="1184080" y="70089"/>
                </a:lnTo>
                <a:lnTo>
                  <a:pt x="1171878" y="62500"/>
                </a:lnTo>
                <a:lnTo>
                  <a:pt x="1161210" y="56398"/>
                </a:lnTo>
                <a:lnTo>
                  <a:pt x="1152078" y="50295"/>
                </a:lnTo>
                <a:lnTo>
                  <a:pt x="1144442" y="41171"/>
                </a:lnTo>
                <a:lnTo>
                  <a:pt x="1136845" y="28966"/>
                </a:lnTo>
                <a:lnTo>
                  <a:pt x="1135310" y="15226"/>
                </a:lnTo>
                <a:lnTo>
                  <a:pt x="1132239" y="0"/>
                </a:lnTo>
                <a:lnTo>
                  <a:pt x="827481" y="80759"/>
                </a:lnTo>
                <a:lnTo>
                  <a:pt x="751288" y="74657"/>
                </a:lnTo>
                <a:lnTo>
                  <a:pt x="746722" y="71636"/>
                </a:lnTo>
                <a:lnTo>
                  <a:pt x="726922" y="65533"/>
                </a:lnTo>
                <a:lnTo>
                  <a:pt x="655295" y="42657"/>
                </a:lnTo>
                <a:lnTo>
                  <a:pt x="601959" y="31987"/>
                </a:lnTo>
                <a:lnTo>
                  <a:pt x="536420" y="22863"/>
                </a:lnTo>
                <a:lnTo>
                  <a:pt x="463258" y="13740"/>
                </a:lnTo>
                <a:lnTo>
                  <a:pt x="422124" y="13740"/>
                </a:lnTo>
                <a:lnTo>
                  <a:pt x="377920" y="10658"/>
                </a:lnTo>
                <a:lnTo>
                  <a:pt x="286494" y="10658"/>
                </a:lnTo>
                <a:lnTo>
                  <a:pt x="225574" y="15226"/>
                </a:lnTo>
                <a:lnTo>
                  <a:pt x="163066" y="22863"/>
                </a:lnTo>
                <a:lnTo>
                  <a:pt x="102093" y="33534"/>
                </a:lnTo>
                <a:lnTo>
                  <a:pt x="44204" y="51842"/>
                </a:lnTo>
                <a:lnTo>
                  <a:pt x="19838" y="62500"/>
                </a:lnTo>
                <a:lnTo>
                  <a:pt x="0" y="74657"/>
                </a:lnTo>
              </a:path>
            </a:pathLst>
          </a:custGeom>
          <a:ln w="4583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5859" y="3893985"/>
            <a:ext cx="451484" cy="160655"/>
          </a:xfrm>
          <a:custGeom>
            <a:avLst/>
            <a:gdLst/>
            <a:ahLst/>
            <a:cxnLst/>
            <a:rect l="l" t="t" r="r" b="b"/>
            <a:pathLst>
              <a:path w="451485" h="160654">
                <a:moveTo>
                  <a:pt x="451091" y="143281"/>
                </a:moveTo>
                <a:lnTo>
                  <a:pt x="451091" y="16776"/>
                </a:lnTo>
                <a:lnTo>
                  <a:pt x="381000" y="7645"/>
                </a:lnTo>
                <a:lnTo>
                  <a:pt x="318490" y="3073"/>
                </a:lnTo>
                <a:lnTo>
                  <a:pt x="266700" y="0"/>
                </a:lnTo>
                <a:lnTo>
                  <a:pt x="187426" y="0"/>
                </a:lnTo>
                <a:lnTo>
                  <a:pt x="163068" y="3073"/>
                </a:lnTo>
                <a:lnTo>
                  <a:pt x="149377" y="3073"/>
                </a:lnTo>
                <a:lnTo>
                  <a:pt x="143268" y="4622"/>
                </a:lnTo>
                <a:lnTo>
                  <a:pt x="0" y="54876"/>
                </a:lnTo>
                <a:lnTo>
                  <a:pt x="53327" y="54876"/>
                </a:lnTo>
                <a:lnTo>
                  <a:pt x="53327" y="124103"/>
                </a:lnTo>
                <a:lnTo>
                  <a:pt x="141731" y="155473"/>
                </a:lnTo>
                <a:lnTo>
                  <a:pt x="211836" y="160045"/>
                </a:lnTo>
                <a:lnTo>
                  <a:pt x="330695" y="160045"/>
                </a:lnTo>
                <a:lnTo>
                  <a:pt x="373354" y="155473"/>
                </a:lnTo>
                <a:lnTo>
                  <a:pt x="408381" y="152400"/>
                </a:lnTo>
                <a:lnTo>
                  <a:pt x="432790" y="147840"/>
                </a:lnTo>
                <a:lnTo>
                  <a:pt x="446481" y="146303"/>
                </a:lnTo>
                <a:lnTo>
                  <a:pt x="451091" y="143281"/>
                </a:lnTo>
                <a:close/>
              </a:path>
              <a:path w="451485" h="160654">
                <a:moveTo>
                  <a:pt x="53327" y="124103"/>
                </a:moveTo>
                <a:lnTo>
                  <a:pt x="53327" y="105181"/>
                </a:lnTo>
                <a:lnTo>
                  <a:pt x="0" y="105181"/>
                </a:lnTo>
                <a:lnTo>
                  <a:pt x="53327" y="124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5860" y="3893987"/>
            <a:ext cx="451484" cy="160655"/>
          </a:xfrm>
          <a:custGeom>
            <a:avLst/>
            <a:gdLst/>
            <a:ahLst/>
            <a:cxnLst/>
            <a:rect l="l" t="t" r="r" b="b"/>
            <a:pathLst>
              <a:path w="451485" h="160654">
                <a:moveTo>
                  <a:pt x="0" y="54875"/>
                </a:moveTo>
                <a:lnTo>
                  <a:pt x="143279" y="4616"/>
                </a:lnTo>
                <a:lnTo>
                  <a:pt x="149381" y="3082"/>
                </a:lnTo>
                <a:lnTo>
                  <a:pt x="163066" y="3082"/>
                </a:lnTo>
                <a:lnTo>
                  <a:pt x="187431" y="0"/>
                </a:lnTo>
                <a:lnTo>
                  <a:pt x="266708" y="0"/>
                </a:lnTo>
                <a:lnTo>
                  <a:pt x="318496" y="3082"/>
                </a:lnTo>
                <a:lnTo>
                  <a:pt x="381004" y="7637"/>
                </a:lnTo>
                <a:lnTo>
                  <a:pt x="451095" y="16773"/>
                </a:lnTo>
                <a:lnTo>
                  <a:pt x="451095" y="143273"/>
                </a:lnTo>
                <a:lnTo>
                  <a:pt x="446490" y="146306"/>
                </a:lnTo>
                <a:lnTo>
                  <a:pt x="432792" y="147840"/>
                </a:lnTo>
                <a:lnTo>
                  <a:pt x="408387" y="152396"/>
                </a:lnTo>
                <a:lnTo>
                  <a:pt x="373367" y="155478"/>
                </a:lnTo>
                <a:lnTo>
                  <a:pt x="330698" y="160046"/>
                </a:lnTo>
                <a:lnTo>
                  <a:pt x="211836" y="160046"/>
                </a:lnTo>
                <a:lnTo>
                  <a:pt x="141731" y="155478"/>
                </a:lnTo>
                <a:lnTo>
                  <a:pt x="0" y="105170"/>
                </a:lnTo>
                <a:lnTo>
                  <a:pt x="53336" y="105170"/>
                </a:lnTo>
                <a:lnTo>
                  <a:pt x="53336" y="54875"/>
                </a:lnTo>
                <a:lnTo>
                  <a:pt x="0" y="54875"/>
                </a:lnTo>
              </a:path>
            </a:pathLst>
          </a:custGeom>
          <a:ln w="4569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39073" y="3776662"/>
            <a:ext cx="550545" cy="399415"/>
          </a:xfrm>
          <a:custGeom>
            <a:avLst/>
            <a:gdLst/>
            <a:ahLst/>
            <a:cxnLst/>
            <a:rect l="l" t="t" r="r" b="b"/>
            <a:pathLst>
              <a:path w="550544" h="399414">
                <a:moveTo>
                  <a:pt x="550113" y="385559"/>
                </a:moveTo>
                <a:lnTo>
                  <a:pt x="550113" y="9182"/>
                </a:lnTo>
                <a:lnTo>
                  <a:pt x="536422" y="6096"/>
                </a:lnTo>
                <a:lnTo>
                  <a:pt x="496785" y="6096"/>
                </a:lnTo>
                <a:lnTo>
                  <a:pt x="438886" y="4559"/>
                </a:lnTo>
                <a:lnTo>
                  <a:pt x="368795" y="1536"/>
                </a:lnTo>
                <a:lnTo>
                  <a:pt x="291058" y="0"/>
                </a:lnTo>
                <a:lnTo>
                  <a:pt x="73164" y="0"/>
                </a:lnTo>
                <a:lnTo>
                  <a:pt x="0" y="9182"/>
                </a:lnTo>
                <a:lnTo>
                  <a:pt x="0" y="106654"/>
                </a:lnTo>
                <a:lnTo>
                  <a:pt x="68605" y="120396"/>
                </a:lnTo>
                <a:lnTo>
                  <a:pt x="68605" y="399262"/>
                </a:lnTo>
                <a:lnTo>
                  <a:pt x="301726" y="399262"/>
                </a:lnTo>
                <a:lnTo>
                  <a:pt x="388581" y="397713"/>
                </a:lnTo>
                <a:lnTo>
                  <a:pt x="466318" y="397713"/>
                </a:lnTo>
                <a:lnTo>
                  <a:pt x="496785" y="394690"/>
                </a:lnTo>
                <a:lnTo>
                  <a:pt x="524217" y="393153"/>
                </a:lnTo>
                <a:lnTo>
                  <a:pt x="540981" y="390131"/>
                </a:lnTo>
                <a:lnTo>
                  <a:pt x="550113" y="385559"/>
                </a:lnTo>
                <a:close/>
              </a:path>
              <a:path w="550544" h="399414">
                <a:moveTo>
                  <a:pt x="68605" y="399262"/>
                </a:moveTo>
                <a:lnTo>
                  <a:pt x="68605" y="120396"/>
                </a:lnTo>
                <a:lnTo>
                  <a:pt x="63995" y="278904"/>
                </a:lnTo>
                <a:lnTo>
                  <a:pt x="0" y="288036"/>
                </a:lnTo>
                <a:lnTo>
                  <a:pt x="0" y="385559"/>
                </a:lnTo>
                <a:lnTo>
                  <a:pt x="68605" y="399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39077" y="3776660"/>
            <a:ext cx="550545" cy="399415"/>
          </a:xfrm>
          <a:custGeom>
            <a:avLst/>
            <a:gdLst/>
            <a:ahLst/>
            <a:cxnLst/>
            <a:rect l="l" t="t" r="r" b="b"/>
            <a:pathLst>
              <a:path w="550544" h="399414">
                <a:moveTo>
                  <a:pt x="73175" y="0"/>
                </a:moveTo>
                <a:lnTo>
                  <a:pt x="0" y="9184"/>
                </a:lnTo>
                <a:lnTo>
                  <a:pt x="0" y="106668"/>
                </a:lnTo>
                <a:lnTo>
                  <a:pt x="68609" y="120409"/>
                </a:lnTo>
                <a:lnTo>
                  <a:pt x="63990" y="278908"/>
                </a:lnTo>
                <a:lnTo>
                  <a:pt x="0" y="288031"/>
                </a:lnTo>
                <a:lnTo>
                  <a:pt x="0" y="385565"/>
                </a:lnTo>
                <a:lnTo>
                  <a:pt x="68609" y="399256"/>
                </a:lnTo>
                <a:lnTo>
                  <a:pt x="301714" y="399256"/>
                </a:lnTo>
                <a:lnTo>
                  <a:pt x="388587" y="397721"/>
                </a:lnTo>
                <a:lnTo>
                  <a:pt x="466329" y="397721"/>
                </a:lnTo>
                <a:lnTo>
                  <a:pt x="496782" y="394700"/>
                </a:lnTo>
                <a:lnTo>
                  <a:pt x="524218" y="393153"/>
                </a:lnTo>
                <a:lnTo>
                  <a:pt x="540986" y="390133"/>
                </a:lnTo>
                <a:lnTo>
                  <a:pt x="550119" y="385565"/>
                </a:lnTo>
                <a:lnTo>
                  <a:pt x="550119" y="9184"/>
                </a:lnTo>
                <a:lnTo>
                  <a:pt x="536420" y="6102"/>
                </a:lnTo>
                <a:lnTo>
                  <a:pt x="496782" y="6102"/>
                </a:lnTo>
                <a:lnTo>
                  <a:pt x="438893" y="4567"/>
                </a:lnTo>
                <a:lnTo>
                  <a:pt x="368788" y="1547"/>
                </a:lnTo>
                <a:lnTo>
                  <a:pt x="291047" y="0"/>
                </a:lnTo>
                <a:lnTo>
                  <a:pt x="73175" y="0"/>
                </a:lnTo>
              </a:path>
            </a:pathLst>
          </a:custGeom>
          <a:ln w="464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6788" y="3892499"/>
            <a:ext cx="1033144" cy="163195"/>
          </a:xfrm>
          <a:custGeom>
            <a:avLst/>
            <a:gdLst/>
            <a:ahLst/>
            <a:cxnLst/>
            <a:rect l="l" t="t" r="r" b="b"/>
            <a:pathLst>
              <a:path w="1033144" h="163195">
                <a:moveTo>
                  <a:pt x="1033157" y="83794"/>
                </a:moveTo>
                <a:lnTo>
                  <a:pt x="1030135" y="77685"/>
                </a:lnTo>
                <a:lnTo>
                  <a:pt x="1028598" y="70104"/>
                </a:lnTo>
                <a:lnTo>
                  <a:pt x="1024039" y="65532"/>
                </a:lnTo>
                <a:lnTo>
                  <a:pt x="972248" y="41122"/>
                </a:lnTo>
                <a:lnTo>
                  <a:pt x="909739" y="27432"/>
                </a:lnTo>
                <a:lnTo>
                  <a:pt x="876198" y="19799"/>
                </a:lnTo>
                <a:lnTo>
                  <a:pt x="839635" y="15227"/>
                </a:lnTo>
                <a:lnTo>
                  <a:pt x="766508" y="9131"/>
                </a:lnTo>
                <a:lnTo>
                  <a:pt x="705548" y="4559"/>
                </a:lnTo>
                <a:lnTo>
                  <a:pt x="662876" y="0"/>
                </a:lnTo>
                <a:lnTo>
                  <a:pt x="0" y="0"/>
                </a:lnTo>
                <a:lnTo>
                  <a:pt x="0" y="163068"/>
                </a:lnTo>
                <a:lnTo>
                  <a:pt x="650671" y="163068"/>
                </a:lnTo>
                <a:lnTo>
                  <a:pt x="667448" y="161531"/>
                </a:lnTo>
                <a:lnTo>
                  <a:pt x="710107" y="158457"/>
                </a:lnTo>
                <a:lnTo>
                  <a:pt x="771080" y="153885"/>
                </a:lnTo>
                <a:lnTo>
                  <a:pt x="841171" y="147789"/>
                </a:lnTo>
                <a:lnTo>
                  <a:pt x="877735" y="143217"/>
                </a:lnTo>
                <a:lnTo>
                  <a:pt x="911275" y="135636"/>
                </a:lnTo>
                <a:lnTo>
                  <a:pt x="943267" y="129527"/>
                </a:lnTo>
                <a:lnTo>
                  <a:pt x="996607" y="112763"/>
                </a:lnTo>
                <a:lnTo>
                  <a:pt x="1030135" y="88353"/>
                </a:lnTo>
                <a:lnTo>
                  <a:pt x="1033157" y="83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36791" y="3892501"/>
            <a:ext cx="1033780" cy="163195"/>
          </a:xfrm>
          <a:custGeom>
            <a:avLst/>
            <a:gdLst/>
            <a:ahLst/>
            <a:cxnLst/>
            <a:rect l="l" t="t" r="r" b="b"/>
            <a:pathLst>
              <a:path w="1033780" h="163195">
                <a:moveTo>
                  <a:pt x="0" y="0"/>
                </a:moveTo>
                <a:lnTo>
                  <a:pt x="0" y="163067"/>
                </a:lnTo>
                <a:lnTo>
                  <a:pt x="650677" y="163067"/>
                </a:lnTo>
                <a:lnTo>
                  <a:pt x="667445" y="161532"/>
                </a:lnTo>
                <a:lnTo>
                  <a:pt x="710101" y="158450"/>
                </a:lnTo>
                <a:lnTo>
                  <a:pt x="771074" y="153882"/>
                </a:lnTo>
                <a:lnTo>
                  <a:pt x="841179" y="147791"/>
                </a:lnTo>
                <a:lnTo>
                  <a:pt x="877734" y="143223"/>
                </a:lnTo>
                <a:lnTo>
                  <a:pt x="911271" y="135635"/>
                </a:lnTo>
                <a:lnTo>
                  <a:pt x="943272" y="129532"/>
                </a:lnTo>
                <a:lnTo>
                  <a:pt x="996596" y="112759"/>
                </a:lnTo>
                <a:lnTo>
                  <a:pt x="1030133" y="88348"/>
                </a:lnTo>
                <a:lnTo>
                  <a:pt x="1033164" y="83792"/>
                </a:lnTo>
                <a:lnTo>
                  <a:pt x="1030133" y="77690"/>
                </a:lnTo>
                <a:lnTo>
                  <a:pt x="1028598" y="70101"/>
                </a:lnTo>
                <a:lnTo>
                  <a:pt x="1024031" y="65533"/>
                </a:lnTo>
                <a:lnTo>
                  <a:pt x="972243" y="41122"/>
                </a:lnTo>
                <a:lnTo>
                  <a:pt x="909736" y="27431"/>
                </a:lnTo>
                <a:lnTo>
                  <a:pt x="876199" y="19793"/>
                </a:lnTo>
                <a:lnTo>
                  <a:pt x="839644" y="15226"/>
                </a:lnTo>
                <a:lnTo>
                  <a:pt x="766508" y="9123"/>
                </a:lnTo>
                <a:lnTo>
                  <a:pt x="705548" y="4567"/>
                </a:lnTo>
                <a:lnTo>
                  <a:pt x="662879" y="0"/>
                </a:lnTo>
                <a:lnTo>
                  <a:pt x="0" y="0"/>
                </a:lnTo>
              </a:path>
            </a:pathLst>
          </a:custGeom>
          <a:ln w="454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61884" y="3892499"/>
            <a:ext cx="375285" cy="163195"/>
          </a:xfrm>
          <a:custGeom>
            <a:avLst/>
            <a:gdLst/>
            <a:ahLst/>
            <a:cxnLst/>
            <a:rect l="l" t="t" r="r" b="b"/>
            <a:pathLst>
              <a:path w="375285" h="163195">
                <a:moveTo>
                  <a:pt x="374904" y="163068"/>
                </a:moveTo>
                <a:lnTo>
                  <a:pt x="374904" y="0"/>
                </a:lnTo>
                <a:lnTo>
                  <a:pt x="365772" y="0"/>
                </a:lnTo>
                <a:lnTo>
                  <a:pt x="304800" y="4559"/>
                </a:lnTo>
                <a:lnTo>
                  <a:pt x="259067" y="10668"/>
                </a:lnTo>
                <a:lnTo>
                  <a:pt x="201168" y="22872"/>
                </a:lnTo>
                <a:lnTo>
                  <a:pt x="137172" y="36563"/>
                </a:lnTo>
                <a:lnTo>
                  <a:pt x="70104" y="56362"/>
                </a:lnTo>
                <a:lnTo>
                  <a:pt x="0" y="83794"/>
                </a:lnTo>
                <a:lnTo>
                  <a:pt x="6108" y="86868"/>
                </a:lnTo>
                <a:lnTo>
                  <a:pt x="28981" y="92963"/>
                </a:lnTo>
                <a:lnTo>
                  <a:pt x="64046" y="103632"/>
                </a:lnTo>
                <a:lnTo>
                  <a:pt x="108204" y="117322"/>
                </a:lnTo>
                <a:lnTo>
                  <a:pt x="164604" y="131025"/>
                </a:lnTo>
                <a:lnTo>
                  <a:pt x="230136" y="144767"/>
                </a:lnTo>
                <a:lnTo>
                  <a:pt x="300240" y="156959"/>
                </a:lnTo>
                <a:lnTo>
                  <a:pt x="374904" y="163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61888" y="3892501"/>
            <a:ext cx="375285" cy="163195"/>
          </a:xfrm>
          <a:custGeom>
            <a:avLst/>
            <a:gdLst/>
            <a:ahLst/>
            <a:cxnLst/>
            <a:rect l="l" t="t" r="r" b="b"/>
            <a:pathLst>
              <a:path w="375285" h="163195">
                <a:moveTo>
                  <a:pt x="374902" y="0"/>
                </a:moveTo>
                <a:lnTo>
                  <a:pt x="365770" y="0"/>
                </a:lnTo>
                <a:lnTo>
                  <a:pt x="341365" y="1485"/>
                </a:lnTo>
                <a:lnTo>
                  <a:pt x="259058" y="10670"/>
                </a:lnTo>
                <a:lnTo>
                  <a:pt x="201169" y="22863"/>
                </a:lnTo>
                <a:lnTo>
                  <a:pt x="137178" y="36567"/>
                </a:lnTo>
                <a:lnTo>
                  <a:pt x="70104" y="56361"/>
                </a:lnTo>
                <a:lnTo>
                  <a:pt x="0" y="83792"/>
                </a:lnTo>
                <a:lnTo>
                  <a:pt x="6101" y="86862"/>
                </a:lnTo>
                <a:lnTo>
                  <a:pt x="28970" y="92965"/>
                </a:lnTo>
                <a:lnTo>
                  <a:pt x="64043" y="103636"/>
                </a:lnTo>
                <a:lnTo>
                  <a:pt x="108194" y="117327"/>
                </a:lnTo>
                <a:lnTo>
                  <a:pt x="164601" y="131018"/>
                </a:lnTo>
                <a:lnTo>
                  <a:pt x="230140" y="144758"/>
                </a:lnTo>
                <a:lnTo>
                  <a:pt x="300245" y="156964"/>
                </a:lnTo>
                <a:lnTo>
                  <a:pt x="374902" y="163067"/>
                </a:lnTo>
                <a:lnTo>
                  <a:pt x="374902" y="0"/>
                </a:lnTo>
              </a:path>
            </a:pathLst>
          </a:custGeom>
          <a:ln w="4584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85414" y="3787330"/>
            <a:ext cx="608330" cy="165100"/>
          </a:xfrm>
          <a:custGeom>
            <a:avLst/>
            <a:gdLst/>
            <a:ahLst/>
            <a:cxnLst/>
            <a:rect l="l" t="t" r="r" b="b"/>
            <a:pathLst>
              <a:path w="608329" h="165100">
                <a:moveTo>
                  <a:pt x="608012" y="164604"/>
                </a:moveTo>
                <a:lnTo>
                  <a:pt x="608012" y="0"/>
                </a:lnTo>
                <a:lnTo>
                  <a:pt x="283425" y="0"/>
                </a:lnTo>
                <a:lnTo>
                  <a:pt x="271271" y="13741"/>
                </a:lnTo>
                <a:lnTo>
                  <a:pt x="259067" y="13741"/>
                </a:lnTo>
                <a:lnTo>
                  <a:pt x="227063" y="16764"/>
                </a:lnTo>
                <a:lnTo>
                  <a:pt x="184403" y="18300"/>
                </a:lnTo>
                <a:lnTo>
                  <a:pt x="135635" y="25895"/>
                </a:lnTo>
                <a:lnTo>
                  <a:pt x="108203" y="27432"/>
                </a:lnTo>
                <a:lnTo>
                  <a:pt x="85331" y="35077"/>
                </a:lnTo>
                <a:lnTo>
                  <a:pt x="62458" y="39636"/>
                </a:lnTo>
                <a:lnTo>
                  <a:pt x="41135" y="45732"/>
                </a:lnTo>
                <a:lnTo>
                  <a:pt x="24358" y="54864"/>
                </a:lnTo>
                <a:lnTo>
                  <a:pt x="12204" y="67068"/>
                </a:lnTo>
                <a:lnTo>
                  <a:pt x="7594" y="71628"/>
                </a:lnTo>
                <a:lnTo>
                  <a:pt x="1536" y="77736"/>
                </a:lnTo>
                <a:lnTo>
                  <a:pt x="0" y="85331"/>
                </a:lnTo>
                <a:lnTo>
                  <a:pt x="0" y="92964"/>
                </a:lnTo>
                <a:lnTo>
                  <a:pt x="21336" y="128041"/>
                </a:lnTo>
                <a:lnTo>
                  <a:pt x="54876" y="147828"/>
                </a:lnTo>
                <a:lnTo>
                  <a:pt x="73126" y="152400"/>
                </a:lnTo>
                <a:lnTo>
                  <a:pt x="89890" y="156959"/>
                </a:lnTo>
                <a:lnTo>
                  <a:pt x="111226" y="161531"/>
                </a:lnTo>
                <a:lnTo>
                  <a:pt x="135635" y="164604"/>
                </a:lnTo>
                <a:lnTo>
                  <a:pt x="608012" y="16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85421" y="3787331"/>
            <a:ext cx="608330" cy="165100"/>
          </a:xfrm>
          <a:custGeom>
            <a:avLst/>
            <a:gdLst/>
            <a:ahLst/>
            <a:cxnLst/>
            <a:rect l="l" t="t" r="r" b="b"/>
            <a:pathLst>
              <a:path w="608329" h="165100">
                <a:moveTo>
                  <a:pt x="283424" y="0"/>
                </a:moveTo>
                <a:lnTo>
                  <a:pt x="271261" y="13740"/>
                </a:lnTo>
                <a:lnTo>
                  <a:pt x="259058" y="13740"/>
                </a:lnTo>
                <a:lnTo>
                  <a:pt x="227069" y="16761"/>
                </a:lnTo>
                <a:lnTo>
                  <a:pt x="184400" y="18308"/>
                </a:lnTo>
                <a:lnTo>
                  <a:pt x="135630" y="25896"/>
                </a:lnTo>
                <a:lnTo>
                  <a:pt x="108194" y="27431"/>
                </a:lnTo>
                <a:lnTo>
                  <a:pt x="85325" y="35069"/>
                </a:lnTo>
                <a:lnTo>
                  <a:pt x="62455" y="39637"/>
                </a:lnTo>
                <a:lnTo>
                  <a:pt x="41133" y="45739"/>
                </a:lnTo>
                <a:lnTo>
                  <a:pt x="24365" y="54863"/>
                </a:lnTo>
                <a:lnTo>
                  <a:pt x="12202" y="67068"/>
                </a:lnTo>
                <a:lnTo>
                  <a:pt x="7596" y="71636"/>
                </a:lnTo>
                <a:lnTo>
                  <a:pt x="1535" y="77739"/>
                </a:lnTo>
                <a:lnTo>
                  <a:pt x="0" y="85327"/>
                </a:lnTo>
                <a:lnTo>
                  <a:pt x="0" y="92965"/>
                </a:lnTo>
                <a:lnTo>
                  <a:pt x="21334" y="128034"/>
                </a:lnTo>
                <a:lnTo>
                  <a:pt x="54871" y="147840"/>
                </a:lnTo>
                <a:lnTo>
                  <a:pt x="73122" y="152396"/>
                </a:lnTo>
                <a:lnTo>
                  <a:pt x="89891" y="156964"/>
                </a:lnTo>
                <a:lnTo>
                  <a:pt x="111225" y="161532"/>
                </a:lnTo>
                <a:lnTo>
                  <a:pt x="135630" y="164601"/>
                </a:lnTo>
                <a:lnTo>
                  <a:pt x="608021" y="164601"/>
                </a:lnTo>
                <a:lnTo>
                  <a:pt x="608021" y="0"/>
                </a:lnTo>
                <a:lnTo>
                  <a:pt x="283424" y="0"/>
                </a:lnTo>
              </a:path>
            </a:pathLst>
          </a:custGeom>
          <a:ln w="455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93426" y="3805631"/>
            <a:ext cx="78105" cy="146685"/>
          </a:xfrm>
          <a:custGeom>
            <a:avLst/>
            <a:gdLst/>
            <a:ahLst/>
            <a:cxnLst/>
            <a:rect l="l" t="t" r="r" b="b"/>
            <a:pathLst>
              <a:path w="78104" h="146685">
                <a:moveTo>
                  <a:pt x="0" y="0"/>
                </a:moveTo>
                <a:lnTo>
                  <a:pt x="0" y="146297"/>
                </a:lnTo>
                <a:lnTo>
                  <a:pt x="77736" y="146297"/>
                </a:lnTo>
                <a:lnTo>
                  <a:pt x="777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93442" y="3805639"/>
            <a:ext cx="192405" cy="146685"/>
          </a:xfrm>
          <a:custGeom>
            <a:avLst/>
            <a:gdLst/>
            <a:ahLst/>
            <a:cxnLst/>
            <a:rect l="l" t="t" r="r" b="b"/>
            <a:pathLst>
              <a:path w="192404" h="146685">
                <a:moveTo>
                  <a:pt x="192037" y="146293"/>
                </a:moveTo>
                <a:lnTo>
                  <a:pt x="192037" y="0"/>
                </a:lnTo>
                <a:lnTo>
                  <a:pt x="0" y="0"/>
                </a:lnTo>
                <a:lnTo>
                  <a:pt x="0" y="146293"/>
                </a:lnTo>
                <a:lnTo>
                  <a:pt x="192037" y="146293"/>
                </a:lnTo>
              </a:path>
            </a:pathLst>
          </a:custGeom>
          <a:ln w="4649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15527" y="3813225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708"/>
                </a:lnTo>
              </a:path>
            </a:pathLst>
          </a:custGeom>
          <a:ln w="4420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93442" y="3813228"/>
            <a:ext cx="44450" cy="139065"/>
          </a:xfrm>
          <a:custGeom>
            <a:avLst/>
            <a:gdLst/>
            <a:ahLst/>
            <a:cxnLst/>
            <a:rect l="l" t="t" r="r" b="b"/>
            <a:pathLst>
              <a:path w="44450" h="139064">
                <a:moveTo>
                  <a:pt x="44191" y="138705"/>
                </a:moveTo>
                <a:lnTo>
                  <a:pt x="44191" y="0"/>
                </a:lnTo>
                <a:lnTo>
                  <a:pt x="0" y="0"/>
                </a:lnTo>
                <a:lnTo>
                  <a:pt x="0" y="138705"/>
                </a:lnTo>
                <a:lnTo>
                  <a:pt x="44191" y="138705"/>
                </a:lnTo>
              </a:path>
            </a:pathLst>
          </a:custGeom>
          <a:ln w="4817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71163" y="3805631"/>
            <a:ext cx="114300" cy="146685"/>
          </a:xfrm>
          <a:custGeom>
            <a:avLst/>
            <a:gdLst/>
            <a:ahLst/>
            <a:cxnLst/>
            <a:rect l="l" t="t" r="r" b="b"/>
            <a:pathLst>
              <a:path w="114300" h="146685">
                <a:moveTo>
                  <a:pt x="0" y="0"/>
                </a:moveTo>
                <a:lnTo>
                  <a:pt x="0" y="146297"/>
                </a:lnTo>
                <a:lnTo>
                  <a:pt x="114300" y="146297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1170" y="3805639"/>
            <a:ext cx="114300" cy="146685"/>
          </a:xfrm>
          <a:custGeom>
            <a:avLst/>
            <a:gdLst/>
            <a:ahLst/>
            <a:cxnLst/>
            <a:rect l="l" t="t" r="r" b="b"/>
            <a:pathLst>
              <a:path w="114300" h="146685">
                <a:moveTo>
                  <a:pt x="114309" y="146293"/>
                </a:moveTo>
                <a:lnTo>
                  <a:pt x="114309" y="0"/>
                </a:lnTo>
                <a:lnTo>
                  <a:pt x="0" y="0"/>
                </a:lnTo>
                <a:lnTo>
                  <a:pt x="0" y="146293"/>
                </a:lnTo>
                <a:lnTo>
                  <a:pt x="114309" y="146293"/>
                </a:lnTo>
              </a:path>
            </a:pathLst>
          </a:custGeom>
          <a:ln w="472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93442" y="382850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93442" y="384676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93442" y="386353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93442" y="388029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93442" y="389860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93442" y="391686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93442" y="39336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74201" y="3826968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74201" y="3846762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74201" y="3868091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74201" y="388793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74201" y="3907728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74201" y="3929069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81978" y="3938192"/>
            <a:ext cx="120650" cy="74930"/>
          </a:xfrm>
          <a:custGeom>
            <a:avLst/>
            <a:gdLst/>
            <a:ahLst/>
            <a:cxnLst/>
            <a:rect l="l" t="t" r="r" b="b"/>
            <a:pathLst>
              <a:path w="120650" h="74929">
                <a:moveTo>
                  <a:pt x="120344" y="74657"/>
                </a:moveTo>
                <a:lnTo>
                  <a:pt x="120344" y="0"/>
                </a:lnTo>
                <a:lnTo>
                  <a:pt x="0" y="0"/>
                </a:lnTo>
                <a:lnTo>
                  <a:pt x="0" y="74657"/>
                </a:lnTo>
                <a:lnTo>
                  <a:pt x="120344" y="74657"/>
                </a:lnTo>
              </a:path>
            </a:pathLst>
          </a:custGeom>
          <a:ln w="462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39860" y="3805631"/>
            <a:ext cx="94615" cy="64135"/>
          </a:xfrm>
          <a:custGeom>
            <a:avLst/>
            <a:gdLst/>
            <a:ahLst/>
            <a:cxnLst/>
            <a:rect l="l" t="t" r="r" b="b"/>
            <a:pathLst>
              <a:path w="94614" h="64135">
                <a:moveTo>
                  <a:pt x="0" y="0"/>
                </a:moveTo>
                <a:lnTo>
                  <a:pt x="0" y="63996"/>
                </a:lnTo>
                <a:lnTo>
                  <a:pt x="94505" y="63996"/>
                </a:lnTo>
                <a:lnTo>
                  <a:pt x="94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39867" y="3805639"/>
            <a:ext cx="94615" cy="64135"/>
          </a:xfrm>
          <a:custGeom>
            <a:avLst/>
            <a:gdLst/>
            <a:ahLst/>
            <a:cxnLst/>
            <a:rect l="l" t="t" r="r" b="b"/>
            <a:pathLst>
              <a:path w="94614" h="64135">
                <a:moveTo>
                  <a:pt x="94509" y="63986"/>
                </a:moveTo>
                <a:lnTo>
                  <a:pt x="94509" y="0"/>
                </a:lnTo>
                <a:lnTo>
                  <a:pt x="0" y="0"/>
                </a:lnTo>
                <a:lnTo>
                  <a:pt x="0" y="63986"/>
                </a:lnTo>
                <a:lnTo>
                  <a:pt x="94509" y="63986"/>
                </a:lnTo>
              </a:path>
            </a:pathLst>
          </a:custGeom>
          <a:ln w="463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76792" y="3858201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43" y="0"/>
                </a:lnTo>
              </a:path>
            </a:pathLst>
          </a:custGeom>
          <a:ln w="22869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76801" y="3846762"/>
            <a:ext cx="58419" cy="22860"/>
          </a:xfrm>
          <a:custGeom>
            <a:avLst/>
            <a:gdLst/>
            <a:ahLst/>
            <a:cxnLst/>
            <a:rect l="l" t="t" r="r" b="b"/>
            <a:pathLst>
              <a:path w="58419" h="22860">
                <a:moveTo>
                  <a:pt x="57941" y="22863"/>
                </a:moveTo>
                <a:lnTo>
                  <a:pt x="57941" y="0"/>
                </a:lnTo>
                <a:lnTo>
                  <a:pt x="0" y="0"/>
                </a:lnTo>
                <a:lnTo>
                  <a:pt x="0" y="22863"/>
                </a:lnTo>
                <a:lnTo>
                  <a:pt x="57941" y="22863"/>
                </a:lnTo>
              </a:path>
            </a:pathLst>
          </a:custGeom>
          <a:ln w="457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34743" y="3778207"/>
            <a:ext cx="24765" cy="119380"/>
          </a:xfrm>
          <a:custGeom>
            <a:avLst/>
            <a:gdLst/>
            <a:ahLst/>
            <a:cxnLst/>
            <a:rect l="l" t="t" r="r" b="b"/>
            <a:pathLst>
              <a:path w="24764" h="119379">
                <a:moveTo>
                  <a:pt x="24365" y="118862"/>
                </a:moveTo>
                <a:lnTo>
                  <a:pt x="24365" y="0"/>
                </a:lnTo>
                <a:lnTo>
                  <a:pt x="0" y="0"/>
                </a:lnTo>
                <a:lnTo>
                  <a:pt x="0" y="118862"/>
                </a:lnTo>
                <a:lnTo>
                  <a:pt x="24365" y="118862"/>
                </a:lnTo>
              </a:path>
            </a:pathLst>
          </a:custGeom>
          <a:ln w="4833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81364" y="408756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405" y="0"/>
                </a:lnTo>
              </a:path>
            </a:pathLst>
          </a:custGeom>
          <a:ln w="21332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81367" y="4076898"/>
            <a:ext cx="56515" cy="21590"/>
          </a:xfrm>
          <a:custGeom>
            <a:avLst/>
            <a:gdLst/>
            <a:ahLst/>
            <a:cxnLst/>
            <a:rect l="l" t="t" r="r" b="b"/>
            <a:pathLst>
              <a:path w="56514" h="21589">
                <a:moveTo>
                  <a:pt x="56406" y="21328"/>
                </a:moveTo>
                <a:lnTo>
                  <a:pt x="56406" y="0"/>
                </a:lnTo>
                <a:lnTo>
                  <a:pt x="0" y="0"/>
                </a:lnTo>
                <a:lnTo>
                  <a:pt x="0" y="21328"/>
                </a:lnTo>
                <a:lnTo>
                  <a:pt x="56406" y="21328"/>
                </a:lnTo>
              </a:path>
            </a:pathLst>
          </a:custGeom>
          <a:ln w="4573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37774" y="4054034"/>
            <a:ext cx="26034" cy="121920"/>
          </a:xfrm>
          <a:custGeom>
            <a:avLst/>
            <a:gdLst/>
            <a:ahLst/>
            <a:cxnLst/>
            <a:rect l="l" t="t" r="r" b="b"/>
            <a:pathLst>
              <a:path w="26035" h="121920">
                <a:moveTo>
                  <a:pt x="25887" y="121882"/>
                </a:moveTo>
                <a:lnTo>
                  <a:pt x="25887" y="0"/>
                </a:lnTo>
                <a:lnTo>
                  <a:pt x="0" y="0"/>
                </a:lnTo>
                <a:lnTo>
                  <a:pt x="0" y="121882"/>
                </a:lnTo>
                <a:lnTo>
                  <a:pt x="25887" y="121882"/>
                </a:lnTo>
              </a:path>
            </a:pathLst>
          </a:custGeom>
          <a:ln w="483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39860" y="4078389"/>
            <a:ext cx="94615" cy="64135"/>
          </a:xfrm>
          <a:custGeom>
            <a:avLst/>
            <a:gdLst/>
            <a:ahLst/>
            <a:cxnLst/>
            <a:rect l="l" t="t" r="r" b="b"/>
            <a:pathLst>
              <a:path w="94614" h="64135">
                <a:moveTo>
                  <a:pt x="0" y="0"/>
                </a:moveTo>
                <a:lnTo>
                  <a:pt x="0" y="63996"/>
                </a:lnTo>
                <a:lnTo>
                  <a:pt x="94505" y="63996"/>
                </a:lnTo>
                <a:lnTo>
                  <a:pt x="94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39867" y="4078384"/>
            <a:ext cx="94615" cy="64135"/>
          </a:xfrm>
          <a:custGeom>
            <a:avLst/>
            <a:gdLst/>
            <a:ahLst/>
            <a:cxnLst/>
            <a:rect l="l" t="t" r="r" b="b"/>
            <a:pathLst>
              <a:path w="94614" h="64135">
                <a:moveTo>
                  <a:pt x="94509" y="63998"/>
                </a:moveTo>
                <a:lnTo>
                  <a:pt x="94509" y="0"/>
                </a:lnTo>
                <a:lnTo>
                  <a:pt x="0" y="0"/>
                </a:lnTo>
                <a:lnTo>
                  <a:pt x="0" y="63998"/>
                </a:lnTo>
                <a:lnTo>
                  <a:pt x="94509" y="63998"/>
                </a:lnTo>
              </a:path>
            </a:pathLst>
          </a:custGeom>
          <a:ln w="463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83461" y="3944295"/>
            <a:ext cx="33655" cy="59690"/>
          </a:xfrm>
          <a:custGeom>
            <a:avLst/>
            <a:gdLst/>
            <a:ahLst/>
            <a:cxnLst/>
            <a:rect l="l" t="t" r="r" b="b"/>
            <a:pathLst>
              <a:path w="33655" h="59689">
                <a:moveTo>
                  <a:pt x="33536" y="59431"/>
                </a:moveTo>
                <a:lnTo>
                  <a:pt x="33536" y="0"/>
                </a:lnTo>
                <a:lnTo>
                  <a:pt x="0" y="0"/>
                </a:lnTo>
                <a:lnTo>
                  <a:pt x="0" y="59431"/>
                </a:lnTo>
                <a:lnTo>
                  <a:pt x="33536" y="59431"/>
                </a:lnTo>
              </a:path>
            </a:pathLst>
          </a:custGeom>
          <a:ln w="477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34377" y="4178999"/>
            <a:ext cx="85725" cy="33655"/>
          </a:xfrm>
          <a:custGeom>
            <a:avLst/>
            <a:gdLst/>
            <a:ahLst/>
            <a:cxnLst/>
            <a:rect l="l" t="t" r="r" b="b"/>
            <a:pathLst>
              <a:path w="85725" h="33654">
                <a:moveTo>
                  <a:pt x="0" y="0"/>
                </a:moveTo>
                <a:lnTo>
                  <a:pt x="0" y="33485"/>
                </a:lnTo>
                <a:lnTo>
                  <a:pt x="70091" y="33485"/>
                </a:lnTo>
                <a:lnTo>
                  <a:pt x="73122" y="28917"/>
                </a:lnTo>
                <a:lnTo>
                  <a:pt x="77688" y="27431"/>
                </a:lnTo>
                <a:lnTo>
                  <a:pt x="82254" y="19793"/>
                </a:lnTo>
                <a:lnTo>
                  <a:pt x="85325" y="15226"/>
                </a:lnTo>
                <a:lnTo>
                  <a:pt x="82254" y="9123"/>
                </a:lnTo>
                <a:lnTo>
                  <a:pt x="77688" y="4555"/>
                </a:lnTo>
                <a:lnTo>
                  <a:pt x="67021" y="0"/>
                </a:lnTo>
                <a:lnTo>
                  <a:pt x="0" y="0"/>
                </a:lnTo>
              </a:path>
            </a:pathLst>
          </a:custGeom>
          <a:ln w="457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86950" y="3974036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1744" y="0"/>
                </a:lnTo>
              </a:path>
            </a:pathLst>
          </a:custGeom>
          <a:ln w="442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86956" y="3951933"/>
            <a:ext cx="782320" cy="44450"/>
          </a:xfrm>
          <a:custGeom>
            <a:avLst/>
            <a:gdLst/>
            <a:ahLst/>
            <a:cxnLst/>
            <a:rect l="l" t="t" r="r" b="b"/>
            <a:pathLst>
              <a:path w="782320" h="44450">
                <a:moveTo>
                  <a:pt x="781754" y="44204"/>
                </a:moveTo>
                <a:lnTo>
                  <a:pt x="781754" y="0"/>
                </a:lnTo>
                <a:lnTo>
                  <a:pt x="0" y="0"/>
                </a:lnTo>
                <a:lnTo>
                  <a:pt x="0" y="44204"/>
                </a:lnTo>
                <a:lnTo>
                  <a:pt x="781754" y="44204"/>
                </a:lnTo>
              </a:path>
            </a:pathLst>
          </a:custGeom>
          <a:ln w="453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85414" y="3996131"/>
            <a:ext cx="608330" cy="165100"/>
          </a:xfrm>
          <a:custGeom>
            <a:avLst/>
            <a:gdLst/>
            <a:ahLst/>
            <a:cxnLst/>
            <a:rect l="l" t="t" r="r" b="b"/>
            <a:pathLst>
              <a:path w="608329" h="165100">
                <a:moveTo>
                  <a:pt x="608012" y="164553"/>
                </a:moveTo>
                <a:lnTo>
                  <a:pt x="608012" y="0"/>
                </a:lnTo>
                <a:lnTo>
                  <a:pt x="164553" y="0"/>
                </a:lnTo>
                <a:lnTo>
                  <a:pt x="135635" y="3035"/>
                </a:lnTo>
                <a:lnTo>
                  <a:pt x="111226" y="4572"/>
                </a:lnTo>
                <a:lnTo>
                  <a:pt x="73126" y="12153"/>
                </a:lnTo>
                <a:lnTo>
                  <a:pt x="30467" y="30467"/>
                </a:lnTo>
                <a:lnTo>
                  <a:pt x="1536" y="62458"/>
                </a:lnTo>
                <a:lnTo>
                  <a:pt x="0" y="71589"/>
                </a:lnTo>
                <a:lnTo>
                  <a:pt x="0" y="82257"/>
                </a:lnTo>
                <a:lnTo>
                  <a:pt x="41135" y="118872"/>
                </a:lnTo>
                <a:lnTo>
                  <a:pt x="85331" y="129527"/>
                </a:lnTo>
                <a:lnTo>
                  <a:pt x="108203" y="137121"/>
                </a:lnTo>
                <a:lnTo>
                  <a:pt x="135635" y="138658"/>
                </a:lnTo>
                <a:lnTo>
                  <a:pt x="184403" y="146253"/>
                </a:lnTo>
                <a:lnTo>
                  <a:pt x="227063" y="147789"/>
                </a:lnTo>
                <a:lnTo>
                  <a:pt x="259067" y="147789"/>
                </a:lnTo>
                <a:lnTo>
                  <a:pt x="271271" y="150863"/>
                </a:lnTo>
                <a:lnTo>
                  <a:pt x="283425" y="164553"/>
                </a:lnTo>
                <a:lnTo>
                  <a:pt x="608012" y="164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85421" y="3996138"/>
            <a:ext cx="608330" cy="165100"/>
          </a:xfrm>
          <a:custGeom>
            <a:avLst/>
            <a:gdLst/>
            <a:ahLst/>
            <a:cxnLst/>
            <a:rect l="l" t="t" r="r" b="b"/>
            <a:pathLst>
              <a:path w="608329" h="165100">
                <a:moveTo>
                  <a:pt x="283424" y="164552"/>
                </a:moveTo>
                <a:lnTo>
                  <a:pt x="271261" y="150861"/>
                </a:lnTo>
                <a:lnTo>
                  <a:pt x="259058" y="147779"/>
                </a:lnTo>
                <a:lnTo>
                  <a:pt x="227069" y="147779"/>
                </a:lnTo>
                <a:lnTo>
                  <a:pt x="184400" y="146244"/>
                </a:lnTo>
                <a:lnTo>
                  <a:pt x="135630" y="138656"/>
                </a:lnTo>
                <a:lnTo>
                  <a:pt x="108194" y="137121"/>
                </a:lnTo>
                <a:lnTo>
                  <a:pt x="85325" y="129532"/>
                </a:lnTo>
                <a:lnTo>
                  <a:pt x="41133" y="118862"/>
                </a:lnTo>
                <a:lnTo>
                  <a:pt x="7596" y="94451"/>
                </a:lnTo>
                <a:lnTo>
                  <a:pt x="0" y="82245"/>
                </a:lnTo>
                <a:lnTo>
                  <a:pt x="0" y="71587"/>
                </a:lnTo>
                <a:lnTo>
                  <a:pt x="21334" y="36555"/>
                </a:lnTo>
                <a:lnTo>
                  <a:pt x="54871" y="18259"/>
                </a:lnTo>
                <a:lnTo>
                  <a:pt x="111225" y="4567"/>
                </a:lnTo>
                <a:lnTo>
                  <a:pt x="135630" y="3020"/>
                </a:lnTo>
                <a:lnTo>
                  <a:pt x="164562" y="0"/>
                </a:lnTo>
                <a:lnTo>
                  <a:pt x="608021" y="0"/>
                </a:lnTo>
                <a:lnTo>
                  <a:pt x="608021" y="164552"/>
                </a:lnTo>
                <a:lnTo>
                  <a:pt x="283424" y="164552"/>
                </a:lnTo>
              </a:path>
            </a:pathLst>
          </a:custGeom>
          <a:ln w="455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93442" y="3996138"/>
            <a:ext cx="192405" cy="146685"/>
          </a:xfrm>
          <a:custGeom>
            <a:avLst/>
            <a:gdLst/>
            <a:ahLst/>
            <a:cxnLst/>
            <a:rect l="l" t="t" r="r" b="b"/>
            <a:pathLst>
              <a:path w="192404" h="146685">
                <a:moveTo>
                  <a:pt x="192037" y="0"/>
                </a:moveTo>
                <a:lnTo>
                  <a:pt x="192037" y="146244"/>
                </a:lnTo>
                <a:lnTo>
                  <a:pt x="0" y="146244"/>
                </a:lnTo>
                <a:lnTo>
                  <a:pt x="0" y="0"/>
                </a:lnTo>
                <a:lnTo>
                  <a:pt x="192037" y="0"/>
                </a:lnTo>
              </a:path>
            </a:pathLst>
          </a:custGeom>
          <a:ln w="4649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15527" y="3996131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685"/>
                </a:lnTo>
              </a:path>
            </a:pathLst>
          </a:custGeom>
          <a:ln w="4420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93442" y="3996138"/>
            <a:ext cx="44450" cy="142240"/>
          </a:xfrm>
          <a:custGeom>
            <a:avLst/>
            <a:gdLst/>
            <a:ahLst/>
            <a:cxnLst/>
            <a:rect l="l" t="t" r="r" b="b"/>
            <a:pathLst>
              <a:path w="44450" h="142239">
                <a:moveTo>
                  <a:pt x="44191" y="0"/>
                </a:moveTo>
                <a:lnTo>
                  <a:pt x="44191" y="141676"/>
                </a:lnTo>
                <a:lnTo>
                  <a:pt x="0" y="141676"/>
                </a:lnTo>
                <a:lnTo>
                  <a:pt x="0" y="0"/>
                </a:lnTo>
                <a:lnTo>
                  <a:pt x="44191" y="0"/>
                </a:lnTo>
              </a:path>
            </a:pathLst>
          </a:custGeom>
          <a:ln w="481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71163" y="3996131"/>
            <a:ext cx="114300" cy="146685"/>
          </a:xfrm>
          <a:custGeom>
            <a:avLst/>
            <a:gdLst/>
            <a:ahLst/>
            <a:cxnLst/>
            <a:rect l="l" t="t" r="r" b="b"/>
            <a:pathLst>
              <a:path w="114300" h="146685">
                <a:moveTo>
                  <a:pt x="0" y="0"/>
                </a:moveTo>
                <a:lnTo>
                  <a:pt x="0" y="146248"/>
                </a:lnTo>
                <a:lnTo>
                  <a:pt x="114300" y="146248"/>
                </a:lnTo>
                <a:lnTo>
                  <a:pt x="11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71170" y="3996138"/>
            <a:ext cx="114300" cy="146685"/>
          </a:xfrm>
          <a:custGeom>
            <a:avLst/>
            <a:gdLst/>
            <a:ahLst/>
            <a:cxnLst/>
            <a:rect l="l" t="t" r="r" b="b"/>
            <a:pathLst>
              <a:path w="114300" h="146685">
                <a:moveTo>
                  <a:pt x="114309" y="0"/>
                </a:moveTo>
                <a:lnTo>
                  <a:pt x="114309" y="146244"/>
                </a:lnTo>
                <a:lnTo>
                  <a:pt x="0" y="146244"/>
                </a:lnTo>
                <a:lnTo>
                  <a:pt x="0" y="0"/>
                </a:lnTo>
                <a:lnTo>
                  <a:pt x="114309" y="0"/>
                </a:lnTo>
              </a:path>
            </a:pathLst>
          </a:custGeom>
          <a:ln w="472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93442" y="411956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93442" y="410125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93442" y="408603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93442" y="40677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93442" y="404946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93442" y="403269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93442" y="401439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74201" y="4121053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74201" y="4101259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74201" y="408146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74201" y="4060137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74201" y="404029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74201" y="4018952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78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49045" y="3221987"/>
            <a:ext cx="195580" cy="523240"/>
          </a:xfrm>
          <a:custGeom>
            <a:avLst/>
            <a:gdLst/>
            <a:ahLst/>
            <a:cxnLst/>
            <a:rect l="l" t="t" r="r" b="b"/>
            <a:pathLst>
              <a:path w="195579" h="523239">
                <a:moveTo>
                  <a:pt x="195068" y="0"/>
                </a:moveTo>
                <a:lnTo>
                  <a:pt x="88408" y="0"/>
                </a:lnTo>
                <a:lnTo>
                  <a:pt x="88408" y="18295"/>
                </a:lnTo>
                <a:lnTo>
                  <a:pt x="0" y="231621"/>
                </a:lnTo>
                <a:lnTo>
                  <a:pt x="0" y="522674"/>
                </a:lnTo>
              </a:path>
            </a:pathLst>
          </a:custGeom>
          <a:ln w="4807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54722" y="3444485"/>
            <a:ext cx="527685" cy="273050"/>
          </a:xfrm>
          <a:custGeom>
            <a:avLst/>
            <a:gdLst/>
            <a:ahLst/>
            <a:cxnLst/>
            <a:rect l="l" t="t" r="r" b="b"/>
            <a:pathLst>
              <a:path w="527685" h="273050">
                <a:moveTo>
                  <a:pt x="220968" y="0"/>
                </a:moveTo>
                <a:lnTo>
                  <a:pt x="527249" y="0"/>
                </a:lnTo>
                <a:lnTo>
                  <a:pt x="527249" y="22863"/>
                </a:lnTo>
                <a:lnTo>
                  <a:pt x="266708" y="22863"/>
                </a:lnTo>
                <a:lnTo>
                  <a:pt x="0" y="272744"/>
                </a:lnTo>
              </a:path>
            </a:pathLst>
          </a:custGeom>
          <a:ln w="460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32097" y="3136659"/>
            <a:ext cx="487680" cy="303530"/>
          </a:xfrm>
          <a:custGeom>
            <a:avLst/>
            <a:gdLst/>
            <a:ahLst/>
            <a:cxnLst/>
            <a:rect l="l" t="t" r="r" b="b"/>
            <a:pathLst>
              <a:path w="487679" h="303529">
                <a:moveTo>
                  <a:pt x="0" y="303258"/>
                </a:moveTo>
                <a:lnTo>
                  <a:pt x="319978" y="4555"/>
                </a:lnTo>
                <a:lnTo>
                  <a:pt x="321513" y="4555"/>
                </a:lnTo>
                <a:lnTo>
                  <a:pt x="324584" y="1534"/>
                </a:lnTo>
                <a:lnTo>
                  <a:pt x="333716" y="1534"/>
                </a:lnTo>
                <a:lnTo>
                  <a:pt x="341313" y="0"/>
                </a:lnTo>
                <a:lnTo>
                  <a:pt x="348949" y="1534"/>
                </a:lnTo>
                <a:lnTo>
                  <a:pt x="356586" y="1534"/>
                </a:lnTo>
                <a:lnTo>
                  <a:pt x="362687" y="4555"/>
                </a:lnTo>
                <a:lnTo>
                  <a:pt x="487611" y="85327"/>
                </a:lnTo>
              </a:path>
            </a:pathLst>
          </a:custGeom>
          <a:ln w="4621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55891" y="3467348"/>
            <a:ext cx="66040" cy="271780"/>
          </a:xfrm>
          <a:custGeom>
            <a:avLst/>
            <a:gdLst/>
            <a:ahLst/>
            <a:cxnLst/>
            <a:rect l="l" t="t" r="r" b="b"/>
            <a:pathLst>
              <a:path w="66039" h="271779">
                <a:moveTo>
                  <a:pt x="65538" y="0"/>
                </a:moveTo>
                <a:lnTo>
                  <a:pt x="0" y="271209"/>
                </a:lnTo>
              </a:path>
            </a:pathLst>
          </a:custGeom>
          <a:ln w="482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83507" y="345360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71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05831" y="3221987"/>
            <a:ext cx="231775" cy="559435"/>
          </a:xfrm>
          <a:custGeom>
            <a:avLst/>
            <a:gdLst/>
            <a:ahLst/>
            <a:cxnLst/>
            <a:rect l="l" t="t" r="r" b="b"/>
            <a:pathLst>
              <a:path w="231775" h="559435">
                <a:moveTo>
                  <a:pt x="231622" y="0"/>
                </a:moveTo>
                <a:lnTo>
                  <a:pt x="166084" y="0"/>
                </a:lnTo>
                <a:lnTo>
                  <a:pt x="166084" y="31987"/>
                </a:lnTo>
                <a:lnTo>
                  <a:pt x="76140" y="222498"/>
                </a:lnTo>
                <a:lnTo>
                  <a:pt x="76140" y="245361"/>
                </a:lnTo>
                <a:lnTo>
                  <a:pt x="0" y="559241"/>
                </a:lnTo>
              </a:path>
            </a:pathLst>
          </a:custGeom>
          <a:ln w="480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52076" y="3706571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196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94598" y="3453608"/>
            <a:ext cx="182880" cy="53340"/>
          </a:xfrm>
          <a:custGeom>
            <a:avLst/>
            <a:gdLst/>
            <a:ahLst/>
            <a:cxnLst/>
            <a:rect l="l" t="t" r="r" b="b"/>
            <a:pathLst>
              <a:path w="182879" h="53339">
                <a:moveTo>
                  <a:pt x="0" y="0"/>
                </a:moveTo>
                <a:lnTo>
                  <a:pt x="182865" y="53328"/>
                </a:lnTo>
              </a:path>
            </a:pathLst>
          </a:custGeom>
          <a:ln w="4559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84310" y="362426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093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81226" y="3471916"/>
            <a:ext cx="269875" cy="253365"/>
          </a:xfrm>
          <a:custGeom>
            <a:avLst/>
            <a:gdLst/>
            <a:ahLst/>
            <a:cxnLst/>
            <a:rect l="l" t="t" r="r" b="b"/>
            <a:pathLst>
              <a:path w="269875" h="253364">
                <a:moveTo>
                  <a:pt x="269725" y="0"/>
                </a:moveTo>
                <a:lnTo>
                  <a:pt x="0" y="252950"/>
                </a:lnTo>
              </a:path>
            </a:pathLst>
          </a:custGeom>
          <a:ln w="4680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96878" y="3726414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528797" y="0"/>
                </a:moveTo>
                <a:lnTo>
                  <a:pt x="0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04475" y="3740105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507449" y="0"/>
                </a:moveTo>
                <a:lnTo>
                  <a:pt x="0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93442" y="3740105"/>
            <a:ext cx="245745" cy="47625"/>
          </a:xfrm>
          <a:custGeom>
            <a:avLst/>
            <a:gdLst/>
            <a:ahLst/>
            <a:cxnLst/>
            <a:rect l="l" t="t" r="r" b="b"/>
            <a:pathLst>
              <a:path w="245745" h="47625">
                <a:moveTo>
                  <a:pt x="0" y="47225"/>
                </a:moveTo>
                <a:lnTo>
                  <a:pt x="33523" y="47225"/>
                </a:lnTo>
                <a:lnTo>
                  <a:pt x="70091" y="45739"/>
                </a:lnTo>
                <a:lnTo>
                  <a:pt x="114295" y="42657"/>
                </a:lnTo>
                <a:lnTo>
                  <a:pt x="158500" y="36555"/>
                </a:lnTo>
                <a:lnTo>
                  <a:pt x="196590" y="28966"/>
                </a:lnTo>
                <a:lnTo>
                  <a:pt x="213358" y="22863"/>
                </a:lnTo>
                <a:lnTo>
                  <a:pt x="228591" y="18308"/>
                </a:lnTo>
                <a:lnTo>
                  <a:pt x="240741" y="9123"/>
                </a:lnTo>
                <a:lnTo>
                  <a:pt x="245360" y="0"/>
                </a:lnTo>
              </a:path>
            </a:pathLst>
          </a:custGeom>
          <a:ln w="454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41275" y="377820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431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750773" y="3953418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719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40850" y="381476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00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313415" y="3813228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067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40850" y="3999158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5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13415" y="4003726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532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01444" y="3953418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719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69955" y="3976294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4">
                <a:moveTo>
                  <a:pt x="0" y="0"/>
                </a:moveTo>
                <a:lnTo>
                  <a:pt x="315465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77591" y="3720311"/>
            <a:ext cx="403860" cy="97790"/>
          </a:xfrm>
          <a:custGeom>
            <a:avLst/>
            <a:gdLst/>
            <a:ahLst/>
            <a:cxnLst/>
            <a:rect l="l" t="t" r="r" b="b"/>
            <a:pathLst>
              <a:path w="403860" h="97789">
                <a:moveTo>
                  <a:pt x="0" y="0"/>
                </a:moveTo>
                <a:lnTo>
                  <a:pt x="0" y="97533"/>
                </a:lnTo>
                <a:lnTo>
                  <a:pt x="403821" y="97533"/>
                </a:lnTo>
              </a:path>
            </a:pathLst>
          </a:custGeom>
          <a:ln w="455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77591" y="4133259"/>
            <a:ext cx="403860" cy="97790"/>
          </a:xfrm>
          <a:custGeom>
            <a:avLst/>
            <a:gdLst/>
            <a:ahLst/>
            <a:cxnLst/>
            <a:rect l="l" t="t" r="r" b="b"/>
            <a:pathLst>
              <a:path w="403860" h="97789">
                <a:moveTo>
                  <a:pt x="0" y="97533"/>
                </a:moveTo>
                <a:lnTo>
                  <a:pt x="0" y="0"/>
                </a:lnTo>
                <a:lnTo>
                  <a:pt x="403821" y="0"/>
                </a:lnTo>
              </a:path>
            </a:pathLst>
          </a:custGeom>
          <a:ln w="455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79140" y="3772105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494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82158" y="417899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494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72235" y="3893987"/>
            <a:ext cx="81280" cy="27940"/>
          </a:xfrm>
          <a:custGeom>
            <a:avLst/>
            <a:gdLst/>
            <a:ahLst/>
            <a:cxnLst/>
            <a:rect l="l" t="t" r="r" b="b"/>
            <a:pathLst>
              <a:path w="81280" h="27939">
                <a:moveTo>
                  <a:pt x="0" y="0"/>
                </a:moveTo>
                <a:lnTo>
                  <a:pt x="0" y="18308"/>
                </a:lnTo>
                <a:lnTo>
                  <a:pt x="45739" y="18308"/>
                </a:lnTo>
                <a:lnTo>
                  <a:pt x="53336" y="27431"/>
                </a:lnTo>
                <a:lnTo>
                  <a:pt x="80772" y="27431"/>
                </a:lnTo>
                <a:lnTo>
                  <a:pt x="80772" y="3082"/>
                </a:lnTo>
              </a:path>
            </a:pathLst>
          </a:custGeom>
          <a:ln w="4567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72235" y="4028137"/>
            <a:ext cx="81280" cy="26034"/>
          </a:xfrm>
          <a:custGeom>
            <a:avLst/>
            <a:gdLst/>
            <a:ahLst/>
            <a:cxnLst/>
            <a:rect l="l" t="t" r="r" b="b"/>
            <a:pathLst>
              <a:path w="81280" h="26035">
                <a:moveTo>
                  <a:pt x="0" y="25896"/>
                </a:moveTo>
                <a:lnTo>
                  <a:pt x="0" y="7588"/>
                </a:lnTo>
                <a:lnTo>
                  <a:pt x="45739" y="7588"/>
                </a:lnTo>
                <a:lnTo>
                  <a:pt x="53336" y="0"/>
                </a:lnTo>
                <a:lnTo>
                  <a:pt x="80772" y="0"/>
                </a:lnTo>
                <a:lnTo>
                  <a:pt x="80772" y="22814"/>
                </a:lnTo>
              </a:path>
            </a:pathLst>
          </a:custGeom>
          <a:ln w="4564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661202" y="3938192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57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86531" y="3956501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66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86531" y="3965624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66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86531" y="3976294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66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86531" y="3985467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66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86531" y="3996138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66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58730" y="4180485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1999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63482" y="4060137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56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263482" y="3781228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0"/>
                </a:moveTo>
                <a:lnTo>
                  <a:pt x="0" y="106705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83089" y="3892501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7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836791" y="397629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59" y="0"/>
                </a:lnTo>
              </a:path>
            </a:pathLst>
          </a:custGeom>
          <a:ln w="453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963242" y="3916857"/>
            <a:ext cx="596265" cy="119380"/>
          </a:xfrm>
          <a:custGeom>
            <a:avLst/>
            <a:gdLst/>
            <a:ahLst/>
            <a:cxnLst/>
            <a:rect l="l" t="t" r="r" b="b"/>
            <a:pathLst>
              <a:path w="596264" h="119379">
                <a:moveTo>
                  <a:pt x="589749" y="35077"/>
                </a:moveTo>
                <a:lnTo>
                  <a:pt x="589749" y="22872"/>
                </a:lnTo>
                <a:lnTo>
                  <a:pt x="562317" y="22872"/>
                </a:lnTo>
                <a:lnTo>
                  <a:pt x="536422" y="4559"/>
                </a:lnTo>
                <a:lnTo>
                  <a:pt x="467867" y="4559"/>
                </a:lnTo>
                <a:lnTo>
                  <a:pt x="455663" y="0"/>
                </a:lnTo>
                <a:lnTo>
                  <a:pt x="74714" y="0"/>
                </a:lnTo>
                <a:lnTo>
                  <a:pt x="60972" y="4559"/>
                </a:lnTo>
                <a:lnTo>
                  <a:pt x="44195" y="9182"/>
                </a:lnTo>
                <a:lnTo>
                  <a:pt x="28968" y="16763"/>
                </a:lnTo>
                <a:lnTo>
                  <a:pt x="1536" y="48768"/>
                </a:lnTo>
                <a:lnTo>
                  <a:pt x="0" y="59436"/>
                </a:lnTo>
                <a:lnTo>
                  <a:pt x="1536" y="68605"/>
                </a:lnTo>
                <a:lnTo>
                  <a:pt x="25946" y="100609"/>
                </a:lnTo>
                <a:lnTo>
                  <a:pt x="44195" y="106667"/>
                </a:lnTo>
                <a:lnTo>
                  <a:pt x="57937" y="111277"/>
                </a:lnTo>
                <a:lnTo>
                  <a:pt x="70091" y="115836"/>
                </a:lnTo>
                <a:lnTo>
                  <a:pt x="79273" y="118859"/>
                </a:lnTo>
                <a:lnTo>
                  <a:pt x="464794" y="118859"/>
                </a:lnTo>
                <a:lnTo>
                  <a:pt x="476999" y="109740"/>
                </a:lnTo>
                <a:lnTo>
                  <a:pt x="536422" y="109740"/>
                </a:lnTo>
                <a:lnTo>
                  <a:pt x="554735" y="95999"/>
                </a:lnTo>
                <a:lnTo>
                  <a:pt x="571500" y="95999"/>
                </a:lnTo>
                <a:lnTo>
                  <a:pt x="571500" y="35077"/>
                </a:lnTo>
                <a:lnTo>
                  <a:pt x="589749" y="35077"/>
                </a:lnTo>
                <a:close/>
              </a:path>
              <a:path w="596264" h="119379">
                <a:moveTo>
                  <a:pt x="595858" y="95999"/>
                </a:moveTo>
                <a:lnTo>
                  <a:pt x="595858" y="79273"/>
                </a:lnTo>
                <a:lnTo>
                  <a:pt x="571500" y="79273"/>
                </a:lnTo>
                <a:lnTo>
                  <a:pt x="571500" y="95999"/>
                </a:lnTo>
                <a:lnTo>
                  <a:pt x="595858" y="9599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63250" y="3916864"/>
            <a:ext cx="596265" cy="119380"/>
          </a:xfrm>
          <a:custGeom>
            <a:avLst/>
            <a:gdLst/>
            <a:ahLst/>
            <a:cxnLst/>
            <a:rect l="l" t="t" r="r" b="b"/>
            <a:pathLst>
              <a:path w="596264" h="119379">
                <a:moveTo>
                  <a:pt x="86860" y="0"/>
                </a:moveTo>
                <a:lnTo>
                  <a:pt x="74710" y="0"/>
                </a:lnTo>
                <a:lnTo>
                  <a:pt x="60959" y="4555"/>
                </a:lnTo>
                <a:lnTo>
                  <a:pt x="44191" y="9172"/>
                </a:lnTo>
                <a:lnTo>
                  <a:pt x="9171" y="31999"/>
                </a:lnTo>
                <a:lnTo>
                  <a:pt x="0" y="59431"/>
                </a:lnTo>
                <a:lnTo>
                  <a:pt x="1535" y="68603"/>
                </a:lnTo>
                <a:lnTo>
                  <a:pt x="25939" y="100603"/>
                </a:lnTo>
                <a:lnTo>
                  <a:pt x="44191" y="106656"/>
                </a:lnTo>
                <a:lnTo>
                  <a:pt x="57941" y="111273"/>
                </a:lnTo>
                <a:lnTo>
                  <a:pt x="70091" y="115829"/>
                </a:lnTo>
                <a:lnTo>
                  <a:pt x="79263" y="118862"/>
                </a:lnTo>
                <a:lnTo>
                  <a:pt x="464780" y="118862"/>
                </a:lnTo>
                <a:lnTo>
                  <a:pt x="476983" y="109726"/>
                </a:lnTo>
                <a:lnTo>
                  <a:pt x="536420" y="109726"/>
                </a:lnTo>
                <a:lnTo>
                  <a:pt x="554724" y="95986"/>
                </a:lnTo>
                <a:lnTo>
                  <a:pt x="595858" y="95986"/>
                </a:lnTo>
                <a:lnTo>
                  <a:pt x="595858" y="79274"/>
                </a:lnTo>
                <a:lnTo>
                  <a:pt x="571492" y="79274"/>
                </a:lnTo>
                <a:lnTo>
                  <a:pt x="571492" y="35069"/>
                </a:lnTo>
                <a:lnTo>
                  <a:pt x="589757" y="35069"/>
                </a:lnTo>
                <a:lnTo>
                  <a:pt x="589757" y="22863"/>
                </a:lnTo>
                <a:lnTo>
                  <a:pt x="562321" y="22863"/>
                </a:lnTo>
                <a:lnTo>
                  <a:pt x="536420" y="4555"/>
                </a:lnTo>
                <a:lnTo>
                  <a:pt x="467864" y="4555"/>
                </a:lnTo>
                <a:lnTo>
                  <a:pt x="455661" y="0"/>
                </a:lnTo>
                <a:lnTo>
                  <a:pt x="86860" y="0"/>
                </a:lnTo>
              </a:path>
            </a:pathLst>
          </a:custGeom>
          <a:ln w="4546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315273" y="3926039"/>
            <a:ext cx="198120" cy="97790"/>
          </a:xfrm>
          <a:custGeom>
            <a:avLst/>
            <a:gdLst/>
            <a:ahLst/>
            <a:cxnLst/>
            <a:rect l="l" t="t" r="r" b="b"/>
            <a:pathLst>
              <a:path w="198119" h="97789">
                <a:moveTo>
                  <a:pt x="4559" y="74663"/>
                </a:moveTo>
                <a:lnTo>
                  <a:pt x="4559" y="25895"/>
                </a:lnTo>
                <a:lnTo>
                  <a:pt x="1536" y="27381"/>
                </a:lnTo>
                <a:lnTo>
                  <a:pt x="1536" y="31991"/>
                </a:lnTo>
                <a:lnTo>
                  <a:pt x="0" y="39585"/>
                </a:lnTo>
                <a:lnTo>
                  <a:pt x="0" y="54813"/>
                </a:lnTo>
                <a:lnTo>
                  <a:pt x="1536" y="63995"/>
                </a:lnTo>
                <a:lnTo>
                  <a:pt x="4559" y="74663"/>
                </a:lnTo>
                <a:close/>
              </a:path>
              <a:path w="198119" h="97789">
                <a:moveTo>
                  <a:pt x="198081" y="57886"/>
                </a:moveTo>
                <a:lnTo>
                  <a:pt x="198081" y="41122"/>
                </a:lnTo>
                <a:lnTo>
                  <a:pt x="193522" y="35026"/>
                </a:lnTo>
                <a:lnTo>
                  <a:pt x="188963" y="27381"/>
                </a:lnTo>
                <a:lnTo>
                  <a:pt x="149364" y="7581"/>
                </a:lnTo>
                <a:lnTo>
                  <a:pt x="112763" y="3022"/>
                </a:lnTo>
                <a:lnTo>
                  <a:pt x="103631" y="0"/>
                </a:lnTo>
                <a:lnTo>
                  <a:pt x="4559" y="0"/>
                </a:lnTo>
                <a:lnTo>
                  <a:pt x="4559" y="97485"/>
                </a:lnTo>
                <a:lnTo>
                  <a:pt x="112763" y="97485"/>
                </a:lnTo>
                <a:lnTo>
                  <a:pt x="131063" y="95986"/>
                </a:lnTo>
                <a:lnTo>
                  <a:pt x="149364" y="91427"/>
                </a:lnTo>
                <a:lnTo>
                  <a:pt x="166090" y="86817"/>
                </a:lnTo>
                <a:lnTo>
                  <a:pt x="184391" y="77685"/>
                </a:lnTo>
                <a:lnTo>
                  <a:pt x="188963" y="70091"/>
                </a:lnTo>
                <a:lnTo>
                  <a:pt x="193522" y="65481"/>
                </a:lnTo>
                <a:lnTo>
                  <a:pt x="198081" y="57886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315270" y="3926036"/>
            <a:ext cx="198120" cy="97790"/>
          </a:xfrm>
          <a:custGeom>
            <a:avLst/>
            <a:gdLst/>
            <a:ahLst/>
            <a:cxnLst/>
            <a:rect l="l" t="t" r="r" b="b"/>
            <a:pathLst>
              <a:path w="198119" h="97789">
                <a:moveTo>
                  <a:pt x="4566" y="0"/>
                </a:moveTo>
                <a:lnTo>
                  <a:pt x="4566" y="25896"/>
                </a:lnTo>
                <a:lnTo>
                  <a:pt x="1535" y="27382"/>
                </a:lnTo>
                <a:lnTo>
                  <a:pt x="1535" y="31999"/>
                </a:lnTo>
                <a:lnTo>
                  <a:pt x="0" y="39587"/>
                </a:lnTo>
                <a:lnTo>
                  <a:pt x="0" y="54814"/>
                </a:lnTo>
                <a:lnTo>
                  <a:pt x="1535" y="63998"/>
                </a:lnTo>
                <a:lnTo>
                  <a:pt x="4566" y="74669"/>
                </a:lnTo>
                <a:lnTo>
                  <a:pt x="4566" y="97484"/>
                </a:lnTo>
                <a:lnTo>
                  <a:pt x="112760" y="97484"/>
                </a:lnTo>
                <a:lnTo>
                  <a:pt x="131064" y="95998"/>
                </a:lnTo>
                <a:lnTo>
                  <a:pt x="149381" y="91430"/>
                </a:lnTo>
                <a:lnTo>
                  <a:pt x="166097" y="86813"/>
                </a:lnTo>
                <a:lnTo>
                  <a:pt x="184400" y="77690"/>
                </a:lnTo>
                <a:lnTo>
                  <a:pt x="188966" y="70101"/>
                </a:lnTo>
                <a:lnTo>
                  <a:pt x="193532" y="65484"/>
                </a:lnTo>
                <a:lnTo>
                  <a:pt x="198099" y="57896"/>
                </a:lnTo>
                <a:lnTo>
                  <a:pt x="198099" y="41122"/>
                </a:lnTo>
                <a:lnTo>
                  <a:pt x="193532" y="35020"/>
                </a:lnTo>
                <a:lnTo>
                  <a:pt x="188966" y="27382"/>
                </a:lnTo>
                <a:lnTo>
                  <a:pt x="149381" y="7588"/>
                </a:lnTo>
                <a:lnTo>
                  <a:pt x="112760" y="3032"/>
                </a:lnTo>
                <a:lnTo>
                  <a:pt x="103641" y="0"/>
                </a:lnTo>
                <a:lnTo>
                  <a:pt x="4566" y="0"/>
                </a:lnTo>
              </a:path>
            </a:pathLst>
          </a:custGeom>
          <a:ln w="459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20201" y="3929062"/>
            <a:ext cx="195580" cy="94615"/>
          </a:xfrm>
          <a:custGeom>
            <a:avLst/>
            <a:gdLst/>
            <a:ahLst/>
            <a:cxnLst/>
            <a:rect l="l" t="t" r="r" b="b"/>
            <a:pathLst>
              <a:path w="195580" h="94614">
                <a:moveTo>
                  <a:pt x="195072" y="19799"/>
                </a:moveTo>
                <a:lnTo>
                  <a:pt x="195072" y="0"/>
                </a:lnTo>
                <a:lnTo>
                  <a:pt x="0" y="0"/>
                </a:lnTo>
                <a:lnTo>
                  <a:pt x="0" y="94462"/>
                </a:lnTo>
                <a:lnTo>
                  <a:pt x="184404" y="94462"/>
                </a:lnTo>
                <a:lnTo>
                  <a:pt x="184404" y="36563"/>
                </a:lnTo>
                <a:lnTo>
                  <a:pt x="187477" y="28968"/>
                </a:lnTo>
                <a:lnTo>
                  <a:pt x="188963" y="24358"/>
                </a:lnTo>
                <a:lnTo>
                  <a:pt x="192036" y="22872"/>
                </a:lnTo>
                <a:lnTo>
                  <a:pt x="195072" y="19799"/>
                </a:lnTo>
                <a:close/>
              </a:path>
              <a:path w="195580" h="94614">
                <a:moveTo>
                  <a:pt x="195072" y="94462"/>
                </a:moveTo>
                <a:lnTo>
                  <a:pt x="195072" y="71640"/>
                </a:lnTo>
                <a:lnTo>
                  <a:pt x="187477" y="60972"/>
                </a:lnTo>
                <a:lnTo>
                  <a:pt x="184404" y="51790"/>
                </a:lnTo>
                <a:lnTo>
                  <a:pt x="184404" y="94462"/>
                </a:lnTo>
                <a:lnTo>
                  <a:pt x="195072" y="94462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120202" y="3929069"/>
            <a:ext cx="195580" cy="94615"/>
          </a:xfrm>
          <a:custGeom>
            <a:avLst/>
            <a:gdLst/>
            <a:ahLst/>
            <a:cxnLst/>
            <a:rect l="l" t="t" r="r" b="b"/>
            <a:pathLst>
              <a:path w="195580" h="94614">
                <a:moveTo>
                  <a:pt x="195068" y="0"/>
                </a:moveTo>
                <a:lnTo>
                  <a:pt x="195068" y="19793"/>
                </a:lnTo>
                <a:lnTo>
                  <a:pt x="192050" y="22863"/>
                </a:lnTo>
                <a:lnTo>
                  <a:pt x="188966" y="24349"/>
                </a:lnTo>
                <a:lnTo>
                  <a:pt x="187484" y="28966"/>
                </a:lnTo>
                <a:lnTo>
                  <a:pt x="184400" y="36555"/>
                </a:lnTo>
                <a:lnTo>
                  <a:pt x="184400" y="51781"/>
                </a:lnTo>
                <a:lnTo>
                  <a:pt x="187484" y="60965"/>
                </a:lnTo>
                <a:lnTo>
                  <a:pt x="195068" y="71636"/>
                </a:lnTo>
                <a:lnTo>
                  <a:pt x="195068" y="94451"/>
                </a:lnTo>
                <a:lnTo>
                  <a:pt x="0" y="94451"/>
                </a:lnTo>
                <a:lnTo>
                  <a:pt x="0" y="0"/>
                </a:lnTo>
                <a:lnTo>
                  <a:pt x="195068" y="0"/>
                </a:lnTo>
              </a:path>
            </a:pathLst>
          </a:custGeom>
          <a:ln w="4594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111083" y="3916864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8862"/>
                </a:lnTo>
              </a:path>
            </a:pathLst>
          </a:custGeom>
          <a:ln w="4845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76983" y="3926039"/>
            <a:ext cx="125095" cy="97790"/>
          </a:xfrm>
          <a:custGeom>
            <a:avLst/>
            <a:gdLst/>
            <a:ahLst/>
            <a:cxnLst/>
            <a:rect l="l" t="t" r="r" b="b"/>
            <a:pathLst>
              <a:path w="125094" h="97789">
                <a:moveTo>
                  <a:pt x="124968" y="97485"/>
                </a:moveTo>
                <a:lnTo>
                  <a:pt x="124968" y="0"/>
                </a:lnTo>
                <a:lnTo>
                  <a:pt x="71640" y="0"/>
                </a:lnTo>
                <a:lnTo>
                  <a:pt x="63995" y="3022"/>
                </a:lnTo>
                <a:lnTo>
                  <a:pt x="51790" y="4559"/>
                </a:lnTo>
                <a:lnTo>
                  <a:pt x="12204" y="22821"/>
                </a:lnTo>
                <a:lnTo>
                  <a:pt x="0" y="41122"/>
                </a:lnTo>
                <a:lnTo>
                  <a:pt x="0" y="57886"/>
                </a:lnTo>
                <a:lnTo>
                  <a:pt x="3022" y="65481"/>
                </a:lnTo>
                <a:lnTo>
                  <a:pt x="7645" y="70091"/>
                </a:lnTo>
                <a:lnTo>
                  <a:pt x="12204" y="77685"/>
                </a:lnTo>
                <a:lnTo>
                  <a:pt x="24358" y="86817"/>
                </a:lnTo>
                <a:lnTo>
                  <a:pt x="36563" y="91427"/>
                </a:lnTo>
                <a:lnTo>
                  <a:pt x="51790" y="95986"/>
                </a:lnTo>
                <a:lnTo>
                  <a:pt x="63995" y="97485"/>
                </a:lnTo>
                <a:lnTo>
                  <a:pt x="124968" y="97485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76988" y="3926036"/>
            <a:ext cx="125095" cy="97790"/>
          </a:xfrm>
          <a:custGeom>
            <a:avLst/>
            <a:gdLst/>
            <a:ahLst/>
            <a:cxnLst/>
            <a:rect l="l" t="t" r="r" b="b"/>
            <a:pathLst>
              <a:path w="125094" h="97789">
                <a:moveTo>
                  <a:pt x="124963" y="0"/>
                </a:moveTo>
                <a:lnTo>
                  <a:pt x="71639" y="0"/>
                </a:lnTo>
                <a:lnTo>
                  <a:pt x="63990" y="3032"/>
                </a:lnTo>
                <a:lnTo>
                  <a:pt x="51788" y="4567"/>
                </a:lnTo>
                <a:lnTo>
                  <a:pt x="12202" y="22826"/>
                </a:lnTo>
                <a:lnTo>
                  <a:pt x="0" y="41122"/>
                </a:lnTo>
                <a:lnTo>
                  <a:pt x="0" y="57896"/>
                </a:lnTo>
                <a:lnTo>
                  <a:pt x="3017" y="65484"/>
                </a:lnTo>
                <a:lnTo>
                  <a:pt x="7636" y="70101"/>
                </a:lnTo>
                <a:lnTo>
                  <a:pt x="12202" y="77690"/>
                </a:lnTo>
                <a:lnTo>
                  <a:pt x="24352" y="86813"/>
                </a:lnTo>
                <a:lnTo>
                  <a:pt x="36554" y="91430"/>
                </a:lnTo>
                <a:lnTo>
                  <a:pt x="51788" y="95998"/>
                </a:lnTo>
                <a:lnTo>
                  <a:pt x="63990" y="97484"/>
                </a:lnTo>
                <a:lnTo>
                  <a:pt x="124963" y="97484"/>
                </a:lnTo>
                <a:lnTo>
                  <a:pt x="124963" y="0"/>
                </a:lnTo>
              </a:path>
            </a:pathLst>
          </a:custGeom>
          <a:ln w="4652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61884" y="5116169"/>
            <a:ext cx="2857309" cy="1231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77591" y="6350495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39" h="24764">
                <a:moveTo>
                  <a:pt x="27431" y="3022"/>
                </a:moveTo>
                <a:lnTo>
                  <a:pt x="27431" y="0"/>
                </a:lnTo>
                <a:lnTo>
                  <a:pt x="16763" y="0"/>
                </a:lnTo>
                <a:lnTo>
                  <a:pt x="15227" y="3022"/>
                </a:lnTo>
                <a:lnTo>
                  <a:pt x="12204" y="7645"/>
                </a:lnTo>
                <a:lnTo>
                  <a:pt x="9131" y="10668"/>
                </a:lnTo>
                <a:lnTo>
                  <a:pt x="7645" y="13690"/>
                </a:lnTo>
                <a:lnTo>
                  <a:pt x="4559" y="15227"/>
                </a:lnTo>
                <a:lnTo>
                  <a:pt x="1536" y="15227"/>
                </a:lnTo>
                <a:lnTo>
                  <a:pt x="1536" y="18300"/>
                </a:lnTo>
                <a:lnTo>
                  <a:pt x="0" y="18300"/>
                </a:lnTo>
                <a:lnTo>
                  <a:pt x="0" y="24358"/>
                </a:lnTo>
                <a:lnTo>
                  <a:pt x="12204" y="24358"/>
                </a:lnTo>
                <a:lnTo>
                  <a:pt x="15227" y="21336"/>
                </a:lnTo>
                <a:lnTo>
                  <a:pt x="16763" y="18300"/>
                </a:lnTo>
                <a:lnTo>
                  <a:pt x="22872" y="13690"/>
                </a:lnTo>
                <a:lnTo>
                  <a:pt x="24358" y="7645"/>
                </a:lnTo>
                <a:lnTo>
                  <a:pt x="27431" y="3022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99689" y="6239268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26"/>
                </a:lnTo>
              </a:path>
            </a:pathLst>
          </a:custGeom>
          <a:ln w="1066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877591" y="6213322"/>
            <a:ext cx="27940" cy="31115"/>
          </a:xfrm>
          <a:custGeom>
            <a:avLst/>
            <a:gdLst/>
            <a:ahLst/>
            <a:cxnLst/>
            <a:rect l="l" t="t" r="r" b="b"/>
            <a:pathLst>
              <a:path w="27939" h="31114">
                <a:moveTo>
                  <a:pt x="27431" y="25946"/>
                </a:moveTo>
                <a:lnTo>
                  <a:pt x="24358" y="19850"/>
                </a:lnTo>
                <a:lnTo>
                  <a:pt x="22872" y="15278"/>
                </a:lnTo>
                <a:lnTo>
                  <a:pt x="16763" y="12204"/>
                </a:lnTo>
                <a:lnTo>
                  <a:pt x="15227" y="7645"/>
                </a:lnTo>
                <a:lnTo>
                  <a:pt x="12204" y="4622"/>
                </a:lnTo>
                <a:lnTo>
                  <a:pt x="7645" y="1536"/>
                </a:lnTo>
                <a:lnTo>
                  <a:pt x="1536" y="1536"/>
                </a:lnTo>
                <a:lnTo>
                  <a:pt x="0" y="0"/>
                </a:lnTo>
                <a:lnTo>
                  <a:pt x="0" y="12204"/>
                </a:lnTo>
                <a:lnTo>
                  <a:pt x="4559" y="12204"/>
                </a:lnTo>
                <a:lnTo>
                  <a:pt x="7645" y="15278"/>
                </a:lnTo>
                <a:lnTo>
                  <a:pt x="9131" y="18313"/>
                </a:lnTo>
                <a:lnTo>
                  <a:pt x="12204" y="22872"/>
                </a:lnTo>
                <a:lnTo>
                  <a:pt x="15227" y="25946"/>
                </a:lnTo>
                <a:lnTo>
                  <a:pt x="16763" y="30518"/>
                </a:lnTo>
                <a:lnTo>
                  <a:pt x="27431" y="25946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847136" y="6213322"/>
            <a:ext cx="30480" cy="31115"/>
          </a:xfrm>
          <a:custGeom>
            <a:avLst/>
            <a:gdLst/>
            <a:ahLst/>
            <a:cxnLst/>
            <a:rect l="l" t="t" r="r" b="b"/>
            <a:pathLst>
              <a:path w="30480" h="31114">
                <a:moveTo>
                  <a:pt x="30454" y="12204"/>
                </a:moveTo>
                <a:lnTo>
                  <a:pt x="30454" y="0"/>
                </a:lnTo>
                <a:lnTo>
                  <a:pt x="24358" y="1536"/>
                </a:lnTo>
                <a:lnTo>
                  <a:pt x="19786" y="1536"/>
                </a:lnTo>
                <a:lnTo>
                  <a:pt x="16713" y="4622"/>
                </a:lnTo>
                <a:lnTo>
                  <a:pt x="12153" y="7645"/>
                </a:lnTo>
                <a:lnTo>
                  <a:pt x="9118" y="12204"/>
                </a:lnTo>
                <a:lnTo>
                  <a:pt x="7581" y="15278"/>
                </a:lnTo>
                <a:lnTo>
                  <a:pt x="1485" y="19850"/>
                </a:lnTo>
                <a:lnTo>
                  <a:pt x="0" y="25946"/>
                </a:lnTo>
                <a:lnTo>
                  <a:pt x="0" y="27432"/>
                </a:lnTo>
                <a:lnTo>
                  <a:pt x="9118" y="27432"/>
                </a:lnTo>
                <a:lnTo>
                  <a:pt x="9118" y="30518"/>
                </a:lnTo>
                <a:lnTo>
                  <a:pt x="12153" y="25946"/>
                </a:lnTo>
                <a:lnTo>
                  <a:pt x="15227" y="22872"/>
                </a:lnTo>
                <a:lnTo>
                  <a:pt x="16713" y="18313"/>
                </a:lnTo>
                <a:lnTo>
                  <a:pt x="19786" y="15278"/>
                </a:lnTo>
                <a:lnTo>
                  <a:pt x="22809" y="12204"/>
                </a:lnTo>
                <a:lnTo>
                  <a:pt x="30454" y="12204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851696" y="6240754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63"/>
                </a:lnTo>
              </a:path>
            </a:pathLst>
          </a:custGeom>
          <a:ln w="9118">
            <a:solidFill>
              <a:srgbClr val="969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847136" y="6347472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30454" y="27381"/>
                </a:moveTo>
                <a:lnTo>
                  <a:pt x="30454" y="21323"/>
                </a:lnTo>
                <a:lnTo>
                  <a:pt x="27431" y="21323"/>
                </a:lnTo>
                <a:lnTo>
                  <a:pt x="24358" y="18249"/>
                </a:lnTo>
                <a:lnTo>
                  <a:pt x="22809" y="18249"/>
                </a:lnTo>
                <a:lnTo>
                  <a:pt x="19786" y="16713"/>
                </a:lnTo>
                <a:lnTo>
                  <a:pt x="16713" y="13690"/>
                </a:lnTo>
                <a:lnTo>
                  <a:pt x="15227" y="10668"/>
                </a:lnTo>
                <a:lnTo>
                  <a:pt x="12153" y="6045"/>
                </a:lnTo>
                <a:lnTo>
                  <a:pt x="9118" y="0"/>
                </a:lnTo>
                <a:lnTo>
                  <a:pt x="0" y="6045"/>
                </a:lnTo>
                <a:lnTo>
                  <a:pt x="1485" y="10668"/>
                </a:lnTo>
                <a:lnTo>
                  <a:pt x="7581" y="16713"/>
                </a:lnTo>
                <a:lnTo>
                  <a:pt x="9118" y="21323"/>
                </a:lnTo>
                <a:lnTo>
                  <a:pt x="12153" y="24358"/>
                </a:lnTo>
                <a:lnTo>
                  <a:pt x="16713" y="27381"/>
                </a:lnTo>
                <a:lnTo>
                  <a:pt x="30454" y="27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876901" y="3528263"/>
            <a:ext cx="927100" cy="655320"/>
          </a:xfrm>
          <a:custGeom>
            <a:avLst/>
            <a:gdLst/>
            <a:ahLst/>
            <a:cxnLst/>
            <a:rect l="l" t="t" r="r" b="b"/>
            <a:pathLst>
              <a:path w="927100" h="655320">
                <a:moveTo>
                  <a:pt x="271259" y="490689"/>
                </a:moveTo>
                <a:lnTo>
                  <a:pt x="271259" y="164604"/>
                </a:lnTo>
                <a:lnTo>
                  <a:pt x="0" y="164604"/>
                </a:lnTo>
                <a:lnTo>
                  <a:pt x="0" y="490689"/>
                </a:lnTo>
                <a:lnTo>
                  <a:pt x="271259" y="490689"/>
                </a:lnTo>
                <a:close/>
              </a:path>
              <a:path w="927100" h="655320">
                <a:moveTo>
                  <a:pt x="926503" y="327672"/>
                </a:moveTo>
                <a:lnTo>
                  <a:pt x="271259" y="0"/>
                </a:lnTo>
                <a:lnTo>
                  <a:pt x="271259" y="655294"/>
                </a:lnTo>
                <a:lnTo>
                  <a:pt x="926503" y="327672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939410" y="3609035"/>
            <a:ext cx="733425" cy="474345"/>
          </a:xfrm>
          <a:custGeom>
            <a:avLst/>
            <a:gdLst/>
            <a:ahLst/>
            <a:cxnLst/>
            <a:rect l="l" t="t" r="r" b="b"/>
            <a:pathLst>
              <a:path w="733425" h="474345">
                <a:moveTo>
                  <a:pt x="260540" y="355053"/>
                </a:moveTo>
                <a:lnTo>
                  <a:pt x="260540" y="120396"/>
                </a:lnTo>
                <a:lnTo>
                  <a:pt x="0" y="120396"/>
                </a:lnTo>
                <a:lnTo>
                  <a:pt x="0" y="355053"/>
                </a:lnTo>
                <a:lnTo>
                  <a:pt x="260540" y="355053"/>
                </a:lnTo>
                <a:close/>
              </a:path>
              <a:path w="733425" h="474345">
                <a:moveTo>
                  <a:pt x="732980" y="237731"/>
                </a:moveTo>
                <a:lnTo>
                  <a:pt x="260540" y="0"/>
                </a:lnTo>
                <a:lnTo>
                  <a:pt x="260540" y="473913"/>
                </a:lnTo>
                <a:lnTo>
                  <a:pt x="732980" y="237731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76901" y="3519144"/>
            <a:ext cx="323215" cy="492759"/>
          </a:xfrm>
          <a:custGeom>
            <a:avLst/>
            <a:gdLst/>
            <a:ahLst/>
            <a:cxnLst/>
            <a:rect l="l" t="t" r="r" b="b"/>
            <a:pathLst>
              <a:path w="323214" h="492760">
                <a:moveTo>
                  <a:pt x="62509" y="444944"/>
                </a:moveTo>
                <a:lnTo>
                  <a:pt x="62509" y="210286"/>
                </a:lnTo>
                <a:lnTo>
                  <a:pt x="0" y="164553"/>
                </a:lnTo>
                <a:lnTo>
                  <a:pt x="0" y="492213"/>
                </a:lnTo>
                <a:lnTo>
                  <a:pt x="62509" y="444944"/>
                </a:lnTo>
                <a:close/>
              </a:path>
              <a:path w="323214" h="492760">
                <a:moveTo>
                  <a:pt x="323049" y="210286"/>
                </a:moveTo>
                <a:lnTo>
                  <a:pt x="323049" y="91427"/>
                </a:lnTo>
                <a:lnTo>
                  <a:pt x="271259" y="0"/>
                </a:lnTo>
                <a:lnTo>
                  <a:pt x="271259" y="164553"/>
                </a:lnTo>
                <a:lnTo>
                  <a:pt x="323049" y="210286"/>
                </a:lnTo>
                <a:close/>
              </a:path>
            </a:pathLst>
          </a:custGeom>
          <a:solidFill>
            <a:srgbClr val="363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876901" y="3519144"/>
            <a:ext cx="927100" cy="329565"/>
          </a:xfrm>
          <a:custGeom>
            <a:avLst/>
            <a:gdLst/>
            <a:ahLst/>
            <a:cxnLst/>
            <a:rect l="l" t="t" r="r" b="b"/>
            <a:pathLst>
              <a:path w="927100" h="329564">
                <a:moveTo>
                  <a:pt x="323049" y="210286"/>
                </a:moveTo>
                <a:lnTo>
                  <a:pt x="271259" y="164553"/>
                </a:lnTo>
                <a:lnTo>
                  <a:pt x="0" y="166090"/>
                </a:lnTo>
                <a:lnTo>
                  <a:pt x="62509" y="210286"/>
                </a:lnTo>
                <a:lnTo>
                  <a:pt x="323049" y="210286"/>
                </a:lnTo>
                <a:close/>
              </a:path>
              <a:path w="927100" h="329564">
                <a:moveTo>
                  <a:pt x="926503" y="329158"/>
                </a:moveTo>
                <a:lnTo>
                  <a:pt x="271259" y="0"/>
                </a:lnTo>
                <a:lnTo>
                  <a:pt x="323049" y="92963"/>
                </a:lnTo>
                <a:lnTo>
                  <a:pt x="795489" y="329158"/>
                </a:lnTo>
                <a:lnTo>
                  <a:pt x="926503" y="329158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146291" y="2581960"/>
            <a:ext cx="3619195" cy="2410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40196" y="2575864"/>
            <a:ext cx="3630295" cy="2421890"/>
          </a:xfrm>
          <a:custGeom>
            <a:avLst/>
            <a:gdLst/>
            <a:ahLst/>
            <a:cxnLst/>
            <a:rect l="l" t="t" r="r" b="b"/>
            <a:pathLst>
              <a:path w="3630295" h="2421890">
                <a:moveTo>
                  <a:pt x="0" y="0"/>
                </a:moveTo>
                <a:lnTo>
                  <a:pt x="0" y="2421432"/>
                </a:lnTo>
                <a:lnTo>
                  <a:pt x="3629863" y="2421432"/>
                </a:lnTo>
                <a:lnTo>
                  <a:pt x="362986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Why </a:t>
            </a:r>
            <a:r>
              <a:rPr dirty="0"/>
              <a:t>Do </a:t>
            </a:r>
            <a:r>
              <a:rPr spc="-5" dirty="0"/>
              <a:t>We</a:t>
            </a:r>
            <a:r>
              <a:rPr spc="-80" dirty="0"/>
              <a:t> </a:t>
            </a:r>
            <a:r>
              <a:rPr spc="-5" dirty="0"/>
              <a:t>Model?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dirty="0"/>
              <a:pPr marL="52705">
                <a:lnSpc>
                  <a:spcPts val="910"/>
                </a:lnSpc>
              </a:pPr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31304" y="1467459"/>
            <a:ext cx="8221980" cy="47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22555" indent="-457200">
              <a:lnSpc>
                <a:spcPct val="80000"/>
              </a:lnSpc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We </a:t>
            </a:r>
            <a:r>
              <a:rPr sz="2800" dirty="0">
                <a:latin typeface="Arial"/>
                <a:cs typeface="Arial"/>
              </a:rPr>
              <a:t>build </a:t>
            </a:r>
            <a:r>
              <a:rPr sz="2800" spc="-5" dirty="0">
                <a:latin typeface="Arial"/>
                <a:cs typeface="Arial"/>
              </a:rPr>
              <a:t>models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better understand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system  we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developing.</a:t>
            </a:r>
          </a:p>
          <a:p>
            <a:pPr marL="469900" indent="-457200">
              <a:lnSpc>
                <a:spcPct val="100000"/>
              </a:lnSpc>
              <a:spcBef>
                <a:spcPts val="335"/>
              </a:spcBef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dirty="0">
                <a:latin typeface="Arial"/>
                <a:cs typeface="Arial"/>
              </a:rPr>
              <a:t>Modeling achieves </a:t>
            </a:r>
            <a:r>
              <a:rPr sz="2800" spc="-5" dirty="0">
                <a:latin typeface="Arial"/>
                <a:cs typeface="Arial"/>
              </a:rPr>
              <a:t>four aims.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It:</a:t>
            </a:r>
            <a:endParaRPr sz="2800" dirty="0">
              <a:latin typeface="Arial"/>
              <a:cs typeface="Arial"/>
            </a:endParaRPr>
          </a:p>
          <a:p>
            <a:pPr marL="695325" lvl="1" indent="-228600">
              <a:lnSpc>
                <a:spcPct val="100000"/>
              </a:lnSpc>
              <a:spcBef>
                <a:spcPts val="445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Helps us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visualize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system as we want it to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be.</a:t>
            </a:r>
            <a:endParaRPr sz="2400" dirty="0">
              <a:latin typeface="Arial"/>
              <a:cs typeface="Arial"/>
            </a:endParaRPr>
          </a:p>
          <a:p>
            <a:pPr marL="695325" marR="723900" lvl="1" indent="-228600">
              <a:lnSpc>
                <a:spcPts val="2500"/>
              </a:lnSpc>
              <a:spcBef>
                <a:spcPts val="880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Permits us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specify the structure or behavior of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system.</a:t>
            </a:r>
            <a:endParaRPr sz="2400" dirty="0">
              <a:latin typeface="Arial"/>
              <a:cs typeface="Arial"/>
            </a:endParaRPr>
          </a:p>
          <a:p>
            <a:pPr marL="695325" marR="536575" lvl="1" indent="-228600">
              <a:lnSpc>
                <a:spcPts val="2510"/>
              </a:lnSpc>
              <a:spcBef>
                <a:spcPts val="850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Gives us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template that guides </a:t>
            </a:r>
            <a:r>
              <a:rPr sz="2400" dirty="0">
                <a:latin typeface="Arial"/>
                <a:cs typeface="Arial"/>
              </a:rPr>
              <a:t>us </a:t>
            </a:r>
            <a:r>
              <a:rPr sz="2400" spc="-5" dirty="0">
                <a:latin typeface="Arial"/>
                <a:cs typeface="Arial"/>
              </a:rPr>
              <a:t>in constructing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system.</a:t>
            </a:r>
            <a:endParaRPr sz="2400" dirty="0">
              <a:latin typeface="Arial"/>
              <a:cs typeface="Arial"/>
            </a:endParaRPr>
          </a:p>
          <a:p>
            <a:pPr marL="695325" lvl="1" indent="-22860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695960" algn="l"/>
              </a:tabLst>
            </a:pPr>
            <a:r>
              <a:rPr sz="2400" spc="-5" dirty="0">
                <a:latin typeface="Arial"/>
                <a:cs typeface="Arial"/>
              </a:rPr>
              <a:t>Documents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decisions we have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made.</a:t>
            </a:r>
            <a:endParaRPr sz="2400" dirty="0">
              <a:latin typeface="Arial"/>
              <a:cs typeface="Arial"/>
            </a:endParaRPr>
          </a:p>
          <a:p>
            <a:pPr marL="469900" marR="5080" indent="-457200">
              <a:lnSpc>
                <a:spcPct val="80000"/>
              </a:lnSpc>
              <a:spcBef>
                <a:spcPts val="1050"/>
              </a:spcBef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We </a:t>
            </a:r>
            <a:r>
              <a:rPr sz="2800" dirty="0">
                <a:latin typeface="Arial"/>
                <a:cs typeface="Arial"/>
              </a:rPr>
              <a:t>build </a:t>
            </a:r>
            <a:r>
              <a:rPr sz="2800" spc="-5" dirty="0">
                <a:latin typeface="Arial"/>
                <a:cs typeface="Arial"/>
              </a:rPr>
              <a:t>models of complex </a:t>
            </a:r>
            <a:r>
              <a:rPr sz="2800" dirty="0">
                <a:latin typeface="Arial"/>
                <a:cs typeface="Arial"/>
              </a:rPr>
              <a:t>systems </a:t>
            </a:r>
            <a:r>
              <a:rPr sz="2800" spc="-5" dirty="0">
                <a:latin typeface="Arial"/>
                <a:cs typeface="Arial"/>
              </a:rPr>
              <a:t>because we  cannot </a:t>
            </a:r>
            <a:r>
              <a:rPr sz="2800" dirty="0">
                <a:latin typeface="Arial"/>
                <a:cs typeface="Arial"/>
              </a:rPr>
              <a:t>comprehend such a system in its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entirety.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6038" y="2654319"/>
            <a:ext cx="2468177" cy="677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51487" y="3336277"/>
            <a:ext cx="40830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u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20360" y="3926039"/>
            <a:ext cx="462280" cy="532130"/>
          </a:xfrm>
          <a:custGeom>
            <a:avLst/>
            <a:gdLst/>
            <a:ahLst/>
            <a:cxnLst/>
            <a:rect l="l" t="t" r="r" b="b"/>
            <a:pathLst>
              <a:path w="462279" h="532129">
                <a:moveTo>
                  <a:pt x="137172" y="0"/>
                </a:moveTo>
                <a:lnTo>
                  <a:pt x="324586" y="0"/>
                </a:lnTo>
                <a:lnTo>
                  <a:pt x="324586" y="30454"/>
                </a:lnTo>
                <a:lnTo>
                  <a:pt x="303263" y="30454"/>
                </a:lnTo>
                <a:lnTo>
                  <a:pt x="303263" y="143217"/>
                </a:lnTo>
                <a:lnTo>
                  <a:pt x="460222" y="507403"/>
                </a:lnTo>
                <a:lnTo>
                  <a:pt x="461708" y="508939"/>
                </a:lnTo>
                <a:lnTo>
                  <a:pt x="461708" y="519607"/>
                </a:lnTo>
                <a:lnTo>
                  <a:pt x="460222" y="521144"/>
                </a:lnTo>
                <a:lnTo>
                  <a:pt x="458685" y="524167"/>
                </a:lnTo>
                <a:lnTo>
                  <a:pt x="457149" y="525703"/>
                </a:lnTo>
                <a:lnTo>
                  <a:pt x="455663" y="527240"/>
                </a:lnTo>
                <a:lnTo>
                  <a:pt x="454126" y="528739"/>
                </a:lnTo>
                <a:lnTo>
                  <a:pt x="451040" y="530275"/>
                </a:lnTo>
                <a:lnTo>
                  <a:pt x="449554" y="530275"/>
                </a:lnTo>
                <a:lnTo>
                  <a:pt x="446481" y="531812"/>
                </a:lnTo>
                <a:lnTo>
                  <a:pt x="16763" y="531812"/>
                </a:lnTo>
                <a:lnTo>
                  <a:pt x="13690" y="530275"/>
                </a:lnTo>
                <a:lnTo>
                  <a:pt x="12204" y="530275"/>
                </a:lnTo>
                <a:lnTo>
                  <a:pt x="9131" y="528739"/>
                </a:lnTo>
                <a:lnTo>
                  <a:pt x="6096" y="527240"/>
                </a:lnTo>
                <a:lnTo>
                  <a:pt x="4559" y="524167"/>
                </a:lnTo>
                <a:lnTo>
                  <a:pt x="1536" y="522681"/>
                </a:lnTo>
                <a:lnTo>
                  <a:pt x="1536" y="519607"/>
                </a:lnTo>
                <a:lnTo>
                  <a:pt x="0" y="515035"/>
                </a:lnTo>
                <a:lnTo>
                  <a:pt x="0" y="512013"/>
                </a:lnTo>
                <a:lnTo>
                  <a:pt x="1536" y="508939"/>
                </a:lnTo>
                <a:lnTo>
                  <a:pt x="1536" y="505917"/>
                </a:lnTo>
                <a:lnTo>
                  <a:pt x="3022" y="504380"/>
                </a:lnTo>
                <a:lnTo>
                  <a:pt x="6096" y="498271"/>
                </a:lnTo>
                <a:lnTo>
                  <a:pt x="158496" y="143217"/>
                </a:lnTo>
                <a:lnTo>
                  <a:pt x="158496" y="30454"/>
                </a:lnTo>
                <a:lnTo>
                  <a:pt x="137172" y="30454"/>
                </a:lnTo>
                <a:lnTo>
                  <a:pt x="137172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0360" y="4069257"/>
            <a:ext cx="462280" cy="388620"/>
          </a:xfrm>
          <a:custGeom>
            <a:avLst/>
            <a:gdLst/>
            <a:ahLst/>
            <a:cxnLst/>
            <a:rect l="l" t="t" r="r" b="b"/>
            <a:pathLst>
              <a:path w="462279" h="388620">
                <a:moveTo>
                  <a:pt x="1536" y="376389"/>
                </a:moveTo>
                <a:lnTo>
                  <a:pt x="1536" y="365721"/>
                </a:lnTo>
                <a:lnTo>
                  <a:pt x="0" y="368795"/>
                </a:lnTo>
                <a:lnTo>
                  <a:pt x="0" y="371817"/>
                </a:lnTo>
                <a:lnTo>
                  <a:pt x="1536" y="376389"/>
                </a:lnTo>
                <a:close/>
              </a:path>
              <a:path w="462279" h="388620">
                <a:moveTo>
                  <a:pt x="461708" y="376389"/>
                </a:moveTo>
                <a:lnTo>
                  <a:pt x="461708" y="365721"/>
                </a:lnTo>
                <a:lnTo>
                  <a:pt x="460222" y="364185"/>
                </a:lnTo>
                <a:lnTo>
                  <a:pt x="303263" y="0"/>
                </a:lnTo>
                <a:lnTo>
                  <a:pt x="158496" y="0"/>
                </a:lnTo>
                <a:lnTo>
                  <a:pt x="6096" y="355053"/>
                </a:lnTo>
                <a:lnTo>
                  <a:pt x="3022" y="361162"/>
                </a:lnTo>
                <a:lnTo>
                  <a:pt x="1536" y="362699"/>
                </a:lnTo>
                <a:lnTo>
                  <a:pt x="1536" y="379463"/>
                </a:lnTo>
                <a:lnTo>
                  <a:pt x="4559" y="380949"/>
                </a:lnTo>
                <a:lnTo>
                  <a:pt x="6096" y="384022"/>
                </a:lnTo>
                <a:lnTo>
                  <a:pt x="12204" y="387057"/>
                </a:lnTo>
                <a:lnTo>
                  <a:pt x="13690" y="387057"/>
                </a:lnTo>
                <a:lnTo>
                  <a:pt x="16763" y="388594"/>
                </a:lnTo>
                <a:lnTo>
                  <a:pt x="446481" y="388594"/>
                </a:lnTo>
                <a:lnTo>
                  <a:pt x="449554" y="387057"/>
                </a:lnTo>
                <a:lnTo>
                  <a:pt x="451040" y="387057"/>
                </a:lnTo>
                <a:lnTo>
                  <a:pt x="454126" y="385521"/>
                </a:lnTo>
                <a:lnTo>
                  <a:pt x="455663" y="384022"/>
                </a:lnTo>
                <a:lnTo>
                  <a:pt x="457149" y="382485"/>
                </a:lnTo>
                <a:lnTo>
                  <a:pt x="458685" y="380949"/>
                </a:lnTo>
                <a:lnTo>
                  <a:pt x="460222" y="377926"/>
                </a:lnTo>
                <a:lnTo>
                  <a:pt x="461708" y="376389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0360" y="4069257"/>
            <a:ext cx="462280" cy="388620"/>
          </a:xfrm>
          <a:custGeom>
            <a:avLst/>
            <a:gdLst/>
            <a:ahLst/>
            <a:cxnLst/>
            <a:rect l="l" t="t" r="r" b="b"/>
            <a:pathLst>
              <a:path w="462279" h="388620">
                <a:moveTo>
                  <a:pt x="303263" y="0"/>
                </a:moveTo>
                <a:lnTo>
                  <a:pt x="460222" y="364185"/>
                </a:lnTo>
                <a:lnTo>
                  <a:pt x="461708" y="365721"/>
                </a:lnTo>
                <a:lnTo>
                  <a:pt x="461708" y="376389"/>
                </a:lnTo>
                <a:lnTo>
                  <a:pt x="460222" y="377926"/>
                </a:lnTo>
                <a:lnTo>
                  <a:pt x="458685" y="380949"/>
                </a:lnTo>
                <a:lnTo>
                  <a:pt x="457149" y="382485"/>
                </a:lnTo>
                <a:lnTo>
                  <a:pt x="455663" y="384022"/>
                </a:lnTo>
                <a:lnTo>
                  <a:pt x="454126" y="385521"/>
                </a:lnTo>
                <a:lnTo>
                  <a:pt x="451040" y="387057"/>
                </a:lnTo>
                <a:lnTo>
                  <a:pt x="449554" y="387057"/>
                </a:lnTo>
                <a:lnTo>
                  <a:pt x="446481" y="388594"/>
                </a:lnTo>
                <a:lnTo>
                  <a:pt x="16763" y="388594"/>
                </a:lnTo>
                <a:lnTo>
                  <a:pt x="13690" y="387057"/>
                </a:lnTo>
                <a:lnTo>
                  <a:pt x="12204" y="387057"/>
                </a:lnTo>
                <a:lnTo>
                  <a:pt x="9131" y="385521"/>
                </a:lnTo>
                <a:lnTo>
                  <a:pt x="6096" y="384022"/>
                </a:lnTo>
                <a:lnTo>
                  <a:pt x="4559" y="380949"/>
                </a:lnTo>
                <a:lnTo>
                  <a:pt x="1536" y="379463"/>
                </a:lnTo>
                <a:lnTo>
                  <a:pt x="1536" y="376389"/>
                </a:lnTo>
                <a:lnTo>
                  <a:pt x="0" y="371817"/>
                </a:lnTo>
                <a:lnTo>
                  <a:pt x="0" y="368795"/>
                </a:lnTo>
                <a:lnTo>
                  <a:pt x="1536" y="365721"/>
                </a:lnTo>
                <a:lnTo>
                  <a:pt x="1536" y="362699"/>
                </a:lnTo>
                <a:lnTo>
                  <a:pt x="3022" y="361162"/>
                </a:lnTo>
                <a:lnTo>
                  <a:pt x="6096" y="355053"/>
                </a:lnTo>
                <a:lnTo>
                  <a:pt x="158496" y="0"/>
                </a:lnTo>
                <a:lnTo>
                  <a:pt x="303263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5396" y="3845268"/>
            <a:ext cx="207645" cy="655320"/>
          </a:xfrm>
          <a:custGeom>
            <a:avLst/>
            <a:gdLst/>
            <a:ahLst/>
            <a:cxnLst/>
            <a:rect l="l" t="t" r="r" b="b"/>
            <a:pathLst>
              <a:path w="207645" h="655320">
                <a:moveTo>
                  <a:pt x="0" y="0"/>
                </a:moveTo>
                <a:lnTo>
                  <a:pt x="207276" y="0"/>
                </a:lnTo>
                <a:lnTo>
                  <a:pt x="207276" y="21336"/>
                </a:lnTo>
                <a:lnTo>
                  <a:pt x="187477" y="21336"/>
                </a:lnTo>
                <a:lnTo>
                  <a:pt x="187477" y="585152"/>
                </a:lnTo>
                <a:lnTo>
                  <a:pt x="185940" y="592785"/>
                </a:lnTo>
                <a:lnTo>
                  <a:pt x="184403" y="597357"/>
                </a:lnTo>
                <a:lnTo>
                  <a:pt x="182918" y="603453"/>
                </a:lnTo>
                <a:lnTo>
                  <a:pt x="179844" y="611047"/>
                </a:lnTo>
                <a:lnTo>
                  <a:pt x="175272" y="617143"/>
                </a:lnTo>
                <a:lnTo>
                  <a:pt x="170713" y="623252"/>
                </a:lnTo>
                <a:lnTo>
                  <a:pt x="166154" y="629348"/>
                </a:lnTo>
                <a:lnTo>
                  <a:pt x="160045" y="633907"/>
                </a:lnTo>
                <a:lnTo>
                  <a:pt x="155486" y="638479"/>
                </a:lnTo>
                <a:lnTo>
                  <a:pt x="120408" y="653707"/>
                </a:lnTo>
                <a:lnTo>
                  <a:pt x="115849" y="655243"/>
                </a:lnTo>
                <a:lnTo>
                  <a:pt x="97536" y="655243"/>
                </a:lnTo>
                <a:lnTo>
                  <a:pt x="91490" y="653707"/>
                </a:lnTo>
                <a:lnTo>
                  <a:pt x="85382" y="653707"/>
                </a:lnTo>
                <a:lnTo>
                  <a:pt x="79286" y="652221"/>
                </a:lnTo>
                <a:lnTo>
                  <a:pt x="73177" y="649147"/>
                </a:lnTo>
                <a:lnTo>
                  <a:pt x="68618" y="646112"/>
                </a:lnTo>
                <a:lnTo>
                  <a:pt x="60972" y="643039"/>
                </a:lnTo>
                <a:lnTo>
                  <a:pt x="56413" y="640016"/>
                </a:lnTo>
                <a:lnTo>
                  <a:pt x="51854" y="636943"/>
                </a:lnTo>
                <a:lnTo>
                  <a:pt x="47282" y="633907"/>
                </a:lnTo>
                <a:lnTo>
                  <a:pt x="42722" y="629348"/>
                </a:lnTo>
                <a:lnTo>
                  <a:pt x="38100" y="624789"/>
                </a:lnTo>
                <a:lnTo>
                  <a:pt x="33540" y="618680"/>
                </a:lnTo>
                <a:lnTo>
                  <a:pt x="30518" y="614121"/>
                </a:lnTo>
                <a:lnTo>
                  <a:pt x="27444" y="609511"/>
                </a:lnTo>
                <a:lnTo>
                  <a:pt x="24409" y="603453"/>
                </a:lnTo>
                <a:lnTo>
                  <a:pt x="22872" y="597357"/>
                </a:lnTo>
                <a:lnTo>
                  <a:pt x="21386" y="592785"/>
                </a:lnTo>
                <a:lnTo>
                  <a:pt x="19850" y="585152"/>
                </a:lnTo>
                <a:lnTo>
                  <a:pt x="19850" y="579043"/>
                </a:lnTo>
                <a:lnTo>
                  <a:pt x="21386" y="572947"/>
                </a:lnTo>
                <a:lnTo>
                  <a:pt x="21386" y="21336"/>
                </a:lnTo>
                <a:lnTo>
                  <a:pt x="0" y="21336"/>
                </a:lnTo>
                <a:lnTo>
                  <a:pt x="0" y="0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5246" y="3959517"/>
            <a:ext cx="167640" cy="541020"/>
          </a:xfrm>
          <a:custGeom>
            <a:avLst/>
            <a:gdLst/>
            <a:ahLst/>
            <a:cxnLst/>
            <a:rect l="l" t="t" r="r" b="b"/>
            <a:pathLst>
              <a:path w="167639" h="541020">
                <a:moveTo>
                  <a:pt x="167627" y="470903"/>
                </a:moveTo>
                <a:lnTo>
                  <a:pt x="167627" y="0"/>
                </a:lnTo>
                <a:lnTo>
                  <a:pt x="1536" y="0"/>
                </a:lnTo>
                <a:lnTo>
                  <a:pt x="1536" y="458698"/>
                </a:lnTo>
                <a:lnTo>
                  <a:pt x="0" y="464794"/>
                </a:lnTo>
                <a:lnTo>
                  <a:pt x="0" y="470903"/>
                </a:lnTo>
                <a:lnTo>
                  <a:pt x="1536" y="478536"/>
                </a:lnTo>
                <a:lnTo>
                  <a:pt x="3022" y="483108"/>
                </a:lnTo>
                <a:lnTo>
                  <a:pt x="4559" y="489204"/>
                </a:lnTo>
                <a:lnTo>
                  <a:pt x="7594" y="495261"/>
                </a:lnTo>
                <a:lnTo>
                  <a:pt x="13690" y="504431"/>
                </a:lnTo>
                <a:lnTo>
                  <a:pt x="18249" y="510540"/>
                </a:lnTo>
                <a:lnTo>
                  <a:pt x="22872" y="515099"/>
                </a:lnTo>
                <a:lnTo>
                  <a:pt x="27431" y="519658"/>
                </a:lnTo>
                <a:lnTo>
                  <a:pt x="32003" y="522693"/>
                </a:lnTo>
                <a:lnTo>
                  <a:pt x="36563" y="525767"/>
                </a:lnTo>
                <a:lnTo>
                  <a:pt x="41122" y="528789"/>
                </a:lnTo>
                <a:lnTo>
                  <a:pt x="48767" y="531863"/>
                </a:lnTo>
                <a:lnTo>
                  <a:pt x="53327" y="534898"/>
                </a:lnTo>
                <a:lnTo>
                  <a:pt x="59436" y="537971"/>
                </a:lnTo>
                <a:lnTo>
                  <a:pt x="65531" y="539457"/>
                </a:lnTo>
                <a:lnTo>
                  <a:pt x="71640" y="539457"/>
                </a:lnTo>
                <a:lnTo>
                  <a:pt x="77685" y="540994"/>
                </a:lnTo>
                <a:lnTo>
                  <a:pt x="95999" y="540994"/>
                </a:lnTo>
                <a:lnTo>
                  <a:pt x="100558" y="539457"/>
                </a:lnTo>
                <a:lnTo>
                  <a:pt x="106654" y="537971"/>
                </a:lnTo>
                <a:lnTo>
                  <a:pt x="140195" y="519658"/>
                </a:lnTo>
                <a:lnTo>
                  <a:pt x="146303" y="515099"/>
                </a:lnTo>
                <a:lnTo>
                  <a:pt x="159994" y="496798"/>
                </a:lnTo>
                <a:lnTo>
                  <a:pt x="163067" y="489203"/>
                </a:lnTo>
                <a:lnTo>
                  <a:pt x="164553" y="483107"/>
                </a:lnTo>
                <a:lnTo>
                  <a:pt x="166090" y="478535"/>
                </a:lnTo>
                <a:lnTo>
                  <a:pt x="167627" y="470903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5246" y="3959517"/>
            <a:ext cx="167640" cy="541020"/>
          </a:xfrm>
          <a:custGeom>
            <a:avLst/>
            <a:gdLst/>
            <a:ahLst/>
            <a:cxnLst/>
            <a:rect l="l" t="t" r="r" b="b"/>
            <a:pathLst>
              <a:path w="167639" h="541020">
                <a:moveTo>
                  <a:pt x="167627" y="0"/>
                </a:moveTo>
                <a:lnTo>
                  <a:pt x="167627" y="470903"/>
                </a:lnTo>
                <a:lnTo>
                  <a:pt x="166090" y="478535"/>
                </a:lnTo>
                <a:lnTo>
                  <a:pt x="164553" y="483107"/>
                </a:lnTo>
                <a:lnTo>
                  <a:pt x="163067" y="489203"/>
                </a:lnTo>
                <a:lnTo>
                  <a:pt x="159994" y="496798"/>
                </a:lnTo>
                <a:lnTo>
                  <a:pt x="155422" y="502894"/>
                </a:lnTo>
                <a:lnTo>
                  <a:pt x="150863" y="509003"/>
                </a:lnTo>
                <a:lnTo>
                  <a:pt x="146303" y="515099"/>
                </a:lnTo>
                <a:lnTo>
                  <a:pt x="140195" y="519658"/>
                </a:lnTo>
                <a:lnTo>
                  <a:pt x="135636" y="524230"/>
                </a:lnTo>
                <a:lnTo>
                  <a:pt x="100558" y="539457"/>
                </a:lnTo>
                <a:lnTo>
                  <a:pt x="95999" y="540994"/>
                </a:lnTo>
                <a:lnTo>
                  <a:pt x="77685" y="540994"/>
                </a:lnTo>
                <a:lnTo>
                  <a:pt x="71640" y="539457"/>
                </a:lnTo>
                <a:lnTo>
                  <a:pt x="65531" y="539457"/>
                </a:lnTo>
                <a:lnTo>
                  <a:pt x="59436" y="537971"/>
                </a:lnTo>
                <a:lnTo>
                  <a:pt x="53327" y="534898"/>
                </a:lnTo>
                <a:lnTo>
                  <a:pt x="48767" y="531863"/>
                </a:lnTo>
                <a:lnTo>
                  <a:pt x="41122" y="528789"/>
                </a:lnTo>
                <a:lnTo>
                  <a:pt x="36563" y="525767"/>
                </a:lnTo>
                <a:lnTo>
                  <a:pt x="32003" y="522693"/>
                </a:lnTo>
                <a:lnTo>
                  <a:pt x="27431" y="519658"/>
                </a:lnTo>
                <a:lnTo>
                  <a:pt x="22872" y="515099"/>
                </a:lnTo>
                <a:lnTo>
                  <a:pt x="18249" y="510540"/>
                </a:lnTo>
                <a:lnTo>
                  <a:pt x="13690" y="504431"/>
                </a:lnTo>
                <a:lnTo>
                  <a:pt x="10667" y="499872"/>
                </a:lnTo>
                <a:lnTo>
                  <a:pt x="7594" y="495261"/>
                </a:lnTo>
                <a:lnTo>
                  <a:pt x="4559" y="489204"/>
                </a:lnTo>
                <a:lnTo>
                  <a:pt x="3022" y="483108"/>
                </a:lnTo>
                <a:lnTo>
                  <a:pt x="1536" y="478536"/>
                </a:lnTo>
                <a:lnTo>
                  <a:pt x="0" y="470903"/>
                </a:lnTo>
                <a:lnTo>
                  <a:pt x="0" y="464794"/>
                </a:lnTo>
                <a:lnTo>
                  <a:pt x="1536" y="458698"/>
                </a:lnTo>
                <a:lnTo>
                  <a:pt x="1536" y="0"/>
                </a:lnTo>
                <a:lnTo>
                  <a:pt x="167627" y="0"/>
                </a:lnTo>
                <a:close/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0491" y="3892499"/>
            <a:ext cx="208915" cy="655320"/>
          </a:xfrm>
          <a:custGeom>
            <a:avLst/>
            <a:gdLst/>
            <a:ahLst/>
            <a:cxnLst/>
            <a:rect l="l" t="t" r="r" b="b"/>
            <a:pathLst>
              <a:path w="208914" h="655320">
                <a:moveTo>
                  <a:pt x="0" y="0"/>
                </a:moveTo>
                <a:lnTo>
                  <a:pt x="208749" y="0"/>
                </a:lnTo>
                <a:lnTo>
                  <a:pt x="208749" y="19799"/>
                </a:lnTo>
                <a:lnTo>
                  <a:pt x="187413" y="19799"/>
                </a:lnTo>
                <a:lnTo>
                  <a:pt x="187413" y="583653"/>
                </a:lnTo>
                <a:lnTo>
                  <a:pt x="185877" y="592785"/>
                </a:lnTo>
                <a:lnTo>
                  <a:pt x="184340" y="597344"/>
                </a:lnTo>
                <a:lnTo>
                  <a:pt x="182854" y="603453"/>
                </a:lnTo>
                <a:lnTo>
                  <a:pt x="179781" y="609549"/>
                </a:lnTo>
                <a:lnTo>
                  <a:pt x="175209" y="617143"/>
                </a:lnTo>
                <a:lnTo>
                  <a:pt x="170649" y="623239"/>
                </a:lnTo>
                <a:lnTo>
                  <a:pt x="166090" y="629348"/>
                </a:lnTo>
                <a:lnTo>
                  <a:pt x="159981" y="633907"/>
                </a:lnTo>
                <a:lnTo>
                  <a:pt x="155422" y="638479"/>
                </a:lnTo>
                <a:lnTo>
                  <a:pt x="150850" y="641553"/>
                </a:lnTo>
                <a:lnTo>
                  <a:pt x="120345" y="653757"/>
                </a:lnTo>
                <a:lnTo>
                  <a:pt x="115785" y="653757"/>
                </a:lnTo>
                <a:lnTo>
                  <a:pt x="109677" y="655243"/>
                </a:lnTo>
                <a:lnTo>
                  <a:pt x="97523" y="655243"/>
                </a:lnTo>
                <a:lnTo>
                  <a:pt x="91427" y="653757"/>
                </a:lnTo>
                <a:lnTo>
                  <a:pt x="85318" y="652221"/>
                </a:lnTo>
                <a:lnTo>
                  <a:pt x="79222" y="650671"/>
                </a:lnTo>
                <a:lnTo>
                  <a:pt x="74650" y="649135"/>
                </a:lnTo>
                <a:lnTo>
                  <a:pt x="68554" y="646112"/>
                </a:lnTo>
                <a:lnTo>
                  <a:pt x="60909" y="643089"/>
                </a:lnTo>
                <a:lnTo>
                  <a:pt x="56349" y="640016"/>
                </a:lnTo>
                <a:lnTo>
                  <a:pt x="51790" y="636981"/>
                </a:lnTo>
                <a:lnTo>
                  <a:pt x="47218" y="632371"/>
                </a:lnTo>
                <a:lnTo>
                  <a:pt x="27432" y="608012"/>
                </a:lnTo>
                <a:lnTo>
                  <a:pt x="24358" y="603453"/>
                </a:lnTo>
                <a:lnTo>
                  <a:pt x="22809" y="597344"/>
                </a:lnTo>
                <a:lnTo>
                  <a:pt x="21323" y="591248"/>
                </a:lnTo>
                <a:lnTo>
                  <a:pt x="21323" y="19799"/>
                </a:lnTo>
                <a:lnTo>
                  <a:pt x="0" y="19799"/>
                </a:lnTo>
                <a:lnTo>
                  <a:pt x="0" y="0"/>
                </a:lnTo>
              </a:path>
            </a:pathLst>
          </a:custGeom>
          <a:ln w="3175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1814" y="4006799"/>
            <a:ext cx="166370" cy="541020"/>
          </a:xfrm>
          <a:custGeom>
            <a:avLst/>
            <a:gdLst/>
            <a:ahLst/>
            <a:cxnLst/>
            <a:rect l="l" t="t" r="r" b="b"/>
            <a:pathLst>
              <a:path w="166370" h="541020">
                <a:moveTo>
                  <a:pt x="166090" y="469353"/>
                </a:moveTo>
                <a:lnTo>
                  <a:pt x="166090" y="0"/>
                </a:lnTo>
                <a:lnTo>
                  <a:pt x="0" y="0"/>
                </a:lnTo>
                <a:lnTo>
                  <a:pt x="0" y="476948"/>
                </a:lnTo>
                <a:lnTo>
                  <a:pt x="3035" y="489153"/>
                </a:lnTo>
                <a:lnTo>
                  <a:pt x="6108" y="493712"/>
                </a:lnTo>
                <a:lnTo>
                  <a:pt x="9131" y="499821"/>
                </a:lnTo>
                <a:lnTo>
                  <a:pt x="12153" y="504380"/>
                </a:lnTo>
                <a:lnTo>
                  <a:pt x="16776" y="510476"/>
                </a:lnTo>
                <a:lnTo>
                  <a:pt x="21336" y="515048"/>
                </a:lnTo>
                <a:lnTo>
                  <a:pt x="25895" y="518071"/>
                </a:lnTo>
                <a:lnTo>
                  <a:pt x="30467" y="522681"/>
                </a:lnTo>
                <a:lnTo>
                  <a:pt x="35026" y="525716"/>
                </a:lnTo>
                <a:lnTo>
                  <a:pt x="39585" y="528789"/>
                </a:lnTo>
                <a:lnTo>
                  <a:pt x="47231" y="531812"/>
                </a:lnTo>
                <a:lnTo>
                  <a:pt x="53327" y="534835"/>
                </a:lnTo>
                <a:lnTo>
                  <a:pt x="57899" y="536371"/>
                </a:lnTo>
                <a:lnTo>
                  <a:pt x="70103" y="539457"/>
                </a:lnTo>
                <a:lnTo>
                  <a:pt x="76200" y="540943"/>
                </a:lnTo>
                <a:lnTo>
                  <a:pt x="88353" y="540943"/>
                </a:lnTo>
                <a:lnTo>
                  <a:pt x="94462" y="539457"/>
                </a:lnTo>
                <a:lnTo>
                  <a:pt x="99021" y="539457"/>
                </a:lnTo>
                <a:lnTo>
                  <a:pt x="134099" y="524179"/>
                </a:lnTo>
                <a:lnTo>
                  <a:pt x="138658" y="519607"/>
                </a:lnTo>
                <a:lnTo>
                  <a:pt x="144767" y="515048"/>
                </a:lnTo>
                <a:lnTo>
                  <a:pt x="153885" y="502843"/>
                </a:lnTo>
                <a:lnTo>
                  <a:pt x="158457" y="495249"/>
                </a:lnTo>
                <a:lnTo>
                  <a:pt x="161531" y="489153"/>
                </a:lnTo>
                <a:lnTo>
                  <a:pt x="163017" y="483044"/>
                </a:lnTo>
                <a:lnTo>
                  <a:pt x="164553" y="478485"/>
                </a:lnTo>
                <a:lnTo>
                  <a:pt x="166090" y="469353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1814" y="4006799"/>
            <a:ext cx="166370" cy="541020"/>
          </a:xfrm>
          <a:custGeom>
            <a:avLst/>
            <a:gdLst/>
            <a:ahLst/>
            <a:cxnLst/>
            <a:rect l="l" t="t" r="r" b="b"/>
            <a:pathLst>
              <a:path w="166370" h="541020">
                <a:moveTo>
                  <a:pt x="166090" y="0"/>
                </a:moveTo>
                <a:lnTo>
                  <a:pt x="166090" y="469353"/>
                </a:lnTo>
                <a:lnTo>
                  <a:pt x="164553" y="478485"/>
                </a:lnTo>
                <a:lnTo>
                  <a:pt x="163017" y="483044"/>
                </a:lnTo>
                <a:lnTo>
                  <a:pt x="161531" y="489153"/>
                </a:lnTo>
                <a:lnTo>
                  <a:pt x="158457" y="495249"/>
                </a:lnTo>
                <a:lnTo>
                  <a:pt x="153885" y="502843"/>
                </a:lnTo>
                <a:lnTo>
                  <a:pt x="149326" y="508939"/>
                </a:lnTo>
                <a:lnTo>
                  <a:pt x="144767" y="515048"/>
                </a:lnTo>
                <a:lnTo>
                  <a:pt x="138658" y="519607"/>
                </a:lnTo>
                <a:lnTo>
                  <a:pt x="134099" y="524179"/>
                </a:lnTo>
                <a:lnTo>
                  <a:pt x="129527" y="527253"/>
                </a:lnTo>
                <a:lnTo>
                  <a:pt x="99021" y="539457"/>
                </a:lnTo>
                <a:lnTo>
                  <a:pt x="94462" y="539457"/>
                </a:lnTo>
                <a:lnTo>
                  <a:pt x="88353" y="540943"/>
                </a:lnTo>
                <a:lnTo>
                  <a:pt x="76200" y="540943"/>
                </a:lnTo>
                <a:lnTo>
                  <a:pt x="70103" y="539457"/>
                </a:lnTo>
                <a:lnTo>
                  <a:pt x="63995" y="537921"/>
                </a:lnTo>
                <a:lnTo>
                  <a:pt x="57899" y="536371"/>
                </a:lnTo>
                <a:lnTo>
                  <a:pt x="53327" y="534835"/>
                </a:lnTo>
                <a:lnTo>
                  <a:pt x="47231" y="531812"/>
                </a:lnTo>
                <a:lnTo>
                  <a:pt x="39585" y="528789"/>
                </a:lnTo>
                <a:lnTo>
                  <a:pt x="35026" y="525716"/>
                </a:lnTo>
                <a:lnTo>
                  <a:pt x="30467" y="522681"/>
                </a:lnTo>
                <a:lnTo>
                  <a:pt x="25895" y="518071"/>
                </a:lnTo>
                <a:lnTo>
                  <a:pt x="6108" y="493712"/>
                </a:lnTo>
                <a:lnTo>
                  <a:pt x="3035" y="489153"/>
                </a:lnTo>
                <a:lnTo>
                  <a:pt x="1485" y="483044"/>
                </a:lnTo>
                <a:lnTo>
                  <a:pt x="0" y="476948"/>
                </a:lnTo>
                <a:lnTo>
                  <a:pt x="0" y="0"/>
                </a:lnTo>
                <a:lnTo>
                  <a:pt x="166090" y="0"/>
                </a:lnTo>
                <a:close/>
              </a:path>
            </a:pathLst>
          </a:custGeom>
          <a:ln w="3175">
            <a:solidFill>
              <a:srgbClr val="5E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82133" y="4651375"/>
            <a:ext cx="1250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Chemical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Process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37874" y="5363019"/>
            <a:ext cx="730250" cy="350520"/>
          </a:xfrm>
          <a:custGeom>
            <a:avLst/>
            <a:gdLst/>
            <a:ahLst/>
            <a:cxnLst/>
            <a:rect l="l" t="t" r="r" b="b"/>
            <a:pathLst>
              <a:path w="730250" h="350520">
                <a:moveTo>
                  <a:pt x="0" y="0"/>
                </a:moveTo>
                <a:lnTo>
                  <a:pt x="0" y="350490"/>
                </a:lnTo>
                <a:lnTo>
                  <a:pt x="729952" y="350490"/>
                </a:lnTo>
                <a:lnTo>
                  <a:pt x="729952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6001" y="5361482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0"/>
                </a:moveTo>
                <a:lnTo>
                  <a:pt x="0" y="356590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69686" y="5500192"/>
            <a:ext cx="586740" cy="76200"/>
          </a:xfrm>
          <a:custGeom>
            <a:avLst/>
            <a:gdLst/>
            <a:ahLst/>
            <a:cxnLst/>
            <a:rect l="l" t="t" r="r" b="b"/>
            <a:pathLst>
              <a:path w="586739" h="76200">
                <a:moveTo>
                  <a:pt x="510527" y="38100"/>
                </a:moveTo>
                <a:lnTo>
                  <a:pt x="502284" y="32042"/>
                </a:lnTo>
                <a:lnTo>
                  <a:pt x="0" y="31991"/>
                </a:lnTo>
                <a:lnTo>
                  <a:pt x="0" y="44157"/>
                </a:lnTo>
                <a:lnTo>
                  <a:pt x="502284" y="44157"/>
                </a:lnTo>
                <a:lnTo>
                  <a:pt x="510527" y="38100"/>
                </a:lnTo>
                <a:close/>
              </a:path>
              <a:path w="586739" h="76200">
                <a:moveTo>
                  <a:pt x="586727" y="38100"/>
                </a:moveTo>
                <a:lnTo>
                  <a:pt x="458685" y="0"/>
                </a:lnTo>
                <a:lnTo>
                  <a:pt x="502215" y="31991"/>
                </a:lnTo>
                <a:lnTo>
                  <a:pt x="510527" y="31991"/>
                </a:lnTo>
                <a:lnTo>
                  <a:pt x="510527" y="60774"/>
                </a:lnTo>
                <a:lnTo>
                  <a:pt x="586727" y="38100"/>
                </a:lnTo>
                <a:close/>
              </a:path>
              <a:path w="586739" h="76200">
                <a:moveTo>
                  <a:pt x="510527" y="60774"/>
                </a:moveTo>
                <a:lnTo>
                  <a:pt x="510527" y="44157"/>
                </a:lnTo>
                <a:lnTo>
                  <a:pt x="502215" y="44208"/>
                </a:lnTo>
                <a:lnTo>
                  <a:pt x="458685" y="76200"/>
                </a:lnTo>
                <a:lnTo>
                  <a:pt x="510527" y="60774"/>
                </a:lnTo>
                <a:close/>
              </a:path>
              <a:path w="586739" h="76200">
                <a:moveTo>
                  <a:pt x="510527" y="38100"/>
                </a:moveTo>
                <a:lnTo>
                  <a:pt x="510527" y="31991"/>
                </a:lnTo>
                <a:lnTo>
                  <a:pt x="502215" y="31991"/>
                </a:lnTo>
                <a:lnTo>
                  <a:pt x="510527" y="38100"/>
                </a:lnTo>
                <a:close/>
              </a:path>
              <a:path w="586739" h="76200">
                <a:moveTo>
                  <a:pt x="510527" y="44157"/>
                </a:moveTo>
                <a:lnTo>
                  <a:pt x="510527" y="38100"/>
                </a:lnTo>
                <a:lnTo>
                  <a:pt x="502284" y="44157"/>
                </a:lnTo>
                <a:lnTo>
                  <a:pt x="510527" y="44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9887" y="5527624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36563" y="19799"/>
                </a:moveTo>
                <a:lnTo>
                  <a:pt x="36563" y="6057"/>
                </a:lnTo>
                <a:lnTo>
                  <a:pt x="27432" y="0"/>
                </a:lnTo>
                <a:lnTo>
                  <a:pt x="7645" y="0"/>
                </a:lnTo>
                <a:lnTo>
                  <a:pt x="0" y="6057"/>
                </a:lnTo>
                <a:lnTo>
                  <a:pt x="0" y="19799"/>
                </a:lnTo>
                <a:lnTo>
                  <a:pt x="7645" y="25895"/>
                </a:lnTo>
                <a:lnTo>
                  <a:pt x="27432" y="25895"/>
                </a:lnTo>
                <a:lnTo>
                  <a:pt x="36563" y="19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49887" y="5527624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18300" y="0"/>
                </a:moveTo>
                <a:lnTo>
                  <a:pt x="7645" y="0"/>
                </a:lnTo>
                <a:lnTo>
                  <a:pt x="0" y="6057"/>
                </a:lnTo>
                <a:lnTo>
                  <a:pt x="0" y="13690"/>
                </a:lnTo>
                <a:lnTo>
                  <a:pt x="0" y="19799"/>
                </a:lnTo>
                <a:lnTo>
                  <a:pt x="7645" y="25895"/>
                </a:lnTo>
                <a:lnTo>
                  <a:pt x="18300" y="25895"/>
                </a:lnTo>
                <a:lnTo>
                  <a:pt x="27432" y="25895"/>
                </a:lnTo>
                <a:lnTo>
                  <a:pt x="36563" y="19799"/>
                </a:lnTo>
                <a:lnTo>
                  <a:pt x="36563" y="13690"/>
                </a:lnTo>
                <a:lnTo>
                  <a:pt x="36563" y="6057"/>
                </a:lnTo>
                <a:lnTo>
                  <a:pt x="27432" y="0"/>
                </a:lnTo>
                <a:lnTo>
                  <a:pt x="18300" y="0"/>
                </a:lnTo>
                <a:close/>
              </a:path>
            </a:pathLst>
          </a:custGeom>
          <a:ln w="2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62459" y="5363019"/>
            <a:ext cx="730250" cy="350520"/>
          </a:xfrm>
          <a:custGeom>
            <a:avLst/>
            <a:gdLst/>
            <a:ahLst/>
            <a:cxnLst/>
            <a:rect l="l" t="t" r="r" b="b"/>
            <a:pathLst>
              <a:path w="730250" h="350520">
                <a:moveTo>
                  <a:pt x="0" y="0"/>
                </a:moveTo>
                <a:lnTo>
                  <a:pt x="0" y="350490"/>
                </a:lnTo>
                <a:lnTo>
                  <a:pt x="729952" y="350490"/>
                </a:lnTo>
                <a:lnTo>
                  <a:pt x="729952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9062" y="5361482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0"/>
                </a:moveTo>
                <a:lnTo>
                  <a:pt x="0" y="356590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94322" y="5500192"/>
            <a:ext cx="585470" cy="76200"/>
          </a:xfrm>
          <a:custGeom>
            <a:avLst/>
            <a:gdLst/>
            <a:ahLst/>
            <a:cxnLst/>
            <a:rect l="l" t="t" r="r" b="b"/>
            <a:pathLst>
              <a:path w="585470" h="76200">
                <a:moveTo>
                  <a:pt x="508952" y="38100"/>
                </a:moveTo>
                <a:lnTo>
                  <a:pt x="500960" y="32042"/>
                </a:lnTo>
                <a:lnTo>
                  <a:pt x="0" y="31991"/>
                </a:lnTo>
                <a:lnTo>
                  <a:pt x="0" y="44157"/>
                </a:lnTo>
                <a:lnTo>
                  <a:pt x="500960" y="44157"/>
                </a:lnTo>
                <a:lnTo>
                  <a:pt x="508952" y="38100"/>
                </a:lnTo>
                <a:close/>
              </a:path>
              <a:path w="585470" h="76200">
                <a:moveTo>
                  <a:pt x="585152" y="38100"/>
                </a:moveTo>
                <a:lnTo>
                  <a:pt x="458685" y="0"/>
                </a:lnTo>
                <a:lnTo>
                  <a:pt x="500893" y="31991"/>
                </a:lnTo>
                <a:lnTo>
                  <a:pt x="508952" y="31991"/>
                </a:lnTo>
                <a:lnTo>
                  <a:pt x="508952" y="61056"/>
                </a:lnTo>
                <a:lnTo>
                  <a:pt x="585152" y="38100"/>
                </a:lnTo>
                <a:close/>
              </a:path>
              <a:path w="585470" h="76200">
                <a:moveTo>
                  <a:pt x="508952" y="61056"/>
                </a:moveTo>
                <a:lnTo>
                  <a:pt x="508952" y="44157"/>
                </a:lnTo>
                <a:lnTo>
                  <a:pt x="500893" y="44208"/>
                </a:lnTo>
                <a:lnTo>
                  <a:pt x="458685" y="76200"/>
                </a:lnTo>
                <a:lnTo>
                  <a:pt x="508952" y="61056"/>
                </a:lnTo>
                <a:close/>
              </a:path>
              <a:path w="585470" h="76200">
                <a:moveTo>
                  <a:pt x="508952" y="38100"/>
                </a:moveTo>
                <a:lnTo>
                  <a:pt x="508952" y="31991"/>
                </a:lnTo>
                <a:lnTo>
                  <a:pt x="500893" y="31991"/>
                </a:lnTo>
                <a:lnTo>
                  <a:pt x="508952" y="38100"/>
                </a:lnTo>
                <a:close/>
              </a:path>
              <a:path w="585470" h="76200">
                <a:moveTo>
                  <a:pt x="508952" y="44157"/>
                </a:moveTo>
                <a:lnTo>
                  <a:pt x="508952" y="38100"/>
                </a:lnTo>
                <a:lnTo>
                  <a:pt x="500960" y="44157"/>
                </a:lnTo>
                <a:lnTo>
                  <a:pt x="508952" y="44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2999" y="5527624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36563" y="19799"/>
                </a:moveTo>
                <a:lnTo>
                  <a:pt x="36563" y="6057"/>
                </a:lnTo>
                <a:lnTo>
                  <a:pt x="28917" y="0"/>
                </a:lnTo>
                <a:lnTo>
                  <a:pt x="9118" y="0"/>
                </a:lnTo>
                <a:lnTo>
                  <a:pt x="0" y="6057"/>
                </a:lnTo>
                <a:lnTo>
                  <a:pt x="0" y="19799"/>
                </a:lnTo>
                <a:lnTo>
                  <a:pt x="9118" y="25895"/>
                </a:lnTo>
                <a:lnTo>
                  <a:pt x="28917" y="25895"/>
                </a:lnTo>
                <a:lnTo>
                  <a:pt x="36563" y="19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999" y="5527624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18249" y="0"/>
                </a:moveTo>
                <a:lnTo>
                  <a:pt x="9118" y="0"/>
                </a:lnTo>
                <a:lnTo>
                  <a:pt x="0" y="6057"/>
                </a:lnTo>
                <a:lnTo>
                  <a:pt x="0" y="13690"/>
                </a:lnTo>
                <a:lnTo>
                  <a:pt x="0" y="19799"/>
                </a:lnTo>
                <a:lnTo>
                  <a:pt x="9118" y="25895"/>
                </a:lnTo>
                <a:lnTo>
                  <a:pt x="18249" y="25895"/>
                </a:lnTo>
                <a:lnTo>
                  <a:pt x="28917" y="25895"/>
                </a:lnTo>
                <a:lnTo>
                  <a:pt x="36563" y="19799"/>
                </a:lnTo>
                <a:lnTo>
                  <a:pt x="36563" y="13690"/>
                </a:lnTo>
                <a:lnTo>
                  <a:pt x="36563" y="6057"/>
                </a:lnTo>
                <a:lnTo>
                  <a:pt x="28917" y="0"/>
                </a:lnTo>
                <a:lnTo>
                  <a:pt x="18249" y="0"/>
                </a:lnTo>
                <a:close/>
              </a:path>
            </a:pathLst>
          </a:custGeom>
          <a:ln w="2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90130" y="5363019"/>
            <a:ext cx="731520" cy="350520"/>
          </a:xfrm>
          <a:custGeom>
            <a:avLst/>
            <a:gdLst/>
            <a:ahLst/>
            <a:cxnLst/>
            <a:rect l="l" t="t" r="r" b="b"/>
            <a:pathLst>
              <a:path w="731520" h="350520">
                <a:moveTo>
                  <a:pt x="0" y="0"/>
                </a:moveTo>
                <a:lnTo>
                  <a:pt x="0" y="350490"/>
                </a:lnTo>
                <a:lnTo>
                  <a:pt x="731490" y="350490"/>
                </a:lnTo>
                <a:lnTo>
                  <a:pt x="731490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8270" y="5361482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0"/>
                </a:moveTo>
                <a:lnTo>
                  <a:pt x="0" y="356590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21993" y="5500192"/>
            <a:ext cx="586740" cy="76200"/>
          </a:xfrm>
          <a:custGeom>
            <a:avLst/>
            <a:gdLst/>
            <a:ahLst/>
            <a:cxnLst/>
            <a:rect l="l" t="t" r="r" b="b"/>
            <a:pathLst>
              <a:path w="586740" h="76200">
                <a:moveTo>
                  <a:pt x="510489" y="38100"/>
                </a:moveTo>
                <a:lnTo>
                  <a:pt x="502252" y="32042"/>
                </a:lnTo>
                <a:lnTo>
                  <a:pt x="0" y="31991"/>
                </a:lnTo>
                <a:lnTo>
                  <a:pt x="0" y="44157"/>
                </a:lnTo>
                <a:lnTo>
                  <a:pt x="502252" y="44157"/>
                </a:lnTo>
                <a:lnTo>
                  <a:pt x="510489" y="38100"/>
                </a:lnTo>
                <a:close/>
              </a:path>
              <a:path w="586740" h="76200">
                <a:moveTo>
                  <a:pt x="586689" y="38100"/>
                </a:moveTo>
                <a:lnTo>
                  <a:pt x="458685" y="0"/>
                </a:lnTo>
                <a:lnTo>
                  <a:pt x="502183" y="31991"/>
                </a:lnTo>
                <a:lnTo>
                  <a:pt x="510489" y="31991"/>
                </a:lnTo>
                <a:lnTo>
                  <a:pt x="510489" y="60780"/>
                </a:lnTo>
                <a:lnTo>
                  <a:pt x="586689" y="38100"/>
                </a:lnTo>
                <a:close/>
              </a:path>
              <a:path w="586740" h="76200">
                <a:moveTo>
                  <a:pt x="510489" y="60780"/>
                </a:moveTo>
                <a:lnTo>
                  <a:pt x="510489" y="44157"/>
                </a:lnTo>
                <a:lnTo>
                  <a:pt x="502183" y="44208"/>
                </a:lnTo>
                <a:lnTo>
                  <a:pt x="458685" y="76200"/>
                </a:lnTo>
                <a:lnTo>
                  <a:pt x="510489" y="60780"/>
                </a:lnTo>
                <a:close/>
              </a:path>
              <a:path w="586740" h="76200">
                <a:moveTo>
                  <a:pt x="510489" y="38100"/>
                </a:moveTo>
                <a:lnTo>
                  <a:pt x="510489" y="31991"/>
                </a:lnTo>
                <a:lnTo>
                  <a:pt x="502183" y="31991"/>
                </a:lnTo>
                <a:lnTo>
                  <a:pt x="510489" y="38100"/>
                </a:lnTo>
                <a:close/>
              </a:path>
              <a:path w="586740" h="76200">
                <a:moveTo>
                  <a:pt x="510489" y="44157"/>
                </a:moveTo>
                <a:lnTo>
                  <a:pt x="510489" y="38100"/>
                </a:lnTo>
                <a:lnTo>
                  <a:pt x="502252" y="44157"/>
                </a:lnTo>
                <a:lnTo>
                  <a:pt x="510489" y="44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02156" y="5527624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36614" y="19799"/>
                </a:moveTo>
                <a:lnTo>
                  <a:pt x="36614" y="6057"/>
                </a:lnTo>
                <a:lnTo>
                  <a:pt x="27431" y="0"/>
                </a:lnTo>
                <a:lnTo>
                  <a:pt x="7632" y="0"/>
                </a:lnTo>
                <a:lnTo>
                  <a:pt x="0" y="6057"/>
                </a:lnTo>
                <a:lnTo>
                  <a:pt x="0" y="19799"/>
                </a:lnTo>
                <a:lnTo>
                  <a:pt x="7632" y="25895"/>
                </a:lnTo>
                <a:lnTo>
                  <a:pt x="27431" y="25895"/>
                </a:lnTo>
                <a:lnTo>
                  <a:pt x="36614" y="19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02156" y="5527624"/>
            <a:ext cx="36830" cy="26034"/>
          </a:xfrm>
          <a:custGeom>
            <a:avLst/>
            <a:gdLst/>
            <a:ahLst/>
            <a:cxnLst/>
            <a:rect l="l" t="t" r="r" b="b"/>
            <a:pathLst>
              <a:path w="36829" h="26035">
                <a:moveTo>
                  <a:pt x="18300" y="0"/>
                </a:moveTo>
                <a:lnTo>
                  <a:pt x="7632" y="0"/>
                </a:lnTo>
                <a:lnTo>
                  <a:pt x="0" y="6057"/>
                </a:lnTo>
                <a:lnTo>
                  <a:pt x="0" y="13690"/>
                </a:lnTo>
                <a:lnTo>
                  <a:pt x="0" y="19799"/>
                </a:lnTo>
                <a:lnTo>
                  <a:pt x="7632" y="25895"/>
                </a:lnTo>
                <a:lnTo>
                  <a:pt x="18300" y="25895"/>
                </a:lnTo>
                <a:lnTo>
                  <a:pt x="27431" y="25895"/>
                </a:lnTo>
                <a:lnTo>
                  <a:pt x="36614" y="19799"/>
                </a:lnTo>
                <a:lnTo>
                  <a:pt x="36614" y="13690"/>
                </a:lnTo>
                <a:lnTo>
                  <a:pt x="36614" y="6057"/>
                </a:lnTo>
                <a:lnTo>
                  <a:pt x="27431" y="0"/>
                </a:lnTo>
                <a:lnTo>
                  <a:pt x="18300" y="0"/>
                </a:lnTo>
                <a:close/>
              </a:path>
            </a:pathLst>
          </a:custGeom>
          <a:ln w="253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33041" y="5363019"/>
            <a:ext cx="731520" cy="350520"/>
          </a:xfrm>
          <a:custGeom>
            <a:avLst/>
            <a:gdLst/>
            <a:ahLst/>
            <a:cxnLst/>
            <a:rect l="l" t="t" r="r" b="b"/>
            <a:pathLst>
              <a:path w="731520" h="350520">
                <a:moveTo>
                  <a:pt x="0" y="0"/>
                </a:moveTo>
                <a:lnTo>
                  <a:pt x="0" y="350490"/>
                </a:lnTo>
                <a:lnTo>
                  <a:pt x="731490" y="350490"/>
                </a:lnTo>
                <a:lnTo>
                  <a:pt x="731490" y="0"/>
                </a:lnTo>
                <a:lnTo>
                  <a:pt x="0" y="0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91168" y="5361482"/>
            <a:ext cx="0" cy="356870"/>
          </a:xfrm>
          <a:custGeom>
            <a:avLst/>
            <a:gdLst/>
            <a:ahLst/>
            <a:cxnLst/>
            <a:rect l="l" t="t" r="r" b="b"/>
            <a:pathLst>
              <a:path h="356870">
                <a:moveTo>
                  <a:pt x="0" y="0"/>
                </a:moveTo>
                <a:lnTo>
                  <a:pt x="0" y="356590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59996" y="5808014"/>
            <a:ext cx="1447800" cy="26670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56235">
              <a:lnSpc>
                <a:spcPct val="100000"/>
              </a:lnSpc>
              <a:spcBef>
                <a:spcPts val="225"/>
              </a:spcBef>
            </a:pPr>
            <a:r>
              <a:rPr sz="1200" spc="-5" dirty="0">
                <a:latin typeface="Arial"/>
                <a:cs typeface="Arial"/>
              </a:rPr>
              <a:t>Linked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94415" y="5245696"/>
            <a:ext cx="433070" cy="304800"/>
          </a:xfrm>
          <a:custGeom>
            <a:avLst/>
            <a:gdLst/>
            <a:ahLst/>
            <a:cxnLst/>
            <a:rect l="l" t="t" r="r" b="b"/>
            <a:pathLst>
              <a:path w="433070" h="304800">
                <a:moveTo>
                  <a:pt x="370129" y="261624"/>
                </a:moveTo>
                <a:lnTo>
                  <a:pt x="366806" y="251397"/>
                </a:lnTo>
                <a:lnTo>
                  <a:pt x="7632" y="0"/>
                </a:lnTo>
                <a:lnTo>
                  <a:pt x="0" y="10667"/>
                </a:lnTo>
                <a:lnTo>
                  <a:pt x="361035" y="262311"/>
                </a:lnTo>
                <a:lnTo>
                  <a:pt x="369858" y="262100"/>
                </a:lnTo>
                <a:lnTo>
                  <a:pt x="370129" y="261624"/>
                </a:lnTo>
                <a:close/>
              </a:path>
              <a:path w="433070" h="304800">
                <a:moveTo>
                  <a:pt x="370281" y="284429"/>
                </a:moveTo>
                <a:lnTo>
                  <a:pt x="370281" y="262089"/>
                </a:lnTo>
                <a:lnTo>
                  <a:pt x="369858" y="262100"/>
                </a:lnTo>
                <a:lnTo>
                  <a:pt x="367258" y="266649"/>
                </a:lnTo>
                <a:lnTo>
                  <a:pt x="361035" y="262311"/>
                </a:lnTo>
                <a:lnTo>
                  <a:pt x="306285" y="263626"/>
                </a:lnTo>
                <a:lnTo>
                  <a:pt x="370281" y="284429"/>
                </a:lnTo>
                <a:close/>
              </a:path>
              <a:path w="433070" h="304800">
                <a:moveTo>
                  <a:pt x="432790" y="304749"/>
                </a:moveTo>
                <a:lnTo>
                  <a:pt x="350481" y="201167"/>
                </a:lnTo>
                <a:lnTo>
                  <a:pt x="366806" y="251397"/>
                </a:lnTo>
                <a:lnTo>
                  <a:pt x="373354" y="255981"/>
                </a:lnTo>
                <a:lnTo>
                  <a:pt x="373354" y="285428"/>
                </a:lnTo>
                <a:lnTo>
                  <a:pt x="432790" y="304749"/>
                </a:lnTo>
                <a:close/>
              </a:path>
              <a:path w="433070" h="304800">
                <a:moveTo>
                  <a:pt x="369858" y="262100"/>
                </a:moveTo>
                <a:lnTo>
                  <a:pt x="361035" y="262311"/>
                </a:lnTo>
                <a:lnTo>
                  <a:pt x="367258" y="266649"/>
                </a:lnTo>
                <a:lnTo>
                  <a:pt x="369858" y="262100"/>
                </a:lnTo>
                <a:close/>
              </a:path>
              <a:path w="433070" h="304800">
                <a:moveTo>
                  <a:pt x="373354" y="255981"/>
                </a:moveTo>
                <a:lnTo>
                  <a:pt x="366806" y="251397"/>
                </a:lnTo>
                <a:lnTo>
                  <a:pt x="370129" y="261624"/>
                </a:lnTo>
                <a:lnTo>
                  <a:pt x="373354" y="255981"/>
                </a:lnTo>
                <a:close/>
              </a:path>
              <a:path w="433070" h="304800">
                <a:moveTo>
                  <a:pt x="373354" y="285428"/>
                </a:moveTo>
                <a:lnTo>
                  <a:pt x="373354" y="255981"/>
                </a:lnTo>
                <a:lnTo>
                  <a:pt x="370129" y="261624"/>
                </a:lnTo>
                <a:lnTo>
                  <a:pt x="370281" y="262089"/>
                </a:lnTo>
                <a:lnTo>
                  <a:pt x="370281" y="284429"/>
                </a:lnTo>
                <a:lnTo>
                  <a:pt x="373354" y="285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941785" y="459185"/>
            <a:ext cx="3211830" cy="55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Is </a:t>
            </a:r>
            <a:r>
              <a:rPr dirty="0"/>
              <a:t>an</a:t>
            </a:r>
            <a:r>
              <a:rPr spc="-45" dirty="0"/>
              <a:t> </a:t>
            </a:r>
            <a:r>
              <a:rPr spc="-10" dirty="0"/>
              <a:t>Object?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dirty="0"/>
              <a:pPr marL="52705">
                <a:lnSpc>
                  <a:spcPts val="910"/>
                </a:lnSpc>
              </a:pPr>
              <a:t>7</a:t>
            </a:fld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1231304" y="1464424"/>
            <a:ext cx="7783830" cy="2216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ts val="3080"/>
              </a:lnSpc>
              <a:buFont typeface="Wingdings" charset="2"/>
              <a:buChar char="Ø"/>
              <a:tabLst>
                <a:tab pos="353060" algn="l"/>
              </a:tabLst>
            </a:pPr>
            <a:r>
              <a:rPr sz="3200" spc="-5" dirty="0">
                <a:latin typeface="Arial"/>
                <a:cs typeface="Arial"/>
              </a:rPr>
              <a:t>Informally,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object </a:t>
            </a:r>
            <a:r>
              <a:rPr sz="3200" spc="-10" dirty="0">
                <a:latin typeface="Arial"/>
                <a:cs typeface="Arial"/>
              </a:rPr>
              <a:t>represents </a:t>
            </a:r>
            <a:r>
              <a:rPr sz="3200" spc="-5" dirty="0">
                <a:latin typeface="Arial"/>
                <a:cs typeface="Arial"/>
              </a:rPr>
              <a:t>an entity,  either physical, </a:t>
            </a:r>
            <a:r>
              <a:rPr sz="3200" spc="-10" dirty="0">
                <a:latin typeface="Arial"/>
                <a:cs typeface="Arial"/>
              </a:rPr>
              <a:t>conceptual, </a:t>
            </a:r>
            <a:r>
              <a:rPr sz="3200" spc="-5" dirty="0">
                <a:latin typeface="Arial"/>
                <a:cs typeface="Arial"/>
              </a:rPr>
              <a:t>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software.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"/>
            </a:pPr>
            <a:endParaRPr sz="3900" dirty="0">
              <a:latin typeface="Times New Roman"/>
              <a:cs typeface="Times New Roman"/>
            </a:endParaRPr>
          </a:p>
          <a:p>
            <a:pPr marL="695325" lvl="1" indent="-228600">
              <a:lnSpc>
                <a:spcPct val="100000"/>
              </a:lnSpc>
              <a:buFont typeface="Wingdings"/>
              <a:buChar char=""/>
              <a:tabLst>
                <a:tab pos="695960" algn="l"/>
              </a:tabLst>
            </a:pPr>
            <a:r>
              <a:rPr sz="2800" spc="-5" dirty="0">
                <a:latin typeface="Arial"/>
                <a:cs typeface="Arial"/>
              </a:rPr>
              <a:t>Physical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entity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85429" y="4059580"/>
            <a:ext cx="30073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Conceptual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entity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685429" y="5303037"/>
            <a:ext cx="260858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Software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entity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pc="5" dirty="0"/>
              <a:t>A </a:t>
            </a:r>
            <a:r>
              <a:rPr dirty="0"/>
              <a:t>More </a:t>
            </a:r>
            <a:r>
              <a:rPr spc="-5" dirty="0"/>
              <a:t>Formal</a:t>
            </a:r>
            <a:r>
              <a:rPr spc="-100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ts val="910"/>
              </a:lnSpc>
            </a:pPr>
            <a:fld id="{81D60167-4931-47E6-BA6A-407CBD079E47}" type="slidenum">
              <a:rPr dirty="0"/>
              <a:pPr marL="52705">
                <a:lnSpc>
                  <a:spcPts val="910"/>
                </a:lnSpc>
              </a:pPr>
              <a:t>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sz="quarter" idx="1"/>
          </p:nvPr>
        </p:nvSpPr>
        <p:spPr>
          <a:xfrm>
            <a:off x="1251098" y="1321709"/>
            <a:ext cx="4539615" cy="44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2700"/>
              </a:lnSpc>
              <a:buFont typeface="Wingdings" charset="2"/>
              <a:buChar char="Ø"/>
              <a:tabLst>
                <a:tab pos="352425" algn="l"/>
              </a:tabLst>
            </a:pPr>
            <a:r>
              <a:rPr dirty="0"/>
              <a:t>An </a:t>
            </a:r>
            <a:r>
              <a:rPr spc="-5" dirty="0"/>
              <a:t>object </a:t>
            </a:r>
            <a:r>
              <a:rPr dirty="0"/>
              <a:t>is an</a:t>
            </a:r>
            <a:r>
              <a:rPr spc="-110" dirty="0"/>
              <a:t> </a:t>
            </a:r>
            <a:r>
              <a:rPr spc="-5" dirty="0"/>
              <a:t>entity</a:t>
            </a:r>
          </a:p>
          <a:p>
            <a:pPr marL="352425" marR="5080">
              <a:lnSpc>
                <a:spcPct val="80000"/>
              </a:lnSpc>
              <a:spcBef>
                <a:spcPts val="390"/>
              </a:spcBef>
            </a:pPr>
            <a:r>
              <a:rPr dirty="0"/>
              <a:t>with </a:t>
            </a:r>
            <a:r>
              <a:rPr spc="5" dirty="0"/>
              <a:t>a </a:t>
            </a:r>
            <a:r>
              <a:rPr spc="-5" dirty="0"/>
              <a:t>well-defined  </a:t>
            </a:r>
            <a:r>
              <a:rPr spc="-10" dirty="0"/>
              <a:t>boundary </a:t>
            </a:r>
            <a:r>
              <a:rPr spc="-5" dirty="0"/>
              <a:t>and identity  that </a:t>
            </a:r>
            <a:r>
              <a:rPr spc="-10" dirty="0"/>
              <a:t>encapsulates </a:t>
            </a:r>
            <a:r>
              <a:rPr i="1" u="heavy" spc="-5" dirty="0">
                <a:latin typeface="Arial"/>
                <a:cs typeface="Arial"/>
              </a:rPr>
              <a:t>state  </a:t>
            </a:r>
            <a:r>
              <a:rPr spc="-5" dirty="0"/>
              <a:t>and</a:t>
            </a:r>
            <a:r>
              <a:rPr spc="-105" dirty="0"/>
              <a:t> </a:t>
            </a:r>
            <a:r>
              <a:rPr i="1" u="heavy" spc="-5" dirty="0">
                <a:latin typeface="Arial"/>
                <a:cs typeface="Arial"/>
              </a:rPr>
              <a:t>behavior.</a:t>
            </a:r>
          </a:p>
          <a:p>
            <a:pPr marL="695325" marR="174625" lvl="1" indent="-228600">
              <a:lnSpc>
                <a:spcPct val="87000"/>
              </a:lnSpc>
              <a:spcBef>
                <a:spcPts val="980"/>
              </a:spcBef>
              <a:buFont typeface="Wingdings"/>
              <a:buChar char=""/>
              <a:tabLst>
                <a:tab pos="695960" algn="l"/>
              </a:tabLst>
            </a:pPr>
            <a:r>
              <a:rPr sz="2800" spc="-5" dirty="0">
                <a:latin typeface="Arial"/>
                <a:cs typeface="Arial"/>
              </a:rPr>
              <a:t>State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represented </a:t>
            </a:r>
            <a:r>
              <a:rPr sz="2800" dirty="0">
                <a:latin typeface="Arial"/>
                <a:cs typeface="Arial"/>
              </a:rPr>
              <a:t>by  attributes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dirty="0">
                <a:latin typeface="Arial"/>
                <a:cs typeface="Arial"/>
              </a:rPr>
              <a:t>relationships.</a:t>
            </a:r>
          </a:p>
          <a:p>
            <a:pPr marL="695325" marR="34290" lvl="1" indent="-228600" algn="just">
              <a:lnSpc>
                <a:spcPts val="2930"/>
              </a:lnSpc>
              <a:spcBef>
                <a:spcPts val="1030"/>
              </a:spcBef>
              <a:buFont typeface="Wingdings"/>
              <a:buChar char=""/>
              <a:tabLst>
                <a:tab pos="695960" algn="l"/>
              </a:tabLst>
            </a:pPr>
            <a:r>
              <a:rPr sz="2800" spc="-5" dirty="0">
                <a:latin typeface="Arial"/>
                <a:cs typeface="Arial"/>
              </a:rPr>
              <a:t>Behavior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represented  </a:t>
            </a:r>
            <a:r>
              <a:rPr sz="2800" dirty="0">
                <a:latin typeface="Arial"/>
                <a:cs typeface="Arial"/>
              </a:rPr>
              <a:t>by </a:t>
            </a:r>
            <a:r>
              <a:rPr sz="2800" spc="-5" dirty="0">
                <a:latin typeface="Arial"/>
                <a:cs typeface="Arial"/>
              </a:rPr>
              <a:t>operations, methods,  and </a:t>
            </a:r>
            <a:r>
              <a:rPr sz="2800" dirty="0">
                <a:latin typeface="Arial"/>
                <a:cs typeface="Arial"/>
              </a:rPr>
              <a:t>state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machines.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7904" y="5386882"/>
            <a:ext cx="2138680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Object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600" b="1" spc="-5" dirty="0">
                <a:latin typeface="Arial"/>
                <a:cs typeface="Arial"/>
              </a:rPr>
              <a:t>Operations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7057" y="1167257"/>
            <a:ext cx="9842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Attributes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02108" y="1850492"/>
            <a:ext cx="3593300" cy="347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1663" y="4241456"/>
            <a:ext cx="485140" cy="1376045"/>
          </a:xfrm>
          <a:custGeom>
            <a:avLst/>
            <a:gdLst/>
            <a:ahLst/>
            <a:cxnLst/>
            <a:rect l="l" t="t" r="r" b="b"/>
            <a:pathLst>
              <a:path w="485140" h="1376045">
                <a:moveTo>
                  <a:pt x="457139" y="85353"/>
                </a:moveTo>
                <a:lnTo>
                  <a:pt x="429699" y="76206"/>
                </a:lnTo>
                <a:lnTo>
                  <a:pt x="0" y="1366926"/>
                </a:lnTo>
                <a:lnTo>
                  <a:pt x="27431" y="1376057"/>
                </a:lnTo>
                <a:lnTo>
                  <a:pt x="457139" y="85353"/>
                </a:lnTo>
                <a:close/>
              </a:path>
              <a:path w="485140" h="1376045">
                <a:moveTo>
                  <a:pt x="484581" y="94500"/>
                </a:moveTo>
                <a:lnTo>
                  <a:pt x="470839" y="0"/>
                </a:lnTo>
                <a:lnTo>
                  <a:pt x="402285" y="67068"/>
                </a:lnTo>
                <a:lnTo>
                  <a:pt x="429699" y="76206"/>
                </a:lnTo>
                <a:lnTo>
                  <a:pt x="434276" y="62458"/>
                </a:lnTo>
                <a:lnTo>
                  <a:pt x="461708" y="71627"/>
                </a:lnTo>
                <a:lnTo>
                  <a:pt x="461708" y="86876"/>
                </a:lnTo>
                <a:lnTo>
                  <a:pt x="484581" y="94500"/>
                </a:lnTo>
                <a:close/>
              </a:path>
              <a:path w="485140" h="1376045">
                <a:moveTo>
                  <a:pt x="461708" y="71627"/>
                </a:moveTo>
                <a:lnTo>
                  <a:pt x="434276" y="62458"/>
                </a:lnTo>
                <a:lnTo>
                  <a:pt x="429699" y="76206"/>
                </a:lnTo>
                <a:lnTo>
                  <a:pt x="457139" y="85353"/>
                </a:lnTo>
                <a:lnTo>
                  <a:pt x="461708" y="71627"/>
                </a:lnTo>
                <a:close/>
              </a:path>
              <a:path w="485140" h="1376045">
                <a:moveTo>
                  <a:pt x="461708" y="86876"/>
                </a:moveTo>
                <a:lnTo>
                  <a:pt x="461708" y="71627"/>
                </a:lnTo>
                <a:lnTo>
                  <a:pt x="457139" y="85353"/>
                </a:lnTo>
                <a:lnTo>
                  <a:pt x="461708" y="86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1212" y="1568602"/>
            <a:ext cx="779145" cy="1682750"/>
          </a:xfrm>
          <a:custGeom>
            <a:avLst/>
            <a:gdLst/>
            <a:ahLst/>
            <a:cxnLst/>
            <a:rect l="l" t="t" r="r" b="b"/>
            <a:pathLst>
              <a:path w="779145" h="1682750">
                <a:moveTo>
                  <a:pt x="753058" y="1597905"/>
                </a:moveTo>
                <a:lnTo>
                  <a:pt x="27431" y="0"/>
                </a:lnTo>
                <a:lnTo>
                  <a:pt x="0" y="12153"/>
                </a:lnTo>
                <a:lnTo>
                  <a:pt x="726952" y="1609673"/>
                </a:lnTo>
                <a:lnTo>
                  <a:pt x="753058" y="1597905"/>
                </a:lnTo>
                <a:close/>
              </a:path>
              <a:path w="779145" h="1682750">
                <a:moveTo>
                  <a:pt x="758875" y="1668656"/>
                </a:moveTo>
                <a:lnTo>
                  <a:pt x="758875" y="1610715"/>
                </a:lnTo>
                <a:lnTo>
                  <a:pt x="732980" y="1622920"/>
                </a:lnTo>
                <a:lnTo>
                  <a:pt x="726952" y="1609673"/>
                </a:lnTo>
                <a:lnTo>
                  <a:pt x="700976" y="1621383"/>
                </a:lnTo>
                <a:lnTo>
                  <a:pt x="758875" y="1668656"/>
                </a:lnTo>
                <a:close/>
              </a:path>
              <a:path w="779145" h="1682750">
                <a:moveTo>
                  <a:pt x="758875" y="1610715"/>
                </a:moveTo>
                <a:lnTo>
                  <a:pt x="753058" y="1597905"/>
                </a:lnTo>
                <a:lnTo>
                  <a:pt x="726952" y="1609673"/>
                </a:lnTo>
                <a:lnTo>
                  <a:pt x="732980" y="1622920"/>
                </a:lnTo>
                <a:lnTo>
                  <a:pt x="758875" y="1610715"/>
                </a:lnTo>
                <a:close/>
              </a:path>
              <a:path w="779145" h="1682750">
                <a:moveTo>
                  <a:pt x="778675" y="1586357"/>
                </a:moveTo>
                <a:lnTo>
                  <a:pt x="753058" y="1597905"/>
                </a:lnTo>
                <a:lnTo>
                  <a:pt x="758875" y="1610715"/>
                </a:lnTo>
                <a:lnTo>
                  <a:pt x="758875" y="1668656"/>
                </a:lnTo>
                <a:lnTo>
                  <a:pt x="775639" y="1682343"/>
                </a:lnTo>
                <a:lnTo>
                  <a:pt x="778675" y="1586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5832" y="3002547"/>
            <a:ext cx="3209277" cy="309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/>
              <a:t>An </a:t>
            </a:r>
            <a:r>
              <a:rPr spc="-5" dirty="0"/>
              <a:t>Object </a:t>
            </a:r>
            <a:r>
              <a:rPr dirty="0"/>
              <a:t>Has</a:t>
            </a:r>
            <a:r>
              <a:rPr spc="-114" dirty="0"/>
              <a:t> </a:t>
            </a:r>
            <a:r>
              <a:rPr dirty="0"/>
              <a:t>State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dirty="0"/>
              <a:t>OOAD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910"/>
              </a:lnSpc>
            </a:pPr>
            <a:fld id="{81D60167-4931-47E6-BA6A-407CBD079E47}" type="slidenum">
              <a:rPr dirty="0"/>
              <a:pPr marL="25400">
                <a:lnSpc>
                  <a:spcPts val="910"/>
                </a:lnSpc>
              </a:pPr>
              <a:t>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251098" y="1315110"/>
            <a:ext cx="8515202" cy="1177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43840" indent="-457200">
              <a:lnSpc>
                <a:spcPct val="80000"/>
              </a:lnSpc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state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object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one of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possible  conditions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which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object may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exist.</a:t>
            </a:r>
            <a:endParaRPr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80000"/>
              </a:lnSpc>
              <a:spcBef>
                <a:spcPts val="1005"/>
              </a:spcBef>
              <a:buFont typeface="Wingdings" charset="2"/>
              <a:buChar char="Ø"/>
              <a:tabLst>
                <a:tab pos="352425" algn="l"/>
                <a:tab pos="35306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state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an </a:t>
            </a:r>
            <a:r>
              <a:rPr sz="2800" spc="-5" dirty="0">
                <a:latin typeface="Arial"/>
                <a:cs typeface="Arial"/>
              </a:rPr>
              <a:t>object normally changes over  time.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7107" y="4031233"/>
            <a:ext cx="1238885" cy="10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00"/>
              </a:lnSpc>
            </a:pPr>
            <a:r>
              <a:rPr sz="1000" spc="-5" dirty="0">
                <a:latin typeface="Arial"/>
                <a:cs typeface="Arial"/>
              </a:rPr>
              <a:t>Name: J Clark  </a:t>
            </a:r>
            <a:r>
              <a:rPr sz="1000" spc="-10" dirty="0">
                <a:latin typeface="Arial"/>
                <a:cs typeface="Arial"/>
              </a:rPr>
              <a:t>Employee </a:t>
            </a:r>
            <a:r>
              <a:rPr sz="1000" spc="-5" dirty="0">
                <a:latin typeface="Arial"/>
                <a:cs typeface="Arial"/>
              </a:rPr>
              <a:t>ID: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567138  HireDate: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07/25/1991</a:t>
            </a:r>
            <a:endParaRPr sz="1000">
              <a:latin typeface="Arial"/>
              <a:cs typeface="Arial"/>
            </a:endParaRPr>
          </a:p>
          <a:p>
            <a:pPr marL="12700" marR="155575">
              <a:lnSpc>
                <a:spcPct val="1145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Status: Tenured  Discipline: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Finance  MaxLoad: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1498" y="4951143"/>
            <a:ext cx="3289935" cy="1478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48410">
              <a:lnSpc>
                <a:spcPct val="100600"/>
              </a:lnSpc>
            </a:pPr>
            <a:r>
              <a:rPr sz="1600" b="1" spc="-5" dirty="0">
                <a:latin typeface="Arial"/>
                <a:cs typeface="Arial"/>
              </a:rPr>
              <a:t>Name: </a:t>
            </a:r>
            <a:r>
              <a:rPr sz="1600" b="1" dirty="0">
                <a:latin typeface="Arial"/>
                <a:cs typeface="Arial"/>
              </a:rPr>
              <a:t>J </a:t>
            </a:r>
            <a:r>
              <a:rPr sz="1600" b="1" spc="-5" dirty="0">
                <a:latin typeface="Arial"/>
                <a:cs typeface="Arial"/>
              </a:rPr>
              <a:t>Clark  Employee </a:t>
            </a:r>
            <a:r>
              <a:rPr sz="1600" b="1" dirty="0">
                <a:latin typeface="Arial"/>
                <a:cs typeface="Arial"/>
              </a:rPr>
              <a:t>ID: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567138</a:t>
            </a:r>
            <a:endParaRPr sz="1600" dirty="0">
              <a:latin typeface="Arial"/>
              <a:cs typeface="Arial"/>
            </a:endParaRPr>
          </a:p>
          <a:p>
            <a:pPr marL="12700" marR="87503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Date Hired: </a:t>
            </a:r>
            <a:r>
              <a:rPr sz="1600" b="1" spc="5" dirty="0">
                <a:latin typeface="Arial"/>
                <a:cs typeface="Arial"/>
              </a:rPr>
              <a:t>July </a:t>
            </a:r>
            <a:r>
              <a:rPr sz="1600" b="1" spc="-5" dirty="0">
                <a:latin typeface="Arial"/>
                <a:cs typeface="Arial"/>
              </a:rPr>
              <a:t>25,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1991  Status: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Tenured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b="1" spc="-5" dirty="0">
                <a:latin typeface="Arial"/>
                <a:cs typeface="Arial"/>
              </a:rPr>
              <a:t>Discipline: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Finance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Maximum Course Load: </a:t>
            </a:r>
            <a:r>
              <a:rPr sz="1600" b="1" dirty="0">
                <a:latin typeface="Arial"/>
                <a:cs typeface="Arial"/>
              </a:rPr>
              <a:t>3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classes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84306" y="4415759"/>
            <a:ext cx="1371600" cy="413384"/>
          </a:xfrm>
          <a:custGeom>
            <a:avLst/>
            <a:gdLst/>
            <a:ahLst/>
            <a:cxnLst/>
            <a:rect l="l" t="t" r="r" b="b"/>
            <a:pathLst>
              <a:path w="1371600" h="413385">
                <a:moveTo>
                  <a:pt x="1188069" y="206670"/>
                </a:moveTo>
                <a:lnTo>
                  <a:pt x="1110010" y="160958"/>
                </a:lnTo>
                <a:lnTo>
                  <a:pt x="0" y="160952"/>
                </a:lnTo>
                <a:lnTo>
                  <a:pt x="0" y="252379"/>
                </a:lnTo>
                <a:lnTo>
                  <a:pt x="1110010" y="252379"/>
                </a:lnTo>
                <a:lnTo>
                  <a:pt x="1188069" y="206670"/>
                </a:lnTo>
                <a:close/>
              </a:path>
              <a:path w="1371600" h="413385">
                <a:moveTo>
                  <a:pt x="1371498" y="206647"/>
                </a:moveTo>
                <a:lnTo>
                  <a:pt x="1027112" y="5529"/>
                </a:lnTo>
                <a:lnTo>
                  <a:pt x="1009389" y="0"/>
                </a:lnTo>
                <a:lnTo>
                  <a:pt x="991671" y="1334"/>
                </a:lnTo>
                <a:lnTo>
                  <a:pt x="975675" y="8957"/>
                </a:lnTo>
                <a:lnTo>
                  <a:pt x="963117" y="22293"/>
                </a:lnTo>
                <a:lnTo>
                  <a:pt x="957587" y="39337"/>
                </a:lnTo>
                <a:lnTo>
                  <a:pt x="958921" y="56947"/>
                </a:lnTo>
                <a:lnTo>
                  <a:pt x="966544" y="72844"/>
                </a:lnTo>
                <a:lnTo>
                  <a:pt x="979881" y="84752"/>
                </a:lnTo>
                <a:lnTo>
                  <a:pt x="1110000" y="160952"/>
                </a:lnTo>
                <a:lnTo>
                  <a:pt x="1280071" y="160952"/>
                </a:lnTo>
                <a:lnTo>
                  <a:pt x="1280071" y="260052"/>
                </a:lnTo>
                <a:lnTo>
                  <a:pt x="1371498" y="206647"/>
                </a:lnTo>
                <a:close/>
              </a:path>
              <a:path w="1371600" h="413385">
                <a:moveTo>
                  <a:pt x="1280071" y="260052"/>
                </a:moveTo>
                <a:lnTo>
                  <a:pt x="1280071" y="252379"/>
                </a:lnTo>
                <a:lnTo>
                  <a:pt x="1110000" y="252385"/>
                </a:lnTo>
                <a:lnTo>
                  <a:pt x="979881" y="328579"/>
                </a:lnTo>
                <a:lnTo>
                  <a:pt x="966544" y="340489"/>
                </a:lnTo>
                <a:lnTo>
                  <a:pt x="958921" y="356389"/>
                </a:lnTo>
                <a:lnTo>
                  <a:pt x="957587" y="373999"/>
                </a:lnTo>
                <a:lnTo>
                  <a:pt x="963117" y="391038"/>
                </a:lnTo>
                <a:lnTo>
                  <a:pt x="975675" y="404377"/>
                </a:lnTo>
                <a:lnTo>
                  <a:pt x="991671" y="412004"/>
                </a:lnTo>
                <a:lnTo>
                  <a:pt x="1009389" y="413342"/>
                </a:lnTo>
                <a:lnTo>
                  <a:pt x="1027112" y="407815"/>
                </a:lnTo>
                <a:lnTo>
                  <a:pt x="1280071" y="260052"/>
                </a:lnTo>
                <a:close/>
              </a:path>
              <a:path w="1371600" h="413385">
                <a:moveTo>
                  <a:pt x="1280071" y="252379"/>
                </a:moveTo>
                <a:lnTo>
                  <a:pt x="1280071" y="160952"/>
                </a:lnTo>
                <a:lnTo>
                  <a:pt x="1110000" y="160952"/>
                </a:lnTo>
                <a:lnTo>
                  <a:pt x="1188069" y="206670"/>
                </a:lnTo>
                <a:lnTo>
                  <a:pt x="1255712" y="167061"/>
                </a:lnTo>
                <a:lnTo>
                  <a:pt x="1255712" y="252379"/>
                </a:lnTo>
                <a:lnTo>
                  <a:pt x="1280071" y="252379"/>
                </a:lnTo>
                <a:close/>
              </a:path>
              <a:path w="1371600" h="413385">
                <a:moveTo>
                  <a:pt x="1255712" y="252379"/>
                </a:moveTo>
                <a:lnTo>
                  <a:pt x="1255712" y="246283"/>
                </a:lnTo>
                <a:lnTo>
                  <a:pt x="1188069" y="206670"/>
                </a:lnTo>
                <a:lnTo>
                  <a:pt x="1110010" y="252379"/>
                </a:lnTo>
                <a:lnTo>
                  <a:pt x="1255712" y="252379"/>
                </a:lnTo>
                <a:close/>
              </a:path>
              <a:path w="1371600" h="413385">
                <a:moveTo>
                  <a:pt x="1255712" y="246283"/>
                </a:moveTo>
                <a:lnTo>
                  <a:pt x="1255712" y="167061"/>
                </a:lnTo>
                <a:lnTo>
                  <a:pt x="1188069" y="206670"/>
                </a:lnTo>
                <a:lnTo>
                  <a:pt x="1255712" y="2462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53630" y="6148832"/>
            <a:ext cx="15373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Professor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Clark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85735" y="3019425"/>
            <a:ext cx="2377440" cy="1818005"/>
          </a:xfrm>
          <a:custGeom>
            <a:avLst/>
            <a:gdLst/>
            <a:ahLst/>
            <a:cxnLst/>
            <a:rect l="l" t="t" r="r" b="b"/>
            <a:pathLst>
              <a:path w="2377440" h="1818004">
                <a:moveTo>
                  <a:pt x="2377236" y="1817979"/>
                </a:moveTo>
                <a:lnTo>
                  <a:pt x="2377236" y="0"/>
                </a:lnTo>
                <a:lnTo>
                  <a:pt x="0" y="0"/>
                </a:lnTo>
                <a:lnTo>
                  <a:pt x="0" y="1817979"/>
                </a:lnTo>
                <a:lnTo>
                  <a:pt x="2377236" y="181797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5735" y="2999485"/>
            <a:ext cx="2377440" cy="1818005"/>
          </a:xfrm>
          <a:custGeom>
            <a:avLst/>
            <a:gdLst/>
            <a:ahLst/>
            <a:cxnLst/>
            <a:rect l="l" t="t" r="r" b="b"/>
            <a:pathLst>
              <a:path w="2377440" h="1818004">
                <a:moveTo>
                  <a:pt x="1583283" y="1817979"/>
                </a:moveTo>
                <a:lnTo>
                  <a:pt x="2377236" y="1817979"/>
                </a:lnTo>
                <a:lnTo>
                  <a:pt x="2377236" y="0"/>
                </a:lnTo>
                <a:lnTo>
                  <a:pt x="0" y="0"/>
                </a:lnTo>
                <a:lnTo>
                  <a:pt x="0" y="1817979"/>
                </a:lnTo>
                <a:lnTo>
                  <a:pt x="1583283" y="181797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9328" y="3858958"/>
            <a:ext cx="1297305" cy="970915"/>
          </a:xfrm>
          <a:custGeom>
            <a:avLst/>
            <a:gdLst/>
            <a:ahLst/>
            <a:cxnLst/>
            <a:rect l="l" t="t" r="r" b="b"/>
            <a:pathLst>
              <a:path w="1297305" h="970914">
                <a:moveTo>
                  <a:pt x="1296835" y="576021"/>
                </a:moveTo>
                <a:lnTo>
                  <a:pt x="1263294" y="373367"/>
                </a:lnTo>
                <a:lnTo>
                  <a:pt x="1241971" y="338289"/>
                </a:lnTo>
                <a:lnTo>
                  <a:pt x="1200835" y="315417"/>
                </a:lnTo>
                <a:lnTo>
                  <a:pt x="1164221" y="301726"/>
                </a:lnTo>
                <a:lnTo>
                  <a:pt x="976807" y="230098"/>
                </a:lnTo>
                <a:lnTo>
                  <a:pt x="830503" y="150863"/>
                </a:lnTo>
                <a:lnTo>
                  <a:pt x="800049" y="102107"/>
                </a:lnTo>
                <a:lnTo>
                  <a:pt x="757377" y="24358"/>
                </a:lnTo>
                <a:lnTo>
                  <a:pt x="678154" y="4571"/>
                </a:lnTo>
                <a:lnTo>
                  <a:pt x="518109" y="1549"/>
                </a:lnTo>
                <a:lnTo>
                  <a:pt x="438886" y="0"/>
                </a:lnTo>
                <a:lnTo>
                  <a:pt x="382485" y="71640"/>
                </a:lnTo>
                <a:lnTo>
                  <a:pt x="277355" y="202666"/>
                </a:lnTo>
                <a:lnTo>
                  <a:pt x="217932" y="243839"/>
                </a:lnTo>
                <a:lnTo>
                  <a:pt x="178295" y="263626"/>
                </a:lnTo>
                <a:lnTo>
                  <a:pt x="123418" y="283425"/>
                </a:lnTo>
                <a:lnTo>
                  <a:pt x="89941" y="315417"/>
                </a:lnTo>
                <a:lnTo>
                  <a:pt x="73164" y="352031"/>
                </a:lnTo>
                <a:lnTo>
                  <a:pt x="53327" y="400799"/>
                </a:lnTo>
                <a:lnTo>
                  <a:pt x="33527" y="473925"/>
                </a:lnTo>
                <a:lnTo>
                  <a:pt x="13741" y="568426"/>
                </a:lnTo>
                <a:lnTo>
                  <a:pt x="1536" y="665911"/>
                </a:lnTo>
                <a:lnTo>
                  <a:pt x="0" y="739089"/>
                </a:lnTo>
                <a:lnTo>
                  <a:pt x="1536" y="798512"/>
                </a:lnTo>
                <a:lnTo>
                  <a:pt x="4610" y="839647"/>
                </a:lnTo>
                <a:lnTo>
                  <a:pt x="24396" y="969175"/>
                </a:lnTo>
                <a:lnTo>
                  <a:pt x="1258735" y="970711"/>
                </a:lnTo>
                <a:lnTo>
                  <a:pt x="1275499" y="871639"/>
                </a:lnTo>
                <a:lnTo>
                  <a:pt x="1281607" y="841896"/>
                </a:lnTo>
                <a:lnTo>
                  <a:pt x="1281607" y="688784"/>
                </a:lnTo>
                <a:lnTo>
                  <a:pt x="1287703" y="659866"/>
                </a:lnTo>
                <a:lnTo>
                  <a:pt x="1292263" y="608012"/>
                </a:lnTo>
                <a:lnTo>
                  <a:pt x="1296835" y="576021"/>
                </a:lnTo>
                <a:close/>
              </a:path>
              <a:path w="1297305" h="970914">
                <a:moveTo>
                  <a:pt x="1290726" y="758875"/>
                </a:moveTo>
                <a:lnTo>
                  <a:pt x="1283093" y="717753"/>
                </a:lnTo>
                <a:lnTo>
                  <a:pt x="1281607" y="688784"/>
                </a:lnTo>
                <a:lnTo>
                  <a:pt x="1281607" y="841896"/>
                </a:lnTo>
                <a:lnTo>
                  <a:pt x="1287703" y="812215"/>
                </a:lnTo>
                <a:lnTo>
                  <a:pt x="1290726" y="758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0936" y="3834561"/>
            <a:ext cx="906780" cy="990600"/>
          </a:xfrm>
          <a:custGeom>
            <a:avLst/>
            <a:gdLst/>
            <a:ahLst/>
            <a:cxnLst/>
            <a:rect l="l" t="t" r="r" b="b"/>
            <a:pathLst>
              <a:path w="906779" h="990600">
                <a:moveTo>
                  <a:pt x="86855" y="990549"/>
                </a:moveTo>
                <a:lnTo>
                  <a:pt x="86855" y="899109"/>
                </a:lnTo>
                <a:lnTo>
                  <a:pt x="0" y="990549"/>
                </a:lnTo>
                <a:lnTo>
                  <a:pt x="86855" y="990549"/>
                </a:lnTo>
                <a:close/>
              </a:path>
              <a:path w="906779" h="990600">
                <a:moveTo>
                  <a:pt x="906703" y="21374"/>
                </a:moveTo>
                <a:lnTo>
                  <a:pt x="877735" y="0"/>
                </a:lnTo>
                <a:lnTo>
                  <a:pt x="57886" y="787844"/>
                </a:lnTo>
                <a:lnTo>
                  <a:pt x="83781" y="810717"/>
                </a:lnTo>
                <a:lnTo>
                  <a:pt x="220954" y="682713"/>
                </a:lnTo>
                <a:lnTo>
                  <a:pt x="228549" y="740613"/>
                </a:lnTo>
                <a:lnTo>
                  <a:pt x="228549" y="990549"/>
                </a:lnTo>
                <a:lnTo>
                  <a:pt x="268185" y="990549"/>
                </a:lnTo>
                <a:lnTo>
                  <a:pt x="295617" y="975309"/>
                </a:lnTo>
                <a:lnTo>
                  <a:pt x="313918" y="946643"/>
                </a:lnTo>
                <a:lnTo>
                  <a:pt x="313918" y="906703"/>
                </a:lnTo>
                <a:lnTo>
                  <a:pt x="344385" y="862558"/>
                </a:lnTo>
                <a:lnTo>
                  <a:pt x="463245" y="797013"/>
                </a:lnTo>
                <a:lnTo>
                  <a:pt x="542467" y="682713"/>
                </a:lnTo>
                <a:lnTo>
                  <a:pt x="565340" y="536998"/>
                </a:lnTo>
                <a:lnTo>
                  <a:pt x="565340" y="353555"/>
                </a:lnTo>
                <a:lnTo>
                  <a:pt x="906703" y="21374"/>
                </a:lnTo>
                <a:close/>
              </a:path>
              <a:path w="906779" h="990600">
                <a:moveTo>
                  <a:pt x="228549" y="990549"/>
                </a:moveTo>
                <a:lnTo>
                  <a:pt x="228549" y="740613"/>
                </a:lnTo>
                <a:lnTo>
                  <a:pt x="199618" y="784809"/>
                </a:lnTo>
                <a:lnTo>
                  <a:pt x="185877" y="801585"/>
                </a:lnTo>
                <a:lnTo>
                  <a:pt x="167627" y="789381"/>
                </a:lnTo>
                <a:lnTo>
                  <a:pt x="76200" y="885367"/>
                </a:lnTo>
                <a:lnTo>
                  <a:pt x="86855" y="899109"/>
                </a:lnTo>
                <a:lnTo>
                  <a:pt x="86855" y="990549"/>
                </a:lnTo>
                <a:lnTo>
                  <a:pt x="228549" y="990549"/>
                </a:lnTo>
                <a:close/>
              </a:path>
              <a:path w="906779" h="990600">
                <a:moveTo>
                  <a:pt x="330644" y="920445"/>
                </a:moveTo>
                <a:lnTo>
                  <a:pt x="313918" y="906703"/>
                </a:lnTo>
                <a:lnTo>
                  <a:pt x="313918" y="946643"/>
                </a:lnTo>
                <a:lnTo>
                  <a:pt x="330644" y="920445"/>
                </a:lnTo>
                <a:close/>
              </a:path>
              <a:path w="906779" h="990600">
                <a:moveTo>
                  <a:pt x="595807" y="342900"/>
                </a:moveTo>
                <a:lnTo>
                  <a:pt x="565340" y="353555"/>
                </a:lnTo>
                <a:lnTo>
                  <a:pt x="565340" y="536998"/>
                </a:lnTo>
                <a:lnTo>
                  <a:pt x="595807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2125" y="3202190"/>
            <a:ext cx="843280" cy="763905"/>
          </a:xfrm>
          <a:custGeom>
            <a:avLst/>
            <a:gdLst/>
            <a:ahLst/>
            <a:cxnLst/>
            <a:rect l="l" t="t" r="r" b="b"/>
            <a:pathLst>
              <a:path w="843280" h="763904">
                <a:moveTo>
                  <a:pt x="641553" y="756202"/>
                </a:moveTo>
                <a:lnTo>
                  <a:pt x="641553" y="33528"/>
                </a:lnTo>
                <a:lnTo>
                  <a:pt x="630885" y="41122"/>
                </a:lnTo>
                <a:lnTo>
                  <a:pt x="608012" y="44196"/>
                </a:lnTo>
                <a:lnTo>
                  <a:pt x="583653" y="36563"/>
                </a:lnTo>
                <a:lnTo>
                  <a:pt x="554685" y="33528"/>
                </a:lnTo>
                <a:lnTo>
                  <a:pt x="542480" y="31991"/>
                </a:lnTo>
                <a:lnTo>
                  <a:pt x="515048" y="18249"/>
                </a:lnTo>
                <a:lnTo>
                  <a:pt x="469353" y="4559"/>
                </a:lnTo>
                <a:lnTo>
                  <a:pt x="414489" y="0"/>
                </a:lnTo>
                <a:lnTo>
                  <a:pt x="359613" y="3022"/>
                </a:lnTo>
                <a:lnTo>
                  <a:pt x="323062" y="10655"/>
                </a:lnTo>
                <a:lnTo>
                  <a:pt x="295617" y="18249"/>
                </a:lnTo>
                <a:lnTo>
                  <a:pt x="268185" y="25895"/>
                </a:lnTo>
                <a:lnTo>
                  <a:pt x="246862" y="31991"/>
                </a:lnTo>
                <a:lnTo>
                  <a:pt x="230085" y="31991"/>
                </a:lnTo>
                <a:lnTo>
                  <a:pt x="202653" y="44196"/>
                </a:lnTo>
                <a:lnTo>
                  <a:pt x="169113" y="67017"/>
                </a:lnTo>
                <a:lnTo>
                  <a:pt x="143217" y="91427"/>
                </a:lnTo>
                <a:lnTo>
                  <a:pt x="127990" y="109677"/>
                </a:lnTo>
                <a:lnTo>
                  <a:pt x="109689" y="127990"/>
                </a:lnTo>
                <a:lnTo>
                  <a:pt x="100558" y="141681"/>
                </a:lnTo>
                <a:lnTo>
                  <a:pt x="92963" y="161518"/>
                </a:lnTo>
                <a:lnTo>
                  <a:pt x="83794" y="181317"/>
                </a:lnTo>
                <a:lnTo>
                  <a:pt x="76200" y="195059"/>
                </a:lnTo>
                <a:lnTo>
                  <a:pt x="68554" y="210286"/>
                </a:lnTo>
                <a:lnTo>
                  <a:pt x="65531" y="231622"/>
                </a:lnTo>
                <a:lnTo>
                  <a:pt x="59436" y="254495"/>
                </a:lnTo>
                <a:lnTo>
                  <a:pt x="54863" y="278853"/>
                </a:lnTo>
                <a:lnTo>
                  <a:pt x="47231" y="307822"/>
                </a:lnTo>
                <a:lnTo>
                  <a:pt x="36563" y="344385"/>
                </a:lnTo>
                <a:lnTo>
                  <a:pt x="27431" y="385508"/>
                </a:lnTo>
                <a:lnTo>
                  <a:pt x="18262" y="420585"/>
                </a:lnTo>
                <a:lnTo>
                  <a:pt x="10668" y="444944"/>
                </a:lnTo>
                <a:lnTo>
                  <a:pt x="7594" y="466267"/>
                </a:lnTo>
                <a:lnTo>
                  <a:pt x="7594" y="490677"/>
                </a:lnTo>
                <a:lnTo>
                  <a:pt x="4559" y="518121"/>
                </a:lnTo>
                <a:lnTo>
                  <a:pt x="3022" y="550113"/>
                </a:lnTo>
                <a:lnTo>
                  <a:pt x="0" y="571449"/>
                </a:lnTo>
                <a:lnTo>
                  <a:pt x="3022" y="588213"/>
                </a:lnTo>
                <a:lnTo>
                  <a:pt x="12204" y="603440"/>
                </a:lnTo>
                <a:lnTo>
                  <a:pt x="27431" y="611035"/>
                </a:lnTo>
                <a:lnTo>
                  <a:pt x="36563" y="611035"/>
                </a:lnTo>
                <a:lnTo>
                  <a:pt x="51790" y="623239"/>
                </a:lnTo>
                <a:lnTo>
                  <a:pt x="56362" y="638467"/>
                </a:lnTo>
                <a:lnTo>
                  <a:pt x="76200" y="653745"/>
                </a:lnTo>
                <a:lnTo>
                  <a:pt x="85331" y="652208"/>
                </a:lnTo>
                <a:lnTo>
                  <a:pt x="100558" y="667435"/>
                </a:lnTo>
                <a:lnTo>
                  <a:pt x="166090" y="681126"/>
                </a:lnTo>
                <a:lnTo>
                  <a:pt x="268185" y="690308"/>
                </a:lnTo>
                <a:lnTo>
                  <a:pt x="457149" y="737539"/>
                </a:lnTo>
                <a:lnTo>
                  <a:pt x="515048" y="763435"/>
                </a:lnTo>
                <a:lnTo>
                  <a:pt x="531812" y="745172"/>
                </a:lnTo>
                <a:lnTo>
                  <a:pt x="542480" y="742099"/>
                </a:lnTo>
                <a:lnTo>
                  <a:pt x="559244" y="737539"/>
                </a:lnTo>
                <a:lnTo>
                  <a:pt x="576008" y="740562"/>
                </a:lnTo>
                <a:lnTo>
                  <a:pt x="600367" y="742099"/>
                </a:lnTo>
                <a:lnTo>
                  <a:pt x="623239" y="749744"/>
                </a:lnTo>
                <a:lnTo>
                  <a:pt x="641553" y="756202"/>
                </a:lnTo>
                <a:close/>
              </a:path>
              <a:path w="843280" h="763904">
                <a:moveTo>
                  <a:pt x="842708" y="166090"/>
                </a:moveTo>
                <a:lnTo>
                  <a:pt x="836612" y="135623"/>
                </a:lnTo>
                <a:lnTo>
                  <a:pt x="824407" y="112763"/>
                </a:lnTo>
                <a:lnTo>
                  <a:pt x="799998" y="92964"/>
                </a:lnTo>
                <a:lnTo>
                  <a:pt x="778675" y="80759"/>
                </a:lnTo>
                <a:lnTo>
                  <a:pt x="763435" y="63995"/>
                </a:lnTo>
                <a:lnTo>
                  <a:pt x="745185" y="51790"/>
                </a:lnTo>
                <a:lnTo>
                  <a:pt x="734517" y="48755"/>
                </a:lnTo>
                <a:lnTo>
                  <a:pt x="725335" y="56349"/>
                </a:lnTo>
                <a:lnTo>
                  <a:pt x="719239" y="47218"/>
                </a:lnTo>
                <a:lnTo>
                  <a:pt x="714667" y="44196"/>
                </a:lnTo>
                <a:lnTo>
                  <a:pt x="711644" y="54864"/>
                </a:lnTo>
                <a:lnTo>
                  <a:pt x="696417" y="54864"/>
                </a:lnTo>
                <a:lnTo>
                  <a:pt x="664413" y="59423"/>
                </a:lnTo>
                <a:lnTo>
                  <a:pt x="664413" y="31991"/>
                </a:lnTo>
                <a:lnTo>
                  <a:pt x="638467" y="18249"/>
                </a:lnTo>
                <a:lnTo>
                  <a:pt x="641553" y="33528"/>
                </a:lnTo>
                <a:lnTo>
                  <a:pt x="641553" y="756202"/>
                </a:lnTo>
                <a:lnTo>
                  <a:pt x="649135" y="758875"/>
                </a:lnTo>
                <a:lnTo>
                  <a:pt x="681139" y="758875"/>
                </a:lnTo>
                <a:lnTo>
                  <a:pt x="710107" y="717740"/>
                </a:lnTo>
                <a:lnTo>
                  <a:pt x="710107" y="672007"/>
                </a:lnTo>
                <a:lnTo>
                  <a:pt x="725335" y="664413"/>
                </a:lnTo>
                <a:lnTo>
                  <a:pt x="725335" y="647649"/>
                </a:lnTo>
                <a:lnTo>
                  <a:pt x="732980" y="617131"/>
                </a:lnTo>
                <a:lnTo>
                  <a:pt x="742111" y="612570"/>
                </a:lnTo>
                <a:lnTo>
                  <a:pt x="742111" y="562267"/>
                </a:lnTo>
                <a:lnTo>
                  <a:pt x="751230" y="545870"/>
                </a:lnTo>
                <a:lnTo>
                  <a:pt x="751230" y="400735"/>
                </a:lnTo>
                <a:lnTo>
                  <a:pt x="752767" y="400957"/>
                </a:lnTo>
                <a:lnTo>
                  <a:pt x="752767" y="382485"/>
                </a:lnTo>
                <a:lnTo>
                  <a:pt x="763435" y="329227"/>
                </a:lnTo>
                <a:lnTo>
                  <a:pt x="763435" y="239217"/>
                </a:lnTo>
                <a:lnTo>
                  <a:pt x="769543" y="217881"/>
                </a:lnTo>
                <a:lnTo>
                  <a:pt x="781748" y="214858"/>
                </a:lnTo>
                <a:lnTo>
                  <a:pt x="792416" y="208749"/>
                </a:lnTo>
                <a:lnTo>
                  <a:pt x="810666" y="190449"/>
                </a:lnTo>
                <a:lnTo>
                  <a:pt x="818311" y="201117"/>
                </a:lnTo>
                <a:lnTo>
                  <a:pt x="832053" y="169113"/>
                </a:lnTo>
                <a:lnTo>
                  <a:pt x="842708" y="166090"/>
                </a:lnTo>
                <a:close/>
              </a:path>
              <a:path w="843280" h="763904">
                <a:moveTo>
                  <a:pt x="748207" y="583653"/>
                </a:moveTo>
                <a:lnTo>
                  <a:pt x="742111" y="562267"/>
                </a:lnTo>
                <a:lnTo>
                  <a:pt x="742111" y="612570"/>
                </a:lnTo>
                <a:lnTo>
                  <a:pt x="745185" y="611035"/>
                </a:lnTo>
                <a:lnTo>
                  <a:pt x="748207" y="583653"/>
                </a:lnTo>
                <a:close/>
              </a:path>
              <a:path w="843280" h="763904">
                <a:moveTo>
                  <a:pt x="798512" y="522681"/>
                </a:moveTo>
                <a:lnTo>
                  <a:pt x="798512" y="501345"/>
                </a:lnTo>
                <a:lnTo>
                  <a:pt x="781748" y="470839"/>
                </a:lnTo>
                <a:lnTo>
                  <a:pt x="755853" y="417512"/>
                </a:lnTo>
                <a:lnTo>
                  <a:pt x="751230" y="400735"/>
                </a:lnTo>
                <a:lnTo>
                  <a:pt x="751230" y="545870"/>
                </a:lnTo>
                <a:lnTo>
                  <a:pt x="757339" y="534885"/>
                </a:lnTo>
                <a:lnTo>
                  <a:pt x="798512" y="522681"/>
                </a:lnTo>
                <a:close/>
              </a:path>
              <a:path w="843280" h="763904">
                <a:moveTo>
                  <a:pt x="783285" y="405358"/>
                </a:moveTo>
                <a:lnTo>
                  <a:pt x="752767" y="382485"/>
                </a:lnTo>
                <a:lnTo>
                  <a:pt x="752767" y="400957"/>
                </a:lnTo>
                <a:lnTo>
                  <a:pt x="783285" y="405358"/>
                </a:lnTo>
                <a:close/>
              </a:path>
              <a:path w="843280" h="763904">
                <a:moveTo>
                  <a:pt x="771080" y="291058"/>
                </a:moveTo>
                <a:lnTo>
                  <a:pt x="763435" y="239217"/>
                </a:lnTo>
                <a:lnTo>
                  <a:pt x="763435" y="329227"/>
                </a:lnTo>
                <a:lnTo>
                  <a:pt x="771080" y="2910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7954" y="3848303"/>
            <a:ext cx="753110" cy="598170"/>
          </a:xfrm>
          <a:custGeom>
            <a:avLst/>
            <a:gdLst/>
            <a:ahLst/>
            <a:cxnLst/>
            <a:rect l="l" t="t" r="r" b="b"/>
            <a:pathLst>
              <a:path w="753110" h="598170">
                <a:moveTo>
                  <a:pt x="0" y="595807"/>
                </a:moveTo>
                <a:lnTo>
                  <a:pt x="47084" y="591763"/>
                </a:lnTo>
                <a:lnTo>
                  <a:pt x="112967" y="559016"/>
                </a:lnTo>
                <a:lnTo>
                  <a:pt x="151489" y="533797"/>
                </a:lnTo>
                <a:lnTo>
                  <a:pt x="192948" y="503702"/>
                </a:lnTo>
                <a:lnTo>
                  <a:pt x="236757" y="469500"/>
                </a:lnTo>
                <a:lnTo>
                  <a:pt x="282328" y="431957"/>
                </a:lnTo>
                <a:lnTo>
                  <a:pt x="329075" y="391839"/>
                </a:lnTo>
                <a:lnTo>
                  <a:pt x="376408" y="349915"/>
                </a:lnTo>
                <a:lnTo>
                  <a:pt x="423742" y="306950"/>
                </a:lnTo>
                <a:lnTo>
                  <a:pt x="470488" y="263712"/>
                </a:lnTo>
                <a:lnTo>
                  <a:pt x="516060" y="220967"/>
                </a:lnTo>
                <a:lnTo>
                  <a:pt x="559869" y="179484"/>
                </a:lnTo>
                <a:lnTo>
                  <a:pt x="601328" y="140027"/>
                </a:lnTo>
                <a:lnTo>
                  <a:pt x="639850" y="103365"/>
                </a:lnTo>
                <a:lnTo>
                  <a:pt x="674848" y="70264"/>
                </a:lnTo>
                <a:lnTo>
                  <a:pt x="705733" y="41492"/>
                </a:lnTo>
                <a:lnTo>
                  <a:pt x="731919" y="17815"/>
                </a:lnTo>
                <a:lnTo>
                  <a:pt x="752817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8781" y="3796512"/>
            <a:ext cx="139065" cy="139065"/>
          </a:xfrm>
          <a:custGeom>
            <a:avLst/>
            <a:gdLst/>
            <a:ahLst/>
            <a:cxnLst/>
            <a:rect l="l" t="t" r="r" b="b"/>
            <a:pathLst>
              <a:path w="139064" h="139064">
                <a:moveTo>
                  <a:pt x="0" y="138645"/>
                </a:moveTo>
                <a:lnTo>
                  <a:pt x="138658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1349" y="3708107"/>
            <a:ext cx="60960" cy="181610"/>
          </a:xfrm>
          <a:custGeom>
            <a:avLst/>
            <a:gdLst/>
            <a:ahLst/>
            <a:cxnLst/>
            <a:rect l="l" t="t" r="r" b="b"/>
            <a:pathLst>
              <a:path w="60960" h="181610">
                <a:moveTo>
                  <a:pt x="0" y="181317"/>
                </a:moveTo>
                <a:lnTo>
                  <a:pt x="60909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31108" y="4214024"/>
            <a:ext cx="82550" cy="253365"/>
          </a:xfrm>
          <a:custGeom>
            <a:avLst/>
            <a:gdLst/>
            <a:ahLst/>
            <a:cxnLst/>
            <a:rect l="l" t="t" r="r" b="b"/>
            <a:pathLst>
              <a:path w="82550" h="253364">
                <a:moveTo>
                  <a:pt x="82295" y="6096"/>
                </a:moveTo>
                <a:lnTo>
                  <a:pt x="39636" y="0"/>
                </a:lnTo>
                <a:lnTo>
                  <a:pt x="0" y="246849"/>
                </a:lnTo>
                <a:lnTo>
                  <a:pt x="42659" y="252945"/>
                </a:lnTo>
                <a:lnTo>
                  <a:pt x="82295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1108" y="4214024"/>
            <a:ext cx="82550" cy="253365"/>
          </a:xfrm>
          <a:custGeom>
            <a:avLst/>
            <a:gdLst/>
            <a:ahLst/>
            <a:cxnLst/>
            <a:rect l="l" t="t" r="r" b="b"/>
            <a:pathLst>
              <a:path w="82550" h="253364">
                <a:moveTo>
                  <a:pt x="39636" y="0"/>
                </a:moveTo>
                <a:lnTo>
                  <a:pt x="0" y="246849"/>
                </a:lnTo>
                <a:lnTo>
                  <a:pt x="42659" y="252945"/>
                </a:lnTo>
                <a:lnTo>
                  <a:pt x="82295" y="6096"/>
                </a:lnTo>
                <a:lnTo>
                  <a:pt x="3963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6054" y="3851325"/>
            <a:ext cx="730250" cy="704215"/>
          </a:xfrm>
          <a:custGeom>
            <a:avLst/>
            <a:gdLst/>
            <a:ahLst/>
            <a:cxnLst/>
            <a:rect l="l" t="t" r="r" b="b"/>
            <a:pathLst>
              <a:path w="730250" h="704214">
                <a:moveTo>
                  <a:pt x="729957" y="0"/>
                </a:moveTo>
                <a:lnTo>
                  <a:pt x="0" y="704049"/>
                </a:lnTo>
              </a:path>
            </a:pathLst>
          </a:custGeom>
          <a:ln w="5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1845" y="3845268"/>
            <a:ext cx="759460" cy="524510"/>
          </a:xfrm>
          <a:custGeom>
            <a:avLst/>
            <a:gdLst/>
            <a:ahLst/>
            <a:cxnLst/>
            <a:rect l="l" t="t" r="r" b="b"/>
            <a:pathLst>
              <a:path w="759460" h="524510">
                <a:moveTo>
                  <a:pt x="0" y="516585"/>
                </a:moveTo>
                <a:lnTo>
                  <a:pt x="22575" y="524226"/>
                </a:lnTo>
                <a:lnTo>
                  <a:pt x="50142" y="523880"/>
                </a:lnTo>
                <a:lnTo>
                  <a:pt x="82139" y="516291"/>
                </a:lnTo>
                <a:lnTo>
                  <a:pt x="118003" y="502202"/>
                </a:lnTo>
                <a:lnTo>
                  <a:pt x="157172" y="482358"/>
                </a:lnTo>
                <a:lnTo>
                  <a:pt x="199084" y="457502"/>
                </a:lnTo>
                <a:lnTo>
                  <a:pt x="243176" y="428380"/>
                </a:lnTo>
                <a:lnTo>
                  <a:pt x="288886" y="395734"/>
                </a:lnTo>
                <a:lnTo>
                  <a:pt x="335652" y="360308"/>
                </a:lnTo>
                <a:lnTo>
                  <a:pt x="382911" y="322848"/>
                </a:lnTo>
                <a:lnTo>
                  <a:pt x="430101" y="284096"/>
                </a:lnTo>
                <a:lnTo>
                  <a:pt x="476660" y="244798"/>
                </a:lnTo>
                <a:lnTo>
                  <a:pt x="522025" y="205696"/>
                </a:lnTo>
                <a:lnTo>
                  <a:pt x="565634" y="167535"/>
                </a:lnTo>
                <a:lnTo>
                  <a:pt x="606925" y="131060"/>
                </a:lnTo>
                <a:lnTo>
                  <a:pt x="645336" y="97013"/>
                </a:lnTo>
                <a:lnTo>
                  <a:pt x="680304" y="66140"/>
                </a:lnTo>
                <a:lnTo>
                  <a:pt x="711266" y="39184"/>
                </a:lnTo>
                <a:lnTo>
                  <a:pt x="737661" y="16889"/>
                </a:lnTo>
                <a:lnTo>
                  <a:pt x="758926" y="0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3481" y="4207916"/>
            <a:ext cx="246379" cy="271145"/>
          </a:xfrm>
          <a:custGeom>
            <a:avLst/>
            <a:gdLst/>
            <a:ahLst/>
            <a:cxnLst/>
            <a:rect l="l" t="t" r="r" b="b"/>
            <a:pathLst>
              <a:path w="246379" h="271145">
                <a:moveTo>
                  <a:pt x="246212" y="11480"/>
                </a:moveTo>
                <a:lnTo>
                  <a:pt x="243827" y="0"/>
                </a:lnTo>
                <a:lnTo>
                  <a:pt x="0" y="237731"/>
                </a:lnTo>
                <a:lnTo>
                  <a:pt x="4652" y="261311"/>
                </a:lnTo>
                <a:lnTo>
                  <a:pt x="37160" y="270883"/>
                </a:lnTo>
                <a:lnTo>
                  <a:pt x="80802" y="263879"/>
                </a:lnTo>
                <a:lnTo>
                  <a:pt x="118859" y="237731"/>
                </a:lnTo>
                <a:lnTo>
                  <a:pt x="168544" y="184351"/>
                </a:lnTo>
                <a:lnTo>
                  <a:pt x="204429" y="130721"/>
                </a:lnTo>
                <a:lnTo>
                  <a:pt x="228206" y="81156"/>
                </a:lnTo>
                <a:lnTo>
                  <a:pt x="241569" y="39970"/>
                </a:lnTo>
                <a:lnTo>
                  <a:pt x="246212" y="1148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9686" y="4325289"/>
            <a:ext cx="121920" cy="128270"/>
          </a:xfrm>
          <a:custGeom>
            <a:avLst/>
            <a:gdLst/>
            <a:ahLst/>
            <a:cxnLst/>
            <a:rect l="l" t="t" r="r" b="b"/>
            <a:pathLst>
              <a:path w="121919" h="128270">
                <a:moveTo>
                  <a:pt x="121894" y="28930"/>
                </a:moveTo>
                <a:lnTo>
                  <a:pt x="99072" y="0"/>
                </a:lnTo>
                <a:lnTo>
                  <a:pt x="38100" y="10667"/>
                </a:lnTo>
                <a:lnTo>
                  <a:pt x="0" y="63995"/>
                </a:lnTo>
                <a:lnTo>
                  <a:pt x="4559" y="127990"/>
                </a:lnTo>
                <a:lnTo>
                  <a:pt x="121894" y="28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58781" y="3759898"/>
            <a:ext cx="73660" cy="67310"/>
          </a:xfrm>
          <a:custGeom>
            <a:avLst/>
            <a:gdLst/>
            <a:ahLst/>
            <a:cxnLst/>
            <a:rect l="l" t="t" r="r" b="b"/>
            <a:pathLst>
              <a:path w="73660" h="67310">
                <a:moveTo>
                  <a:pt x="73126" y="67068"/>
                </a:moveTo>
                <a:lnTo>
                  <a:pt x="21323" y="0"/>
                </a:lnTo>
                <a:lnTo>
                  <a:pt x="0" y="65531"/>
                </a:lnTo>
                <a:lnTo>
                  <a:pt x="73126" y="67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1440" y="3796512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59436" y="30454"/>
                </a:moveTo>
                <a:lnTo>
                  <a:pt x="57026" y="18623"/>
                </a:lnTo>
                <a:lnTo>
                  <a:pt x="50468" y="8940"/>
                </a:lnTo>
                <a:lnTo>
                  <a:pt x="40764" y="2401"/>
                </a:lnTo>
                <a:lnTo>
                  <a:pt x="28917" y="0"/>
                </a:lnTo>
                <a:lnTo>
                  <a:pt x="17975" y="2401"/>
                </a:lnTo>
                <a:lnTo>
                  <a:pt x="8748" y="8940"/>
                </a:lnTo>
                <a:lnTo>
                  <a:pt x="2377" y="18623"/>
                </a:lnTo>
                <a:lnTo>
                  <a:pt x="0" y="30454"/>
                </a:lnTo>
                <a:lnTo>
                  <a:pt x="2377" y="41404"/>
                </a:lnTo>
                <a:lnTo>
                  <a:pt x="8748" y="50649"/>
                </a:lnTo>
                <a:lnTo>
                  <a:pt x="17975" y="57038"/>
                </a:lnTo>
                <a:lnTo>
                  <a:pt x="28917" y="59423"/>
                </a:lnTo>
                <a:lnTo>
                  <a:pt x="40764" y="57038"/>
                </a:lnTo>
                <a:lnTo>
                  <a:pt x="50468" y="50649"/>
                </a:lnTo>
                <a:lnTo>
                  <a:pt x="57026" y="41404"/>
                </a:lnTo>
                <a:lnTo>
                  <a:pt x="59436" y="30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6382" y="4230789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9265"/>
                </a:lnTo>
              </a:path>
            </a:pathLst>
          </a:custGeom>
          <a:ln w="42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207</TotalTime>
  <Words>1089</Words>
  <Application>Microsoft Office PowerPoint</Application>
  <PresentationFormat>Custom</PresentationFormat>
  <Paragraphs>257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Concepts of Object Orientation </vt:lpstr>
      <vt:lpstr>What Is Object Technology?</vt:lpstr>
      <vt:lpstr>Best Practices Implementation</vt:lpstr>
      <vt:lpstr>Strengths of Object Technology</vt:lpstr>
      <vt:lpstr>What Is a Model?</vt:lpstr>
      <vt:lpstr>Why Do We Model?</vt:lpstr>
      <vt:lpstr>What Is an Object?</vt:lpstr>
      <vt:lpstr>A More Formal Definition</vt:lpstr>
      <vt:lpstr>An Object Has State</vt:lpstr>
      <vt:lpstr>An Object Has Behavior</vt:lpstr>
      <vt:lpstr>An Object Has Identity</vt:lpstr>
      <vt:lpstr>Representing Objects in the UML</vt:lpstr>
      <vt:lpstr>Basic Principles of Object Orientation</vt:lpstr>
      <vt:lpstr>PowerPoint Presentation</vt:lpstr>
      <vt:lpstr>Example: Abstraction</vt:lpstr>
      <vt:lpstr>What Is Encapsulation?</vt:lpstr>
      <vt:lpstr>Encapsulation Illustrated</vt:lpstr>
      <vt:lpstr>What Is Modularity?</vt:lpstr>
      <vt:lpstr>Example: Modularity</vt:lpstr>
      <vt:lpstr>What Is Hierarchy?</vt:lpstr>
      <vt:lpstr>What Is a Class?</vt:lpstr>
      <vt:lpstr>Representing Classes in the UML</vt:lpstr>
      <vt:lpstr>The Relationship Between Classes and Objects</vt:lpstr>
      <vt:lpstr>What Is an Attribute?</vt:lpstr>
      <vt:lpstr>What Is an Operation?</vt:lpstr>
      <vt:lpstr>What Is Polymorphism?</vt:lpstr>
      <vt:lpstr>Example: Polymorphism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T_02_ConceptsofOO.ppt</dc:title>
  <dc:creator>Bismilleh</dc:creator>
  <cp:lastModifiedBy>Nouf</cp:lastModifiedBy>
  <cp:revision>21</cp:revision>
  <dcterms:created xsi:type="dcterms:W3CDTF">2016-02-26T11:04:21Z</dcterms:created>
  <dcterms:modified xsi:type="dcterms:W3CDTF">2017-03-13T06:30:17Z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2013-09-16T00:00:00Z</vt:filetime>
  </property>
  <property fmtid="{D5CDD505-2E9C-101B-9397-08002B2CF9AE}" pid="3" name="Creator">
    <vt:lpwstr>PrimoPDF http://www.primopdf.com/</vt:lpwstr>
  </property>
  <property fmtid="{D5CDD505-2E9C-101B-9397-08002B2CF9AE}" pid="4" name="LastSaved">
    <vt:filetime>2016-02-26T00:00:00Z</vt:filetime>
  </property>
</Properties>
</file>