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32"/>
  </p:notesMasterIdLst>
  <p:handoutMasterIdLst>
    <p:handoutMasterId r:id="rId33"/>
  </p:handoutMasterIdLst>
  <p:sldIdLst>
    <p:sldId id="262" r:id="rId3"/>
    <p:sldId id="263" r:id="rId4"/>
    <p:sldId id="264" r:id="rId5"/>
    <p:sldId id="265" r:id="rId6"/>
    <p:sldId id="269" r:id="rId7"/>
    <p:sldId id="266" r:id="rId8"/>
    <p:sldId id="267" r:id="rId9"/>
    <p:sldId id="268" r:id="rId10"/>
    <p:sldId id="271" r:id="rId11"/>
    <p:sldId id="272" r:id="rId12"/>
    <p:sldId id="273" r:id="rId13"/>
    <p:sldId id="274" r:id="rId14"/>
    <p:sldId id="275" r:id="rId15"/>
    <p:sldId id="276" r:id="rId16"/>
    <p:sldId id="277" r:id="rId17"/>
    <p:sldId id="291" r:id="rId18"/>
    <p:sldId id="287" r:id="rId19"/>
    <p:sldId id="278" r:id="rId20"/>
    <p:sldId id="279" r:id="rId21"/>
    <p:sldId id="280" r:id="rId22"/>
    <p:sldId id="281" r:id="rId23"/>
    <p:sldId id="282" r:id="rId24"/>
    <p:sldId id="283" r:id="rId25"/>
    <p:sldId id="284" r:id="rId26"/>
    <p:sldId id="285" r:id="rId27"/>
    <p:sldId id="286" r:id="rId28"/>
    <p:sldId id="288" r:id="rId29"/>
    <p:sldId id="289" r:id="rId30"/>
    <p:sldId id="29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84" d="100"/>
          <a:sy n="84" d="100"/>
        </p:scale>
        <p:origin x="-96" y="-378"/>
      </p:cViewPr>
      <p:guideLst>
        <p:guide orient="horz" pos="2160"/>
        <p:guide pos="3840"/>
      </p:guideLst>
    </p:cSldViewPr>
  </p:slideViewPr>
  <p:notesTextViewPr>
    <p:cViewPr>
      <p:scale>
        <a:sx n="1" d="1"/>
        <a:sy n="1" d="1"/>
      </p:scale>
      <p:origin x="0" y="0"/>
    </p:cViewPr>
  </p:notesText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EBFEA4-9523-4602-879C-D71E1FB4BB06}"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0A18F279-266C-44D2-839F-98155352D7F2}">
      <dgm:prSet phldrT="[Text]"/>
      <dgm:spPr/>
      <dgm:t>
        <a:bodyPr/>
        <a:lstStyle/>
        <a:p>
          <a:r>
            <a:rPr lang="en-US" dirty="0" smtClean="0"/>
            <a:t>Interaction diagram</a:t>
          </a:r>
          <a:endParaRPr lang="en-US" dirty="0"/>
        </a:p>
      </dgm:t>
    </dgm:pt>
    <dgm:pt modelId="{36788155-85EB-478F-8B27-EB4E708E3D87}" type="parTrans" cxnId="{428E4C39-8647-4545-8B8B-35E5E3449B20}">
      <dgm:prSet/>
      <dgm:spPr/>
      <dgm:t>
        <a:bodyPr/>
        <a:lstStyle/>
        <a:p>
          <a:endParaRPr lang="en-US"/>
        </a:p>
      </dgm:t>
    </dgm:pt>
    <dgm:pt modelId="{2469AC79-6508-4A80-849E-A85E51E38D6C}" type="sibTrans" cxnId="{428E4C39-8647-4545-8B8B-35E5E3449B20}">
      <dgm:prSet/>
      <dgm:spPr/>
      <dgm:t>
        <a:bodyPr/>
        <a:lstStyle/>
        <a:p>
          <a:endParaRPr lang="en-US"/>
        </a:p>
      </dgm:t>
    </dgm:pt>
    <dgm:pt modelId="{BEA7941D-020D-4D84-86DB-CC4BCAB45DAA}">
      <dgm:prSet phldrT="[Text]"/>
      <dgm:spPr/>
      <dgm:t>
        <a:bodyPr/>
        <a:lstStyle/>
        <a:p>
          <a:r>
            <a:rPr lang="en-US" dirty="0" smtClean="0"/>
            <a:t>Sequence diagram</a:t>
          </a:r>
          <a:endParaRPr lang="en-US" dirty="0"/>
        </a:p>
      </dgm:t>
    </dgm:pt>
    <dgm:pt modelId="{23052324-842E-44D9-AF16-27C944D052A3}" type="parTrans" cxnId="{8A9678B9-17EE-4403-8A3C-304504345429}">
      <dgm:prSet/>
      <dgm:spPr/>
      <dgm:t>
        <a:bodyPr/>
        <a:lstStyle/>
        <a:p>
          <a:endParaRPr lang="en-US"/>
        </a:p>
      </dgm:t>
    </dgm:pt>
    <dgm:pt modelId="{A5B1009C-330B-4146-9F6E-AD37DE6F8B73}" type="sibTrans" cxnId="{8A9678B9-17EE-4403-8A3C-304504345429}">
      <dgm:prSet/>
      <dgm:spPr/>
      <dgm:t>
        <a:bodyPr/>
        <a:lstStyle/>
        <a:p>
          <a:endParaRPr lang="en-US"/>
        </a:p>
      </dgm:t>
    </dgm:pt>
    <dgm:pt modelId="{A83F2472-EE1A-419F-A6DE-03ECDB5F749E}">
      <dgm:prSet phldrT="[Text]"/>
      <dgm:spPr/>
      <dgm:t>
        <a:bodyPr/>
        <a:lstStyle/>
        <a:p>
          <a:r>
            <a:rPr lang="en-US" dirty="0" smtClean="0"/>
            <a:t>Communication diagram</a:t>
          </a:r>
          <a:endParaRPr lang="en-US" dirty="0"/>
        </a:p>
      </dgm:t>
    </dgm:pt>
    <dgm:pt modelId="{693571E2-9CB3-425C-A0CF-A6E8733B3226}" type="parTrans" cxnId="{23900713-3335-4CAB-B97F-86CDD95CEBB0}">
      <dgm:prSet/>
      <dgm:spPr/>
      <dgm:t>
        <a:bodyPr/>
        <a:lstStyle/>
        <a:p>
          <a:endParaRPr lang="en-US"/>
        </a:p>
      </dgm:t>
    </dgm:pt>
    <dgm:pt modelId="{2230025A-B9CF-473D-8694-2B0AE367E979}" type="sibTrans" cxnId="{23900713-3335-4CAB-B97F-86CDD95CEBB0}">
      <dgm:prSet/>
      <dgm:spPr/>
      <dgm:t>
        <a:bodyPr/>
        <a:lstStyle/>
        <a:p>
          <a:endParaRPr lang="en-US"/>
        </a:p>
      </dgm:t>
    </dgm:pt>
    <dgm:pt modelId="{C5D9FB0E-53AD-4FC7-91FE-5EABF1FF7D25}">
      <dgm:prSet phldrT="[Text]"/>
      <dgm:spPr/>
      <dgm:t>
        <a:bodyPr/>
        <a:lstStyle/>
        <a:p>
          <a:r>
            <a:rPr lang="en-US" dirty="0" smtClean="0"/>
            <a:t>Emphasize the time ordering of messages</a:t>
          </a:r>
          <a:endParaRPr lang="en-US" dirty="0"/>
        </a:p>
      </dgm:t>
    </dgm:pt>
    <dgm:pt modelId="{6D0A641B-993E-4D67-A55A-3A3DC4DE3C98}" type="parTrans" cxnId="{D6D55F00-99EC-48C6-8810-63020FBCDCD4}">
      <dgm:prSet/>
      <dgm:spPr/>
      <dgm:t>
        <a:bodyPr/>
        <a:lstStyle/>
        <a:p>
          <a:endParaRPr lang="en-US"/>
        </a:p>
      </dgm:t>
    </dgm:pt>
    <dgm:pt modelId="{FAF3D274-0003-4860-A9BB-884EA64879CD}" type="sibTrans" cxnId="{D6D55F00-99EC-48C6-8810-63020FBCDCD4}">
      <dgm:prSet/>
      <dgm:spPr/>
      <dgm:t>
        <a:bodyPr/>
        <a:lstStyle/>
        <a:p>
          <a:endParaRPr lang="en-US"/>
        </a:p>
      </dgm:t>
    </dgm:pt>
    <dgm:pt modelId="{FDED2DED-B8F6-44DF-AF5A-317C5B3C6188}">
      <dgm:prSet phldrT="[Text]"/>
      <dgm:spPr/>
      <dgm:t>
        <a:bodyPr/>
        <a:lstStyle/>
        <a:p>
          <a:r>
            <a:rPr lang="en-US" dirty="0" smtClean="0"/>
            <a:t>Emphasize the organization of objects</a:t>
          </a:r>
          <a:endParaRPr lang="en-US" dirty="0"/>
        </a:p>
      </dgm:t>
    </dgm:pt>
    <dgm:pt modelId="{7C328731-6FC2-4EB9-99A7-0345E5B2BFF0}" type="parTrans" cxnId="{628CA2C0-C3ED-4753-9631-D455368DBD7F}">
      <dgm:prSet/>
      <dgm:spPr/>
      <dgm:t>
        <a:bodyPr/>
        <a:lstStyle/>
        <a:p>
          <a:endParaRPr lang="en-US"/>
        </a:p>
      </dgm:t>
    </dgm:pt>
    <dgm:pt modelId="{6972F9A5-5383-4AAC-BC11-7F8B1207867E}" type="sibTrans" cxnId="{628CA2C0-C3ED-4753-9631-D455368DBD7F}">
      <dgm:prSet/>
      <dgm:spPr/>
      <dgm:t>
        <a:bodyPr/>
        <a:lstStyle/>
        <a:p>
          <a:endParaRPr lang="en-US"/>
        </a:p>
      </dgm:t>
    </dgm:pt>
    <dgm:pt modelId="{68CB5450-C924-4A25-8EBD-259904764B86}" type="pres">
      <dgm:prSet presAssocID="{FAEBFEA4-9523-4602-879C-D71E1FB4BB06}" presName="Name0" presStyleCnt="0">
        <dgm:presLayoutVars>
          <dgm:dir/>
          <dgm:animLvl val="lvl"/>
          <dgm:resizeHandles/>
        </dgm:presLayoutVars>
      </dgm:prSet>
      <dgm:spPr/>
      <dgm:t>
        <a:bodyPr/>
        <a:lstStyle/>
        <a:p>
          <a:endParaRPr lang="en-US"/>
        </a:p>
      </dgm:t>
    </dgm:pt>
    <dgm:pt modelId="{58D8A9EC-FF74-48C0-9C9F-B57FA941EF46}" type="pres">
      <dgm:prSet presAssocID="{0A18F279-266C-44D2-839F-98155352D7F2}" presName="linNode" presStyleCnt="0"/>
      <dgm:spPr/>
    </dgm:pt>
    <dgm:pt modelId="{E5B14BF2-7F95-419E-AB81-223FBB443B76}" type="pres">
      <dgm:prSet presAssocID="{0A18F279-266C-44D2-839F-98155352D7F2}" presName="parentShp" presStyleLbl="node1" presStyleIdx="0" presStyleCnt="1" custLinFactNeighborX="-32491" custLinFactNeighborY="43538">
        <dgm:presLayoutVars>
          <dgm:bulletEnabled val="1"/>
        </dgm:presLayoutVars>
      </dgm:prSet>
      <dgm:spPr/>
      <dgm:t>
        <a:bodyPr/>
        <a:lstStyle/>
        <a:p>
          <a:endParaRPr lang="en-US"/>
        </a:p>
      </dgm:t>
    </dgm:pt>
    <dgm:pt modelId="{CFEEF4BE-D700-49BF-A2FA-436A74272D82}" type="pres">
      <dgm:prSet presAssocID="{0A18F279-266C-44D2-839F-98155352D7F2}" presName="childShp" presStyleLbl="bgAccFollowNode1" presStyleIdx="0" presStyleCnt="1">
        <dgm:presLayoutVars>
          <dgm:bulletEnabled val="1"/>
        </dgm:presLayoutVars>
      </dgm:prSet>
      <dgm:spPr/>
      <dgm:t>
        <a:bodyPr/>
        <a:lstStyle/>
        <a:p>
          <a:endParaRPr lang="en-US"/>
        </a:p>
      </dgm:t>
    </dgm:pt>
  </dgm:ptLst>
  <dgm:cxnLst>
    <dgm:cxn modelId="{BC6B2634-02EB-408B-8723-695842203105}" type="presOf" srcId="{A83F2472-EE1A-419F-A6DE-03ECDB5F749E}" destId="{CFEEF4BE-D700-49BF-A2FA-436A74272D82}" srcOrd="0" destOrd="2" presId="urn:microsoft.com/office/officeart/2005/8/layout/vList6"/>
    <dgm:cxn modelId="{8A9678B9-17EE-4403-8A3C-304504345429}" srcId="{0A18F279-266C-44D2-839F-98155352D7F2}" destId="{BEA7941D-020D-4D84-86DB-CC4BCAB45DAA}" srcOrd="0" destOrd="0" parTransId="{23052324-842E-44D9-AF16-27C944D052A3}" sibTransId="{A5B1009C-330B-4146-9F6E-AD37DE6F8B73}"/>
    <dgm:cxn modelId="{F95DCAD1-F912-4E9A-8C36-8C2607F2BE0B}" type="presOf" srcId="{BEA7941D-020D-4D84-86DB-CC4BCAB45DAA}" destId="{CFEEF4BE-D700-49BF-A2FA-436A74272D82}" srcOrd="0" destOrd="0" presId="urn:microsoft.com/office/officeart/2005/8/layout/vList6"/>
    <dgm:cxn modelId="{FCFE5665-5ED7-4C70-A966-C6D2350F6CD7}" type="presOf" srcId="{0A18F279-266C-44D2-839F-98155352D7F2}" destId="{E5B14BF2-7F95-419E-AB81-223FBB443B76}" srcOrd="0" destOrd="0" presId="urn:microsoft.com/office/officeart/2005/8/layout/vList6"/>
    <dgm:cxn modelId="{23900713-3335-4CAB-B97F-86CDD95CEBB0}" srcId="{0A18F279-266C-44D2-839F-98155352D7F2}" destId="{A83F2472-EE1A-419F-A6DE-03ECDB5F749E}" srcOrd="1" destOrd="0" parTransId="{693571E2-9CB3-425C-A0CF-A6E8733B3226}" sibTransId="{2230025A-B9CF-473D-8694-2B0AE367E979}"/>
    <dgm:cxn modelId="{428E4C39-8647-4545-8B8B-35E5E3449B20}" srcId="{FAEBFEA4-9523-4602-879C-D71E1FB4BB06}" destId="{0A18F279-266C-44D2-839F-98155352D7F2}" srcOrd="0" destOrd="0" parTransId="{36788155-85EB-478F-8B27-EB4E708E3D87}" sibTransId="{2469AC79-6508-4A80-849E-A85E51E38D6C}"/>
    <dgm:cxn modelId="{D6D55F00-99EC-48C6-8810-63020FBCDCD4}" srcId="{BEA7941D-020D-4D84-86DB-CC4BCAB45DAA}" destId="{C5D9FB0E-53AD-4FC7-91FE-5EABF1FF7D25}" srcOrd="0" destOrd="0" parTransId="{6D0A641B-993E-4D67-A55A-3A3DC4DE3C98}" sibTransId="{FAF3D274-0003-4860-A9BB-884EA64879CD}"/>
    <dgm:cxn modelId="{E4FC25A7-4A74-4F79-A9A6-F495FB556950}" type="presOf" srcId="{C5D9FB0E-53AD-4FC7-91FE-5EABF1FF7D25}" destId="{CFEEF4BE-D700-49BF-A2FA-436A74272D82}" srcOrd="0" destOrd="1" presId="urn:microsoft.com/office/officeart/2005/8/layout/vList6"/>
    <dgm:cxn modelId="{251C0DDA-C017-4894-9C20-E3F76DAB9487}" type="presOf" srcId="{FDED2DED-B8F6-44DF-AF5A-317C5B3C6188}" destId="{CFEEF4BE-D700-49BF-A2FA-436A74272D82}" srcOrd="0" destOrd="3" presId="urn:microsoft.com/office/officeart/2005/8/layout/vList6"/>
    <dgm:cxn modelId="{829E2133-F030-466A-9A9D-08EC383B05C5}" type="presOf" srcId="{FAEBFEA4-9523-4602-879C-D71E1FB4BB06}" destId="{68CB5450-C924-4A25-8EBD-259904764B86}" srcOrd="0" destOrd="0" presId="urn:microsoft.com/office/officeart/2005/8/layout/vList6"/>
    <dgm:cxn modelId="{628CA2C0-C3ED-4753-9631-D455368DBD7F}" srcId="{A83F2472-EE1A-419F-A6DE-03ECDB5F749E}" destId="{FDED2DED-B8F6-44DF-AF5A-317C5B3C6188}" srcOrd="0" destOrd="0" parTransId="{7C328731-6FC2-4EB9-99A7-0345E5B2BFF0}" sibTransId="{6972F9A5-5383-4AAC-BC11-7F8B1207867E}"/>
    <dgm:cxn modelId="{0E832B80-18AA-4B7B-91EA-577F055E7EEB}" type="presParOf" srcId="{68CB5450-C924-4A25-8EBD-259904764B86}" destId="{58D8A9EC-FF74-48C0-9C9F-B57FA941EF46}" srcOrd="0" destOrd="0" presId="urn:microsoft.com/office/officeart/2005/8/layout/vList6"/>
    <dgm:cxn modelId="{9405525E-F4FB-4E53-95EF-185CFD44F59E}" type="presParOf" srcId="{58D8A9EC-FF74-48C0-9C9F-B57FA941EF46}" destId="{E5B14BF2-7F95-419E-AB81-223FBB443B76}" srcOrd="0" destOrd="0" presId="urn:microsoft.com/office/officeart/2005/8/layout/vList6"/>
    <dgm:cxn modelId="{80C7F094-E0E9-4507-ADC8-CAADADAB5A15}" type="presParOf" srcId="{58D8A9EC-FF74-48C0-9C9F-B57FA941EF46}" destId="{CFEEF4BE-D700-49BF-A2FA-436A74272D82}"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138B24-6830-45D2-B736-848CCC380C6A}"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0CDED531-5317-4248-AD15-64B808FE1D54}">
      <dgm:prSet phldrT="[Text]"/>
      <dgm:spPr/>
      <dgm:t>
        <a:bodyPr/>
        <a:lstStyle/>
        <a:p>
          <a:r>
            <a:rPr lang="en-US" dirty="0" smtClean="0"/>
            <a:t>Sequence diagram </a:t>
          </a:r>
          <a:endParaRPr lang="en-US" dirty="0"/>
        </a:p>
      </dgm:t>
    </dgm:pt>
    <dgm:pt modelId="{19B3126A-6AA6-4792-B367-747737147C6E}" type="parTrans" cxnId="{83D3366E-FFBD-440B-A8EC-B137B28AE67B}">
      <dgm:prSet/>
      <dgm:spPr/>
      <dgm:t>
        <a:bodyPr/>
        <a:lstStyle/>
        <a:p>
          <a:endParaRPr lang="en-US"/>
        </a:p>
      </dgm:t>
    </dgm:pt>
    <dgm:pt modelId="{CC7625C8-803F-4586-8070-A673ECEFD4E2}" type="sibTrans" cxnId="{83D3366E-FFBD-440B-A8EC-B137B28AE67B}">
      <dgm:prSet/>
      <dgm:spPr/>
      <dgm:t>
        <a:bodyPr/>
        <a:lstStyle/>
        <a:p>
          <a:endParaRPr lang="en-US"/>
        </a:p>
      </dgm:t>
    </dgm:pt>
    <dgm:pt modelId="{F0AE7E3D-D5CF-427A-A2B3-21860D2F0BF4}">
      <dgm:prSet phldrT="[Text]"/>
      <dgm:spPr/>
      <dgm:t>
        <a:bodyPr/>
        <a:lstStyle/>
        <a:p>
          <a:r>
            <a:rPr lang="en-US" dirty="0" smtClean="0"/>
            <a:t>Interactions</a:t>
          </a:r>
          <a:endParaRPr lang="en-US" dirty="0"/>
        </a:p>
      </dgm:t>
    </dgm:pt>
    <dgm:pt modelId="{9AC6D7F2-BB0E-4196-8BAD-38E6FB4FFEFB}" type="parTrans" cxnId="{91BD9754-0631-4F24-B2E3-8AC993C03AA5}">
      <dgm:prSet/>
      <dgm:spPr/>
      <dgm:t>
        <a:bodyPr/>
        <a:lstStyle/>
        <a:p>
          <a:endParaRPr lang="en-US"/>
        </a:p>
      </dgm:t>
    </dgm:pt>
    <dgm:pt modelId="{1928E620-4D71-4FDE-942A-131AC9EF7195}" type="sibTrans" cxnId="{91BD9754-0631-4F24-B2E3-8AC993C03AA5}">
      <dgm:prSet/>
      <dgm:spPr/>
      <dgm:t>
        <a:bodyPr/>
        <a:lstStyle/>
        <a:p>
          <a:endParaRPr lang="en-US"/>
        </a:p>
      </dgm:t>
    </dgm:pt>
    <dgm:pt modelId="{20F1CFD5-DE4D-4C57-9B0A-323EBB352BD3}">
      <dgm:prSet phldrT="[Text]"/>
      <dgm:spPr/>
      <dgm:t>
        <a:bodyPr/>
        <a:lstStyle/>
        <a:p>
          <a:r>
            <a:rPr lang="en-US" dirty="0" smtClean="0"/>
            <a:t>Relationships </a:t>
          </a:r>
          <a:endParaRPr lang="en-US" dirty="0"/>
        </a:p>
      </dgm:t>
    </dgm:pt>
    <dgm:pt modelId="{4C05CC0A-B94C-4E32-85CD-5E603510744C}" type="parTrans" cxnId="{649F329B-C6C5-4DAC-B3CB-E3C871244416}">
      <dgm:prSet/>
      <dgm:spPr/>
      <dgm:t>
        <a:bodyPr/>
        <a:lstStyle/>
        <a:p>
          <a:endParaRPr lang="en-US"/>
        </a:p>
      </dgm:t>
    </dgm:pt>
    <dgm:pt modelId="{0A191725-7A31-437D-BB6A-4EDED9143698}" type="sibTrans" cxnId="{649F329B-C6C5-4DAC-B3CB-E3C871244416}">
      <dgm:prSet/>
      <dgm:spPr/>
      <dgm:t>
        <a:bodyPr/>
        <a:lstStyle/>
        <a:p>
          <a:endParaRPr lang="en-US"/>
        </a:p>
      </dgm:t>
    </dgm:pt>
    <dgm:pt modelId="{50D2AE56-9195-45C9-837D-F9C3E21E60FA}">
      <dgm:prSet phldrT="[Text]"/>
      <dgm:spPr/>
      <dgm:t>
        <a:bodyPr/>
        <a:lstStyle/>
        <a:p>
          <a:r>
            <a:rPr lang="en-US" dirty="0" smtClean="0"/>
            <a:t>Methods</a:t>
          </a:r>
          <a:endParaRPr lang="en-US" dirty="0"/>
        </a:p>
      </dgm:t>
    </dgm:pt>
    <dgm:pt modelId="{864F571A-5A4C-4B2F-87B8-3333F66B36FE}" type="parTrans" cxnId="{5391230A-E875-41D1-B8C1-84106CEB3681}">
      <dgm:prSet/>
      <dgm:spPr/>
      <dgm:t>
        <a:bodyPr/>
        <a:lstStyle/>
        <a:p>
          <a:endParaRPr lang="en-US"/>
        </a:p>
      </dgm:t>
    </dgm:pt>
    <dgm:pt modelId="{73B29215-217A-43DA-BEDE-558AF8819043}" type="sibTrans" cxnId="{5391230A-E875-41D1-B8C1-84106CEB3681}">
      <dgm:prSet/>
      <dgm:spPr/>
      <dgm:t>
        <a:bodyPr/>
        <a:lstStyle/>
        <a:p>
          <a:endParaRPr lang="en-US"/>
        </a:p>
      </dgm:t>
    </dgm:pt>
    <dgm:pt modelId="{391F097D-53F8-432C-BFA3-02E48E58A3F1}" type="pres">
      <dgm:prSet presAssocID="{5C138B24-6830-45D2-B736-848CCC380C6A}" presName="Name0" presStyleCnt="0">
        <dgm:presLayoutVars>
          <dgm:chPref val="1"/>
          <dgm:dir/>
          <dgm:animOne val="branch"/>
          <dgm:animLvl val="lvl"/>
          <dgm:resizeHandles val="exact"/>
        </dgm:presLayoutVars>
      </dgm:prSet>
      <dgm:spPr/>
      <dgm:t>
        <a:bodyPr/>
        <a:lstStyle/>
        <a:p>
          <a:endParaRPr lang="en-US"/>
        </a:p>
      </dgm:t>
    </dgm:pt>
    <dgm:pt modelId="{A8079799-BD82-4EF0-9ACA-02EDA45019A7}" type="pres">
      <dgm:prSet presAssocID="{0CDED531-5317-4248-AD15-64B808FE1D54}" presName="root1" presStyleCnt="0"/>
      <dgm:spPr/>
    </dgm:pt>
    <dgm:pt modelId="{DB91EF79-C559-482A-AE3E-E4A2FFAA4C2F}" type="pres">
      <dgm:prSet presAssocID="{0CDED531-5317-4248-AD15-64B808FE1D54}" presName="LevelOneTextNode" presStyleLbl="node0" presStyleIdx="0" presStyleCnt="1">
        <dgm:presLayoutVars>
          <dgm:chPref val="3"/>
        </dgm:presLayoutVars>
      </dgm:prSet>
      <dgm:spPr/>
      <dgm:t>
        <a:bodyPr/>
        <a:lstStyle/>
        <a:p>
          <a:endParaRPr lang="en-US"/>
        </a:p>
      </dgm:t>
    </dgm:pt>
    <dgm:pt modelId="{B1B47B53-F678-4948-B95D-0E2142432102}" type="pres">
      <dgm:prSet presAssocID="{0CDED531-5317-4248-AD15-64B808FE1D54}" presName="level2hierChild" presStyleCnt="0"/>
      <dgm:spPr/>
    </dgm:pt>
    <dgm:pt modelId="{22BAEE95-09FE-464E-82C6-5F56E51C8D15}" type="pres">
      <dgm:prSet presAssocID="{9AC6D7F2-BB0E-4196-8BAD-38E6FB4FFEFB}" presName="conn2-1" presStyleLbl="parChTrans1D2" presStyleIdx="0" presStyleCnt="3"/>
      <dgm:spPr/>
      <dgm:t>
        <a:bodyPr/>
        <a:lstStyle/>
        <a:p>
          <a:endParaRPr lang="en-US"/>
        </a:p>
      </dgm:t>
    </dgm:pt>
    <dgm:pt modelId="{29B3D5A3-C666-46F6-B5E4-0A94B973C07B}" type="pres">
      <dgm:prSet presAssocID="{9AC6D7F2-BB0E-4196-8BAD-38E6FB4FFEFB}" presName="connTx" presStyleLbl="parChTrans1D2" presStyleIdx="0" presStyleCnt="3"/>
      <dgm:spPr/>
      <dgm:t>
        <a:bodyPr/>
        <a:lstStyle/>
        <a:p>
          <a:endParaRPr lang="en-US"/>
        </a:p>
      </dgm:t>
    </dgm:pt>
    <dgm:pt modelId="{E2E88907-9A44-421F-B83B-BEC63D3FC550}" type="pres">
      <dgm:prSet presAssocID="{F0AE7E3D-D5CF-427A-A2B3-21860D2F0BF4}" presName="root2" presStyleCnt="0"/>
      <dgm:spPr/>
    </dgm:pt>
    <dgm:pt modelId="{268229A9-7AEC-49FE-A48E-66175DBE142C}" type="pres">
      <dgm:prSet presAssocID="{F0AE7E3D-D5CF-427A-A2B3-21860D2F0BF4}" presName="LevelTwoTextNode" presStyleLbl="node2" presStyleIdx="0" presStyleCnt="3">
        <dgm:presLayoutVars>
          <dgm:chPref val="3"/>
        </dgm:presLayoutVars>
      </dgm:prSet>
      <dgm:spPr/>
      <dgm:t>
        <a:bodyPr/>
        <a:lstStyle/>
        <a:p>
          <a:endParaRPr lang="en-US"/>
        </a:p>
      </dgm:t>
    </dgm:pt>
    <dgm:pt modelId="{6F6E58F5-947A-4D0E-B99C-8D07500FD459}" type="pres">
      <dgm:prSet presAssocID="{F0AE7E3D-D5CF-427A-A2B3-21860D2F0BF4}" presName="level3hierChild" presStyleCnt="0"/>
      <dgm:spPr/>
    </dgm:pt>
    <dgm:pt modelId="{D17F6EAE-1D90-4C09-9C86-6DA12EA79710}" type="pres">
      <dgm:prSet presAssocID="{4C05CC0A-B94C-4E32-85CD-5E603510744C}" presName="conn2-1" presStyleLbl="parChTrans1D2" presStyleIdx="1" presStyleCnt="3"/>
      <dgm:spPr/>
      <dgm:t>
        <a:bodyPr/>
        <a:lstStyle/>
        <a:p>
          <a:endParaRPr lang="en-US"/>
        </a:p>
      </dgm:t>
    </dgm:pt>
    <dgm:pt modelId="{58606F58-BA86-4272-9AB5-2B1FE9AEAC0C}" type="pres">
      <dgm:prSet presAssocID="{4C05CC0A-B94C-4E32-85CD-5E603510744C}" presName="connTx" presStyleLbl="parChTrans1D2" presStyleIdx="1" presStyleCnt="3"/>
      <dgm:spPr/>
      <dgm:t>
        <a:bodyPr/>
        <a:lstStyle/>
        <a:p>
          <a:endParaRPr lang="en-US"/>
        </a:p>
      </dgm:t>
    </dgm:pt>
    <dgm:pt modelId="{D7BD9848-8211-449E-A75A-191499D2B72C}" type="pres">
      <dgm:prSet presAssocID="{20F1CFD5-DE4D-4C57-9B0A-323EBB352BD3}" presName="root2" presStyleCnt="0"/>
      <dgm:spPr/>
    </dgm:pt>
    <dgm:pt modelId="{C90FFCEB-C1A1-4243-A413-656A01A13CFA}" type="pres">
      <dgm:prSet presAssocID="{20F1CFD5-DE4D-4C57-9B0A-323EBB352BD3}" presName="LevelTwoTextNode" presStyleLbl="node2" presStyleIdx="1" presStyleCnt="3">
        <dgm:presLayoutVars>
          <dgm:chPref val="3"/>
        </dgm:presLayoutVars>
      </dgm:prSet>
      <dgm:spPr/>
      <dgm:t>
        <a:bodyPr/>
        <a:lstStyle/>
        <a:p>
          <a:endParaRPr lang="en-US"/>
        </a:p>
      </dgm:t>
    </dgm:pt>
    <dgm:pt modelId="{E2592505-CD06-4676-AFD4-0732FCDEBABE}" type="pres">
      <dgm:prSet presAssocID="{20F1CFD5-DE4D-4C57-9B0A-323EBB352BD3}" presName="level3hierChild" presStyleCnt="0"/>
      <dgm:spPr/>
    </dgm:pt>
    <dgm:pt modelId="{B288698A-5A93-4393-954E-53F1D765E57F}" type="pres">
      <dgm:prSet presAssocID="{864F571A-5A4C-4B2F-87B8-3333F66B36FE}" presName="conn2-1" presStyleLbl="parChTrans1D2" presStyleIdx="2" presStyleCnt="3"/>
      <dgm:spPr/>
      <dgm:t>
        <a:bodyPr/>
        <a:lstStyle/>
        <a:p>
          <a:endParaRPr lang="en-US"/>
        </a:p>
      </dgm:t>
    </dgm:pt>
    <dgm:pt modelId="{2B865E65-CC3D-4BF2-88DA-3C7B187333AC}" type="pres">
      <dgm:prSet presAssocID="{864F571A-5A4C-4B2F-87B8-3333F66B36FE}" presName="connTx" presStyleLbl="parChTrans1D2" presStyleIdx="2" presStyleCnt="3"/>
      <dgm:spPr/>
      <dgm:t>
        <a:bodyPr/>
        <a:lstStyle/>
        <a:p>
          <a:endParaRPr lang="en-US"/>
        </a:p>
      </dgm:t>
    </dgm:pt>
    <dgm:pt modelId="{7BD25C6D-7C92-4DDB-BECE-C6D75AFE26C4}" type="pres">
      <dgm:prSet presAssocID="{50D2AE56-9195-45C9-837D-F9C3E21E60FA}" presName="root2" presStyleCnt="0"/>
      <dgm:spPr/>
    </dgm:pt>
    <dgm:pt modelId="{0B7FC543-60ED-4780-B145-E5C80EBCFE25}" type="pres">
      <dgm:prSet presAssocID="{50D2AE56-9195-45C9-837D-F9C3E21E60FA}" presName="LevelTwoTextNode" presStyleLbl="node2" presStyleIdx="2" presStyleCnt="3">
        <dgm:presLayoutVars>
          <dgm:chPref val="3"/>
        </dgm:presLayoutVars>
      </dgm:prSet>
      <dgm:spPr/>
      <dgm:t>
        <a:bodyPr/>
        <a:lstStyle/>
        <a:p>
          <a:endParaRPr lang="en-US"/>
        </a:p>
      </dgm:t>
    </dgm:pt>
    <dgm:pt modelId="{DF5DC7BA-B6CC-4C84-B659-F48707F0A086}" type="pres">
      <dgm:prSet presAssocID="{50D2AE56-9195-45C9-837D-F9C3E21E60FA}" presName="level3hierChild" presStyleCnt="0"/>
      <dgm:spPr/>
    </dgm:pt>
  </dgm:ptLst>
  <dgm:cxnLst>
    <dgm:cxn modelId="{B7700FE8-DCEE-466E-804C-0DDB833737EB}" type="presOf" srcId="{F0AE7E3D-D5CF-427A-A2B3-21860D2F0BF4}" destId="{268229A9-7AEC-49FE-A48E-66175DBE142C}" srcOrd="0" destOrd="0" presId="urn:microsoft.com/office/officeart/2008/layout/HorizontalMultiLevelHierarchy"/>
    <dgm:cxn modelId="{BD31ADFA-26ED-4421-A2FF-12A80E22793E}" type="presOf" srcId="{864F571A-5A4C-4B2F-87B8-3333F66B36FE}" destId="{B288698A-5A93-4393-954E-53F1D765E57F}" srcOrd="0" destOrd="0" presId="urn:microsoft.com/office/officeart/2008/layout/HorizontalMultiLevelHierarchy"/>
    <dgm:cxn modelId="{8E7140B1-F9C8-426F-8F0D-5170C7AC935A}" type="presOf" srcId="{4C05CC0A-B94C-4E32-85CD-5E603510744C}" destId="{D17F6EAE-1D90-4C09-9C86-6DA12EA79710}" srcOrd="0" destOrd="0" presId="urn:microsoft.com/office/officeart/2008/layout/HorizontalMultiLevelHierarchy"/>
    <dgm:cxn modelId="{2B79F18A-B8D7-486F-8188-68357FCAD2BA}" type="presOf" srcId="{4C05CC0A-B94C-4E32-85CD-5E603510744C}" destId="{58606F58-BA86-4272-9AB5-2B1FE9AEAC0C}" srcOrd="1" destOrd="0" presId="urn:microsoft.com/office/officeart/2008/layout/HorizontalMultiLevelHierarchy"/>
    <dgm:cxn modelId="{83D3366E-FFBD-440B-A8EC-B137B28AE67B}" srcId="{5C138B24-6830-45D2-B736-848CCC380C6A}" destId="{0CDED531-5317-4248-AD15-64B808FE1D54}" srcOrd="0" destOrd="0" parTransId="{19B3126A-6AA6-4792-B367-747737147C6E}" sibTransId="{CC7625C8-803F-4586-8070-A673ECEFD4E2}"/>
    <dgm:cxn modelId="{649F329B-C6C5-4DAC-B3CB-E3C871244416}" srcId="{0CDED531-5317-4248-AD15-64B808FE1D54}" destId="{20F1CFD5-DE4D-4C57-9B0A-323EBB352BD3}" srcOrd="1" destOrd="0" parTransId="{4C05CC0A-B94C-4E32-85CD-5E603510744C}" sibTransId="{0A191725-7A31-437D-BB6A-4EDED9143698}"/>
    <dgm:cxn modelId="{70FECB30-8607-4007-BD14-8E0584BD6692}" type="presOf" srcId="{50D2AE56-9195-45C9-837D-F9C3E21E60FA}" destId="{0B7FC543-60ED-4780-B145-E5C80EBCFE25}" srcOrd="0" destOrd="0" presId="urn:microsoft.com/office/officeart/2008/layout/HorizontalMultiLevelHierarchy"/>
    <dgm:cxn modelId="{C62FF50F-F915-4E1D-99F5-3B845EE98A4C}" type="presOf" srcId="{20F1CFD5-DE4D-4C57-9B0A-323EBB352BD3}" destId="{C90FFCEB-C1A1-4243-A413-656A01A13CFA}" srcOrd="0" destOrd="0" presId="urn:microsoft.com/office/officeart/2008/layout/HorizontalMultiLevelHierarchy"/>
    <dgm:cxn modelId="{486069FC-F3FA-428E-B864-85BDA25DE501}" type="presOf" srcId="{9AC6D7F2-BB0E-4196-8BAD-38E6FB4FFEFB}" destId="{29B3D5A3-C666-46F6-B5E4-0A94B973C07B}" srcOrd="1" destOrd="0" presId="urn:microsoft.com/office/officeart/2008/layout/HorizontalMultiLevelHierarchy"/>
    <dgm:cxn modelId="{91BD9754-0631-4F24-B2E3-8AC993C03AA5}" srcId="{0CDED531-5317-4248-AD15-64B808FE1D54}" destId="{F0AE7E3D-D5CF-427A-A2B3-21860D2F0BF4}" srcOrd="0" destOrd="0" parTransId="{9AC6D7F2-BB0E-4196-8BAD-38E6FB4FFEFB}" sibTransId="{1928E620-4D71-4FDE-942A-131AC9EF7195}"/>
    <dgm:cxn modelId="{74B9060A-D55D-4FA0-82BB-6B5C2FF4CE2D}" type="presOf" srcId="{0CDED531-5317-4248-AD15-64B808FE1D54}" destId="{DB91EF79-C559-482A-AE3E-E4A2FFAA4C2F}" srcOrd="0" destOrd="0" presId="urn:microsoft.com/office/officeart/2008/layout/HorizontalMultiLevelHierarchy"/>
    <dgm:cxn modelId="{5391230A-E875-41D1-B8C1-84106CEB3681}" srcId="{0CDED531-5317-4248-AD15-64B808FE1D54}" destId="{50D2AE56-9195-45C9-837D-F9C3E21E60FA}" srcOrd="2" destOrd="0" parTransId="{864F571A-5A4C-4B2F-87B8-3333F66B36FE}" sibTransId="{73B29215-217A-43DA-BEDE-558AF8819043}"/>
    <dgm:cxn modelId="{D2056B67-61DD-488F-94ED-24C64258EB55}" type="presOf" srcId="{5C138B24-6830-45D2-B736-848CCC380C6A}" destId="{391F097D-53F8-432C-BFA3-02E48E58A3F1}" srcOrd="0" destOrd="0" presId="urn:microsoft.com/office/officeart/2008/layout/HorizontalMultiLevelHierarchy"/>
    <dgm:cxn modelId="{20F524A4-CE3E-46B7-A5DF-6C3329101ED1}" type="presOf" srcId="{864F571A-5A4C-4B2F-87B8-3333F66B36FE}" destId="{2B865E65-CC3D-4BF2-88DA-3C7B187333AC}" srcOrd="1" destOrd="0" presId="urn:microsoft.com/office/officeart/2008/layout/HorizontalMultiLevelHierarchy"/>
    <dgm:cxn modelId="{93905E0D-8015-400F-9C1D-5DD634D3E655}" type="presOf" srcId="{9AC6D7F2-BB0E-4196-8BAD-38E6FB4FFEFB}" destId="{22BAEE95-09FE-464E-82C6-5F56E51C8D15}" srcOrd="0" destOrd="0" presId="urn:microsoft.com/office/officeart/2008/layout/HorizontalMultiLevelHierarchy"/>
    <dgm:cxn modelId="{71C1CD42-3508-4C83-90E7-6F9A3F83DEA9}" type="presParOf" srcId="{391F097D-53F8-432C-BFA3-02E48E58A3F1}" destId="{A8079799-BD82-4EF0-9ACA-02EDA45019A7}" srcOrd="0" destOrd="0" presId="urn:microsoft.com/office/officeart/2008/layout/HorizontalMultiLevelHierarchy"/>
    <dgm:cxn modelId="{470DE216-9049-48E9-BD43-779065454D6D}" type="presParOf" srcId="{A8079799-BD82-4EF0-9ACA-02EDA45019A7}" destId="{DB91EF79-C559-482A-AE3E-E4A2FFAA4C2F}" srcOrd="0" destOrd="0" presId="urn:microsoft.com/office/officeart/2008/layout/HorizontalMultiLevelHierarchy"/>
    <dgm:cxn modelId="{7588499E-885F-4FC4-882A-77D1A38FFAD1}" type="presParOf" srcId="{A8079799-BD82-4EF0-9ACA-02EDA45019A7}" destId="{B1B47B53-F678-4948-B95D-0E2142432102}" srcOrd="1" destOrd="0" presId="urn:microsoft.com/office/officeart/2008/layout/HorizontalMultiLevelHierarchy"/>
    <dgm:cxn modelId="{54407F72-6122-488F-88AD-D2E2DEB06539}" type="presParOf" srcId="{B1B47B53-F678-4948-B95D-0E2142432102}" destId="{22BAEE95-09FE-464E-82C6-5F56E51C8D15}" srcOrd="0" destOrd="0" presId="urn:microsoft.com/office/officeart/2008/layout/HorizontalMultiLevelHierarchy"/>
    <dgm:cxn modelId="{4F71558D-314B-4052-B628-91ADC3656E92}" type="presParOf" srcId="{22BAEE95-09FE-464E-82C6-5F56E51C8D15}" destId="{29B3D5A3-C666-46F6-B5E4-0A94B973C07B}" srcOrd="0" destOrd="0" presId="urn:microsoft.com/office/officeart/2008/layout/HorizontalMultiLevelHierarchy"/>
    <dgm:cxn modelId="{3F6C63BA-9E75-493F-BD9F-FE910682CE04}" type="presParOf" srcId="{B1B47B53-F678-4948-B95D-0E2142432102}" destId="{E2E88907-9A44-421F-B83B-BEC63D3FC550}" srcOrd="1" destOrd="0" presId="urn:microsoft.com/office/officeart/2008/layout/HorizontalMultiLevelHierarchy"/>
    <dgm:cxn modelId="{A4469DB3-94CD-4CF5-9869-B70E6F7A67A3}" type="presParOf" srcId="{E2E88907-9A44-421F-B83B-BEC63D3FC550}" destId="{268229A9-7AEC-49FE-A48E-66175DBE142C}" srcOrd="0" destOrd="0" presId="urn:microsoft.com/office/officeart/2008/layout/HorizontalMultiLevelHierarchy"/>
    <dgm:cxn modelId="{B5ED05AA-4DA8-4794-9786-EB1CECA6E4F7}" type="presParOf" srcId="{E2E88907-9A44-421F-B83B-BEC63D3FC550}" destId="{6F6E58F5-947A-4D0E-B99C-8D07500FD459}" srcOrd="1" destOrd="0" presId="urn:microsoft.com/office/officeart/2008/layout/HorizontalMultiLevelHierarchy"/>
    <dgm:cxn modelId="{AAD463F0-A173-4DA2-83DD-FDE44EA71343}" type="presParOf" srcId="{B1B47B53-F678-4948-B95D-0E2142432102}" destId="{D17F6EAE-1D90-4C09-9C86-6DA12EA79710}" srcOrd="2" destOrd="0" presId="urn:microsoft.com/office/officeart/2008/layout/HorizontalMultiLevelHierarchy"/>
    <dgm:cxn modelId="{B7E33A75-4DE5-4C45-9C80-144424405C8C}" type="presParOf" srcId="{D17F6EAE-1D90-4C09-9C86-6DA12EA79710}" destId="{58606F58-BA86-4272-9AB5-2B1FE9AEAC0C}" srcOrd="0" destOrd="0" presId="urn:microsoft.com/office/officeart/2008/layout/HorizontalMultiLevelHierarchy"/>
    <dgm:cxn modelId="{8DB83326-E559-401E-A6FE-F9A553FDA505}" type="presParOf" srcId="{B1B47B53-F678-4948-B95D-0E2142432102}" destId="{D7BD9848-8211-449E-A75A-191499D2B72C}" srcOrd="3" destOrd="0" presId="urn:microsoft.com/office/officeart/2008/layout/HorizontalMultiLevelHierarchy"/>
    <dgm:cxn modelId="{D38737C6-ECC1-4151-BABA-6ACECCB7747C}" type="presParOf" srcId="{D7BD9848-8211-449E-A75A-191499D2B72C}" destId="{C90FFCEB-C1A1-4243-A413-656A01A13CFA}" srcOrd="0" destOrd="0" presId="urn:microsoft.com/office/officeart/2008/layout/HorizontalMultiLevelHierarchy"/>
    <dgm:cxn modelId="{6D693863-34E4-49D9-AB68-EFA11187B164}" type="presParOf" srcId="{D7BD9848-8211-449E-A75A-191499D2B72C}" destId="{E2592505-CD06-4676-AFD4-0732FCDEBABE}" srcOrd="1" destOrd="0" presId="urn:microsoft.com/office/officeart/2008/layout/HorizontalMultiLevelHierarchy"/>
    <dgm:cxn modelId="{FAAD3423-C888-4398-AB50-04F6C2CC77CC}" type="presParOf" srcId="{B1B47B53-F678-4948-B95D-0E2142432102}" destId="{B288698A-5A93-4393-954E-53F1D765E57F}" srcOrd="4" destOrd="0" presId="urn:microsoft.com/office/officeart/2008/layout/HorizontalMultiLevelHierarchy"/>
    <dgm:cxn modelId="{6E6D872B-D502-495B-9454-6B8055FA4F11}" type="presParOf" srcId="{B288698A-5A93-4393-954E-53F1D765E57F}" destId="{2B865E65-CC3D-4BF2-88DA-3C7B187333AC}" srcOrd="0" destOrd="0" presId="urn:microsoft.com/office/officeart/2008/layout/HorizontalMultiLevelHierarchy"/>
    <dgm:cxn modelId="{83445444-9717-4543-9B6D-0E05B6F12B87}" type="presParOf" srcId="{B1B47B53-F678-4948-B95D-0E2142432102}" destId="{7BD25C6D-7C92-4DDB-BECE-C6D75AFE26C4}" srcOrd="5" destOrd="0" presId="urn:microsoft.com/office/officeart/2008/layout/HorizontalMultiLevelHierarchy"/>
    <dgm:cxn modelId="{3819815D-9759-4714-97BA-234C40A916B6}" type="presParOf" srcId="{7BD25C6D-7C92-4DDB-BECE-C6D75AFE26C4}" destId="{0B7FC543-60ED-4780-B145-E5C80EBCFE25}" srcOrd="0" destOrd="0" presId="urn:microsoft.com/office/officeart/2008/layout/HorizontalMultiLevelHierarchy"/>
    <dgm:cxn modelId="{B306749F-7927-4491-ABF3-AC9AF4F51D22}" type="presParOf" srcId="{7BD25C6D-7C92-4DDB-BECE-C6D75AFE26C4}" destId="{DF5DC7BA-B6CC-4C84-B659-F48707F0A086}"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EEF4BE-D700-49BF-A2FA-436A74272D82}">
      <dsp:nvSpPr>
        <dsp:cNvPr id="0" name=""/>
        <dsp:cNvSpPr/>
      </dsp:nvSpPr>
      <dsp:spPr>
        <a:xfrm>
          <a:off x="2438399" y="0"/>
          <a:ext cx="3657600" cy="1800200"/>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Sequence diagram</a:t>
          </a:r>
          <a:endParaRPr lang="en-US" sz="1500" kern="1200" dirty="0"/>
        </a:p>
        <a:p>
          <a:pPr marL="228600" lvl="2" indent="-114300" algn="l" defTabSz="666750">
            <a:lnSpc>
              <a:spcPct val="90000"/>
            </a:lnSpc>
            <a:spcBef>
              <a:spcPct val="0"/>
            </a:spcBef>
            <a:spcAft>
              <a:spcPct val="15000"/>
            </a:spcAft>
            <a:buChar char="••"/>
          </a:pPr>
          <a:r>
            <a:rPr lang="en-US" sz="1500" kern="1200" dirty="0" smtClean="0"/>
            <a:t>Emphasize the time ordering of messages</a:t>
          </a:r>
          <a:endParaRPr lang="en-US" sz="1500" kern="1200" dirty="0"/>
        </a:p>
        <a:p>
          <a:pPr marL="114300" lvl="1" indent="-114300" algn="l" defTabSz="666750">
            <a:lnSpc>
              <a:spcPct val="90000"/>
            </a:lnSpc>
            <a:spcBef>
              <a:spcPct val="0"/>
            </a:spcBef>
            <a:spcAft>
              <a:spcPct val="15000"/>
            </a:spcAft>
            <a:buChar char="••"/>
          </a:pPr>
          <a:r>
            <a:rPr lang="en-US" sz="1500" kern="1200" dirty="0" smtClean="0"/>
            <a:t>Communication diagram</a:t>
          </a:r>
          <a:endParaRPr lang="en-US" sz="1500" kern="1200" dirty="0"/>
        </a:p>
        <a:p>
          <a:pPr marL="228600" lvl="2" indent="-114300" algn="l" defTabSz="666750">
            <a:lnSpc>
              <a:spcPct val="90000"/>
            </a:lnSpc>
            <a:spcBef>
              <a:spcPct val="0"/>
            </a:spcBef>
            <a:spcAft>
              <a:spcPct val="15000"/>
            </a:spcAft>
            <a:buChar char="••"/>
          </a:pPr>
          <a:r>
            <a:rPr lang="en-US" sz="1500" kern="1200" dirty="0" smtClean="0"/>
            <a:t>Emphasize the organization of objects</a:t>
          </a:r>
          <a:endParaRPr lang="en-US" sz="1500" kern="1200" dirty="0"/>
        </a:p>
      </dsp:txBody>
      <dsp:txXfrm>
        <a:off x="2438399" y="225025"/>
        <a:ext cx="2982525" cy="1350150"/>
      </dsp:txXfrm>
    </dsp:sp>
    <dsp:sp modelId="{E5B14BF2-7F95-419E-AB81-223FBB443B76}">
      <dsp:nvSpPr>
        <dsp:cNvPr id="0" name=""/>
        <dsp:cNvSpPr/>
      </dsp:nvSpPr>
      <dsp:spPr>
        <a:xfrm>
          <a:off x="0" y="0"/>
          <a:ext cx="2438400" cy="1800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n-US" sz="3300" kern="1200" dirty="0" smtClean="0"/>
            <a:t>Interaction diagram</a:t>
          </a:r>
          <a:endParaRPr lang="en-US" sz="3300" kern="1200" dirty="0"/>
        </a:p>
      </dsp:txBody>
      <dsp:txXfrm>
        <a:off x="87879" y="87879"/>
        <a:ext cx="2262642" cy="16244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88698A-5A93-4393-954E-53F1D765E57F}">
      <dsp:nvSpPr>
        <dsp:cNvPr id="0" name=""/>
        <dsp:cNvSpPr/>
      </dsp:nvSpPr>
      <dsp:spPr>
        <a:xfrm>
          <a:off x="2149284" y="1025762"/>
          <a:ext cx="255701" cy="487236"/>
        </a:xfrm>
        <a:custGeom>
          <a:avLst/>
          <a:gdLst/>
          <a:ahLst/>
          <a:cxnLst/>
          <a:rect l="0" t="0" r="0" b="0"/>
          <a:pathLst>
            <a:path>
              <a:moveTo>
                <a:pt x="0" y="0"/>
              </a:moveTo>
              <a:lnTo>
                <a:pt x="127850" y="0"/>
              </a:lnTo>
              <a:lnTo>
                <a:pt x="127850" y="487236"/>
              </a:lnTo>
              <a:lnTo>
                <a:pt x="255701" y="48723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263379" y="1255624"/>
        <a:ext cx="27512" cy="27512"/>
      </dsp:txXfrm>
    </dsp:sp>
    <dsp:sp modelId="{D17F6EAE-1D90-4C09-9C86-6DA12EA79710}">
      <dsp:nvSpPr>
        <dsp:cNvPr id="0" name=""/>
        <dsp:cNvSpPr/>
      </dsp:nvSpPr>
      <dsp:spPr>
        <a:xfrm>
          <a:off x="2149284" y="980042"/>
          <a:ext cx="255701" cy="91440"/>
        </a:xfrm>
        <a:custGeom>
          <a:avLst/>
          <a:gdLst/>
          <a:ahLst/>
          <a:cxnLst/>
          <a:rect l="0" t="0" r="0" b="0"/>
          <a:pathLst>
            <a:path>
              <a:moveTo>
                <a:pt x="0" y="45720"/>
              </a:moveTo>
              <a:lnTo>
                <a:pt x="255701"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270743" y="1019369"/>
        <a:ext cx="12785" cy="12785"/>
      </dsp:txXfrm>
    </dsp:sp>
    <dsp:sp modelId="{22BAEE95-09FE-464E-82C6-5F56E51C8D15}">
      <dsp:nvSpPr>
        <dsp:cNvPr id="0" name=""/>
        <dsp:cNvSpPr/>
      </dsp:nvSpPr>
      <dsp:spPr>
        <a:xfrm>
          <a:off x="2149284" y="538525"/>
          <a:ext cx="255701" cy="487236"/>
        </a:xfrm>
        <a:custGeom>
          <a:avLst/>
          <a:gdLst/>
          <a:ahLst/>
          <a:cxnLst/>
          <a:rect l="0" t="0" r="0" b="0"/>
          <a:pathLst>
            <a:path>
              <a:moveTo>
                <a:pt x="0" y="487236"/>
              </a:moveTo>
              <a:lnTo>
                <a:pt x="127850" y="487236"/>
              </a:lnTo>
              <a:lnTo>
                <a:pt x="127850" y="0"/>
              </a:lnTo>
              <a:lnTo>
                <a:pt x="25570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263379" y="768387"/>
        <a:ext cx="27512" cy="27512"/>
      </dsp:txXfrm>
    </dsp:sp>
    <dsp:sp modelId="{DB91EF79-C559-482A-AE3E-E4A2FFAA4C2F}">
      <dsp:nvSpPr>
        <dsp:cNvPr id="0" name=""/>
        <dsp:cNvSpPr/>
      </dsp:nvSpPr>
      <dsp:spPr>
        <a:xfrm rot="16200000">
          <a:off x="928628" y="830867"/>
          <a:ext cx="2051524" cy="3897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Sequence diagram </a:t>
          </a:r>
          <a:endParaRPr lang="en-US" sz="1900" kern="1200" dirty="0"/>
        </a:p>
      </dsp:txBody>
      <dsp:txXfrm>
        <a:off x="928628" y="830867"/>
        <a:ext cx="2051524" cy="389789"/>
      </dsp:txXfrm>
    </dsp:sp>
    <dsp:sp modelId="{268229A9-7AEC-49FE-A48E-66175DBE142C}">
      <dsp:nvSpPr>
        <dsp:cNvPr id="0" name=""/>
        <dsp:cNvSpPr/>
      </dsp:nvSpPr>
      <dsp:spPr>
        <a:xfrm>
          <a:off x="2404986" y="343630"/>
          <a:ext cx="1278509" cy="3897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Interactions</a:t>
          </a:r>
          <a:endParaRPr lang="en-US" sz="1600" kern="1200" dirty="0"/>
        </a:p>
      </dsp:txBody>
      <dsp:txXfrm>
        <a:off x="2404986" y="343630"/>
        <a:ext cx="1278509" cy="389789"/>
      </dsp:txXfrm>
    </dsp:sp>
    <dsp:sp modelId="{C90FFCEB-C1A1-4243-A413-656A01A13CFA}">
      <dsp:nvSpPr>
        <dsp:cNvPr id="0" name=""/>
        <dsp:cNvSpPr/>
      </dsp:nvSpPr>
      <dsp:spPr>
        <a:xfrm>
          <a:off x="2404986" y="830867"/>
          <a:ext cx="1278509" cy="3897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Relationships </a:t>
          </a:r>
          <a:endParaRPr lang="en-US" sz="1600" kern="1200" dirty="0"/>
        </a:p>
      </dsp:txBody>
      <dsp:txXfrm>
        <a:off x="2404986" y="830867"/>
        <a:ext cx="1278509" cy="389789"/>
      </dsp:txXfrm>
    </dsp:sp>
    <dsp:sp modelId="{0B7FC543-60ED-4780-B145-E5C80EBCFE25}">
      <dsp:nvSpPr>
        <dsp:cNvPr id="0" name=""/>
        <dsp:cNvSpPr/>
      </dsp:nvSpPr>
      <dsp:spPr>
        <a:xfrm>
          <a:off x="2404986" y="1318104"/>
          <a:ext cx="1278509" cy="38978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Methods</a:t>
          </a:r>
          <a:endParaRPr lang="en-US" sz="1600" kern="1200" dirty="0"/>
        </a:p>
      </dsp:txBody>
      <dsp:txXfrm>
        <a:off x="2404986" y="1318104"/>
        <a:ext cx="1278509" cy="389789"/>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041DB8-B66F-4DC8-A96E-33677E0F90FF}" type="datetimeFigureOut">
              <a:rPr lang="en-US" smtClean="0"/>
              <a:t>11/28/2016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04A0D4-B89B-4ADD-AF9E-38636B40EE4E}" type="slidenum">
              <a:rPr lang="en-US" smtClean="0"/>
              <a:t>‹#›</a:t>
            </a:fld>
            <a:endParaRPr lang="en-US"/>
          </a:p>
        </p:txBody>
      </p:sp>
    </p:spTree>
    <p:extLst>
      <p:ext uri="{BB962C8B-B14F-4D97-AF65-F5344CB8AC3E}">
        <p14:creationId xmlns:p14="http://schemas.microsoft.com/office/powerpoint/2010/main" val="4247389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B49C4A-65AC-492D-9701-81B46C3AD0E4}" type="datetimeFigureOut">
              <a:rPr lang="en-US" smtClean="0"/>
              <a:t>11/28/2016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869989-EB00-4EE7-BCB5-25BDC5BB29F8}" type="slidenum">
              <a:rPr lang="en-US" smtClean="0"/>
              <a:t>‹#›</a:t>
            </a:fld>
            <a:endParaRPr lang="en-US"/>
          </a:p>
        </p:txBody>
      </p:sp>
    </p:spTree>
    <p:extLst>
      <p:ext uri="{BB962C8B-B14F-4D97-AF65-F5344CB8AC3E}">
        <p14:creationId xmlns:p14="http://schemas.microsoft.com/office/powerpoint/2010/main" val="2193636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570258-E564-4D82-B9A9-20ADB498E74C}" type="slidenum">
              <a:rPr lang="en-US" altLang="zh-CN"/>
              <a:pPr/>
              <a:t>7</a:t>
            </a:fld>
            <a:endParaRPr lang="en-US" altLang="zh-CN"/>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99054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86F5B0-A33A-4784-9A24-E4B2D9B6A94C}" type="slidenum">
              <a:rPr lang="en-US" altLang="zh-CN"/>
              <a:pPr/>
              <a:t>8</a:t>
            </a:fld>
            <a:endParaRPr lang="en-US" altLang="zh-CN"/>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81539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 name="Group 4"/>
          <p:cNvGrpSpPr/>
          <p:nvPr userDrawn="1"/>
        </p:nvGrpSpPr>
        <p:grpSpPr bwMode="hidden">
          <a:xfrm>
            <a:off x="-1" y="0"/>
            <a:ext cx="12192002" cy="6858000"/>
            <a:chOff x="-1" y="0"/>
            <a:chExt cx="12192002" cy="6858000"/>
          </a:xfrm>
        </p:grpSpPr>
        <p:cxnSp>
          <p:nvCxnSpPr>
            <p:cNvPr id="6" name="Straight Connector 5"/>
            <p:cNvCxnSpPr/>
            <p:nvPr/>
          </p:nvCxnSpPr>
          <p:spPr bwMode="hidden">
            <a:xfrm>
              <a:off x="61019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bwMode="hidden">
            <a:xfrm>
              <a:off x="182933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304847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426760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548674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670588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792502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914416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1036329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158243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2819" y="38648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1611181"/>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2835877"/>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4060573"/>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5285269"/>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650996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userDrawn="1"/>
          </p:nvGrpSpPr>
          <p:grpSpPr bwMode="hidden">
            <a:xfrm>
              <a:off x="-1" y="0"/>
              <a:ext cx="12192001" cy="6858000"/>
              <a:chOff x="-1" y="0"/>
              <a:chExt cx="12192001" cy="6858000"/>
            </a:xfrm>
          </p:grpSpPr>
          <p:cxnSp>
            <p:nvCxnSpPr>
              <p:cNvPr id="41" name="Straight Connector 40"/>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510650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bwMode="hidden">
              <a:xfrm>
                <a:off x="6327885" y="0"/>
                <a:ext cx="5864115" cy="5898673"/>
                <a:chOff x="6327885" y="0"/>
                <a:chExt cx="5864115" cy="5898673"/>
              </a:xfrm>
            </p:grpSpPr>
            <p:cxnSp>
              <p:nvCxnSpPr>
                <p:cNvPr id="52" name="Straight Connector 51"/>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bwMode="hidden">
            <a:xfrm flipH="1">
              <a:off x="0" y="0"/>
              <a:ext cx="12192001" cy="6858000"/>
              <a:chOff x="-1" y="0"/>
              <a:chExt cx="12192001" cy="6858000"/>
            </a:xfrm>
          </p:grpSpPr>
          <p:cxnSp>
            <p:nvCxnSpPr>
              <p:cNvPr id="25" name="Straight Connector 24"/>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515064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bwMode="hidden">
              <a:xfrm>
                <a:off x="6327885" y="0"/>
                <a:ext cx="5864115" cy="5898673"/>
                <a:chOff x="6327885" y="0"/>
                <a:chExt cx="5864115" cy="5898673"/>
              </a:xfrm>
            </p:grpSpPr>
            <p:cxnSp>
              <p:nvCxnSpPr>
                <p:cNvPr id="36" name="Straight Connector 35"/>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31" name="Straight Connector 30"/>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ctrTitle"/>
          </p:nvPr>
        </p:nvSpPr>
        <p:spPr>
          <a:xfrm>
            <a:off x="1293845" y="1909346"/>
            <a:ext cx="9604310" cy="3383280"/>
          </a:xfrm>
        </p:spPr>
        <p:txBody>
          <a:bodyPr anchor="b">
            <a:normAutofit/>
          </a:bodyPr>
          <a:lstStyle>
            <a:lvl1pPr algn="l">
              <a:lnSpc>
                <a:spcPct val="76000"/>
              </a:lnSpc>
              <a:defRPr sz="8000" cap="none"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93845" y="5432564"/>
            <a:ext cx="9604310" cy="457200"/>
          </a:xfrm>
        </p:spPr>
        <p:txBody>
          <a:bodyPr>
            <a:normAutofit/>
          </a:bodyPr>
          <a:lstStyle>
            <a:lvl1pPr marL="0" indent="0" algn="l">
              <a:spcBef>
                <a:spcPts val="0"/>
              </a:spcBef>
              <a:buNone/>
              <a:defRPr sz="2000" b="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cxnSp>
        <p:nvCxnSpPr>
          <p:cNvPr id="58" name="Straight Connector 57"/>
          <p:cNvCxnSpPr/>
          <p:nvPr userDrawn="1"/>
        </p:nvCxnSpPr>
        <p:spPr>
          <a:xfrm>
            <a:off x="1295400" y="5294175"/>
            <a:ext cx="96012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4A29A4-78C8-47AB-BA06-22CB45938951}" type="datetime1">
              <a:rPr lang="en-US" smtClean="0"/>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9314" y="489856"/>
            <a:ext cx="1687286" cy="530134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9" y="489856"/>
            <a:ext cx="7587344" cy="530134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ED4ACF-2D82-46F2-A8E9-23963AA34E86}" type="datetime1">
              <a:rPr lang="en-US" smtClean="0"/>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3333" y="722313"/>
            <a:ext cx="9736667"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905000"/>
            <a:ext cx="5369984"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82785" y="1905000"/>
            <a:ext cx="53721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8351" y="6343650"/>
            <a:ext cx="2540000" cy="457200"/>
          </a:xfrm>
        </p:spPr>
        <p:txBody>
          <a:bodyPr/>
          <a:lstStyle>
            <a:lvl1pPr>
              <a:defRPr/>
            </a:lvl1pPr>
          </a:lstStyle>
          <a:p>
            <a:endParaRPr lang="en-US"/>
          </a:p>
        </p:txBody>
      </p:sp>
      <p:sp>
        <p:nvSpPr>
          <p:cNvPr id="6" name="Footer Placeholder 5"/>
          <p:cNvSpPr>
            <a:spLocks noGrp="1"/>
          </p:cNvSpPr>
          <p:nvPr>
            <p:ph type="ftr" sz="quarter" idx="11"/>
          </p:nvPr>
        </p:nvSpPr>
        <p:spPr>
          <a:xfrm>
            <a:off x="8144933" y="6343650"/>
            <a:ext cx="38608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194733" y="6361113"/>
            <a:ext cx="2540000" cy="457200"/>
          </a:xfrm>
        </p:spPr>
        <p:txBody>
          <a:bodyPr/>
          <a:lstStyle>
            <a:lvl1pPr>
              <a:defRPr/>
            </a:lvl1pPr>
          </a:lstStyle>
          <a:p>
            <a:fld id="{913B2F14-99C7-A847-B779-E8956BB0B563}" type="slidenum">
              <a:rPr lang="en-US"/>
              <a:pPr/>
              <a:t>‹#›</a:t>
            </a:fld>
            <a:endParaRPr lang="en-US"/>
          </a:p>
        </p:txBody>
      </p:sp>
    </p:spTree>
    <p:extLst>
      <p:ext uri="{BB962C8B-B14F-4D97-AF65-F5344CB8AC3E}">
        <p14:creationId xmlns:p14="http://schemas.microsoft.com/office/powerpoint/2010/main" val="823978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74B5B-21A0-4192-BF4C-38187F1A68D8}" type="datetime1">
              <a:rPr lang="en-US" smtClean="0"/>
              <a:t>11/28/2016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gradFill flip="none" rotWithShape="1">
          <a:gsLst>
            <a:gs pos="0">
              <a:schemeClr val="accent1"/>
            </a:gs>
            <a:gs pos="97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7" name="Group 6"/>
          <p:cNvGrpSpPr/>
          <p:nvPr userDrawn="1"/>
        </p:nvGrpSpPr>
        <p:grpSpPr bwMode="hidden">
          <a:xfrm>
            <a:off x="-1" y="0"/>
            <a:ext cx="12192002" cy="6858000"/>
            <a:chOff x="-1" y="0"/>
            <a:chExt cx="12192002" cy="6858000"/>
          </a:xfrm>
        </p:grpSpPr>
        <p:cxnSp>
          <p:nvCxnSpPr>
            <p:cNvPr id="8" name="Straight Connector 7"/>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p:cNvGrpSpPr/>
            <p:nvPr userDrawn="1"/>
          </p:nvGrpSpPr>
          <p:grpSpPr bwMode="hidden">
            <a:xfrm>
              <a:off x="-1" y="0"/>
              <a:ext cx="12192001" cy="6858000"/>
              <a:chOff x="-1" y="0"/>
              <a:chExt cx="12192001" cy="6858000"/>
            </a:xfrm>
          </p:grpSpPr>
          <p:cxnSp>
            <p:nvCxnSpPr>
              <p:cNvPr id="42" name="Straight Connector 41"/>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bwMode="hidden">
              <a:xfrm>
                <a:off x="6327885" y="0"/>
                <a:ext cx="5864115" cy="5898673"/>
                <a:chOff x="6327885" y="0"/>
                <a:chExt cx="5864115" cy="5898673"/>
              </a:xfrm>
            </p:grpSpPr>
            <p:cxnSp>
              <p:nvCxnSpPr>
                <p:cNvPr id="53" name="Straight Connector 52"/>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8" name="Straight Connector 47"/>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userDrawn="1"/>
          </p:nvGrpSpPr>
          <p:grpSpPr bwMode="hidden">
            <a:xfrm flipH="1">
              <a:off x="0" y="0"/>
              <a:ext cx="12192001" cy="6858000"/>
              <a:chOff x="-1" y="0"/>
              <a:chExt cx="12192001" cy="6858000"/>
            </a:xfrm>
          </p:grpSpPr>
          <p:cxnSp>
            <p:nvCxnSpPr>
              <p:cNvPr id="26" name="Straight Connector 25"/>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bwMode="hidden">
              <a:xfrm>
                <a:off x="6327885" y="0"/>
                <a:ext cx="5864115" cy="5898673"/>
                <a:chOff x="6327885" y="0"/>
                <a:chExt cx="5864115" cy="5898673"/>
              </a:xfrm>
            </p:grpSpPr>
            <p:cxnSp>
              <p:nvCxnSpPr>
                <p:cNvPr id="37" name="Straight Connector 36"/>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title"/>
          </p:nvPr>
        </p:nvSpPr>
        <p:spPr>
          <a:xfrm>
            <a:off x="1295400" y="2541573"/>
            <a:ext cx="9601200" cy="2743200"/>
          </a:xfrm>
        </p:spPr>
        <p:txBody>
          <a:bodyPr anchor="b">
            <a:normAutofit/>
          </a:bodyPr>
          <a:lstStyle>
            <a:lvl1pPr>
              <a:lnSpc>
                <a:spcPct val="85000"/>
              </a:lnSpc>
              <a:defRPr sz="6000" cap="none"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5431536"/>
            <a:ext cx="9601200" cy="457200"/>
          </a:xfrm>
        </p:spPr>
        <p:txBody>
          <a:bodyPr>
            <a:normAutofit/>
          </a:bodyPr>
          <a:lstStyle>
            <a:lvl1pPr marL="0" indent="0">
              <a:spcBef>
                <a:spcPts val="0"/>
              </a:spcBef>
              <a:buNone/>
              <a:defRPr sz="2000" b="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cxnSp>
        <p:nvCxnSpPr>
          <p:cNvPr id="58" name="Straight Connector 57"/>
          <p:cNvCxnSpPr/>
          <p:nvPr userDrawn="1"/>
        </p:nvCxnSpPr>
        <p:spPr>
          <a:xfrm>
            <a:off x="1295400" y="5294175"/>
            <a:ext cx="9601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78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246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B5CF7C-B333-48E1-A4A6-83A3C8B73AC0}" type="datetime1">
              <a:rPr lang="en-US" smtClean="0"/>
              <a:t>11/28/2016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12954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246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246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320762-5CBF-4210-AB54-376B091119F8}" type="datetime1">
              <a:rPr lang="en-US" smtClean="0"/>
              <a:t>11/28/2016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0DB371-BF5F-4058-A212-1A908E4D2674}" type="datetime1">
              <a:rPr lang="en-US" smtClean="0"/>
              <a:t>11/28/2016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161" name="Group 160"/>
          <p:cNvGrpSpPr/>
          <p:nvPr userDrawn="1"/>
        </p:nvGrpSpPr>
        <p:grpSpPr bwMode="hidden">
          <a:xfrm>
            <a:off x="-1" y="0"/>
            <a:ext cx="12192002" cy="6858000"/>
            <a:chOff x="-1" y="0"/>
            <a:chExt cx="12192002" cy="6858000"/>
          </a:xfrm>
        </p:grpSpPr>
        <p:cxnSp>
          <p:nvCxnSpPr>
            <p:cNvPr id="162" name="Straight Connector 161"/>
            <p:cNvCxnSpPr/>
            <p:nvPr/>
          </p:nvCxnSpPr>
          <p:spPr bwMode="hidden">
            <a:xfrm>
              <a:off x="61019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bwMode="hidden">
            <a:xfrm>
              <a:off x="182933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hidden">
            <a:xfrm>
              <a:off x="304847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bwMode="hidden">
            <a:xfrm>
              <a:off x="426760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bwMode="hidden">
            <a:xfrm>
              <a:off x="548674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bwMode="hidden">
            <a:xfrm>
              <a:off x="670588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hidden">
            <a:xfrm>
              <a:off x="792502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bwMode="hidden">
            <a:xfrm>
              <a:off x="914416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bwMode="hidden">
            <a:xfrm>
              <a:off x="1036329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bwMode="hidden">
            <a:xfrm>
              <a:off x="1158243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bwMode="hidden">
            <a:xfrm>
              <a:off x="2819" y="38648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bwMode="hidden">
            <a:xfrm>
              <a:off x="2819" y="1611181"/>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bwMode="hidden">
            <a:xfrm>
              <a:off x="2819" y="2835877"/>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bwMode="hidden">
            <a:xfrm>
              <a:off x="2819" y="4060573"/>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hidden">
            <a:xfrm>
              <a:off x="2819" y="5285269"/>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bwMode="hidden">
            <a:xfrm>
              <a:off x="2819" y="650996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78" name="Group 177"/>
            <p:cNvGrpSpPr/>
            <p:nvPr userDrawn="1"/>
          </p:nvGrpSpPr>
          <p:grpSpPr bwMode="hidden">
            <a:xfrm>
              <a:off x="-1" y="0"/>
              <a:ext cx="12192001" cy="6858000"/>
              <a:chOff x="-1" y="0"/>
              <a:chExt cx="12192001" cy="6858000"/>
            </a:xfrm>
          </p:grpSpPr>
          <p:cxnSp>
            <p:nvCxnSpPr>
              <p:cNvPr id="196" name="Straight Connector 195"/>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201" name="Group 200"/>
              <p:cNvGrpSpPr/>
              <p:nvPr/>
            </p:nvGrpSpPr>
            <p:grpSpPr bwMode="hidden">
              <a:xfrm>
                <a:off x="6327885" y="0"/>
                <a:ext cx="5864115" cy="5898673"/>
                <a:chOff x="6327885" y="0"/>
                <a:chExt cx="5864115" cy="5898673"/>
              </a:xfrm>
            </p:grpSpPr>
            <p:cxnSp>
              <p:nvCxnSpPr>
                <p:cNvPr id="207" name="Straight Connector 206"/>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202" name="Straight Connector 201"/>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bwMode="hidden">
            <a:xfrm flipH="1">
              <a:off x="0" y="0"/>
              <a:ext cx="12192001" cy="6858000"/>
              <a:chOff x="-1" y="0"/>
              <a:chExt cx="12192001" cy="6858000"/>
            </a:xfrm>
          </p:grpSpPr>
          <p:cxnSp>
            <p:nvCxnSpPr>
              <p:cNvPr id="180" name="Straight Connector 179"/>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85" name="Group 184"/>
              <p:cNvGrpSpPr/>
              <p:nvPr/>
            </p:nvGrpSpPr>
            <p:grpSpPr bwMode="hidden">
              <a:xfrm>
                <a:off x="6327885" y="0"/>
                <a:ext cx="5864115" cy="5898673"/>
                <a:chOff x="6327885" y="0"/>
                <a:chExt cx="5864115" cy="5898673"/>
              </a:xfrm>
            </p:grpSpPr>
            <p:cxnSp>
              <p:nvCxnSpPr>
                <p:cNvPr id="191" name="Straight Connector 190"/>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186" name="Straight Connector 185"/>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sp>
        <p:nvSpPr>
          <p:cNvPr id="212" name="Date Placeholder 211"/>
          <p:cNvSpPr>
            <a:spLocks noGrp="1"/>
          </p:cNvSpPr>
          <p:nvPr>
            <p:ph type="dt" sz="half" idx="10"/>
          </p:nvPr>
        </p:nvSpPr>
        <p:spPr/>
        <p:txBody>
          <a:bodyPr/>
          <a:lstStyle/>
          <a:p>
            <a:fld id="{60A4083B-90AA-48CF-BAD5-00AA24D7F288}" type="datetime1">
              <a:rPr lang="en-US" smtClean="0"/>
              <a:t>11/28/2016</a:t>
            </a:fld>
            <a:endParaRPr lang="en-US"/>
          </a:p>
        </p:txBody>
      </p:sp>
      <p:sp>
        <p:nvSpPr>
          <p:cNvPr id="213" name="Footer Placeholder 212"/>
          <p:cNvSpPr>
            <a:spLocks noGrp="1"/>
          </p:cNvSpPr>
          <p:nvPr>
            <p:ph type="ftr" sz="quarter" idx="11"/>
          </p:nvPr>
        </p:nvSpPr>
        <p:spPr/>
        <p:txBody>
          <a:bodyPr/>
          <a:lstStyle/>
          <a:p>
            <a:endParaRPr lang="en-US" dirty="0"/>
          </a:p>
        </p:txBody>
      </p:sp>
      <p:sp>
        <p:nvSpPr>
          <p:cNvPr id="214" name="Slide Number Placeholder 213"/>
          <p:cNvSpPr>
            <a:spLocks noGrp="1"/>
          </p:cNvSpPr>
          <p:nvPr>
            <p:ph type="sldNum" sz="quarter" idx="12"/>
          </p:nvPr>
        </p:nvSpPr>
        <p:spPr/>
        <p:txBody>
          <a:bodyPr/>
          <a:lstStyle/>
          <a:p>
            <a:fld id="{E31375A4-56A4-47D6-9801-1991572033F7}" type="slidenum">
              <a:rPr lang="en-US" smtClean="0"/>
              <a:pPr/>
              <a:t>‹#›</a:t>
            </a:fld>
            <a:endParaRPr lang="en-US"/>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9" name="Group 8"/>
          <p:cNvGrpSpPr/>
          <p:nvPr userDrawn="1"/>
        </p:nvGrpSpPr>
        <p:grpSpPr bwMode="hidden">
          <a:xfrm>
            <a:off x="-1" y="0"/>
            <a:ext cx="12192002" cy="6858000"/>
            <a:chOff x="-1" y="0"/>
            <a:chExt cx="12192002" cy="6858000"/>
          </a:xfrm>
        </p:grpSpPr>
        <p:cxnSp>
          <p:nvCxnSpPr>
            <p:cNvPr id="10" name="Straight Connector 9"/>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6" name="Group 25"/>
            <p:cNvGrpSpPr/>
            <p:nvPr userDrawn="1"/>
          </p:nvGrpSpPr>
          <p:grpSpPr bwMode="hidden">
            <a:xfrm>
              <a:off x="-1" y="0"/>
              <a:ext cx="12192001" cy="6858000"/>
              <a:chOff x="-1" y="0"/>
              <a:chExt cx="12192001" cy="6858000"/>
            </a:xfrm>
          </p:grpSpPr>
          <p:cxnSp>
            <p:nvCxnSpPr>
              <p:cNvPr id="44" name="Straight Connector 43"/>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bwMode="hidden">
              <a:xfrm>
                <a:off x="6327885" y="0"/>
                <a:ext cx="5864115" cy="5898673"/>
                <a:chOff x="6327885" y="0"/>
                <a:chExt cx="5864115" cy="5898673"/>
              </a:xfrm>
            </p:grpSpPr>
            <p:cxnSp>
              <p:nvCxnSpPr>
                <p:cNvPr id="55" name="Straight Connector 54"/>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50" name="Straight Connector 49"/>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userDrawn="1"/>
          </p:nvGrpSpPr>
          <p:grpSpPr bwMode="hidden">
            <a:xfrm flipH="1">
              <a:off x="0" y="0"/>
              <a:ext cx="12192001" cy="6858000"/>
              <a:chOff x="-1" y="0"/>
              <a:chExt cx="12192001" cy="6858000"/>
            </a:xfrm>
          </p:grpSpPr>
          <p:cxnSp>
            <p:nvCxnSpPr>
              <p:cNvPr id="28" name="Straight Connector 27"/>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bwMode="hidden">
              <a:xfrm>
                <a:off x="6327885" y="0"/>
                <a:ext cx="5864115" cy="5898673"/>
                <a:chOff x="6327885" y="0"/>
                <a:chExt cx="5864115" cy="5898673"/>
              </a:xfrm>
            </p:grpSpPr>
            <p:cxnSp>
              <p:nvCxnSpPr>
                <p:cNvPr id="39" name="Straight Connector 38"/>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7" name="Rectangle 6"/>
          <p:cNvSpPr/>
          <p:nvPr userDrawn="1"/>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913152" y="571500"/>
            <a:ext cx="3657600" cy="2197100"/>
          </a:xfrm>
        </p:spPr>
        <p:txBody>
          <a:bodyPr anchor="b">
            <a:normAutofit/>
          </a:bodyPr>
          <a:lstStyle>
            <a:lvl1pPr>
              <a:defRPr sz="2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43197" y="571500"/>
            <a:ext cx="6217920" cy="57150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913152" y="2995012"/>
            <a:ext cx="3657600" cy="2285950"/>
          </a:xfrm>
        </p:spPr>
        <p:txBody>
          <a:bodyPr>
            <a:normAutofit/>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cxnSp>
        <p:nvCxnSpPr>
          <p:cNvPr id="60" name="Straight Connector 59"/>
          <p:cNvCxnSpPr/>
          <p:nvPr userDrawn="1"/>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F5BAF629-ECA2-4CF3-B790-9D9BDED98269}" type="datetime1">
              <a:rPr lang="en-US" smtClean="0"/>
              <a:t>11/28/2016</a:t>
            </a:fld>
            <a:endParaRPr lang="en-US"/>
          </a:p>
        </p:txBody>
      </p:sp>
      <p:sp>
        <p:nvSpPr>
          <p:cNvPr id="6" name="Footer Placeholder 5"/>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E31375A4-56A4-47D6-9801-1991572033F7}" type="slidenum">
              <a:rPr lang="en-US" smtClean="0"/>
              <a:pPr/>
              <a:t>‹#›</a:t>
            </a:fld>
            <a:endParaRPr lang="en-US"/>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8" name="Group 7"/>
          <p:cNvGrpSpPr/>
          <p:nvPr/>
        </p:nvGrpSpPr>
        <p:grpSpPr bwMode="hidden">
          <a:xfrm>
            <a:off x="-1" y="0"/>
            <a:ext cx="12192002" cy="6858000"/>
            <a:chOff x="-1" y="0"/>
            <a:chExt cx="12192002" cy="6858000"/>
          </a:xfrm>
        </p:grpSpPr>
        <p:cxnSp>
          <p:nvCxnSpPr>
            <p:cNvPr id="9" name="Straight Connector 8"/>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bwMode="hidden">
            <a:xfrm>
              <a:off x="-1" y="0"/>
              <a:ext cx="12192001" cy="6858000"/>
              <a:chOff x="-1" y="0"/>
              <a:chExt cx="12192001" cy="6858000"/>
            </a:xfrm>
          </p:grpSpPr>
          <p:cxnSp>
            <p:nvCxnSpPr>
              <p:cNvPr id="43" name="Straight Connector 42"/>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bwMode="hidden">
              <a:xfrm>
                <a:off x="6327885" y="0"/>
                <a:ext cx="5864115" cy="5898673"/>
                <a:chOff x="6327885" y="0"/>
                <a:chExt cx="5864115" cy="5898673"/>
              </a:xfrm>
            </p:grpSpPr>
            <p:cxnSp>
              <p:nvCxnSpPr>
                <p:cNvPr id="54" name="Straight Connector 53"/>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9" name="Straight Connector 48"/>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bwMode="hidden">
            <a:xfrm flipH="1">
              <a:off x="0" y="0"/>
              <a:ext cx="12192001" cy="6858000"/>
              <a:chOff x="-1" y="0"/>
              <a:chExt cx="12192001" cy="6858000"/>
            </a:xfrm>
          </p:grpSpPr>
          <p:cxnSp>
            <p:nvCxnSpPr>
              <p:cNvPr id="27" name="Straight Connector 26"/>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bwMode="hidden">
              <a:xfrm>
                <a:off x="6327885" y="0"/>
                <a:ext cx="5864115" cy="5898673"/>
                <a:chOff x="6327885" y="0"/>
                <a:chExt cx="5864115" cy="5898673"/>
              </a:xfrm>
            </p:grpSpPr>
            <p:cxnSp>
              <p:nvCxnSpPr>
                <p:cNvPr id="38" name="Straight Connector 37"/>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60" name="Rectangle 59"/>
          <p:cNvSpPr/>
          <p:nvPr/>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12" y="-159"/>
            <a:ext cx="7315200" cy="6858000"/>
          </a:xfr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cxnSp>
        <p:nvCxnSpPr>
          <p:cNvPr id="59" name="Straight Connector 58"/>
          <p:cNvCxnSpPr/>
          <p:nvPr/>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909560" y="576072"/>
            <a:ext cx="3657600" cy="2194560"/>
          </a:xfrm>
        </p:spPr>
        <p:txBody>
          <a:bodyPr anchor="b">
            <a:normAutofit/>
          </a:bodyPr>
          <a:lstStyle>
            <a:lvl1pPr>
              <a:defRPr sz="2600">
                <a:solidFill>
                  <a:schemeClr val="bg1"/>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7909560" y="2999232"/>
            <a:ext cx="3657600" cy="2286000"/>
          </a:xfrm>
        </p:spPr>
        <p:txBody>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6203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chemeClr val="bg1"/>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grpSp>
        <p:nvGrpSpPr>
          <p:cNvPr id="96" name="Group 95"/>
          <p:cNvGrpSpPr/>
          <p:nvPr userDrawn="1"/>
        </p:nvGrpSpPr>
        <p:grpSpPr bwMode="hidden">
          <a:xfrm>
            <a:off x="-1" y="0"/>
            <a:ext cx="12192002" cy="6858000"/>
            <a:chOff x="-1" y="0"/>
            <a:chExt cx="12192002" cy="6858000"/>
          </a:xfrm>
        </p:grpSpPr>
        <p:cxnSp>
          <p:nvCxnSpPr>
            <p:cNvPr id="97" name="Straight Connector 96"/>
            <p:cNvCxnSpPr/>
            <p:nvPr/>
          </p:nvCxnSpPr>
          <p:spPr bwMode="hidden">
            <a:xfrm>
              <a:off x="61019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bwMode="hidden">
            <a:xfrm>
              <a:off x="182933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bwMode="hidden">
            <a:xfrm>
              <a:off x="304847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bwMode="hidden">
            <a:xfrm>
              <a:off x="426760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bwMode="hidden">
            <a:xfrm>
              <a:off x="548674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bwMode="hidden">
            <a:xfrm>
              <a:off x="670588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bwMode="hidden">
            <a:xfrm>
              <a:off x="792502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bwMode="hidden">
            <a:xfrm>
              <a:off x="914416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bwMode="hidden">
            <a:xfrm>
              <a:off x="1036329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bwMode="hidden">
            <a:xfrm>
              <a:off x="1158243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bwMode="hidden">
            <a:xfrm>
              <a:off x="2819" y="38648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bwMode="hidden">
            <a:xfrm>
              <a:off x="2819" y="1611181"/>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bwMode="hidden">
            <a:xfrm>
              <a:off x="2819" y="2835877"/>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bwMode="hidden">
            <a:xfrm>
              <a:off x="2819" y="4060573"/>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bwMode="hidden">
            <a:xfrm>
              <a:off x="2819" y="5285269"/>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bwMode="hidden">
            <a:xfrm>
              <a:off x="2819" y="650996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13" name="Group 112"/>
            <p:cNvGrpSpPr/>
            <p:nvPr userDrawn="1"/>
          </p:nvGrpSpPr>
          <p:grpSpPr bwMode="hidden">
            <a:xfrm>
              <a:off x="-1" y="0"/>
              <a:ext cx="12192001" cy="6858000"/>
              <a:chOff x="-1" y="0"/>
              <a:chExt cx="12192001" cy="6858000"/>
            </a:xfrm>
          </p:grpSpPr>
          <p:cxnSp>
            <p:nvCxnSpPr>
              <p:cNvPr id="131" name="Straight Connector 130"/>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p:nvPr/>
            </p:nvGrpSpPr>
            <p:grpSpPr bwMode="hidden">
              <a:xfrm>
                <a:off x="6327885" y="0"/>
                <a:ext cx="5864115" cy="5898673"/>
                <a:chOff x="6327885" y="0"/>
                <a:chExt cx="5864115" cy="5898673"/>
              </a:xfrm>
            </p:grpSpPr>
            <p:cxnSp>
              <p:nvCxnSpPr>
                <p:cNvPr id="142" name="Straight Connector 141"/>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37" name="Straight Connector 136"/>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userDrawn="1"/>
          </p:nvGrpSpPr>
          <p:grpSpPr bwMode="hidden">
            <a:xfrm flipH="1">
              <a:off x="0" y="0"/>
              <a:ext cx="12192001" cy="6858000"/>
              <a:chOff x="-1" y="0"/>
              <a:chExt cx="12192001" cy="6858000"/>
            </a:xfrm>
          </p:grpSpPr>
          <p:cxnSp>
            <p:nvCxnSpPr>
              <p:cNvPr id="115" name="Straight Connector 114"/>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20" name="Group 119"/>
              <p:cNvGrpSpPr/>
              <p:nvPr/>
            </p:nvGrpSpPr>
            <p:grpSpPr bwMode="hidden">
              <a:xfrm>
                <a:off x="6327885" y="0"/>
                <a:ext cx="5864115" cy="5898673"/>
                <a:chOff x="6327885" y="0"/>
                <a:chExt cx="5864115" cy="5898673"/>
              </a:xfrm>
            </p:grpSpPr>
            <p:cxnSp>
              <p:nvCxnSpPr>
                <p:cNvPr id="126" name="Straight Connector 125"/>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21" name="Straight Connector 120"/>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Placeholder 1"/>
          <p:cNvSpPr>
            <a:spLocks noGrp="1"/>
          </p:cNvSpPr>
          <p:nvPr>
            <p:ph type="title"/>
          </p:nvPr>
        </p:nvSpPr>
        <p:spPr>
          <a:xfrm>
            <a:off x="1295400" y="503853"/>
            <a:ext cx="9601200" cy="1142385"/>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0" y="1981201"/>
            <a:ext cx="9601200" cy="380999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9294042" y="6289679"/>
            <a:ext cx="965946" cy="222436"/>
          </a:xfrm>
          <a:prstGeom prst="rect">
            <a:avLst/>
          </a:prstGeom>
        </p:spPr>
        <p:txBody>
          <a:bodyPr vert="horz" lIns="91440" tIns="45720" rIns="91440" bIns="45720" rtlCol="0" anchor="ctr"/>
          <a:lstStyle>
            <a:lvl1pPr algn="r">
              <a:defRPr sz="800">
                <a:solidFill>
                  <a:schemeClr val="tx1">
                    <a:lumMod val="50000"/>
                    <a:lumOff val="50000"/>
                  </a:schemeClr>
                </a:solidFill>
              </a:defRPr>
            </a:lvl1pPr>
          </a:lstStyle>
          <a:p>
            <a:fld id="{B51B2453-8663-4C69-AF73-9FD7B1DEC5D0}" type="datetime1">
              <a:rPr lang="en-US" smtClean="0"/>
              <a:t>11/28/2016</a:t>
            </a:fld>
            <a:endParaRPr lang="en-US"/>
          </a:p>
        </p:txBody>
      </p:sp>
      <p:sp>
        <p:nvSpPr>
          <p:cNvPr id="5" name="Footer Placeholder 4"/>
          <p:cNvSpPr>
            <a:spLocks noGrp="1"/>
          </p:cNvSpPr>
          <p:nvPr>
            <p:ph type="ftr" sz="quarter" idx="3"/>
          </p:nvPr>
        </p:nvSpPr>
        <p:spPr>
          <a:xfrm>
            <a:off x="609601" y="6289679"/>
            <a:ext cx="6128030" cy="222436"/>
          </a:xfrm>
          <a:prstGeom prst="rect">
            <a:avLst/>
          </a:prstGeom>
        </p:spPr>
        <p:txBody>
          <a:bodyPr vert="horz" lIns="91440" tIns="45720" rIns="91440" bIns="45720" rtlCol="0" anchor="ctr"/>
          <a:lstStyle>
            <a:lvl1pPr algn="l">
              <a:defRPr sz="8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65311" y="6289679"/>
            <a:ext cx="918882" cy="222436"/>
          </a:xfrm>
          <a:prstGeom prst="rect">
            <a:avLst/>
          </a:prstGeom>
        </p:spPr>
        <p:txBody>
          <a:bodyPr vert="horz" lIns="91440" tIns="45720" rIns="91440" bIns="45720" rtlCol="0" anchor="ctr"/>
          <a:lstStyle>
            <a:lvl1pPr algn="r">
              <a:defRPr sz="800">
                <a:solidFill>
                  <a:schemeClr val="tx1">
                    <a:lumMod val="50000"/>
                    <a:lumOff val="50000"/>
                  </a:schemeClr>
                </a:solidFill>
              </a:defRPr>
            </a:lvl1pPr>
          </a:lstStyle>
          <a:p>
            <a:fld id="{E31375A4-56A4-47D6-9801-1991572033F7}" type="slidenum">
              <a:rPr lang="en-US" smtClean="0"/>
              <a:pPr/>
              <a:t>‹#›</a:t>
            </a:fld>
            <a:endParaRPr lang="en-US"/>
          </a:p>
        </p:txBody>
      </p:sp>
      <p:cxnSp>
        <p:nvCxnSpPr>
          <p:cNvPr id="148" name="Straight Connector 147"/>
          <p:cNvCxnSpPr/>
          <p:nvPr userDrawn="1"/>
        </p:nvCxnSpPr>
        <p:spPr>
          <a:xfrm>
            <a:off x="609600" y="6172200"/>
            <a:ext cx="109728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9" r:id="rId9"/>
    <p:sldLayoutId id="2147483658" r:id="rId10"/>
    <p:sldLayoutId id="2147483659" r:id="rId11"/>
    <p:sldLayoutId id="214748367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8pPr>
      <a:lvl9pPr marL="20574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7.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8"/>
          <p:cNvSpPr>
            <a:spLocks noGrp="1" noChangeArrowheads="1"/>
          </p:cNvSpPr>
          <p:nvPr>
            <p:ph type="ctrTitle"/>
          </p:nvPr>
        </p:nvSpPr>
        <p:spPr/>
        <p:txBody>
          <a:bodyPr>
            <a:normAutofit/>
          </a:bodyPr>
          <a:lstStyle/>
          <a:p>
            <a:r>
              <a:rPr lang="en-GB" sz="3200" dirty="0" smtClean="0"/>
              <a:t>Sequence Diagrams</a:t>
            </a:r>
            <a:r>
              <a:rPr lang="en-GB" sz="3200" dirty="0"/>
              <a:t/>
            </a:r>
            <a:br>
              <a:rPr lang="en-GB" sz="3200" dirty="0"/>
            </a:br>
            <a:endParaRPr lang="es-ES" sz="3200" dirty="0"/>
          </a:p>
        </p:txBody>
      </p:sp>
      <p:sp>
        <p:nvSpPr>
          <p:cNvPr id="4" name="Subtitle 3"/>
          <p:cNvSpPr>
            <a:spLocks noGrp="1"/>
          </p:cNvSpPr>
          <p:nvPr>
            <p:ph type="subTitle" idx="1"/>
          </p:nvPr>
        </p:nvSpPr>
        <p:spPr/>
        <p:txBody>
          <a:bodyPr>
            <a:normAutofit/>
          </a:bodyPr>
          <a:lstStyle/>
          <a:p>
            <a:r>
              <a:rPr lang="en-US" dirty="0" smtClean="0"/>
              <a:t>Lecture 6</a:t>
            </a:r>
            <a:endParaRPr lang="es-ES" dirty="0"/>
          </a:p>
          <a:p>
            <a:endParaRPr lang="en-GB" dirty="0"/>
          </a:p>
        </p:txBody>
      </p:sp>
      <p:sp>
        <p:nvSpPr>
          <p:cNvPr id="3" name="Slide Number Placeholder 2"/>
          <p:cNvSpPr>
            <a:spLocks noGrp="1"/>
          </p:cNvSpPr>
          <p:nvPr>
            <p:ph type="sldNum" sz="quarter" idx="4294967295"/>
          </p:nvPr>
        </p:nvSpPr>
        <p:spPr>
          <a:xfrm>
            <a:off x="9925038" y="6170822"/>
            <a:ext cx="502920" cy="502920"/>
          </a:xfrm>
          <a:prstGeom prst="ellipse">
            <a:avLst/>
          </a:prstGeom>
        </p:spPr>
        <p:txBody>
          <a:bodyPr/>
          <a:lstStyle/>
          <a:p>
            <a:fld id="{01D5BC3A-1F45-41A5-BBE9-11066315FD58}" type="slidenum">
              <a:rPr lang="en-GB" smtClean="0"/>
              <a:pPr/>
              <a:t>1</a:t>
            </a:fld>
            <a:endParaRPr lang="en-GB"/>
          </a:p>
        </p:txBody>
      </p:sp>
    </p:spTree>
    <p:extLst>
      <p:ext uri="{BB962C8B-B14F-4D97-AF65-F5344CB8AC3E}">
        <p14:creationId xmlns:p14="http://schemas.microsoft.com/office/powerpoint/2010/main" val="153143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01BD574-E259-774E-83F0-61316D3CDB4B}" type="slidenum">
              <a:rPr lang="en-US"/>
              <a:pPr/>
              <a:t>10</a:t>
            </a:fld>
            <a:endParaRPr lang="en-US"/>
          </a:p>
        </p:txBody>
      </p:sp>
      <p:sp>
        <p:nvSpPr>
          <p:cNvPr id="15364" name="Rectangle 4"/>
          <p:cNvSpPr>
            <a:spLocks noGrp="1" noChangeArrowheads="1"/>
          </p:cNvSpPr>
          <p:nvPr>
            <p:ph type="title"/>
          </p:nvPr>
        </p:nvSpPr>
        <p:spPr>
          <a:xfrm>
            <a:off x="1666844" y="-23"/>
            <a:ext cx="8534400" cy="1071570"/>
          </a:xfrm>
        </p:spPr>
        <p:txBody>
          <a:bodyPr/>
          <a:lstStyle/>
          <a:p>
            <a:r>
              <a:rPr lang="en-US" b="1" dirty="0"/>
              <a:t>System Sequence </a:t>
            </a:r>
            <a:r>
              <a:rPr lang="en-US" b="1" dirty="0" smtClean="0"/>
              <a:t>Diagrams</a:t>
            </a:r>
            <a:endParaRPr lang="en-US" b="1" dirty="0"/>
          </a:p>
        </p:txBody>
      </p:sp>
      <p:sp>
        <p:nvSpPr>
          <p:cNvPr id="15365" name="Rectangle 5"/>
          <p:cNvSpPr>
            <a:spLocks noGrp="1" noChangeArrowheads="1"/>
          </p:cNvSpPr>
          <p:nvPr>
            <p:ph type="body" idx="1"/>
          </p:nvPr>
        </p:nvSpPr>
        <p:spPr/>
        <p:txBody>
          <a:bodyPr>
            <a:normAutofit/>
          </a:bodyPr>
          <a:lstStyle/>
          <a:p>
            <a:pPr>
              <a:buFont typeface="Arial" pitchFamily="34" charset="0"/>
              <a:buChar char="•"/>
            </a:pPr>
            <a:r>
              <a:rPr lang="en-US" sz="1800" dirty="0"/>
              <a:t>   For a particular scenario of use-case an SSD shows-</a:t>
            </a:r>
          </a:p>
          <a:p>
            <a:pPr>
              <a:buFont typeface="Arial" pitchFamily="34" charset="0"/>
              <a:buChar char="•"/>
            </a:pPr>
            <a:r>
              <a:rPr lang="en-US" sz="1800" dirty="0"/>
              <a:t>The external actors that interact directly with the system.</a:t>
            </a:r>
          </a:p>
          <a:p>
            <a:pPr>
              <a:buFont typeface="Arial" pitchFamily="34" charset="0"/>
              <a:buChar char="•"/>
            </a:pPr>
            <a:r>
              <a:rPr lang="en-US" sz="1800" dirty="0"/>
              <a:t>The System (as a black box).</a:t>
            </a:r>
          </a:p>
          <a:p>
            <a:pPr>
              <a:buFont typeface="Arial" pitchFamily="34" charset="0"/>
              <a:buChar char="•"/>
            </a:pPr>
            <a:r>
              <a:rPr lang="en-US" sz="1800" dirty="0"/>
              <a:t>The system events that the actors generate.</a:t>
            </a:r>
          </a:p>
          <a:p>
            <a:pPr>
              <a:buFont typeface="Arial" pitchFamily="34" charset="0"/>
              <a:buChar char="•"/>
            </a:pPr>
            <a:endParaRPr lang="en-US" sz="1800" dirty="0"/>
          </a:p>
        </p:txBody>
      </p:sp>
    </p:spTree>
    <p:extLst>
      <p:ext uri="{BB962C8B-B14F-4D97-AF65-F5344CB8AC3E}">
        <p14:creationId xmlns:p14="http://schemas.microsoft.com/office/powerpoint/2010/main" val="3284224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55E5090-9875-0947-A16B-91697224E51B}" type="slidenum">
              <a:rPr lang="en-US"/>
              <a:pPr/>
              <a:t>11</a:t>
            </a:fld>
            <a:endParaRPr lang="en-US"/>
          </a:p>
        </p:txBody>
      </p:sp>
      <p:sp>
        <p:nvSpPr>
          <p:cNvPr id="48130" name="Rectangle 2"/>
          <p:cNvSpPr>
            <a:spLocks noGrp="1" noChangeArrowheads="1"/>
          </p:cNvSpPr>
          <p:nvPr>
            <p:ph type="title"/>
          </p:nvPr>
        </p:nvSpPr>
        <p:spPr>
          <a:xfrm>
            <a:off x="1841500" y="173039"/>
            <a:ext cx="7754962" cy="898508"/>
          </a:xfrm>
        </p:spPr>
        <p:txBody>
          <a:bodyPr/>
          <a:lstStyle/>
          <a:p>
            <a:r>
              <a:rPr lang="en-US" b="1" dirty="0"/>
              <a:t>System </a:t>
            </a:r>
            <a:r>
              <a:rPr lang="en-US" b="1" dirty="0" smtClean="0"/>
              <a:t>Sequence Diagrams</a:t>
            </a:r>
            <a:endParaRPr lang="en-US" b="1" dirty="0"/>
          </a:p>
        </p:txBody>
      </p:sp>
      <p:sp>
        <p:nvSpPr>
          <p:cNvPr id="48131" name="Rectangle 3"/>
          <p:cNvSpPr>
            <a:spLocks noGrp="1" noChangeArrowheads="1"/>
          </p:cNvSpPr>
          <p:nvPr>
            <p:ph type="body" idx="1"/>
          </p:nvPr>
        </p:nvSpPr>
        <p:spPr/>
        <p:txBody>
          <a:bodyPr>
            <a:normAutofit/>
          </a:bodyPr>
          <a:lstStyle/>
          <a:p>
            <a:pPr>
              <a:lnSpc>
                <a:spcPct val="90000"/>
              </a:lnSpc>
              <a:buFont typeface="Arial" pitchFamily="34" charset="0"/>
              <a:buChar char="•"/>
            </a:pPr>
            <a:r>
              <a:rPr lang="en-US" dirty="0"/>
              <a:t>The operations of the system in response to the events generated.</a:t>
            </a:r>
          </a:p>
          <a:p>
            <a:pPr>
              <a:lnSpc>
                <a:spcPct val="90000"/>
              </a:lnSpc>
              <a:buFont typeface="Arial" pitchFamily="34" charset="0"/>
              <a:buChar char="•"/>
            </a:pPr>
            <a:r>
              <a:rPr lang="en-US" dirty="0"/>
              <a:t>System Sequence Diagrams depict the sequential order of the events.</a:t>
            </a:r>
          </a:p>
          <a:p>
            <a:pPr>
              <a:lnSpc>
                <a:spcPct val="90000"/>
              </a:lnSpc>
              <a:buFont typeface="Arial" pitchFamily="34" charset="0"/>
              <a:buChar char="•"/>
            </a:pPr>
            <a:r>
              <a:rPr lang="en-US" dirty="0"/>
              <a:t>System Sequence Diagrams should be done for the main success scenario of the use-case, and frequent and alternative scenarios.</a:t>
            </a:r>
          </a:p>
        </p:txBody>
      </p:sp>
    </p:spTree>
    <p:extLst>
      <p:ext uri="{BB962C8B-B14F-4D97-AF65-F5344CB8AC3E}">
        <p14:creationId xmlns:p14="http://schemas.microsoft.com/office/powerpoint/2010/main" val="4050903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89197F54-2F91-6542-B745-2FC04BECB12D}" type="slidenum">
              <a:rPr lang="en-US"/>
              <a:pPr/>
              <a:t>12</a:t>
            </a:fld>
            <a:endParaRPr lang="en-US"/>
          </a:p>
        </p:txBody>
      </p:sp>
      <p:sp>
        <p:nvSpPr>
          <p:cNvPr id="19458" name="Rectangle 2"/>
          <p:cNvSpPr>
            <a:spLocks noGrp="1" noChangeArrowheads="1"/>
          </p:cNvSpPr>
          <p:nvPr>
            <p:ph type="title"/>
          </p:nvPr>
        </p:nvSpPr>
        <p:spPr/>
        <p:txBody>
          <a:bodyPr/>
          <a:lstStyle/>
          <a:p>
            <a:r>
              <a:rPr lang="en-US" b="1"/>
              <a:t>   Notation</a:t>
            </a:r>
          </a:p>
        </p:txBody>
      </p:sp>
      <p:sp>
        <p:nvSpPr>
          <p:cNvPr id="19459" name="Rectangle 3"/>
          <p:cNvSpPr>
            <a:spLocks noGrp="1" noChangeArrowheads="1"/>
          </p:cNvSpPr>
          <p:nvPr>
            <p:ph type="body" idx="1"/>
          </p:nvPr>
        </p:nvSpPr>
        <p:spPr/>
        <p:txBody>
          <a:bodyPr>
            <a:normAutofit/>
          </a:bodyPr>
          <a:lstStyle/>
          <a:p>
            <a:pPr>
              <a:spcBef>
                <a:spcPct val="0"/>
              </a:spcBef>
              <a:buFont typeface="Arial" pitchFamily="34" charset="0"/>
              <a:buChar char="•"/>
            </a:pPr>
            <a:r>
              <a:rPr lang="en-US" dirty="0">
                <a:solidFill>
                  <a:schemeClr val="tx2"/>
                </a:solidFill>
                <a:cs typeface="Arial Unicode MS" charset="0"/>
              </a:rPr>
              <a:t>Object:</a:t>
            </a:r>
            <a:r>
              <a:rPr lang="en-US" dirty="0">
                <a:cs typeface="Arial Unicode MS" charset="0"/>
              </a:rPr>
              <a:t>  Objects are instances of classes. Object is represented as a rectangle which contains the name of the object underlined.</a:t>
            </a:r>
          </a:p>
          <a:p>
            <a:pPr>
              <a:spcBef>
                <a:spcPct val="0"/>
              </a:spcBef>
              <a:buFont typeface="Arial" pitchFamily="34" charset="0"/>
              <a:buChar char="•"/>
            </a:pPr>
            <a:r>
              <a:rPr lang="en-US" dirty="0">
                <a:cs typeface="Arial Unicode MS" charset="0"/>
              </a:rPr>
              <a:t>Because the system is instantiated, it is shown as an object.</a:t>
            </a:r>
            <a:endParaRPr lang="en-US" dirty="0">
              <a:latin typeface="Arial Unicode MS" charset="0"/>
            </a:endParaRPr>
          </a:p>
        </p:txBody>
      </p:sp>
      <p:sp>
        <p:nvSpPr>
          <p:cNvPr id="19461" name="AutoShape 5"/>
          <p:cNvSpPr>
            <a:spLocks noChangeArrowheads="1"/>
          </p:cNvSpPr>
          <p:nvPr/>
        </p:nvSpPr>
        <p:spPr bwMode="auto">
          <a:xfrm>
            <a:off x="3048000" y="3143248"/>
            <a:ext cx="1676400" cy="609600"/>
          </a:xfrm>
          <a:prstGeom prst="flowChartProcess">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462" name="Text Box 6"/>
          <p:cNvSpPr txBox="1">
            <a:spLocks noChangeArrowheads="1"/>
          </p:cNvSpPr>
          <p:nvPr/>
        </p:nvSpPr>
        <p:spPr bwMode="auto">
          <a:xfrm>
            <a:off x="3200400" y="3219448"/>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sz="2400" u="sng" dirty="0">
                <a:latin typeface="Times New Roman" charset="0"/>
              </a:rPr>
              <a:t>:</a:t>
            </a:r>
            <a:r>
              <a:rPr lang="en-US" sz="2400" u="sng" dirty="0"/>
              <a:t>Object1</a:t>
            </a:r>
          </a:p>
        </p:txBody>
      </p:sp>
    </p:spTree>
    <p:extLst>
      <p:ext uri="{BB962C8B-B14F-4D97-AF65-F5344CB8AC3E}">
        <p14:creationId xmlns:p14="http://schemas.microsoft.com/office/powerpoint/2010/main" val="2266315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09B18585-7F38-3C40-ADDE-FFDE11E12B7C}" type="slidenum">
              <a:rPr lang="en-US"/>
              <a:pPr/>
              <a:t>13</a:t>
            </a:fld>
            <a:endParaRPr lang="en-US"/>
          </a:p>
        </p:txBody>
      </p:sp>
      <p:sp>
        <p:nvSpPr>
          <p:cNvPr id="20482" name="Rectangle 2"/>
          <p:cNvSpPr>
            <a:spLocks noGrp="1" noChangeArrowheads="1"/>
          </p:cNvSpPr>
          <p:nvPr>
            <p:ph type="title"/>
          </p:nvPr>
        </p:nvSpPr>
        <p:spPr/>
        <p:txBody>
          <a:bodyPr/>
          <a:lstStyle/>
          <a:p>
            <a:r>
              <a:rPr lang="en-US" dirty="0"/>
              <a:t>Notation (2)</a:t>
            </a:r>
          </a:p>
        </p:txBody>
      </p:sp>
      <p:sp>
        <p:nvSpPr>
          <p:cNvPr id="20483" name="Rectangle 3"/>
          <p:cNvSpPr>
            <a:spLocks noGrp="1" noChangeArrowheads="1"/>
          </p:cNvSpPr>
          <p:nvPr>
            <p:ph type="body" idx="1"/>
          </p:nvPr>
        </p:nvSpPr>
        <p:spPr>
          <a:xfrm>
            <a:off x="1194318" y="1810139"/>
            <a:ext cx="9702282" cy="3981061"/>
          </a:xfrm>
        </p:spPr>
        <p:txBody>
          <a:bodyPr>
            <a:normAutofit/>
          </a:bodyPr>
          <a:lstStyle/>
          <a:p>
            <a:r>
              <a:rPr lang="en-US" sz="1800" dirty="0">
                <a:solidFill>
                  <a:schemeClr val="tx2"/>
                </a:solidFill>
                <a:latin typeface="Arial " charset="0"/>
                <a:cs typeface="Arial Unicode MS" charset="0"/>
              </a:rPr>
              <a:t>Actor:</a:t>
            </a:r>
            <a:r>
              <a:rPr lang="en-US" sz="1800" dirty="0">
                <a:latin typeface="Arial " charset="0"/>
                <a:cs typeface="Arial Unicode MS" charset="0"/>
              </a:rPr>
              <a:t> An Actor is modeled using the usual symbol, the stick figure.</a:t>
            </a:r>
          </a:p>
          <a:p>
            <a:endParaRPr lang="en-US" sz="1800" dirty="0">
              <a:latin typeface="Arial " charset="0"/>
              <a:cs typeface="Arial Unicode MS" charset="0"/>
            </a:endParaRPr>
          </a:p>
          <a:p>
            <a:endParaRPr lang="en-US" sz="1800" dirty="0"/>
          </a:p>
        </p:txBody>
      </p:sp>
      <p:sp>
        <p:nvSpPr>
          <p:cNvPr id="20484" name="AutoShape 4"/>
          <p:cNvSpPr>
            <a:spLocks noChangeArrowheads="1"/>
          </p:cNvSpPr>
          <p:nvPr/>
        </p:nvSpPr>
        <p:spPr bwMode="auto">
          <a:xfrm>
            <a:off x="3009880" y="2109782"/>
            <a:ext cx="533400" cy="533400"/>
          </a:xfrm>
          <a:prstGeom prst="flowChartConnector">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486" name="Line 6"/>
          <p:cNvSpPr>
            <a:spLocks noChangeShapeType="1"/>
          </p:cNvSpPr>
          <p:nvPr/>
        </p:nvSpPr>
        <p:spPr bwMode="auto">
          <a:xfrm>
            <a:off x="3238480" y="2643182"/>
            <a:ext cx="0" cy="533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87" name="Line 7"/>
          <p:cNvSpPr>
            <a:spLocks noChangeShapeType="1"/>
          </p:cNvSpPr>
          <p:nvPr/>
        </p:nvSpPr>
        <p:spPr bwMode="auto">
          <a:xfrm flipH="1">
            <a:off x="2857480" y="3176582"/>
            <a:ext cx="381000" cy="457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89" name="Line 9"/>
          <p:cNvSpPr>
            <a:spLocks noChangeShapeType="1"/>
          </p:cNvSpPr>
          <p:nvPr/>
        </p:nvSpPr>
        <p:spPr bwMode="auto">
          <a:xfrm>
            <a:off x="3238480" y="3176582"/>
            <a:ext cx="304800" cy="457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90" name="Line 10"/>
          <p:cNvSpPr>
            <a:spLocks noChangeShapeType="1"/>
          </p:cNvSpPr>
          <p:nvPr/>
        </p:nvSpPr>
        <p:spPr bwMode="auto">
          <a:xfrm>
            <a:off x="2781280" y="2643182"/>
            <a:ext cx="9906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91" name="Text Box 11"/>
          <p:cNvSpPr txBox="1">
            <a:spLocks noChangeArrowheads="1"/>
          </p:cNvSpPr>
          <p:nvPr/>
        </p:nvSpPr>
        <p:spPr bwMode="auto">
          <a:xfrm>
            <a:off x="2705080" y="3862382"/>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sz="2400">
                <a:latin typeface="Times New Roman" charset="0"/>
              </a:rPr>
              <a:t>actor1</a:t>
            </a:r>
          </a:p>
        </p:txBody>
      </p:sp>
    </p:spTree>
    <p:extLst>
      <p:ext uri="{BB962C8B-B14F-4D97-AF65-F5344CB8AC3E}">
        <p14:creationId xmlns:p14="http://schemas.microsoft.com/office/powerpoint/2010/main" val="378735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BE8E8671-0573-084F-A31E-22BCD1E5AB3E}" type="slidenum">
              <a:rPr lang="en-US"/>
              <a:pPr/>
              <a:t>14</a:t>
            </a:fld>
            <a:endParaRPr lang="en-US"/>
          </a:p>
        </p:txBody>
      </p:sp>
      <p:sp>
        <p:nvSpPr>
          <p:cNvPr id="21506" name="Rectangle 2"/>
          <p:cNvSpPr>
            <a:spLocks noGrp="1" noChangeArrowheads="1"/>
          </p:cNvSpPr>
          <p:nvPr>
            <p:ph type="title"/>
          </p:nvPr>
        </p:nvSpPr>
        <p:spPr>
          <a:xfrm>
            <a:off x="1841500" y="142852"/>
            <a:ext cx="7302500" cy="762000"/>
          </a:xfrm>
        </p:spPr>
        <p:txBody>
          <a:bodyPr/>
          <a:lstStyle/>
          <a:p>
            <a:r>
              <a:rPr lang="en-US" b="1" dirty="0"/>
              <a:t>Notation (3)</a:t>
            </a:r>
          </a:p>
        </p:txBody>
      </p:sp>
      <p:sp>
        <p:nvSpPr>
          <p:cNvPr id="21507" name="Rectangle 3"/>
          <p:cNvSpPr>
            <a:spLocks noGrp="1" noChangeArrowheads="1"/>
          </p:cNvSpPr>
          <p:nvPr>
            <p:ph type="body" sz="half" idx="1"/>
          </p:nvPr>
        </p:nvSpPr>
        <p:spPr>
          <a:xfrm>
            <a:off x="1981200" y="1133468"/>
            <a:ext cx="7239000" cy="1295400"/>
          </a:xfrm>
        </p:spPr>
        <p:txBody>
          <a:bodyPr>
            <a:normAutofit/>
          </a:bodyPr>
          <a:lstStyle/>
          <a:p>
            <a:pPr>
              <a:buFont typeface="Arial" pitchFamily="34" charset="0"/>
              <a:buChar char="•"/>
            </a:pPr>
            <a:r>
              <a:rPr lang="en-US" dirty="0">
                <a:solidFill>
                  <a:schemeClr val="tx2"/>
                </a:solidFill>
                <a:cs typeface="Arial Unicode MS" charset="0"/>
              </a:rPr>
              <a:t>Lifeline:</a:t>
            </a:r>
            <a:r>
              <a:rPr lang="en-US" dirty="0">
                <a:cs typeface="Arial Unicode MS" charset="0"/>
              </a:rPr>
              <a:t> The </a:t>
            </a:r>
            <a:r>
              <a:rPr lang="en-US" dirty="0" err="1">
                <a:cs typeface="Arial Unicode MS" charset="0"/>
              </a:rPr>
              <a:t>LifeLine</a:t>
            </a:r>
            <a:r>
              <a:rPr lang="en-US" dirty="0">
                <a:cs typeface="Arial Unicode MS" charset="0"/>
              </a:rPr>
              <a:t> identifies the existence of the object over time. The notation for a Lifeline is a vertical dotted line extending from an object.</a:t>
            </a:r>
          </a:p>
          <a:p>
            <a:pPr>
              <a:buFont typeface="Arial" pitchFamily="34" charset="0"/>
              <a:buChar char="•"/>
            </a:pPr>
            <a:endParaRPr lang="en-US" dirty="0"/>
          </a:p>
        </p:txBody>
      </p:sp>
      <p:pic>
        <p:nvPicPr>
          <p:cNvPr id="21511" name="Picture 7" descr="line-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1" y="2357431"/>
            <a:ext cx="22225" cy="2822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19642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AE755CA2-843F-6747-861F-F87E61C8CF04}" type="slidenum">
              <a:rPr lang="en-US"/>
              <a:pPr/>
              <a:t>15</a:t>
            </a:fld>
            <a:endParaRPr lang="en-US"/>
          </a:p>
        </p:txBody>
      </p:sp>
      <p:sp>
        <p:nvSpPr>
          <p:cNvPr id="22530" name="Rectangle 2"/>
          <p:cNvSpPr>
            <a:spLocks noGrp="1" noChangeArrowheads="1"/>
          </p:cNvSpPr>
          <p:nvPr>
            <p:ph type="title"/>
          </p:nvPr>
        </p:nvSpPr>
        <p:spPr/>
        <p:txBody>
          <a:bodyPr/>
          <a:lstStyle/>
          <a:p>
            <a:r>
              <a:rPr lang="en-US" b="1" dirty="0"/>
              <a:t>Notation (4)</a:t>
            </a:r>
          </a:p>
        </p:txBody>
      </p:sp>
      <p:sp>
        <p:nvSpPr>
          <p:cNvPr id="22531" name="Rectangle 3"/>
          <p:cNvSpPr>
            <a:spLocks noGrp="1" noChangeArrowheads="1"/>
          </p:cNvSpPr>
          <p:nvPr>
            <p:ph type="body" idx="1"/>
          </p:nvPr>
        </p:nvSpPr>
        <p:spPr/>
        <p:txBody>
          <a:bodyPr>
            <a:normAutofit/>
          </a:bodyPr>
          <a:lstStyle/>
          <a:p>
            <a:r>
              <a:rPr lang="en-US" sz="1800" dirty="0">
                <a:solidFill>
                  <a:schemeClr val="tx2"/>
                </a:solidFill>
                <a:cs typeface="Times New Roman" charset="0"/>
              </a:rPr>
              <a:t>Message:</a:t>
            </a:r>
            <a:r>
              <a:rPr lang="en-US" sz="1800" dirty="0">
                <a:cs typeface="Times New Roman" charset="0"/>
              </a:rPr>
              <a:t> Messages, modeled as horizontal arrows between Activations, indicate the communications between objects.</a:t>
            </a:r>
            <a:r>
              <a:rPr lang="en-US" sz="1800" dirty="0"/>
              <a:t> </a:t>
            </a:r>
          </a:p>
        </p:txBody>
      </p:sp>
      <p:sp>
        <p:nvSpPr>
          <p:cNvPr id="22533" name="Rectangle 5"/>
          <p:cNvSpPr>
            <a:spLocks noChangeArrowheads="1"/>
          </p:cNvSpPr>
          <p:nvPr/>
        </p:nvSpPr>
        <p:spPr bwMode="auto">
          <a:xfrm>
            <a:off x="5591175" y="3281363"/>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2534" name="Line 6"/>
          <p:cNvSpPr>
            <a:spLocks noChangeShapeType="1"/>
          </p:cNvSpPr>
          <p:nvPr/>
        </p:nvSpPr>
        <p:spPr bwMode="auto">
          <a:xfrm>
            <a:off x="3505200" y="3452810"/>
            <a:ext cx="3505200" cy="0"/>
          </a:xfrm>
          <a:prstGeom prst="line">
            <a:avLst/>
          </a:prstGeom>
          <a:noFill/>
          <a:ln w="2857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535" name="Text Box 7"/>
          <p:cNvSpPr txBox="1">
            <a:spLocks noChangeArrowheads="1"/>
          </p:cNvSpPr>
          <p:nvPr/>
        </p:nvSpPr>
        <p:spPr bwMode="auto">
          <a:xfrm>
            <a:off x="4114801" y="3071810"/>
            <a:ext cx="25447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dirty="0" err="1" smtClean="0"/>
              <a:t>messageName</a:t>
            </a:r>
            <a:r>
              <a:rPr lang="en-US" sz="1600" dirty="0" smtClean="0"/>
              <a:t>(argument)</a:t>
            </a:r>
            <a:endParaRPr lang="en-US" sz="1600" dirty="0"/>
          </a:p>
        </p:txBody>
      </p:sp>
    </p:spTree>
    <p:extLst>
      <p:ext uri="{BB962C8B-B14F-4D97-AF65-F5344CB8AC3E}">
        <p14:creationId xmlns:p14="http://schemas.microsoft.com/office/powerpoint/2010/main" val="487560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AE755CA2-843F-6747-861F-F87E61C8CF04}" type="slidenum">
              <a:rPr lang="en-US"/>
              <a:pPr/>
              <a:t>16</a:t>
            </a:fld>
            <a:endParaRPr lang="en-US"/>
          </a:p>
        </p:txBody>
      </p:sp>
      <p:sp>
        <p:nvSpPr>
          <p:cNvPr id="22530" name="Rectangle 2"/>
          <p:cNvSpPr>
            <a:spLocks noGrp="1" noChangeArrowheads="1"/>
          </p:cNvSpPr>
          <p:nvPr>
            <p:ph type="title"/>
          </p:nvPr>
        </p:nvSpPr>
        <p:spPr/>
        <p:txBody>
          <a:bodyPr/>
          <a:lstStyle/>
          <a:p>
            <a:r>
              <a:rPr lang="en-US" b="1" dirty="0"/>
              <a:t>Notation </a:t>
            </a:r>
            <a:r>
              <a:rPr lang="en-US" dirty="0" smtClean="0"/>
              <a:t>(5</a:t>
            </a:r>
            <a:r>
              <a:rPr lang="en-US" b="1" dirty="0" smtClean="0"/>
              <a:t>)</a:t>
            </a:r>
            <a:endParaRPr lang="en-US" b="1" dirty="0"/>
          </a:p>
        </p:txBody>
      </p:sp>
      <p:sp>
        <p:nvSpPr>
          <p:cNvPr id="22531" name="Rectangle 3"/>
          <p:cNvSpPr>
            <a:spLocks noGrp="1" noChangeArrowheads="1"/>
          </p:cNvSpPr>
          <p:nvPr>
            <p:ph type="body" idx="1"/>
          </p:nvPr>
        </p:nvSpPr>
        <p:spPr/>
        <p:txBody>
          <a:bodyPr>
            <a:normAutofit/>
          </a:bodyPr>
          <a:lstStyle/>
          <a:p>
            <a:r>
              <a:rPr lang="en-US" sz="1800" dirty="0" smtClean="0">
                <a:solidFill>
                  <a:schemeClr val="tx2"/>
                </a:solidFill>
                <a:cs typeface="Times New Roman" charset="0"/>
              </a:rPr>
              <a:t>Return Message</a:t>
            </a:r>
            <a:r>
              <a:rPr lang="en-US" sz="1800" dirty="0">
                <a:solidFill>
                  <a:schemeClr val="tx2"/>
                </a:solidFill>
                <a:cs typeface="Times New Roman" charset="0"/>
              </a:rPr>
              <a:t>:</a:t>
            </a:r>
            <a:r>
              <a:rPr lang="en-US" sz="1800" dirty="0">
                <a:cs typeface="Times New Roman" charset="0"/>
              </a:rPr>
              <a:t> Messages, modeled as </a:t>
            </a:r>
            <a:r>
              <a:rPr lang="en-US" sz="1800" dirty="0" smtClean="0">
                <a:cs typeface="Times New Roman" charset="0"/>
              </a:rPr>
              <a:t>dashed horizontal arrows</a:t>
            </a:r>
            <a:endParaRPr lang="en-US" sz="1800" dirty="0"/>
          </a:p>
        </p:txBody>
      </p:sp>
      <p:sp>
        <p:nvSpPr>
          <p:cNvPr id="22533" name="Rectangle 5"/>
          <p:cNvSpPr>
            <a:spLocks noChangeArrowheads="1"/>
          </p:cNvSpPr>
          <p:nvPr/>
        </p:nvSpPr>
        <p:spPr bwMode="auto">
          <a:xfrm>
            <a:off x="5591175" y="3281363"/>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2535" name="Text Box 7"/>
          <p:cNvSpPr txBox="1">
            <a:spLocks noChangeArrowheads="1"/>
          </p:cNvSpPr>
          <p:nvPr/>
        </p:nvSpPr>
        <p:spPr bwMode="auto">
          <a:xfrm>
            <a:off x="4114801" y="3071810"/>
            <a:ext cx="15632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dirty="0" err="1" smtClean="0"/>
              <a:t>messageName</a:t>
            </a:r>
            <a:endParaRPr lang="en-US" sz="1600" dirty="0"/>
          </a:p>
        </p:txBody>
      </p:sp>
      <p:pic>
        <p:nvPicPr>
          <p:cNvPr id="2050" name="Picture 2" descr="http://i.stack.imgur.com/5NmVz.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3579881" y="3349989"/>
            <a:ext cx="2633088" cy="491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273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messages</a:t>
            </a:r>
            <a:endParaRPr lang="en-US" dirty="0"/>
          </a:p>
        </p:txBody>
      </p:sp>
      <p:sp>
        <p:nvSpPr>
          <p:cNvPr id="6" name="Content Placeholder 5"/>
          <p:cNvSpPr>
            <a:spLocks noGrp="1"/>
          </p:cNvSpPr>
          <p:nvPr>
            <p:ph idx="1"/>
          </p:nvPr>
        </p:nvSpPr>
        <p:spPr/>
        <p:txBody>
          <a:bodyPr/>
          <a:lstStyle/>
          <a:p>
            <a:r>
              <a:rPr lang="en-US" dirty="0" smtClean="0"/>
              <a:t>Messages are labeled using one of the following formats:</a:t>
            </a:r>
          </a:p>
          <a:p>
            <a:pPr>
              <a:buFont typeface="Arial" pitchFamily="34" charset="0"/>
              <a:buChar char="•"/>
            </a:pPr>
            <a:r>
              <a:rPr lang="en-US" dirty="0" smtClean="0"/>
              <a:t>The name of the message followed by empty parentheses: </a:t>
            </a:r>
            <a:r>
              <a:rPr lang="en-US" dirty="0" err="1" smtClean="0"/>
              <a:t>messageName</a:t>
            </a:r>
            <a:r>
              <a:rPr lang="en-US" dirty="0" smtClean="0"/>
              <a:t>().</a:t>
            </a:r>
          </a:p>
          <a:p>
            <a:pPr>
              <a:buFont typeface="Arial" pitchFamily="34" charset="0"/>
              <a:buChar char="•"/>
            </a:pPr>
            <a:r>
              <a:rPr lang="en-US" dirty="0"/>
              <a:t>The name of the message followed by </a:t>
            </a:r>
            <a:r>
              <a:rPr lang="en-US" dirty="0" smtClean="0"/>
              <a:t>parameters in parentheses</a:t>
            </a:r>
            <a:r>
              <a:rPr lang="en-US" dirty="0"/>
              <a:t>: </a:t>
            </a:r>
            <a:r>
              <a:rPr lang="en-US" dirty="0" err="1" smtClean="0"/>
              <a:t>messageName</a:t>
            </a:r>
            <a:r>
              <a:rPr lang="en-US" dirty="0" smtClean="0"/>
              <a:t>(parameter1, parameter2 …).</a:t>
            </a:r>
          </a:p>
          <a:p>
            <a:pPr>
              <a:buFont typeface="Arial" pitchFamily="34" charset="0"/>
              <a:buChar char="•"/>
            </a:pPr>
            <a:r>
              <a:rPr lang="en-US" dirty="0"/>
              <a:t>The name of the message followed by </a:t>
            </a:r>
            <a:r>
              <a:rPr lang="en-US" dirty="0" smtClean="0"/>
              <a:t>parameter type, parameter name and any default values </a:t>
            </a:r>
            <a:r>
              <a:rPr lang="en-US" dirty="0" err="1" smtClean="0"/>
              <a:t>messageName</a:t>
            </a:r>
            <a:r>
              <a:rPr lang="en-US" dirty="0" smtClean="0"/>
              <a:t>(</a:t>
            </a:r>
            <a:r>
              <a:rPr lang="en-US" dirty="0" err="1" smtClean="0"/>
              <a:t>parameterType:parameterName</a:t>
            </a:r>
            <a:r>
              <a:rPr lang="en-US" dirty="0" smtClean="0"/>
              <a:t>(default value)).</a:t>
            </a:r>
            <a:endParaRPr lang="en-US" dirty="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smtClean="0"/>
          </a:p>
          <a:p>
            <a:endParaRPr lang="en-US" dirty="0"/>
          </a:p>
        </p:txBody>
      </p:sp>
      <p:sp>
        <p:nvSpPr>
          <p:cNvPr id="3" name="Date Placeholder 2"/>
          <p:cNvSpPr>
            <a:spLocks noGrp="1"/>
          </p:cNvSpPr>
          <p:nvPr>
            <p:ph type="dt" sz="half" idx="10"/>
          </p:nvPr>
        </p:nvSpPr>
        <p:spPr/>
        <p:txBody>
          <a:bodyPr/>
          <a:lstStyle/>
          <a:p>
            <a:fld id="{BCD0EA7B-3B57-4674-A1AA-58AFBF2CAED5}" type="datetime1">
              <a:rPr lang="en-GB" smtClean="0"/>
              <a:pPr/>
              <a:t>28/11/2016</a:t>
            </a:fld>
            <a:endParaRPr lang="en-GB"/>
          </a:p>
        </p:txBody>
      </p:sp>
      <p:sp>
        <p:nvSpPr>
          <p:cNvPr id="4" name="Footer Placeholder 3"/>
          <p:cNvSpPr>
            <a:spLocks noGrp="1"/>
          </p:cNvSpPr>
          <p:nvPr>
            <p:ph type="ftr" sz="quarter" idx="11"/>
          </p:nvPr>
        </p:nvSpPr>
        <p:spPr/>
        <p:txBody>
          <a:bodyPr/>
          <a:lstStyle/>
          <a:p>
            <a:r>
              <a:rPr lang="en-GB" smtClean="0"/>
              <a:t>CT 1414 * Nouf Aljaffan</a:t>
            </a:r>
            <a:endParaRPr lang="en-GB"/>
          </a:p>
        </p:txBody>
      </p:sp>
      <p:sp>
        <p:nvSpPr>
          <p:cNvPr id="5" name="Slide Number Placeholder 4"/>
          <p:cNvSpPr>
            <a:spLocks noGrp="1"/>
          </p:cNvSpPr>
          <p:nvPr>
            <p:ph type="sldNum" sz="quarter" idx="12"/>
          </p:nvPr>
        </p:nvSpPr>
        <p:spPr/>
        <p:txBody>
          <a:bodyPr/>
          <a:lstStyle/>
          <a:p>
            <a:fld id="{C428E582-4A20-4815-841A-DD2160AF8A3C}" type="slidenum">
              <a:rPr lang="en-GB" smtClean="0"/>
              <a:pPr/>
              <a:t>17</a:t>
            </a:fld>
            <a:endParaRPr lang="en-GB"/>
          </a:p>
        </p:txBody>
      </p:sp>
    </p:spTree>
    <p:extLst>
      <p:ext uri="{BB962C8B-B14F-4D97-AF65-F5344CB8AC3E}">
        <p14:creationId xmlns:p14="http://schemas.microsoft.com/office/powerpoint/2010/main" val="3987806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A27C5DC-9794-FA43-8C45-B599798BCA79}" type="slidenum">
              <a:rPr lang="en-US"/>
              <a:pPr/>
              <a:t>18</a:t>
            </a:fld>
            <a:endParaRPr lang="en-US"/>
          </a:p>
        </p:txBody>
      </p:sp>
      <p:sp>
        <p:nvSpPr>
          <p:cNvPr id="17410" name="Rectangle 2"/>
          <p:cNvSpPr>
            <a:spLocks noGrp="1" noChangeArrowheads="1"/>
          </p:cNvSpPr>
          <p:nvPr>
            <p:ph type="title"/>
          </p:nvPr>
        </p:nvSpPr>
        <p:spPr>
          <a:xfrm>
            <a:off x="1809720" y="214290"/>
            <a:ext cx="7302500" cy="762000"/>
          </a:xfrm>
        </p:spPr>
        <p:txBody>
          <a:bodyPr/>
          <a:lstStyle/>
          <a:p>
            <a:r>
              <a:rPr lang="en-US" b="1" dirty="0">
                <a:cs typeface="Times New Roman" charset="0"/>
              </a:rPr>
              <a:t>Example of an SSD</a:t>
            </a:r>
            <a:r>
              <a:rPr lang="en-US" b="1" dirty="0"/>
              <a:t> </a:t>
            </a:r>
          </a:p>
        </p:txBody>
      </p:sp>
      <p:sp>
        <p:nvSpPr>
          <p:cNvPr id="17411" name="Rectangle 3"/>
          <p:cNvSpPr>
            <a:spLocks noGrp="1" noChangeArrowheads="1"/>
          </p:cNvSpPr>
          <p:nvPr>
            <p:ph type="body" idx="1"/>
          </p:nvPr>
        </p:nvSpPr>
        <p:spPr/>
        <p:txBody>
          <a:bodyPr>
            <a:normAutofit/>
          </a:bodyPr>
          <a:lstStyle/>
          <a:p>
            <a:pPr marL="609600" indent="-609600">
              <a:buFont typeface="Arial" pitchFamily="34" charset="0"/>
              <a:buChar char="•"/>
            </a:pPr>
            <a:r>
              <a:rPr lang="en-US" dirty="0">
                <a:cs typeface="Arial Unicode MS" charset="0"/>
              </a:rPr>
              <a:t>Following example shows the success scenario of the Process Sale use case. </a:t>
            </a:r>
          </a:p>
          <a:p>
            <a:pPr marL="609600" indent="-609600">
              <a:buFont typeface="Arial" pitchFamily="34" charset="0"/>
              <a:buChar char="•"/>
            </a:pPr>
            <a:r>
              <a:rPr lang="en-US" dirty="0">
                <a:cs typeface="Times New Roman" charset="0"/>
              </a:rPr>
              <a:t>Events generated by cashier (actor)-</a:t>
            </a:r>
            <a:r>
              <a:rPr lang="en-US" dirty="0"/>
              <a:t> </a:t>
            </a:r>
          </a:p>
          <a:p>
            <a:pPr marL="609600" indent="-609600">
              <a:buSzTx/>
              <a:buFont typeface="Arial" pitchFamily="34" charset="0"/>
              <a:buChar char="•"/>
            </a:pPr>
            <a:r>
              <a:rPr lang="en-US" dirty="0">
                <a:solidFill>
                  <a:schemeClr val="tx2"/>
                </a:solidFill>
                <a:cs typeface="Times New Roman" charset="0"/>
              </a:rPr>
              <a:t>   		   </a:t>
            </a:r>
            <a:r>
              <a:rPr lang="en-US" dirty="0" err="1">
                <a:solidFill>
                  <a:schemeClr val="tx2"/>
                </a:solidFill>
                <a:cs typeface="Arial Unicode MS" charset="0"/>
              </a:rPr>
              <a:t>makeNewSale</a:t>
            </a:r>
            <a:endParaRPr lang="en-US" dirty="0">
              <a:solidFill>
                <a:schemeClr val="tx2"/>
              </a:solidFill>
              <a:cs typeface="Arial Unicode MS" charset="0"/>
            </a:endParaRPr>
          </a:p>
          <a:p>
            <a:pPr marL="1752600" lvl="3" indent="-381000"/>
            <a:r>
              <a:rPr lang="en-US" sz="2000" dirty="0">
                <a:solidFill>
                  <a:schemeClr val="tx2"/>
                </a:solidFill>
                <a:cs typeface="Times New Roman" charset="0"/>
              </a:rPr>
              <a:t>    </a:t>
            </a:r>
            <a:r>
              <a:rPr lang="en-US" sz="2000" dirty="0" err="1">
                <a:solidFill>
                  <a:schemeClr val="tx2"/>
                </a:solidFill>
                <a:cs typeface="Arial Unicode MS" charset="0"/>
              </a:rPr>
              <a:t>enterItem</a:t>
            </a:r>
            <a:endParaRPr lang="en-US" sz="2000" dirty="0">
              <a:solidFill>
                <a:schemeClr val="tx2"/>
              </a:solidFill>
              <a:cs typeface="Arial Unicode MS" charset="0"/>
            </a:endParaRPr>
          </a:p>
          <a:p>
            <a:pPr marL="1752600" lvl="3" indent="-381000"/>
            <a:r>
              <a:rPr lang="en-US" sz="2000" dirty="0">
                <a:solidFill>
                  <a:schemeClr val="tx2"/>
                </a:solidFill>
                <a:cs typeface="Times New Roman" charset="0"/>
              </a:rPr>
              <a:t>     </a:t>
            </a:r>
            <a:r>
              <a:rPr lang="en-US" sz="2000" dirty="0" err="1">
                <a:solidFill>
                  <a:schemeClr val="tx2"/>
                </a:solidFill>
                <a:cs typeface="Arial Unicode MS" charset="0"/>
              </a:rPr>
              <a:t>endSale</a:t>
            </a:r>
            <a:r>
              <a:rPr lang="en-US" sz="2000" dirty="0">
                <a:solidFill>
                  <a:schemeClr val="tx2"/>
                </a:solidFill>
                <a:cs typeface="Arial Unicode MS" charset="0"/>
              </a:rPr>
              <a:t> and</a:t>
            </a:r>
          </a:p>
          <a:p>
            <a:pPr marL="1752600" lvl="3" indent="-381000"/>
            <a:r>
              <a:rPr lang="en-US" sz="2000" dirty="0">
                <a:solidFill>
                  <a:schemeClr val="tx2"/>
                </a:solidFill>
                <a:cs typeface="Times New Roman" charset="0"/>
              </a:rPr>
              <a:t>     </a:t>
            </a:r>
            <a:r>
              <a:rPr lang="en-US" sz="2000" dirty="0" err="1">
                <a:solidFill>
                  <a:schemeClr val="tx2"/>
                </a:solidFill>
                <a:cs typeface="Arial Unicode MS" charset="0"/>
              </a:rPr>
              <a:t>makePayment</a:t>
            </a:r>
            <a:r>
              <a:rPr lang="en-US" sz="2000" dirty="0">
                <a:solidFill>
                  <a:schemeClr val="tx2"/>
                </a:solidFill>
                <a:cs typeface="Arial Unicode MS" charset="0"/>
              </a:rPr>
              <a:t>.</a:t>
            </a:r>
          </a:p>
          <a:p>
            <a:pPr marL="1752600" lvl="3" indent="-381000"/>
            <a:endParaRPr lang="en-US" sz="2000" dirty="0">
              <a:solidFill>
                <a:schemeClr val="tx2"/>
              </a:solidFill>
            </a:endParaRPr>
          </a:p>
        </p:txBody>
      </p:sp>
    </p:spTree>
    <p:extLst>
      <p:ext uri="{BB962C8B-B14F-4D97-AF65-F5344CB8AC3E}">
        <p14:creationId xmlns:p14="http://schemas.microsoft.com/office/powerpoint/2010/main" val="2016417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6294DA8E-8E50-154C-AB38-1581C616BC5C}" type="slidenum">
              <a:rPr lang="en-US"/>
              <a:pPr/>
              <a:t>19</a:t>
            </a:fld>
            <a:endParaRPr lang="en-US"/>
          </a:p>
        </p:txBody>
      </p:sp>
      <p:sp>
        <p:nvSpPr>
          <p:cNvPr id="27650" name="Rectangle 2"/>
          <p:cNvSpPr>
            <a:spLocks noGrp="1" noChangeArrowheads="1"/>
          </p:cNvSpPr>
          <p:nvPr>
            <p:ph type="title"/>
          </p:nvPr>
        </p:nvSpPr>
        <p:spPr>
          <a:xfrm>
            <a:off x="1809720" y="1"/>
            <a:ext cx="7302500" cy="1214422"/>
          </a:xfrm>
        </p:spPr>
        <p:txBody>
          <a:bodyPr/>
          <a:lstStyle/>
          <a:p>
            <a:r>
              <a:rPr lang="en-US" b="1" dirty="0">
                <a:cs typeface="Times New Roman" charset="0"/>
              </a:rPr>
              <a:t>SSD for Process Sale scenario</a:t>
            </a:r>
            <a:r>
              <a:rPr lang="en-US" b="1" dirty="0"/>
              <a:t> </a:t>
            </a:r>
          </a:p>
        </p:txBody>
      </p:sp>
      <p:sp>
        <p:nvSpPr>
          <p:cNvPr id="27652" name="Rectangle 4"/>
          <p:cNvSpPr>
            <a:spLocks noChangeArrowheads="1"/>
          </p:cNvSpPr>
          <p:nvPr/>
        </p:nvSpPr>
        <p:spPr bwMode="auto">
          <a:xfrm>
            <a:off x="4043363" y="1771650"/>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pic>
        <p:nvPicPr>
          <p:cNvPr id="27653" name="Picture 5" descr="image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4034" y="1071546"/>
            <a:ext cx="7646328" cy="5343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1698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5E85B9FF-C7F4-4093-A697-966096276169}" type="slidenum">
              <a:rPr lang="x-none" smtClean="0"/>
              <a:pPr/>
              <a:t>2</a:t>
            </a:fld>
            <a:endParaRPr lang="x-none"/>
          </a:p>
        </p:txBody>
      </p:sp>
      <p:sp>
        <p:nvSpPr>
          <p:cNvPr id="40963" name="Rectangle 2"/>
          <p:cNvSpPr>
            <a:spLocks noGrp="1" noChangeArrowheads="1"/>
          </p:cNvSpPr>
          <p:nvPr>
            <p:ph type="title" idx="4294967295"/>
          </p:nvPr>
        </p:nvSpPr>
        <p:spPr>
          <a:xfrm>
            <a:off x="2732088" y="115889"/>
            <a:ext cx="7935912" cy="1462087"/>
          </a:xfrm>
        </p:spPr>
        <p:txBody>
          <a:bodyPr/>
          <a:lstStyle/>
          <a:p>
            <a:r>
              <a:rPr lang="en-US" dirty="0" smtClean="0"/>
              <a:t>Traditional System Development Life Cycle (SDLC)</a:t>
            </a:r>
          </a:p>
        </p:txBody>
      </p:sp>
      <p:pic>
        <p:nvPicPr>
          <p:cNvPr id="40964" name="Picture 4"/>
          <p:cNvPicPr>
            <a:picLocks noChangeAspect="1" noChangeArrowheads="1"/>
          </p:cNvPicPr>
          <p:nvPr/>
        </p:nvPicPr>
        <p:blipFill>
          <a:blip r:embed="rId2" cstate="print"/>
          <a:srcRect/>
          <a:stretch>
            <a:fillRect/>
          </a:stretch>
        </p:blipFill>
        <p:spPr bwMode="auto">
          <a:xfrm>
            <a:off x="1524000" y="1667658"/>
            <a:ext cx="9180512" cy="3417527"/>
          </a:xfrm>
          <a:prstGeom prst="rect">
            <a:avLst/>
          </a:prstGeom>
          <a:noFill/>
          <a:ln w="12700">
            <a:noFill/>
            <a:miter lim="800000"/>
            <a:headEnd/>
            <a:tailEnd/>
          </a:ln>
        </p:spPr>
      </p:pic>
    </p:spTree>
    <p:extLst>
      <p:ext uri="{BB962C8B-B14F-4D97-AF65-F5344CB8AC3E}">
        <p14:creationId xmlns:p14="http://schemas.microsoft.com/office/powerpoint/2010/main" val="90611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A702DA1-2EEA-5348-8578-16AC258DA029}" type="slidenum">
              <a:rPr lang="en-US"/>
              <a:pPr/>
              <a:t>20</a:t>
            </a:fld>
            <a:endParaRPr lang="en-US"/>
          </a:p>
        </p:txBody>
      </p:sp>
      <p:sp>
        <p:nvSpPr>
          <p:cNvPr id="28676" name="Rectangle 4"/>
          <p:cNvSpPr>
            <a:spLocks noGrp="1" noChangeArrowheads="1"/>
          </p:cNvSpPr>
          <p:nvPr>
            <p:ph type="title"/>
          </p:nvPr>
        </p:nvSpPr>
        <p:spPr>
          <a:xfrm>
            <a:off x="1828800" y="-71462"/>
            <a:ext cx="7981976" cy="1371600"/>
          </a:xfrm>
        </p:spPr>
        <p:txBody>
          <a:bodyPr/>
          <a:lstStyle/>
          <a:p>
            <a:r>
              <a:rPr lang="en-US" sz="2400" dirty="0"/>
              <a:t>System Sequence Diagrams and Use Cases </a:t>
            </a:r>
          </a:p>
        </p:txBody>
      </p:sp>
      <p:sp>
        <p:nvSpPr>
          <p:cNvPr id="28677" name="Rectangle 5"/>
          <p:cNvSpPr>
            <a:spLocks noGrp="1" noChangeArrowheads="1"/>
          </p:cNvSpPr>
          <p:nvPr>
            <p:ph type="body" idx="1"/>
          </p:nvPr>
        </p:nvSpPr>
        <p:spPr>
          <a:xfrm>
            <a:off x="1557794" y="1438647"/>
            <a:ext cx="8072494" cy="4143404"/>
          </a:xfrm>
        </p:spPr>
        <p:txBody>
          <a:bodyPr>
            <a:normAutofit/>
          </a:bodyPr>
          <a:lstStyle/>
          <a:p>
            <a:pPr>
              <a:lnSpc>
                <a:spcPct val="90000"/>
              </a:lnSpc>
              <a:buFont typeface="Arial" pitchFamily="34" charset="0"/>
              <a:buChar char="•"/>
            </a:pPr>
            <a:r>
              <a:rPr lang="en-US" dirty="0"/>
              <a:t>System Sequence Diagram is generated from inspection of a use case.</a:t>
            </a:r>
          </a:p>
          <a:p>
            <a:pPr>
              <a:lnSpc>
                <a:spcPct val="90000"/>
              </a:lnSpc>
              <a:buFont typeface="Arial" pitchFamily="34" charset="0"/>
              <a:buChar char="•"/>
            </a:pPr>
            <a:r>
              <a:rPr lang="en-US" dirty="0"/>
              <a:t>Constructing a systems sequence diagram from a use case-</a:t>
            </a:r>
          </a:p>
          <a:p>
            <a:pPr>
              <a:lnSpc>
                <a:spcPct val="90000"/>
              </a:lnSpc>
            </a:pPr>
            <a:r>
              <a:rPr lang="en-US" dirty="0">
                <a:cs typeface="Arial" charset="0"/>
              </a:rPr>
              <a:t>     1</a:t>
            </a:r>
            <a:r>
              <a:rPr lang="en-US" dirty="0">
                <a:solidFill>
                  <a:schemeClr val="tx2"/>
                </a:solidFill>
                <a:cs typeface="Arial" charset="0"/>
              </a:rPr>
              <a:t>.</a:t>
            </a:r>
            <a:r>
              <a:rPr lang="en-US" dirty="0">
                <a:cs typeface="Arial" charset="0"/>
              </a:rPr>
              <a:t>Draw a line representing the system as a black box. </a:t>
            </a:r>
            <a:endParaRPr lang="en-US" dirty="0">
              <a:cs typeface="Arial Unicode MS" charset="0"/>
            </a:endParaRPr>
          </a:p>
          <a:p>
            <a:pPr>
              <a:lnSpc>
                <a:spcPct val="90000"/>
              </a:lnSpc>
            </a:pPr>
            <a:r>
              <a:rPr lang="en-US" dirty="0">
                <a:cs typeface="Arial" charset="0"/>
              </a:rPr>
              <a:t>      2.Identify each actor that directly operates on the system. Draw a line for each such actor. </a:t>
            </a:r>
          </a:p>
          <a:p>
            <a:pPr marL="609600" indent="-609600"/>
            <a:r>
              <a:rPr lang="en-US" sz="3600" dirty="0">
                <a:latin typeface="Arial " charset="0"/>
                <a:cs typeface="Times New Roman" charset="0"/>
              </a:rPr>
              <a:t>   </a:t>
            </a:r>
            <a:r>
              <a:rPr lang="en-US" dirty="0">
                <a:latin typeface="Arial " charset="0"/>
                <a:cs typeface="Times New Roman" charset="0"/>
              </a:rPr>
              <a:t>3.</a:t>
            </a:r>
            <a:r>
              <a:rPr lang="en-US" dirty="0">
                <a:latin typeface="Arial " charset="0"/>
                <a:cs typeface="Arial" charset="0"/>
              </a:rPr>
              <a:t>From the use case, typical course of events text,  identify the system (external) events that each actor generates. They will correspond to an entry in the right hand side of the typical use case. Illustrate them on the diagram. </a:t>
            </a:r>
            <a:endParaRPr lang="en-US" dirty="0">
              <a:latin typeface="Arial " charset="0"/>
              <a:cs typeface="Arial Unicode MS" charset="0"/>
            </a:endParaRPr>
          </a:p>
          <a:p>
            <a:pPr marL="609600" indent="-609600"/>
            <a:endParaRPr lang="en-US" dirty="0">
              <a:latin typeface="Arial " charset="0"/>
            </a:endParaRPr>
          </a:p>
          <a:p>
            <a:pPr>
              <a:lnSpc>
                <a:spcPct val="90000"/>
              </a:lnSpc>
            </a:pPr>
            <a:endParaRPr lang="en-US" dirty="0">
              <a:cs typeface="Arial Unicode MS" charset="0"/>
            </a:endParaRPr>
          </a:p>
          <a:p>
            <a:pPr>
              <a:lnSpc>
                <a:spcPct val="90000"/>
              </a:lnSpc>
              <a:buFont typeface="Arial" pitchFamily="34" charset="0"/>
              <a:buChar char="•"/>
            </a:pPr>
            <a:endParaRPr lang="en-US" dirty="0"/>
          </a:p>
        </p:txBody>
      </p:sp>
    </p:spTree>
    <p:extLst>
      <p:ext uri="{BB962C8B-B14F-4D97-AF65-F5344CB8AC3E}">
        <p14:creationId xmlns:p14="http://schemas.microsoft.com/office/powerpoint/2010/main" val="269437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2"/>
          </p:nvPr>
        </p:nvSpPr>
        <p:spPr/>
        <p:txBody>
          <a:bodyPr/>
          <a:lstStyle/>
          <a:p>
            <a:fld id="{15580B9A-AB8F-F84E-96B5-F014407C299F}" type="slidenum">
              <a:rPr lang="en-US"/>
              <a:pPr/>
              <a:t>21</a:t>
            </a:fld>
            <a:endParaRPr lang="en-US"/>
          </a:p>
        </p:txBody>
      </p:sp>
      <p:sp>
        <p:nvSpPr>
          <p:cNvPr id="31746" name="Rectangle 2"/>
          <p:cNvSpPr>
            <a:spLocks noGrp="1" noChangeArrowheads="1"/>
          </p:cNvSpPr>
          <p:nvPr>
            <p:ph type="title"/>
          </p:nvPr>
        </p:nvSpPr>
        <p:spPr>
          <a:xfrm>
            <a:off x="1905000" y="-24"/>
            <a:ext cx="7302500" cy="1371600"/>
          </a:xfrm>
        </p:spPr>
        <p:txBody>
          <a:bodyPr/>
          <a:lstStyle/>
          <a:p>
            <a:r>
              <a:rPr lang="en-US" b="1" dirty="0">
                <a:cs typeface="Times New Roman" charset="0"/>
              </a:rPr>
              <a:t>SSDs are derived from use cases.</a:t>
            </a:r>
            <a:r>
              <a:rPr lang="en-US" b="1" dirty="0"/>
              <a:t> </a:t>
            </a:r>
          </a:p>
        </p:txBody>
      </p:sp>
      <p:sp>
        <p:nvSpPr>
          <p:cNvPr id="31748" name="Rectangle 4"/>
          <p:cNvSpPr>
            <a:spLocks noChangeArrowheads="1"/>
          </p:cNvSpPr>
          <p:nvPr/>
        </p:nvSpPr>
        <p:spPr bwMode="auto">
          <a:xfrm>
            <a:off x="3352800" y="2052638"/>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31751" name="Rectangle 7"/>
          <p:cNvSpPr>
            <a:spLocks noChangeArrowheads="1"/>
          </p:cNvSpPr>
          <p:nvPr/>
        </p:nvSpPr>
        <p:spPr bwMode="auto">
          <a:xfrm>
            <a:off x="3352800" y="2052638"/>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31754" name="Rectangle 10"/>
          <p:cNvSpPr>
            <a:spLocks noChangeArrowheads="1"/>
          </p:cNvSpPr>
          <p:nvPr/>
        </p:nvSpPr>
        <p:spPr bwMode="auto">
          <a:xfrm>
            <a:off x="3352800" y="2052638"/>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31758" name="Rectangle 14"/>
          <p:cNvSpPr>
            <a:spLocks noChangeArrowheads="1"/>
          </p:cNvSpPr>
          <p:nvPr/>
        </p:nvSpPr>
        <p:spPr bwMode="auto">
          <a:xfrm>
            <a:off x="3810000" y="1952625"/>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pic>
        <p:nvPicPr>
          <p:cNvPr id="31759" name="Picture 15" descr="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95472" y="1571612"/>
            <a:ext cx="7352983" cy="4929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333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FC5B356-B909-ED4A-BF1C-46829BFC1CD5}" type="slidenum">
              <a:rPr lang="en-US"/>
              <a:pPr/>
              <a:t>22</a:t>
            </a:fld>
            <a:endParaRPr lang="en-US"/>
          </a:p>
        </p:txBody>
      </p:sp>
      <p:sp>
        <p:nvSpPr>
          <p:cNvPr id="33794" name="Rectangle 2"/>
          <p:cNvSpPr>
            <a:spLocks noGrp="1" noChangeArrowheads="1"/>
          </p:cNvSpPr>
          <p:nvPr>
            <p:ph type="title"/>
          </p:nvPr>
        </p:nvSpPr>
        <p:spPr>
          <a:xfrm>
            <a:off x="1905000" y="214291"/>
            <a:ext cx="8477280" cy="1311275"/>
          </a:xfrm>
        </p:spPr>
        <p:txBody>
          <a:bodyPr/>
          <a:lstStyle/>
          <a:p>
            <a:r>
              <a:rPr lang="en-US" sz="2500" dirty="0">
                <a:cs typeface="Times New Roman" charset="0"/>
              </a:rPr>
              <a:t>System Events and System Boundary</a:t>
            </a:r>
          </a:p>
        </p:txBody>
      </p:sp>
      <p:sp>
        <p:nvSpPr>
          <p:cNvPr id="33795" name="Rectangle 3"/>
          <p:cNvSpPr>
            <a:spLocks noGrp="1" noChangeArrowheads="1"/>
          </p:cNvSpPr>
          <p:nvPr>
            <p:ph type="body" idx="1"/>
          </p:nvPr>
        </p:nvSpPr>
        <p:spPr>
          <a:xfrm>
            <a:off x="1824445" y="1725781"/>
            <a:ext cx="7520940" cy="3579849"/>
          </a:xfrm>
        </p:spPr>
        <p:txBody>
          <a:bodyPr>
            <a:normAutofit/>
          </a:bodyPr>
          <a:lstStyle/>
          <a:p>
            <a:pPr marL="609600" indent="-609600"/>
            <a:r>
              <a:rPr lang="en-US" sz="2400" dirty="0">
                <a:cs typeface="Arial" charset="0"/>
              </a:rPr>
              <a:t>Identifying the System events-</a:t>
            </a:r>
          </a:p>
          <a:p>
            <a:pPr marL="609600" indent="-609600">
              <a:buFont typeface="Wingdings" charset="0"/>
              <a:buAutoNum type="arabicPeriod"/>
            </a:pPr>
            <a:r>
              <a:rPr lang="en-US" sz="2400" dirty="0">
                <a:cs typeface="Arial Unicode MS" charset="0"/>
              </a:rPr>
              <a:t>Determine the actors that directly interact with the system.</a:t>
            </a:r>
          </a:p>
          <a:p>
            <a:pPr marL="609600" indent="-609600">
              <a:buFont typeface="Wingdings" charset="0"/>
              <a:buAutoNum type="arabicPeriod"/>
            </a:pPr>
            <a:r>
              <a:rPr lang="en-US" sz="2400" dirty="0">
                <a:cs typeface="Arial Unicode MS" charset="0"/>
              </a:rPr>
              <a:t>In the process Sale example, the customer does not directly interact with the POS system. Cashier interacts with the system directly. Therefore cashier is the generator of the system events.</a:t>
            </a:r>
          </a:p>
          <a:p>
            <a:pPr marL="609600" indent="-609600">
              <a:buFont typeface="Wingdings" charset="0"/>
              <a:buAutoNum type="arabicPeriod"/>
            </a:pPr>
            <a:endParaRPr lang="en-US" sz="2400" dirty="0">
              <a:cs typeface="Arial Unicode MS" charset="0"/>
            </a:endParaRPr>
          </a:p>
          <a:p>
            <a:pPr marL="609600" indent="-609600"/>
            <a:endParaRPr lang="en-US" sz="2400" dirty="0">
              <a:latin typeface="Arial " charset="0"/>
              <a:cs typeface="Arial" charset="0"/>
            </a:endParaRPr>
          </a:p>
        </p:txBody>
      </p:sp>
    </p:spTree>
    <p:extLst>
      <p:ext uri="{BB962C8B-B14F-4D97-AF65-F5344CB8AC3E}">
        <p14:creationId xmlns:p14="http://schemas.microsoft.com/office/powerpoint/2010/main" val="3499685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2D18E0E-281A-5C41-8190-42FCAB6D4E70}" type="slidenum">
              <a:rPr lang="en-US"/>
              <a:pPr/>
              <a:t>23</a:t>
            </a:fld>
            <a:endParaRPr lang="en-US"/>
          </a:p>
        </p:txBody>
      </p:sp>
      <p:sp>
        <p:nvSpPr>
          <p:cNvPr id="35842" name="Rectangle 2"/>
          <p:cNvSpPr>
            <a:spLocks noGrp="1" noChangeArrowheads="1"/>
          </p:cNvSpPr>
          <p:nvPr>
            <p:ph type="title"/>
          </p:nvPr>
        </p:nvSpPr>
        <p:spPr>
          <a:xfrm>
            <a:off x="1981200" y="-24"/>
            <a:ext cx="8329642" cy="1371600"/>
          </a:xfrm>
        </p:spPr>
        <p:txBody>
          <a:bodyPr/>
          <a:lstStyle/>
          <a:p>
            <a:r>
              <a:rPr lang="en-US" b="1" dirty="0">
                <a:cs typeface="Times New Roman" charset="0"/>
              </a:rPr>
              <a:t>Naming System Events and Operations</a:t>
            </a:r>
            <a:r>
              <a:rPr lang="en-US" b="1" dirty="0"/>
              <a:t> </a:t>
            </a:r>
          </a:p>
        </p:txBody>
      </p:sp>
      <p:sp>
        <p:nvSpPr>
          <p:cNvPr id="35843" name="Rectangle 3"/>
          <p:cNvSpPr>
            <a:spLocks noGrp="1" noChangeArrowheads="1"/>
          </p:cNvSpPr>
          <p:nvPr>
            <p:ph type="body" idx="1"/>
          </p:nvPr>
        </p:nvSpPr>
        <p:spPr>
          <a:xfrm>
            <a:off x="1981201" y="1905000"/>
            <a:ext cx="8208963" cy="3352800"/>
          </a:xfrm>
        </p:spPr>
        <p:txBody>
          <a:bodyPr>
            <a:normAutofit/>
          </a:bodyPr>
          <a:lstStyle/>
          <a:p>
            <a:pPr>
              <a:buFont typeface="Arial" pitchFamily="34" charset="0"/>
              <a:buChar char="•"/>
            </a:pPr>
            <a:r>
              <a:rPr lang="en-US" sz="2400" dirty="0">
                <a:cs typeface="Times New Roman" charset="0"/>
              </a:rPr>
              <a:t>System event</a:t>
            </a:r>
            <a:r>
              <a:rPr lang="en-US" sz="2400" dirty="0"/>
              <a:t> </a:t>
            </a:r>
          </a:p>
          <a:p>
            <a:pPr lvl="1">
              <a:buFont typeface="Arial" pitchFamily="34" charset="0"/>
              <a:buChar char="•"/>
            </a:pPr>
            <a:r>
              <a:rPr lang="en-US" sz="2400" dirty="0"/>
              <a:t> 	</a:t>
            </a:r>
            <a:r>
              <a:rPr lang="en-US" sz="2400" dirty="0">
                <a:cs typeface="Arial Unicode MS" charset="0"/>
              </a:rPr>
              <a:t>External input event generated by an actor.</a:t>
            </a:r>
          </a:p>
          <a:p>
            <a:pPr lvl="1">
              <a:buFont typeface="Arial" pitchFamily="34" charset="0"/>
              <a:buChar char="•"/>
            </a:pPr>
            <a:r>
              <a:rPr lang="en-US" sz="2400" dirty="0">
                <a:cs typeface="Times New Roman" charset="0"/>
              </a:rPr>
              <a:t> 	Initiates a responding operation by system.</a:t>
            </a:r>
          </a:p>
          <a:p>
            <a:pPr>
              <a:buFont typeface="Arial" pitchFamily="34" charset="0"/>
              <a:buChar char="•"/>
            </a:pPr>
            <a:r>
              <a:rPr lang="en-US" sz="2400" dirty="0">
                <a:cs typeface="Arial Unicode MS" charset="0"/>
              </a:rPr>
              <a:t>System operation</a:t>
            </a:r>
          </a:p>
          <a:p>
            <a:pPr>
              <a:buFont typeface="Wingdings" pitchFamily="2" charset="2"/>
              <a:buChar char="§"/>
            </a:pPr>
            <a:r>
              <a:rPr lang="en-US" sz="2400" dirty="0">
                <a:cs typeface="Times New Roman" charset="0"/>
              </a:rPr>
              <a:t> 	Operation invoked in response to system event. </a:t>
            </a:r>
            <a:endParaRPr lang="en-US" sz="2400" dirty="0"/>
          </a:p>
        </p:txBody>
      </p:sp>
    </p:spTree>
    <p:extLst>
      <p:ext uri="{BB962C8B-B14F-4D97-AF65-F5344CB8AC3E}">
        <p14:creationId xmlns:p14="http://schemas.microsoft.com/office/powerpoint/2010/main" val="4173099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1313ED3D-C6C2-7244-882F-E5F5F0B3D28F}" type="slidenum">
              <a:rPr lang="en-US"/>
              <a:pPr/>
              <a:t>24</a:t>
            </a:fld>
            <a:endParaRPr lang="en-US"/>
          </a:p>
        </p:txBody>
      </p:sp>
      <p:sp>
        <p:nvSpPr>
          <p:cNvPr id="36866" name="Rectangle 2"/>
          <p:cNvSpPr>
            <a:spLocks noGrp="1" noChangeArrowheads="1"/>
          </p:cNvSpPr>
          <p:nvPr>
            <p:ph type="title"/>
          </p:nvPr>
        </p:nvSpPr>
        <p:spPr>
          <a:xfrm>
            <a:off x="1738282" y="-24"/>
            <a:ext cx="8253442" cy="1311275"/>
          </a:xfrm>
        </p:spPr>
        <p:txBody>
          <a:bodyPr/>
          <a:lstStyle/>
          <a:p>
            <a:r>
              <a:rPr lang="en-US" b="1" dirty="0">
                <a:cs typeface="Times New Roman" charset="0"/>
              </a:rPr>
              <a:t>Naming System Events and </a:t>
            </a:r>
            <a:r>
              <a:rPr lang="en-US" b="1" dirty="0" smtClean="0">
                <a:cs typeface="Times New Roman" charset="0"/>
              </a:rPr>
              <a:t>Operations</a:t>
            </a:r>
            <a:endParaRPr lang="en-US" b="1" dirty="0">
              <a:cs typeface="Times New Roman" charset="0"/>
            </a:endParaRPr>
          </a:p>
        </p:txBody>
      </p:sp>
      <p:sp>
        <p:nvSpPr>
          <p:cNvPr id="36867" name="Rectangle 3"/>
          <p:cNvSpPr>
            <a:spLocks noGrp="1" noChangeArrowheads="1"/>
          </p:cNvSpPr>
          <p:nvPr>
            <p:ph type="body" idx="1"/>
          </p:nvPr>
        </p:nvSpPr>
        <p:spPr>
          <a:xfrm>
            <a:off x="2346960" y="1277912"/>
            <a:ext cx="7678130" cy="3794163"/>
          </a:xfrm>
        </p:spPr>
        <p:txBody>
          <a:bodyPr>
            <a:normAutofit/>
          </a:bodyPr>
          <a:lstStyle/>
          <a:p>
            <a:pPr>
              <a:buFont typeface="Arial" pitchFamily="34" charset="0"/>
              <a:buChar char="•"/>
            </a:pPr>
            <a:r>
              <a:rPr lang="en-US" dirty="0">
                <a:cs typeface="Arial Unicode MS" charset="0"/>
              </a:rPr>
              <a:t>System events and their associated system operations should be expressed at the level of intent rather than in terms of the physical input medium or widget.</a:t>
            </a:r>
          </a:p>
          <a:p>
            <a:endParaRPr lang="en-US" dirty="0">
              <a:cs typeface="Arial Unicode MS" charset="0"/>
            </a:endParaRPr>
          </a:p>
          <a:p>
            <a:pPr>
              <a:buFont typeface="Arial" pitchFamily="34" charset="0"/>
              <a:buChar char="•"/>
            </a:pPr>
            <a:r>
              <a:rPr lang="en-US" dirty="0">
                <a:cs typeface="Arial Unicode MS" charset="0"/>
              </a:rPr>
              <a:t>In order to improve the clarity, it is appropriate to start the name of the system event with a verb (for example- add….,enter….,end….,make…. etc.,). It also emphasizes the command origination of these events.</a:t>
            </a:r>
          </a:p>
          <a:p>
            <a:pPr>
              <a:buFont typeface="Arial" pitchFamily="34" charset="0"/>
              <a:buChar char="•"/>
            </a:pPr>
            <a:endParaRPr lang="en-US" dirty="0"/>
          </a:p>
        </p:txBody>
      </p:sp>
    </p:spTree>
    <p:extLst>
      <p:ext uri="{BB962C8B-B14F-4D97-AF65-F5344CB8AC3E}">
        <p14:creationId xmlns:p14="http://schemas.microsoft.com/office/powerpoint/2010/main" val="2351200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353A446-1C10-5543-AE1E-C6783AEFDFE7}" type="slidenum">
              <a:rPr lang="en-US"/>
              <a:pPr/>
              <a:t>25</a:t>
            </a:fld>
            <a:endParaRPr lang="en-US"/>
          </a:p>
        </p:txBody>
      </p:sp>
      <p:sp>
        <p:nvSpPr>
          <p:cNvPr id="37890" name="Rectangle 2"/>
          <p:cNvSpPr>
            <a:spLocks noGrp="1" noChangeArrowheads="1"/>
          </p:cNvSpPr>
          <p:nvPr>
            <p:ph type="title"/>
          </p:nvPr>
        </p:nvSpPr>
        <p:spPr>
          <a:xfrm>
            <a:off x="1841500" y="173039"/>
            <a:ext cx="8397904" cy="1112822"/>
          </a:xfrm>
        </p:spPr>
        <p:txBody>
          <a:bodyPr/>
          <a:lstStyle/>
          <a:p>
            <a:r>
              <a:rPr lang="en-US" b="1" dirty="0">
                <a:cs typeface="Times New Roman" charset="0"/>
              </a:rPr>
              <a:t>Naming System Events and </a:t>
            </a:r>
            <a:r>
              <a:rPr lang="en-US" b="1" dirty="0" smtClean="0">
                <a:cs typeface="Times New Roman" charset="0"/>
              </a:rPr>
              <a:t>Operations</a:t>
            </a:r>
            <a:endParaRPr lang="en-US" b="1" dirty="0">
              <a:cs typeface="Times New Roman" charset="0"/>
            </a:endParaRPr>
          </a:p>
        </p:txBody>
      </p:sp>
      <p:sp>
        <p:nvSpPr>
          <p:cNvPr id="37891" name="Rectangle 3"/>
          <p:cNvSpPr>
            <a:spLocks noGrp="1" noChangeArrowheads="1"/>
          </p:cNvSpPr>
          <p:nvPr>
            <p:ph type="body" idx="1"/>
          </p:nvPr>
        </p:nvSpPr>
        <p:spPr/>
        <p:txBody>
          <a:bodyPr>
            <a:normAutofit/>
          </a:bodyPr>
          <a:lstStyle/>
          <a:p>
            <a:pPr>
              <a:buFont typeface="Arial" pitchFamily="34" charset="0"/>
              <a:buChar char="•"/>
            </a:pPr>
            <a:endParaRPr lang="en-US" dirty="0">
              <a:cs typeface="Arial Unicode MS" charset="0"/>
            </a:endParaRPr>
          </a:p>
          <a:p>
            <a:pPr>
              <a:buFont typeface="Arial" pitchFamily="34" charset="0"/>
              <a:buChar char="•"/>
            </a:pPr>
            <a:r>
              <a:rPr lang="en-US" dirty="0">
                <a:cs typeface="Arial Unicode MS" charset="0"/>
              </a:rPr>
              <a:t>For example </a:t>
            </a:r>
            <a:r>
              <a:rPr lang="ja-JP" altLang="en-US">
                <a:latin typeface="Arial"/>
                <a:cs typeface="Arial Unicode MS" charset="0"/>
              </a:rPr>
              <a:t>“</a:t>
            </a:r>
            <a:r>
              <a:rPr lang="en-US" dirty="0" err="1">
                <a:cs typeface="Arial Unicode MS" charset="0"/>
              </a:rPr>
              <a:t>enterItem</a:t>
            </a:r>
            <a:r>
              <a:rPr lang="ja-JP" altLang="en-US">
                <a:latin typeface="Arial"/>
                <a:cs typeface="Arial Unicode MS" charset="0"/>
              </a:rPr>
              <a:t>”</a:t>
            </a:r>
            <a:r>
              <a:rPr lang="en-US" dirty="0">
                <a:cs typeface="Arial Unicode MS" charset="0"/>
              </a:rPr>
              <a:t> is better than </a:t>
            </a:r>
            <a:r>
              <a:rPr lang="ja-JP" altLang="en-US">
                <a:latin typeface="Arial"/>
                <a:cs typeface="Arial Unicode MS" charset="0"/>
              </a:rPr>
              <a:t>“</a:t>
            </a:r>
            <a:r>
              <a:rPr lang="en-US" dirty="0">
                <a:cs typeface="Arial Unicode MS" charset="0"/>
              </a:rPr>
              <a:t>scan</a:t>
            </a:r>
            <a:r>
              <a:rPr lang="ja-JP" altLang="en-US">
                <a:latin typeface="Arial"/>
                <a:cs typeface="Arial Unicode MS" charset="0"/>
              </a:rPr>
              <a:t>”</a:t>
            </a:r>
            <a:r>
              <a:rPr lang="en-US" dirty="0">
                <a:cs typeface="Arial Unicode MS" charset="0"/>
              </a:rPr>
              <a:t> as it captures the intent of operation rather than what interface is used to capture the system event (design choice).</a:t>
            </a:r>
          </a:p>
          <a:p>
            <a:pPr>
              <a:buFont typeface="Arial" pitchFamily="34" charset="0"/>
              <a:buChar char="•"/>
            </a:pPr>
            <a:endParaRPr lang="en-US" dirty="0">
              <a:solidFill>
                <a:schemeClr val="tx2"/>
              </a:solidFill>
              <a:cs typeface="Arial Unicode MS" charset="0"/>
            </a:endParaRPr>
          </a:p>
          <a:p>
            <a:pPr>
              <a:buFont typeface="Arial" pitchFamily="34" charset="0"/>
              <a:buChar char="•"/>
            </a:pPr>
            <a:endParaRPr lang="en-US" dirty="0">
              <a:solidFill>
                <a:schemeClr val="tx2"/>
              </a:solidFill>
              <a:cs typeface="Arial Unicode MS" charset="0"/>
            </a:endParaRPr>
          </a:p>
          <a:p>
            <a:pPr>
              <a:buFont typeface="Arial" pitchFamily="34" charset="0"/>
              <a:buChar char="•"/>
            </a:pPr>
            <a:endParaRPr lang="en-US" dirty="0">
              <a:solidFill>
                <a:schemeClr val="tx2"/>
              </a:solidFill>
            </a:endParaRPr>
          </a:p>
        </p:txBody>
      </p:sp>
    </p:spTree>
    <p:extLst>
      <p:ext uri="{BB962C8B-B14F-4D97-AF65-F5344CB8AC3E}">
        <p14:creationId xmlns:p14="http://schemas.microsoft.com/office/powerpoint/2010/main" val="3544338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37D2370D-1562-0245-A241-DA5811032D43}" type="slidenum">
              <a:rPr lang="en-US"/>
              <a:pPr/>
              <a:t>26</a:t>
            </a:fld>
            <a:endParaRPr lang="en-US"/>
          </a:p>
        </p:txBody>
      </p:sp>
      <p:sp>
        <p:nvSpPr>
          <p:cNvPr id="38914" name="Rectangle 2"/>
          <p:cNvSpPr>
            <a:spLocks noGrp="1" noChangeArrowheads="1"/>
          </p:cNvSpPr>
          <p:nvPr>
            <p:ph type="title"/>
          </p:nvPr>
        </p:nvSpPr>
        <p:spPr>
          <a:xfrm>
            <a:off x="1828800" y="304800"/>
            <a:ext cx="8624918" cy="1371600"/>
          </a:xfrm>
        </p:spPr>
        <p:txBody>
          <a:bodyPr/>
          <a:lstStyle/>
          <a:p>
            <a:r>
              <a:rPr lang="en-US" sz="2600" dirty="0">
                <a:cs typeface="Times New Roman" charset="0"/>
              </a:rPr>
              <a:t>Choose event and operation names at an abstract level</a:t>
            </a:r>
            <a:r>
              <a:rPr lang="en-US" sz="2600" dirty="0"/>
              <a:t> </a:t>
            </a:r>
          </a:p>
        </p:txBody>
      </p:sp>
      <p:sp>
        <p:nvSpPr>
          <p:cNvPr id="38916" name="Rectangle 4"/>
          <p:cNvSpPr>
            <a:spLocks noChangeArrowheads="1"/>
          </p:cNvSpPr>
          <p:nvPr/>
        </p:nvSpPr>
        <p:spPr bwMode="auto">
          <a:xfrm>
            <a:off x="4381500" y="2409825"/>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graphicFrame>
        <p:nvGraphicFramePr>
          <p:cNvPr id="38915" name="Object 3"/>
          <p:cNvGraphicFramePr>
            <a:graphicFrameLocks noChangeAspect="1"/>
          </p:cNvGraphicFramePr>
          <p:nvPr/>
        </p:nvGraphicFramePr>
        <p:xfrm>
          <a:off x="2738414" y="1714488"/>
          <a:ext cx="6385682" cy="4286280"/>
        </p:xfrm>
        <a:graphic>
          <a:graphicData uri="http://schemas.openxmlformats.org/presentationml/2006/ole">
            <mc:AlternateContent xmlns:mc="http://schemas.openxmlformats.org/markup-compatibility/2006">
              <mc:Choice xmlns:v="urn:schemas-microsoft-com:vml" Requires="v">
                <p:oleObj spid="_x0000_s1035" name="Picture" r:id="rId3" imgW="5477256" imgH="4105656" progId="Word.Picture.8">
                  <p:embed/>
                </p:oleObj>
              </mc:Choice>
              <mc:Fallback>
                <p:oleObj name="Picture" r:id="rId3" imgW="5477256" imgH="4105656"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25043" t="49652" r="24870" b="17401"/>
                      <a:stretch>
                        <a:fillRect/>
                      </a:stretch>
                    </p:blipFill>
                    <p:spPr bwMode="auto">
                      <a:xfrm>
                        <a:off x="2738414" y="1714488"/>
                        <a:ext cx="6385682" cy="42862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88558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4F26496-6C82-9940-9BC8-D8D04C17F913}" type="slidenum">
              <a:rPr lang="en-US"/>
              <a:pPr/>
              <a:t>27</a:t>
            </a:fld>
            <a:endParaRPr lang="en-US"/>
          </a:p>
        </p:txBody>
      </p:sp>
      <p:sp>
        <p:nvSpPr>
          <p:cNvPr id="39938" name="Rectangle 2"/>
          <p:cNvSpPr>
            <a:spLocks noGrp="1" noChangeArrowheads="1"/>
          </p:cNvSpPr>
          <p:nvPr>
            <p:ph type="title"/>
          </p:nvPr>
        </p:nvSpPr>
        <p:spPr/>
        <p:txBody>
          <a:bodyPr/>
          <a:lstStyle/>
          <a:p>
            <a:r>
              <a:rPr lang="en-US" b="1" dirty="0">
                <a:cs typeface="Times New Roman" charset="0"/>
              </a:rPr>
              <a:t>Showing Use Case Text</a:t>
            </a:r>
            <a:r>
              <a:rPr lang="en-US" b="1" dirty="0"/>
              <a:t> </a:t>
            </a:r>
          </a:p>
        </p:txBody>
      </p:sp>
      <p:sp>
        <p:nvSpPr>
          <p:cNvPr id="39939" name="Rectangle 3"/>
          <p:cNvSpPr>
            <a:spLocks noGrp="1" noChangeArrowheads="1"/>
          </p:cNvSpPr>
          <p:nvPr>
            <p:ph type="body" idx="1"/>
          </p:nvPr>
        </p:nvSpPr>
        <p:spPr/>
        <p:txBody>
          <a:bodyPr>
            <a:normAutofit/>
          </a:bodyPr>
          <a:lstStyle/>
          <a:p>
            <a:pPr>
              <a:buFont typeface="Arial" pitchFamily="34" charset="0"/>
              <a:buChar char="•"/>
            </a:pPr>
            <a:endParaRPr lang="en-US" dirty="0">
              <a:cs typeface="Arial Unicode MS" charset="0"/>
            </a:endParaRPr>
          </a:p>
          <a:p>
            <a:pPr>
              <a:buFont typeface="Arial" pitchFamily="34" charset="0"/>
              <a:buChar char="•"/>
            </a:pPr>
            <a:r>
              <a:rPr lang="en-US" dirty="0">
                <a:cs typeface="Arial Unicode MS" charset="0"/>
              </a:rPr>
              <a:t>It is desirable to show at least fragments of use case text for the scenario.</a:t>
            </a:r>
          </a:p>
          <a:p>
            <a:pPr>
              <a:buFont typeface="Arial" pitchFamily="34" charset="0"/>
              <a:buChar char="•"/>
            </a:pPr>
            <a:r>
              <a:rPr lang="en-US" dirty="0">
                <a:cs typeface="Arial Unicode MS" charset="0"/>
              </a:rPr>
              <a:t>The text provides the details and context, while the diagram visually summarizes the interaction.</a:t>
            </a:r>
          </a:p>
          <a:p>
            <a:pPr>
              <a:buFont typeface="Arial" pitchFamily="34" charset="0"/>
              <a:buChar char="•"/>
            </a:pPr>
            <a:endParaRPr lang="en-US" dirty="0"/>
          </a:p>
        </p:txBody>
      </p:sp>
    </p:spTree>
    <p:extLst>
      <p:ext uri="{BB962C8B-B14F-4D97-AF65-F5344CB8AC3E}">
        <p14:creationId xmlns:p14="http://schemas.microsoft.com/office/powerpoint/2010/main" val="664559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7813FEC6-4663-3B45-B8A1-983574E0BC57}" type="slidenum">
              <a:rPr lang="en-US"/>
              <a:pPr/>
              <a:t>28</a:t>
            </a:fld>
            <a:endParaRPr lang="en-US"/>
          </a:p>
        </p:txBody>
      </p:sp>
      <p:sp>
        <p:nvSpPr>
          <p:cNvPr id="40962" name="Rectangle 2"/>
          <p:cNvSpPr>
            <a:spLocks noGrp="1" noChangeArrowheads="1"/>
          </p:cNvSpPr>
          <p:nvPr>
            <p:ph type="title"/>
          </p:nvPr>
        </p:nvSpPr>
        <p:spPr>
          <a:xfrm>
            <a:off x="2166910" y="238108"/>
            <a:ext cx="7302500" cy="762000"/>
          </a:xfrm>
        </p:spPr>
        <p:txBody>
          <a:bodyPr/>
          <a:lstStyle/>
          <a:p>
            <a:r>
              <a:rPr lang="en-US" b="1" dirty="0">
                <a:cs typeface="Times New Roman" charset="0"/>
              </a:rPr>
              <a:t>SSD with use case text</a:t>
            </a:r>
            <a:r>
              <a:rPr lang="en-US" dirty="0"/>
              <a:t> </a:t>
            </a:r>
          </a:p>
        </p:txBody>
      </p:sp>
      <p:sp>
        <p:nvSpPr>
          <p:cNvPr id="40964" name="Rectangle 4"/>
          <p:cNvSpPr>
            <a:spLocks noChangeArrowheads="1"/>
          </p:cNvSpPr>
          <p:nvPr/>
        </p:nvSpPr>
        <p:spPr bwMode="auto">
          <a:xfrm>
            <a:off x="3352800" y="1643063"/>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pic>
        <p:nvPicPr>
          <p:cNvPr id="40965" name="Picture 5" descr="usecase_tex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14134" y="1357298"/>
            <a:ext cx="7668081" cy="4738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3825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AA1FA57-8FA1-D64A-A6BF-9919852526B5}" type="slidenum">
              <a:rPr lang="en-US"/>
              <a:pPr/>
              <a:t>29</a:t>
            </a:fld>
            <a:endParaRPr lang="en-US"/>
          </a:p>
        </p:txBody>
      </p:sp>
      <p:sp>
        <p:nvSpPr>
          <p:cNvPr id="49154" name="Rectangle 2"/>
          <p:cNvSpPr>
            <a:spLocks noGrp="1" noChangeArrowheads="1"/>
          </p:cNvSpPr>
          <p:nvPr>
            <p:ph type="title"/>
          </p:nvPr>
        </p:nvSpPr>
        <p:spPr/>
        <p:txBody>
          <a:bodyPr/>
          <a:lstStyle/>
          <a:p>
            <a:r>
              <a:rPr lang="en-US" b="1" dirty="0"/>
              <a:t>Conclusion</a:t>
            </a:r>
          </a:p>
        </p:txBody>
      </p:sp>
      <p:sp>
        <p:nvSpPr>
          <p:cNvPr id="49155" name="Rectangle 3"/>
          <p:cNvSpPr>
            <a:spLocks noGrp="1" noChangeArrowheads="1"/>
          </p:cNvSpPr>
          <p:nvPr>
            <p:ph type="body" idx="1"/>
          </p:nvPr>
        </p:nvSpPr>
        <p:spPr/>
        <p:txBody>
          <a:bodyPr>
            <a:normAutofit/>
          </a:bodyPr>
          <a:lstStyle/>
          <a:p>
            <a:pPr marL="609600" indent="-609600">
              <a:buFont typeface="Arial" pitchFamily="34" charset="0"/>
              <a:buChar char="•"/>
            </a:pPr>
            <a:r>
              <a:rPr lang="en-US" sz="1800" dirty="0"/>
              <a:t>System Sequence Diagrams provide a way for us to visually step through invocation of the operations defined by Use-Cases. </a:t>
            </a:r>
          </a:p>
          <a:p>
            <a:pPr marL="609600" indent="-609600">
              <a:buFont typeface="Arial" pitchFamily="34" charset="0"/>
              <a:buChar char="•"/>
            </a:pPr>
            <a:r>
              <a:rPr lang="en-US" sz="1800" dirty="0"/>
              <a:t>It is not necessary to create SSDs for all scenarios of all use-</a:t>
            </a:r>
            <a:r>
              <a:rPr lang="en-US" sz="1800" dirty="0" err="1"/>
              <a:t>cases,at</a:t>
            </a:r>
            <a:r>
              <a:rPr lang="en-US" sz="1800" dirty="0"/>
              <a:t> least not at the same time.</a:t>
            </a:r>
          </a:p>
          <a:p>
            <a:pPr marL="609600" indent="-609600">
              <a:buFont typeface="Arial" pitchFamily="34" charset="0"/>
              <a:buChar char="•"/>
            </a:pPr>
            <a:endParaRPr lang="en-US" sz="1800" dirty="0"/>
          </a:p>
          <a:p>
            <a:pPr marL="609600" indent="-609600">
              <a:buFont typeface="Arial" pitchFamily="34" charset="0"/>
              <a:buChar char="•"/>
            </a:pPr>
            <a:endParaRPr lang="en-US" sz="1800" dirty="0"/>
          </a:p>
        </p:txBody>
      </p:sp>
    </p:spTree>
    <p:extLst>
      <p:ext uri="{BB962C8B-B14F-4D97-AF65-F5344CB8AC3E}">
        <p14:creationId xmlns:p14="http://schemas.microsoft.com/office/powerpoint/2010/main" val="3575881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83231" y="44624"/>
            <a:ext cx="8875291" cy="6813376"/>
          </a:xfrm>
          <a:prstGeom prst="rect">
            <a:avLst/>
          </a:prstGeom>
        </p:spPr>
      </p:pic>
      <p:sp>
        <p:nvSpPr>
          <p:cNvPr id="5" name="Slide Number Placeholder 4"/>
          <p:cNvSpPr>
            <a:spLocks noGrp="1"/>
          </p:cNvSpPr>
          <p:nvPr>
            <p:ph type="sldNum" sz="quarter" idx="12"/>
          </p:nvPr>
        </p:nvSpPr>
        <p:spPr/>
        <p:txBody>
          <a:bodyPr/>
          <a:lstStyle/>
          <a:p>
            <a:fld id="{E31375A4-56A4-47D6-9801-1991572033F7}" type="slidenum">
              <a:rPr lang="en-US" smtClean="0">
                <a:solidFill>
                  <a:srgbClr val="2D2E2D">
                    <a:lumMod val="50000"/>
                    <a:lumOff val="50000"/>
                  </a:srgbClr>
                </a:solidFill>
              </a:rPr>
              <a:pPr/>
              <a:t>3</a:t>
            </a:fld>
            <a:endParaRPr lang="en-US" dirty="0">
              <a:solidFill>
                <a:srgbClr val="2D2E2D">
                  <a:lumMod val="50000"/>
                  <a:lumOff val="50000"/>
                </a:srgbClr>
              </a:solidFill>
            </a:endParaRPr>
          </a:p>
        </p:txBody>
      </p:sp>
    </p:spTree>
    <p:extLst>
      <p:ext uri="{BB962C8B-B14F-4D97-AF65-F5344CB8AC3E}">
        <p14:creationId xmlns:p14="http://schemas.microsoft.com/office/powerpoint/2010/main" val="194557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Sequence and communication Diagrams</a:t>
            </a:r>
          </a:p>
        </p:txBody>
      </p:sp>
      <p:sp>
        <p:nvSpPr>
          <p:cNvPr id="3" name="Content Placeholder 2"/>
          <p:cNvSpPr>
            <a:spLocks noGrp="1"/>
          </p:cNvSpPr>
          <p:nvPr>
            <p:ph idx="1"/>
          </p:nvPr>
        </p:nvSpPr>
        <p:spPr/>
        <p:txBody>
          <a:bodyPr>
            <a:normAutofit lnSpcReduction="10000"/>
          </a:bodyPr>
          <a:lstStyle/>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r>
              <a:rPr lang="en-US" dirty="0" smtClean="0"/>
              <a:t>Can be used interchangeably </a:t>
            </a:r>
            <a:endParaRPr lang="en-US" dirty="0"/>
          </a:p>
        </p:txBody>
      </p:sp>
      <p:sp>
        <p:nvSpPr>
          <p:cNvPr id="4" name="Date Placeholder 3"/>
          <p:cNvSpPr>
            <a:spLocks noGrp="1"/>
          </p:cNvSpPr>
          <p:nvPr>
            <p:ph type="dt" sz="half" idx="10"/>
          </p:nvPr>
        </p:nvSpPr>
        <p:spPr/>
        <p:txBody>
          <a:bodyPr/>
          <a:lstStyle/>
          <a:p>
            <a:fld id="{0C27972F-AFFE-4F97-AE88-FFB4B551926B}" type="datetime1">
              <a:rPr lang="en-GB" smtClean="0"/>
              <a:pPr/>
              <a:t>28/11/2016</a:t>
            </a:fld>
            <a:endParaRPr lang="en-GB"/>
          </a:p>
        </p:txBody>
      </p:sp>
      <p:sp>
        <p:nvSpPr>
          <p:cNvPr id="5" name="Footer Placeholder 4"/>
          <p:cNvSpPr>
            <a:spLocks noGrp="1"/>
          </p:cNvSpPr>
          <p:nvPr>
            <p:ph type="ftr" sz="quarter" idx="11"/>
          </p:nvPr>
        </p:nvSpPr>
        <p:spPr/>
        <p:txBody>
          <a:bodyPr/>
          <a:lstStyle/>
          <a:p>
            <a:r>
              <a:rPr lang="en-GB" smtClean="0"/>
              <a:t>CT 1414 * Nouf Aljaffan</a:t>
            </a:r>
            <a:endParaRPr lang="en-GB"/>
          </a:p>
        </p:txBody>
      </p:sp>
      <p:sp>
        <p:nvSpPr>
          <p:cNvPr id="6" name="Slide Number Placeholder 5"/>
          <p:cNvSpPr>
            <a:spLocks noGrp="1"/>
          </p:cNvSpPr>
          <p:nvPr>
            <p:ph type="sldNum" sz="quarter" idx="12"/>
          </p:nvPr>
        </p:nvSpPr>
        <p:spPr/>
        <p:txBody>
          <a:bodyPr/>
          <a:lstStyle/>
          <a:p>
            <a:fld id="{C428E582-4A20-4815-841A-DD2160AF8A3C}" type="slidenum">
              <a:rPr lang="en-GB" smtClean="0"/>
              <a:pPr/>
              <a:t>4</a:t>
            </a:fld>
            <a:endParaRPr lang="en-GB"/>
          </a:p>
        </p:txBody>
      </p:sp>
      <p:graphicFrame>
        <p:nvGraphicFramePr>
          <p:cNvPr id="10" name="Diagram 9"/>
          <p:cNvGraphicFramePr/>
          <p:nvPr>
            <p:extLst>
              <p:ext uri="{D42A27DB-BD31-4B8C-83A1-F6EECF244321}">
                <p14:modId xmlns:p14="http://schemas.microsoft.com/office/powerpoint/2010/main" val="26796674"/>
              </p:ext>
            </p:extLst>
          </p:nvPr>
        </p:nvGraphicFramePr>
        <p:xfrm>
          <a:off x="1295400" y="3067859"/>
          <a:ext cx="6096000" cy="180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1599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DD6D537-D11E-F84F-ABC6-D0A68A2DDE2C}" type="slidenum">
              <a:rPr lang="en-US"/>
              <a:pPr/>
              <a:t>5</a:t>
            </a:fld>
            <a:endParaRPr lang="en-US"/>
          </a:p>
        </p:txBody>
      </p:sp>
      <p:sp>
        <p:nvSpPr>
          <p:cNvPr id="11272" name="Rectangle 8"/>
          <p:cNvSpPr>
            <a:spLocks noGrp="1" noChangeArrowheads="1"/>
          </p:cNvSpPr>
          <p:nvPr>
            <p:ph type="title"/>
          </p:nvPr>
        </p:nvSpPr>
        <p:spPr>
          <a:xfrm>
            <a:off x="1595406" y="71414"/>
            <a:ext cx="8826500" cy="762000"/>
          </a:xfrm>
        </p:spPr>
        <p:txBody>
          <a:bodyPr/>
          <a:lstStyle/>
          <a:p>
            <a:r>
              <a:rPr lang="en-US" sz="2400" dirty="0"/>
              <a:t>System Sequence Diagram </a:t>
            </a:r>
            <a:r>
              <a:rPr lang="en-US" sz="2400" dirty="0" err="1"/>
              <a:t>vs</a:t>
            </a:r>
            <a:r>
              <a:rPr lang="en-US" sz="2400" dirty="0"/>
              <a:t> Sequence Diagram </a:t>
            </a:r>
          </a:p>
        </p:txBody>
      </p:sp>
      <p:sp>
        <p:nvSpPr>
          <p:cNvPr id="11273" name="Rectangle 9"/>
          <p:cNvSpPr>
            <a:spLocks noGrp="1" noChangeArrowheads="1"/>
          </p:cNvSpPr>
          <p:nvPr>
            <p:ph type="body" idx="1"/>
          </p:nvPr>
        </p:nvSpPr>
        <p:spPr>
          <a:xfrm>
            <a:off x="2346960" y="1100628"/>
            <a:ext cx="8092440" cy="3971446"/>
          </a:xfrm>
        </p:spPr>
        <p:txBody>
          <a:bodyPr>
            <a:normAutofit/>
          </a:bodyPr>
          <a:lstStyle/>
          <a:p>
            <a:pPr marL="457200" indent="-457200">
              <a:buFont typeface="Arial"/>
              <a:buChar char="•"/>
            </a:pPr>
            <a:r>
              <a:rPr lang="en-US" dirty="0"/>
              <a:t>A System Sequence Diagram is an artifact that illustrates input and output events related to the system under discussion. </a:t>
            </a:r>
          </a:p>
          <a:p>
            <a:pPr marL="457200" indent="-457200">
              <a:buFont typeface="Arial"/>
              <a:buChar char="•"/>
            </a:pPr>
            <a:endParaRPr lang="en-US" dirty="0"/>
          </a:p>
          <a:p>
            <a:pPr marL="457200" indent="-457200">
              <a:buFont typeface="Arial"/>
              <a:buChar char="•"/>
            </a:pPr>
            <a:r>
              <a:rPr lang="en-US" dirty="0"/>
              <a:t>System Sequence Diagrams are typically associated with use-case realization in the logical view of system development.</a:t>
            </a:r>
          </a:p>
          <a:p>
            <a:pPr marL="457200" indent="-457200">
              <a:buFont typeface="Arial"/>
              <a:buChar char="•"/>
            </a:pPr>
            <a:endParaRPr lang="en-US" dirty="0"/>
          </a:p>
          <a:p>
            <a:pPr marL="457200" indent="-457200">
              <a:buFont typeface="Arial"/>
              <a:buChar char="•"/>
            </a:pPr>
            <a:r>
              <a:rPr lang="en-US" dirty="0"/>
              <a:t>Sequence Diagrams (Not </a:t>
            </a:r>
            <a:r>
              <a:rPr lang="en-US" i="1" dirty="0">
                <a:solidFill>
                  <a:schemeClr val="tx2"/>
                </a:solidFill>
              </a:rPr>
              <a:t>System</a:t>
            </a:r>
            <a:r>
              <a:rPr lang="en-US" dirty="0"/>
              <a:t> Sequence Diagrams) display object interactions arranged in time sequence.</a:t>
            </a:r>
            <a:endParaRPr lang="en-US" sz="1200" dirty="0"/>
          </a:p>
        </p:txBody>
      </p:sp>
    </p:spTree>
    <p:extLst>
      <p:ext uri="{BB962C8B-B14F-4D97-AF65-F5344CB8AC3E}">
        <p14:creationId xmlns:p14="http://schemas.microsoft.com/office/powerpoint/2010/main" val="3732537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diagram</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t>Sequence diagram can illustrate a succession of interactions between classes or object instances over time.</a:t>
            </a:r>
          </a:p>
          <a:p>
            <a:pPr>
              <a:buFont typeface="Arial" pitchFamily="34" charset="0"/>
              <a:buChar char="•"/>
            </a:pPr>
            <a:r>
              <a:rPr lang="en-US" dirty="0" smtClean="0"/>
              <a:t>It illustrate the processing described in use case scenario/ description. </a:t>
            </a:r>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smtClean="0"/>
          </a:p>
        </p:txBody>
      </p:sp>
      <p:sp>
        <p:nvSpPr>
          <p:cNvPr id="4" name="Date Placeholder 3"/>
          <p:cNvSpPr>
            <a:spLocks noGrp="1"/>
          </p:cNvSpPr>
          <p:nvPr>
            <p:ph type="dt" sz="half" idx="10"/>
          </p:nvPr>
        </p:nvSpPr>
        <p:spPr/>
        <p:txBody>
          <a:bodyPr/>
          <a:lstStyle/>
          <a:p>
            <a:fld id="{0C27972F-AFFE-4F97-AE88-FFB4B551926B}" type="datetime1">
              <a:rPr lang="en-GB" smtClean="0"/>
              <a:pPr/>
              <a:t>28/11/2016</a:t>
            </a:fld>
            <a:endParaRPr lang="en-GB"/>
          </a:p>
        </p:txBody>
      </p:sp>
      <p:sp>
        <p:nvSpPr>
          <p:cNvPr id="5" name="Footer Placeholder 4"/>
          <p:cNvSpPr>
            <a:spLocks noGrp="1"/>
          </p:cNvSpPr>
          <p:nvPr>
            <p:ph type="ftr" sz="quarter" idx="11"/>
          </p:nvPr>
        </p:nvSpPr>
        <p:spPr/>
        <p:txBody>
          <a:bodyPr/>
          <a:lstStyle/>
          <a:p>
            <a:r>
              <a:rPr lang="en-GB" smtClean="0"/>
              <a:t>CT 1414 * Nouf Aljaffan</a:t>
            </a:r>
            <a:endParaRPr lang="en-GB"/>
          </a:p>
        </p:txBody>
      </p:sp>
      <p:sp>
        <p:nvSpPr>
          <p:cNvPr id="6" name="Slide Number Placeholder 5"/>
          <p:cNvSpPr>
            <a:spLocks noGrp="1"/>
          </p:cNvSpPr>
          <p:nvPr>
            <p:ph type="sldNum" sz="quarter" idx="12"/>
          </p:nvPr>
        </p:nvSpPr>
        <p:spPr/>
        <p:txBody>
          <a:bodyPr/>
          <a:lstStyle/>
          <a:p>
            <a:fld id="{C428E582-4A20-4815-841A-DD2160AF8A3C}" type="slidenum">
              <a:rPr lang="en-GB" smtClean="0"/>
              <a:pPr/>
              <a:t>6</a:t>
            </a:fld>
            <a:endParaRPr lang="en-GB"/>
          </a:p>
        </p:txBody>
      </p:sp>
      <p:graphicFrame>
        <p:nvGraphicFramePr>
          <p:cNvPr id="7" name="Diagram 6"/>
          <p:cNvGraphicFramePr/>
          <p:nvPr>
            <p:extLst>
              <p:ext uri="{D42A27DB-BD31-4B8C-83A1-F6EECF244321}">
                <p14:modId xmlns:p14="http://schemas.microsoft.com/office/powerpoint/2010/main" val="3173446175"/>
              </p:ext>
            </p:extLst>
          </p:nvPr>
        </p:nvGraphicFramePr>
        <p:xfrm>
          <a:off x="1902025" y="3112774"/>
          <a:ext cx="5442992" cy="2051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38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952596" y="365760"/>
            <a:ext cx="8286808" cy="548640"/>
          </a:xfrm>
        </p:spPr>
        <p:txBody>
          <a:bodyPr>
            <a:noAutofit/>
          </a:bodyPr>
          <a:lstStyle/>
          <a:p>
            <a:r>
              <a:rPr lang="en-US" altLang="zh-CN" b="1" dirty="0">
                <a:ea typeface="SimSun" pitchFamily="2" charset="-122"/>
              </a:rPr>
              <a:t>Introduction – System Sequence Diagram</a:t>
            </a:r>
          </a:p>
        </p:txBody>
      </p:sp>
      <p:sp>
        <p:nvSpPr>
          <p:cNvPr id="12291" name="Rectangle 3"/>
          <p:cNvSpPr>
            <a:spLocks noGrp="1" noChangeArrowheads="1"/>
          </p:cNvSpPr>
          <p:nvPr>
            <p:ph idx="1"/>
          </p:nvPr>
        </p:nvSpPr>
        <p:spPr/>
        <p:txBody>
          <a:bodyPr>
            <a:normAutofit/>
          </a:bodyPr>
          <a:lstStyle/>
          <a:p>
            <a:pPr>
              <a:buFont typeface="Arial" pitchFamily="34" charset="0"/>
              <a:buChar char="•"/>
            </a:pPr>
            <a:r>
              <a:rPr lang="en-US" altLang="zh-CN" dirty="0">
                <a:ea typeface="SimSun" pitchFamily="2" charset="-122"/>
              </a:rPr>
              <a:t>A </a:t>
            </a:r>
            <a:r>
              <a:rPr lang="en-US" altLang="zh-CN" dirty="0">
                <a:solidFill>
                  <a:schemeClr val="accent2"/>
                </a:solidFill>
                <a:ea typeface="SimSun" pitchFamily="2" charset="-122"/>
              </a:rPr>
              <a:t>system sequence diagram</a:t>
            </a:r>
            <a:r>
              <a:rPr lang="en-US" altLang="zh-CN" dirty="0">
                <a:ea typeface="SimSun" pitchFamily="2" charset="-122"/>
              </a:rPr>
              <a:t> is a fast and easily created artifact that illustrates input and output events related to the systems under discussion</a:t>
            </a:r>
          </a:p>
          <a:p>
            <a:pPr>
              <a:buFont typeface="Arial" pitchFamily="34" charset="0"/>
              <a:buChar char="•"/>
            </a:pPr>
            <a:endParaRPr lang="en-GB" dirty="0"/>
          </a:p>
          <a:p>
            <a:pPr>
              <a:buFont typeface="Arial" pitchFamily="34" charset="0"/>
              <a:buChar char="•"/>
            </a:pPr>
            <a:r>
              <a:rPr lang="en-US" altLang="zh-CN" dirty="0">
                <a:ea typeface="SimSun" pitchFamily="2" charset="-122"/>
              </a:rPr>
              <a:t>Before proceeding to a logical design of how a software application will work, we should investigate and define the system behavior as a "</a:t>
            </a:r>
            <a:r>
              <a:rPr lang="en-US" altLang="zh-CN" dirty="0">
                <a:solidFill>
                  <a:schemeClr val="accent2"/>
                </a:solidFill>
                <a:ea typeface="SimSun" pitchFamily="2" charset="-122"/>
              </a:rPr>
              <a:t>black box</a:t>
            </a:r>
            <a:r>
              <a:rPr lang="en-US" altLang="zh-CN" dirty="0">
                <a:ea typeface="SimSun" pitchFamily="2" charset="-122"/>
              </a:rPr>
              <a:t>“.</a:t>
            </a:r>
          </a:p>
          <a:p>
            <a:pPr>
              <a:buFont typeface="Arial" pitchFamily="34" charset="0"/>
              <a:buChar char="•"/>
            </a:pPr>
            <a:endParaRPr lang="en-US" altLang="zh-CN" dirty="0">
              <a:ea typeface="SimSun" pitchFamily="2" charset="-122"/>
            </a:endParaRPr>
          </a:p>
          <a:p>
            <a:pPr>
              <a:buFont typeface="Arial" pitchFamily="34" charset="0"/>
              <a:buChar char="•"/>
            </a:pPr>
            <a:endParaRPr lang="en-US" altLang="zh-CN" dirty="0">
              <a:ea typeface="SimSun" pitchFamily="2" charset="-122"/>
            </a:endParaRPr>
          </a:p>
        </p:txBody>
      </p:sp>
      <p:sp>
        <p:nvSpPr>
          <p:cNvPr id="2" name="Date Placeholder 1"/>
          <p:cNvSpPr>
            <a:spLocks noGrp="1"/>
          </p:cNvSpPr>
          <p:nvPr>
            <p:ph type="dt" sz="half" idx="10"/>
          </p:nvPr>
        </p:nvSpPr>
        <p:spPr/>
        <p:txBody>
          <a:bodyPr/>
          <a:lstStyle/>
          <a:p>
            <a:endParaRPr lang="en-GB" dirty="0"/>
          </a:p>
        </p:txBody>
      </p:sp>
      <p:sp>
        <p:nvSpPr>
          <p:cNvPr id="4" name="Slide Number Placeholder 3"/>
          <p:cNvSpPr>
            <a:spLocks noGrp="1"/>
          </p:cNvSpPr>
          <p:nvPr>
            <p:ph type="sldNum" sz="quarter" idx="12"/>
          </p:nvPr>
        </p:nvSpPr>
        <p:spPr/>
        <p:txBody>
          <a:bodyPr/>
          <a:lstStyle/>
          <a:p>
            <a:fld id="{C428E582-4A20-4815-841A-DD2160AF8A3C}" type="slidenum">
              <a:rPr lang="en-GB" smtClean="0"/>
              <a:pPr/>
              <a:t>7</a:t>
            </a:fld>
            <a:endParaRPr lang="en-GB"/>
          </a:p>
        </p:txBody>
      </p:sp>
    </p:spTree>
    <p:extLst>
      <p:ext uri="{BB962C8B-B14F-4D97-AF65-F5344CB8AC3E}">
        <p14:creationId xmlns:p14="http://schemas.microsoft.com/office/powerpoint/2010/main" val="42874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r>
              <a:rPr lang="en-US" altLang="zh-CN" dirty="0">
                <a:ea typeface="SimSun" pitchFamily="2" charset="-122"/>
              </a:rPr>
              <a:t>System sequence diagram </a:t>
            </a:r>
          </a:p>
        </p:txBody>
      </p:sp>
      <p:sp>
        <p:nvSpPr>
          <p:cNvPr id="14339" name="Rectangle 3"/>
          <p:cNvSpPr>
            <a:spLocks noGrp="1" noChangeArrowheads="1"/>
          </p:cNvSpPr>
          <p:nvPr>
            <p:ph idx="1"/>
          </p:nvPr>
        </p:nvSpPr>
        <p:spPr/>
        <p:txBody>
          <a:bodyPr>
            <a:normAutofit/>
          </a:bodyPr>
          <a:lstStyle/>
          <a:p>
            <a:pPr>
              <a:buFont typeface="Arial" pitchFamily="34" charset="0"/>
              <a:buChar char="•"/>
            </a:pPr>
            <a:r>
              <a:rPr lang="en-US" altLang="zh-CN" dirty="0">
                <a:solidFill>
                  <a:schemeClr val="accent2"/>
                </a:solidFill>
                <a:ea typeface="SimSun" pitchFamily="2" charset="-122"/>
              </a:rPr>
              <a:t>A system sequence diagram</a:t>
            </a:r>
            <a:r>
              <a:rPr lang="en-US" altLang="zh-CN" dirty="0">
                <a:ea typeface="SimSun" pitchFamily="2" charset="-122"/>
              </a:rPr>
              <a:t> (SSD) is a picture that shows, for </a:t>
            </a:r>
            <a:r>
              <a:rPr lang="en-US" altLang="zh-CN" dirty="0">
                <a:solidFill>
                  <a:schemeClr val="accent2"/>
                </a:solidFill>
                <a:ea typeface="SimSun" pitchFamily="2" charset="-122"/>
              </a:rPr>
              <a:t>a particular scenario of a use case</a:t>
            </a:r>
            <a:r>
              <a:rPr lang="en-US" altLang="zh-CN" dirty="0">
                <a:ea typeface="SimSun" pitchFamily="2" charset="-122"/>
              </a:rPr>
              <a:t>, the events that external actors generate, their order, and inter-system events. </a:t>
            </a:r>
          </a:p>
          <a:p>
            <a:pPr>
              <a:buFont typeface="Arial" pitchFamily="34" charset="0"/>
              <a:buChar char="•"/>
            </a:pPr>
            <a:endParaRPr lang="en-US" altLang="zh-CN" dirty="0">
              <a:ea typeface="SimSun" pitchFamily="2" charset="-122"/>
            </a:endParaRPr>
          </a:p>
          <a:p>
            <a:pPr lvl="1"/>
            <a:r>
              <a:rPr lang="en-US" altLang="zh-CN" sz="2000" dirty="0">
                <a:ea typeface="SimSun" pitchFamily="2" charset="-122"/>
              </a:rPr>
              <a:t>An SSD is generated from inspection of a use case</a:t>
            </a:r>
          </a:p>
          <a:p>
            <a:pPr>
              <a:buFont typeface="Arial" pitchFamily="34" charset="0"/>
              <a:buChar char="•"/>
            </a:pPr>
            <a:r>
              <a:rPr lang="en-US" altLang="zh-CN" dirty="0">
                <a:ea typeface="SimSun" pitchFamily="2" charset="-122"/>
              </a:rPr>
              <a:t>Suggestion:</a:t>
            </a:r>
          </a:p>
          <a:p>
            <a:pPr lvl="2">
              <a:buFont typeface="Arial" pitchFamily="34" charset="0"/>
              <a:buChar char="•"/>
            </a:pPr>
            <a:r>
              <a:rPr lang="en-US" altLang="zh-CN" sz="2000" dirty="0">
                <a:ea typeface="SimSun" pitchFamily="2" charset="-122"/>
              </a:rPr>
              <a:t>One SSD – one Use Case</a:t>
            </a:r>
          </a:p>
        </p:txBody>
      </p:sp>
      <p:sp>
        <p:nvSpPr>
          <p:cNvPr id="4" name="Slide Number Placeholder 3"/>
          <p:cNvSpPr>
            <a:spLocks noGrp="1"/>
          </p:cNvSpPr>
          <p:nvPr>
            <p:ph type="sldNum" sz="quarter" idx="12"/>
          </p:nvPr>
        </p:nvSpPr>
        <p:spPr/>
        <p:txBody>
          <a:bodyPr/>
          <a:lstStyle/>
          <a:p>
            <a:fld id="{C428E582-4A20-4815-841A-DD2160AF8A3C}" type="slidenum">
              <a:rPr lang="en-GB" smtClean="0"/>
              <a:pPr/>
              <a:t>8</a:t>
            </a:fld>
            <a:endParaRPr lang="en-GB"/>
          </a:p>
        </p:txBody>
      </p:sp>
    </p:spTree>
    <p:extLst>
      <p:ext uri="{BB962C8B-B14F-4D97-AF65-F5344CB8AC3E}">
        <p14:creationId xmlns:p14="http://schemas.microsoft.com/office/powerpoint/2010/main" val="4200368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D6CD8418-9FC9-D749-8016-5E6933C9163A}" type="slidenum">
              <a:rPr lang="en-US"/>
              <a:pPr/>
              <a:t>9</a:t>
            </a:fld>
            <a:endParaRPr lang="en-US"/>
          </a:p>
        </p:txBody>
      </p:sp>
      <p:sp>
        <p:nvSpPr>
          <p:cNvPr id="13320" name="Rectangle 8"/>
          <p:cNvSpPr>
            <a:spLocks noGrp="1" noChangeArrowheads="1"/>
          </p:cNvSpPr>
          <p:nvPr>
            <p:ph type="title"/>
          </p:nvPr>
        </p:nvSpPr>
        <p:spPr>
          <a:xfrm>
            <a:off x="2209800" y="228600"/>
            <a:ext cx="6477000" cy="762000"/>
          </a:xfrm>
        </p:spPr>
        <p:txBody>
          <a:bodyPr/>
          <a:lstStyle/>
          <a:p>
            <a:r>
              <a:rPr lang="en-US" b="1" dirty="0"/>
              <a:t>SSD—System Behavior</a:t>
            </a:r>
          </a:p>
        </p:txBody>
      </p:sp>
      <p:sp>
        <p:nvSpPr>
          <p:cNvPr id="13321" name="Rectangle 9"/>
          <p:cNvSpPr>
            <a:spLocks noGrp="1" noChangeArrowheads="1"/>
          </p:cNvSpPr>
          <p:nvPr>
            <p:ph type="body" idx="1"/>
          </p:nvPr>
        </p:nvSpPr>
        <p:spPr/>
        <p:txBody>
          <a:bodyPr>
            <a:normAutofit/>
          </a:bodyPr>
          <a:lstStyle/>
          <a:p>
            <a:pPr>
              <a:buFont typeface="Arial"/>
              <a:buChar char="•"/>
            </a:pPr>
            <a:r>
              <a:rPr lang="en-US" sz="1800" dirty="0"/>
              <a:t>System behaves as </a:t>
            </a:r>
            <a:r>
              <a:rPr lang="ja-JP" altLang="en-US" sz="1800" dirty="0"/>
              <a:t>“</a:t>
            </a:r>
            <a:r>
              <a:rPr lang="en-US" sz="1800" dirty="0"/>
              <a:t>Black Box</a:t>
            </a:r>
            <a:r>
              <a:rPr lang="ja-JP" altLang="en-US" sz="1800" dirty="0"/>
              <a:t>”</a:t>
            </a:r>
            <a:r>
              <a:rPr lang="en-US" sz="1800" dirty="0"/>
              <a:t>.</a:t>
            </a:r>
          </a:p>
          <a:p>
            <a:pPr>
              <a:buFont typeface="Arial"/>
              <a:buChar char="•"/>
            </a:pPr>
            <a:r>
              <a:rPr lang="en-US" sz="1800" dirty="0"/>
              <a:t>Interior objects are not shown, as they would be on a Sequence Diagram.</a:t>
            </a:r>
          </a:p>
        </p:txBody>
      </p:sp>
      <p:sp>
        <p:nvSpPr>
          <p:cNvPr id="13322" name="Text Box 10"/>
          <p:cNvSpPr txBox="1">
            <a:spLocks noChangeArrowheads="1"/>
          </p:cNvSpPr>
          <p:nvPr/>
        </p:nvSpPr>
        <p:spPr bwMode="auto">
          <a:xfrm>
            <a:off x="3309257" y="3766067"/>
            <a:ext cx="1676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a:t>
            </a:r>
            <a:r>
              <a:rPr lang="en-US" u="sng"/>
              <a:t>System</a:t>
            </a:r>
          </a:p>
        </p:txBody>
      </p:sp>
      <p:sp>
        <p:nvSpPr>
          <p:cNvPr id="13323" name="Rectangle 11"/>
          <p:cNvSpPr>
            <a:spLocks noChangeArrowheads="1"/>
          </p:cNvSpPr>
          <p:nvPr/>
        </p:nvSpPr>
        <p:spPr bwMode="auto">
          <a:xfrm>
            <a:off x="3138195" y="3684033"/>
            <a:ext cx="1524000" cy="533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1298180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iamond Grid 16x9">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15_4109default" id="{E728D685-11FC-4812-BA85-57AC6F9C9F40}" vid="{BC4E008B-95FF-4815-904E-143A8EDFC1D4}"/>
    </a:ext>
  </a:extLst>
</a:theme>
</file>

<file path=ppt/theme/theme2.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7087C0F-7449-45C4-B248-63D02665BF1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diamond grid presentation (widescreen)</Template>
  <TotalTime>0</TotalTime>
  <Words>953</Words>
  <Application>Microsoft Office PowerPoint</Application>
  <PresentationFormat>Custom</PresentationFormat>
  <Paragraphs>158</Paragraphs>
  <Slides>29</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Diamond Grid 16x9</vt:lpstr>
      <vt:lpstr>Picture</vt:lpstr>
      <vt:lpstr>Sequence Diagrams </vt:lpstr>
      <vt:lpstr>Traditional System Development Life Cycle (SDLC)</vt:lpstr>
      <vt:lpstr>PowerPoint Presentation</vt:lpstr>
      <vt:lpstr>Sequence and communication Diagrams</vt:lpstr>
      <vt:lpstr>System Sequence Diagram vs Sequence Diagram </vt:lpstr>
      <vt:lpstr>Sequence diagram</vt:lpstr>
      <vt:lpstr>Introduction – System Sequence Diagram</vt:lpstr>
      <vt:lpstr>System sequence diagram </vt:lpstr>
      <vt:lpstr>SSD—System Behavior</vt:lpstr>
      <vt:lpstr>System Sequence Diagrams</vt:lpstr>
      <vt:lpstr>System Sequence Diagrams</vt:lpstr>
      <vt:lpstr>   Notation</vt:lpstr>
      <vt:lpstr>Notation (2)</vt:lpstr>
      <vt:lpstr>Notation (3)</vt:lpstr>
      <vt:lpstr>Notation (4)</vt:lpstr>
      <vt:lpstr>Notation (5)</vt:lpstr>
      <vt:lpstr>messages</vt:lpstr>
      <vt:lpstr>Example of an SSD </vt:lpstr>
      <vt:lpstr>SSD for Process Sale scenario </vt:lpstr>
      <vt:lpstr>System Sequence Diagrams and Use Cases </vt:lpstr>
      <vt:lpstr>SSDs are derived from use cases. </vt:lpstr>
      <vt:lpstr>System Events and System Boundary</vt:lpstr>
      <vt:lpstr>Naming System Events and Operations </vt:lpstr>
      <vt:lpstr>Naming System Events and Operations</vt:lpstr>
      <vt:lpstr>Naming System Events and Operations</vt:lpstr>
      <vt:lpstr>Choose event and operation names at an abstract level </vt:lpstr>
      <vt:lpstr>Showing Use Case Text </vt:lpstr>
      <vt:lpstr>SSD with use case text </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2015-10-26T05:28:20Z</dcterms:created>
  <dcterms:modified xsi:type="dcterms:W3CDTF">2016-11-28T08:08:58Z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TC030310159991</vt:lpwstr>
  </property>
</Properties>
</file>