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63" r:id="rId4"/>
    <p:sldId id="264" r:id="rId5"/>
    <p:sldId id="265" r:id="rId6"/>
    <p:sldId id="266" r:id="rId7"/>
    <p:sldId id="260" r:id="rId8"/>
    <p:sldId id="267" r:id="rId9"/>
    <p:sldId id="268" r:id="rId10"/>
    <p:sldId id="269" r:id="rId11"/>
    <p:sldId id="270" r:id="rId12"/>
    <p:sldId id="261" r:id="rId13"/>
    <p:sldId id="271" r:id="rId14"/>
    <p:sldId id="275" r:id="rId15"/>
    <p:sldId id="262" r:id="rId16"/>
    <p:sldId id="272" r:id="rId17"/>
    <p:sldId id="273" r:id="rId18"/>
    <p:sldId id="274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4DF9-3481-4CBF-A26E-BD62E334B9E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5F1D1-C3A0-4D88-8B5D-3234323EF4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9473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5F1D1-C3A0-4D88-8B5D-3234323EF45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742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9429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3233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7841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23335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484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9176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36907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556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21458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45424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5498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EA555-A70F-470F-B75F-092B0B4C3EAA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71615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381000"/>
            <a:ext cx="845819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21622303"/>
              </p:ext>
            </p:extLst>
          </p:nvPr>
        </p:nvGraphicFramePr>
        <p:xfrm>
          <a:off x="685800" y="1676403"/>
          <a:ext cx="7751883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  <a:gridCol w="1033463"/>
                <a:gridCol w="1021210"/>
                <a:gridCol w="1021210"/>
                <a:gridCol w="1021210"/>
                <a:gridCol w="1021210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err="1">
                          <a:effectLst/>
                        </a:rPr>
                        <a:t>x+y+z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(</a:t>
                      </a:r>
                      <a:r>
                        <a:rPr lang="en-US" sz="2400" u="none" strike="noStrike" dirty="0" err="1">
                          <a:effectLst/>
                        </a:rPr>
                        <a:t>x+y+z</a:t>
                      </a:r>
                      <a:r>
                        <a:rPr lang="en-US" sz="2400" u="none" strike="noStrike" dirty="0">
                          <a:effectLst/>
                        </a:rPr>
                        <a:t>)'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err="1">
                          <a:effectLst/>
                        </a:rPr>
                        <a:t>x'y'z</a:t>
                      </a:r>
                      <a:r>
                        <a:rPr lang="en-US" sz="2400" u="none" strike="noStrike" dirty="0">
                          <a:effectLst/>
                        </a:rPr>
                        <a:t>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7937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154" t="69909" r="52446"/>
          <a:stretch/>
        </p:blipFill>
        <p:spPr bwMode="auto">
          <a:xfrm>
            <a:off x="381000" y="457200"/>
            <a:ext cx="406019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063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0516" t="69909" r="2380"/>
          <a:stretch/>
        </p:blipFill>
        <p:spPr bwMode="auto">
          <a:xfrm>
            <a:off x="381000" y="381000"/>
            <a:ext cx="4576999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5090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7091"/>
            <a:ext cx="7620000" cy="1654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23622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e,(</a:t>
            </a:r>
            <a:r>
              <a:rPr lang="en-US" dirty="0" err="1" smtClean="0"/>
              <a:t>b,c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0083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727" t="35170" r="18272" b="32415"/>
          <a:stretch/>
        </p:blipFill>
        <p:spPr bwMode="auto">
          <a:xfrm>
            <a:off x="228600" y="488373"/>
            <a:ext cx="7582222" cy="74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6257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727" t="35170" r="18272" b="32415"/>
          <a:stretch/>
        </p:blipFill>
        <p:spPr bwMode="auto">
          <a:xfrm>
            <a:off x="228600" y="488373"/>
            <a:ext cx="7582222" cy="74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6257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586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2.5---2.7 )Draw the Logic diagrams of 2.2—2.4.</a:t>
            </a:r>
            <a:endParaRPr lang="en-US" sz="2000" dirty="0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727" t="35170" r="18272" b="48168"/>
          <a:stretch/>
        </p:blipFill>
        <p:spPr bwMode="auto">
          <a:xfrm>
            <a:off x="304800" y="838200"/>
            <a:ext cx="7582222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821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0335"/>
          <a:stretch/>
        </p:blipFill>
        <p:spPr bwMode="auto">
          <a:xfrm>
            <a:off x="-1" y="304800"/>
            <a:ext cx="9144001" cy="429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7562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665" r="9884"/>
          <a:stretch/>
        </p:blipFill>
        <p:spPr bwMode="auto">
          <a:xfrm>
            <a:off x="152400" y="457200"/>
            <a:ext cx="8368145" cy="101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6783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665" r="9884"/>
          <a:stretch/>
        </p:blipFill>
        <p:spPr bwMode="auto">
          <a:xfrm>
            <a:off x="152400" y="457200"/>
            <a:ext cx="8368145" cy="101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333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6172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F = (A’ + </a:t>
            </a:r>
            <a:r>
              <a:rPr lang="en-US" sz="2400" dirty="0" smtClean="0"/>
              <a:t>B + C’)(</a:t>
            </a:r>
            <a:r>
              <a:rPr lang="en-US" sz="2400" dirty="0" smtClean="0"/>
              <a:t>B’ + C</a:t>
            </a:r>
            <a:r>
              <a:rPr lang="en-US" sz="2400" dirty="0" smtClean="0"/>
              <a:t>)  , Find the NAND-NAND implementation 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375073" cy="1619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2543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556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2.9) </a:t>
            </a:r>
            <a:r>
              <a:rPr lang="en-US" sz="2800" dirty="0" smtClean="0"/>
              <a:t>complement and find the Dual </a:t>
            </a:r>
            <a:r>
              <a:rPr lang="en-US" sz="2800" dirty="0" smtClean="0"/>
              <a:t>: (</a:t>
            </a:r>
            <a:r>
              <a:rPr lang="en-US" sz="2800" dirty="0" err="1" smtClean="0"/>
              <a:t>x’+y+z</a:t>
            </a:r>
            <a:r>
              <a:rPr lang="en-US" sz="2800" dirty="0" smtClean="0"/>
              <a:t>’)(</a:t>
            </a:r>
            <a:r>
              <a:rPr lang="en-US" sz="2800" dirty="0" err="1" smtClean="0"/>
              <a:t>x+y</a:t>
            </a:r>
            <a:r>
              <a:rPr lang="en-US" sz="2800" dirty="0" smtClean="0"/>
              <a:t>’)(</a:t>
            </a:r>
            <a:r>
              <a:rPr lang="en-US" sz="2800" dirty="0" err="1" smtClean="0"/>
              <a:t>x+z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b)(</a:t>
            </a:r>
            <a:r>
              <a:rPr lang="en-US" sz="3200" dirty="0" err="1" smtClean="0"/>
              <a:t>x+y</a:t>
            </a:r>
            <a:r>
              <a:rPr lang="en-US" sz="3200" dirty="0" smtClean="0"/>
              <a:t>)(</a:t>
            </a:r>
            <a:r>
              <a:rPr lang="en-US" sz="3200" dirty="0" err="1" smtClean="0"/>
              <a:t>x+y</a:t>
            </a:r>
            <a:r>
              <a:rPr lang="en-US" sz="3200" dirty="0" smtClean="0"/>
              <a:t>’)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12601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0011" t="50000" r="5672" b="31439"/>
          <a:stretch/>
        </p:blipFill>
        <p:spPr bwMode="auto">
          <a:xfrm>
            <a:off x="228600" y="408709"/>
            <a:ext cx="4260275" cy="33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9485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290" t="71023" r="54050"/>
          <a:stretch/>
        </p:blipFill>
        <p:spPr bwMode="auto">
          <a:xfrm>
            <a:off x="381000" y="533400"/>
            <a:ext cx="4343000" cy="505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3970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0681" t="72159" r="2324"/>
          <a:stretch/>
        </p:blipFill>
        <p:spPr bwMode="auto">
          <a:xfrm>
            <a:off x="228599" y="457200"/>
            <a:ext cx="5029201" cy="557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1262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550923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6800" y="18288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B,c,d,f</a:t>
            </a:r>
            <a:r>
              <a:rPr lang="en-US" dirty="0" smtClean="0"/>
              <a:t>,(e)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4885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669" t="50000" r="60223" b="33474"/>
          <a:stretch/>
        </p:blipFill>
        <p:spPr bwMode="auto">
          <a:xfrm>
            <a:off x="762000" y="716107"/>
            <a:ext cx="4114800" cy="314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7805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974" t="50000" r="5783" b="25000"/>
          <a:stretch/>
        </p:blipFill>
        <p:spPr bwMode="auto">
          <a:xfrm>
            <a:off x="228600" y="457200"/>
            <a:ext cx="3657600" cy="40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3599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78</Words>
  <Application>Microsoft Office PowerPoint</Application>
  <PresentationFormat>On-screen Show (4:3)</PresentationFormat>
  <Paragraphs>88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22</cp:revision>
  <dcterms:created xsi:type="dcterms:W3CDTF">2012-09-23T14:24:46Z</dcterms:created>
  <dcterms:modified xsi:type="dcterms:W3CDTF">2013-02-15T10:26:28Z</dcterms:modified>
</cp:coreProperties>
</file>